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60" r:id="rId2"/>
    <p:sldId id="257" r:id="rId3"/>
    <p:sldId id="551" r:id="rId4"/>
    <p:sldId id="259" r:id="rId5"/>
    <p:sldId id="550" r:id="rId6"/>
    <p:sldId id="258" r:id="rId7"/>
    <p:sldId id="263" r:id="rId8"/>
    <p:sldId id="269" r:id="rId9"/>
    <p:sldId id="264" r:id="rId10"/>
    <p:sldId id="262" r:id="rId11"/>
    <p:sldId id="285" r:id="rId12"/>
    <p:sldId id="282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Francois One" panose="020B0604020202020204" charset="0"/>
      <p:regular r:id="rId19"/>
    </p:embeddedFont>
    <p:embeddedFont>
      <p:font typeface="Grandstander ExtraBold" panose="020B0604020202020204" charset="0"/>
      <p:bold r:id="rId20"/>
      <p:boldItalic r:id="rId21"/>
    </p:embeddedFont>
    <p:embeddedFont>
      <p:font typeface="Grandstander SemiBold" panose="020B0604020202020204" charset="0"/>
      <p:regular r:id="rId22"/>
      <p:bold r:id="rId23"/>
      <p:italic r:id="rId24"/>
      <p:boldItalic r:id="rId25"/>
    </p:embeddedFont>
    <p:embeddedFont>
      <p:font typeface="Livvic" pitchFamily="2" charset="0"/>
      <p:regular r:id="rId26"/>
      <p:bold r:id="rId27"/>
      <p:italic r:id="rId28"/>
      <p:boldItalic r:id="rId29"/>
    </p:embeddedFont>
    <p:embeddedFont>
      <p:font typeface="Ranchers" panose="020B0604020202020204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6ECB4-B304-4146-95D6-441199840DDD}">
  <a:tblStyle styleId="{C366ECB4-B304-4146-95D6-441199840D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4b3bd4c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4b3bd4c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1377109b2c5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1377109b2c5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1363e75201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1363e75201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630c14d3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3630c14d3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06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30c14d3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30c14d3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630c14d3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3630c14d3d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3630c14d3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3630c14d3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3630c14d3d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13630c14d3d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34b3bd4d2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34b3bd4d2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134b3bd4c9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134b3bd4c9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10799805" flipH="1">
            <a:off x="700775" y="210657"/>
            <a:ext cx="7867831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543834" y="1314970"/>
            <a:ext cx="442" cy="442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1"/>
                </a:moveTo>
                <a:cubicBezTo>
                  <a:pt x="0" y="1"/>
                  <a:pt x="0" y="13"/>
                  <a:pt x="0" y="13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44242" y="1314970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44242" y="1314154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595" y="505850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87269" y="6966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54912" y="11305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954772" y="9328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37690" y="3395088"/>
            <a:ext cx="883815" cy="716180"/>
            <a:chOff x="272740" y="1762263"/>
            <a:chExt cx="883815" cy="716180"/>
          </a:xfrm>
        </p:grpSpPr>
        <p:sp>
          <p:nvSpPr>
            <p:cNvPr id="21" name="Google Shape;21;p3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439710" y="3775814"/>
            <a:ext cx="966520" cy="893880"/>
            <a:chOff x="2716710" y="932864"/>
            <a:chExt cx="966520" cy="893880"/>
          </a:xfrm>
        </p:grpSpPr>
        <p:sp>
          <p:nvSpPr>
            <p:cNvPr id="25" name="Google Shape;25;p3"/>
            <p:cNvSpPr/>
            <p:nvPr/>
          </p:nvSpPr>
          <p:spPr>
            <a:xfrm rot="-2522114">
              <a:off x="2815059" y="1096999"/>
              <a:ext cx="707590" cy="565610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2522114">
              <a:off x="3296853" y="1301889"/>
              <a:ext cx="292616" cy="392470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2522114">
              <a:off x="3266111" y="1282569"/>
              <a:ext cx="99910" cy="8827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2522114">
              <a:off x="3121078" y="1342238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2522114">
              <a:off x="2977121" y="1401054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7337087" y="645833"/>
            <a:ext cx="980097" cy="668488"/>
            <a:chOff x="3752462" y="2272833"/>
            <a:chExt cx="980097" cy="668488"/>
          </a:xfrm>
        </p:grpSpPr>
        <p:sp>
          <p:nvSpPr>
            <p:cNvPr id="31" name="Google Shape;31;p3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704288" y="2396675"/>
            <a:ext cx="5735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1705338" y="3395100"/>
            <a:ext cx="5733300" cy="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0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subTitle" idx="1"/>
          </p:nvPr>
        </p:nvSpPr>
        <p:spPr>
          <a:xfrm>
            <a:off x="713225" y="1581100"/>
            <a:ext cx="4233300" cy="8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5" name="Google Shape;355;p25"/>
          <p:cNvSpPr txBox="1">
            <a:spLocks noGrp="1"/>
          </p:cNvSpPr>
          <p:nvPr>
            <p:ph type="subTitle" idx="2"/>
          </p:nvPr>
        </p:nvSpPr>
        <p:spPr>
          <a:xfrm>
            <a:off x="713225" y="1194700"/>
            <a:ext cx="42360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subTitle" idx="3"/>
          </p:nvPr>
        </p:nvSpPr>
        <p:spPr>
          <a:xfrm>
            <a:off x="713225" y="2806850"/>
            <a:ext cx="5888700" cy="157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4"/>
          </p:nvPr>
        </p:nvSpPr>
        <p:spPr>
          <a:xfrm>
            <a:off x="713225" y="2420450"/>
            <a:ext cx="58842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subTitle" idx="5"/>
          </p:nvPr>
        </p:nvSpPr>
        <p:spPr>
          <a:xfrm>
            <a:off x="4977650" y="1581100"/>
            <a:ext cx="3519000" cy="2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9" name="Google Shape;359;p25"/>
          <p:cNvSpPr txBox="1">
            <a:spLocks noGrp="1"/>
          </p:cNvSpPr>
          <p:nvPr>
            <p:ph type="subTitle" idx="6"/>
          </p:nvPr>
        </p:nvSpPr>
        <p:spPr>
          <a:xfrm>
            <a:off x="4977650" y="1194700"/>
            <a:ext cx="35163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/>
          <p:nvPr/>
        </p:nvSpPr>
        <p:spPr>
          <a:xfrm rot="-9653269">
            <a:off x="187609" y="558276"/>
            <a:ext cx="8768800" cy="4943255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-7" y="177661"/>
            <a:ext cx="1118535" cy="723676"/>
          </a:xfrm>
          <a:custGeom>
            <a:avLst/>
            <a:gdLst/>
            <a:ahLst/>
            <a:cxnLst/>
            <a:rect l="l" t="t" r="r" b="b"/>
            <a:pathLst>
              <a:path w="16860" h="10909" extrusionOk="0">
                <a:moveTo>
                  <a:pt x="9125" y="1"/>
                </a:moveTo>
                <a:cubicBezTo>
                  <a:pt x="7173" y="1"/>
                  <a:pt x="5489" y="1012"/>
                  <a:pt x="4506" y="2542"/>
                </a:cubicBezTo>
                <a:cubicBezTo>
                  <a:pt x="4155" y="2415"/>
                  <a:pt x="3790" y="2345"/>
                  <a:pt x="3383" y="2345"/>
                </a:cubicBezTo>
                <a:cubicBezTo>
                  <a:pt x="1502" y="2345"/>
                  <a:pt x="0" y="3861"/>
                  <a:pt x="0" y="5742"/>
                </a:cubicBezTo>
                <a:cubicBezTo>
                  <a:pt x="0" y="7609"/>
                  <a:pt x="1502" y="9125"/>
                  <a:pt x="3383" y="9125"/>
                </a:cubicBezTo>
                <a:cubicBezTo>
                  <a:pt x="3889" y="9125"/>
                  <a:pt x="4380" y="8999"/>
                  <a:pt x="4801" y="8802"/>
                </a:cubicBezTo>
                <a:cubicBezTo>
                  <a:pt x="5798" y="10094"/>
                  <a:pt x="7342" y="10908"/>
                  <a:pt x="9097" y="10908"/>
                </a:cubicBezTo>
                <a:cubicBezTo>
                  <a:pt x="11441" y="10908"/>
                  <a:pt x="13406" y="9462"/>
                  <a:pt x="14192" y="7399"/>
                </a:cubicBezTo>
                <a:cubicBezTo>
                  <a:pt x="14389" y="7455"/>
                  <a:pt x="14571" y="7497"/>
                  <a:pt x="14782" y="7497"/>
                </a:cubicBezTo>
                <a:cubicBezTo>
                  <a:pt x="15933" y="7497"/>
                  <a:pt x="16859" y="6556"/>
                  <a:pt x="16859" y="5419"/>
                </a:cubicBezTo>
                <a:cubicBezTo>
                  <a:pt x="16859" y="4268"/>
                  <a:pt x="15933" y="3328"/>
                  <a:pt x="14782" y="3328"/>
                </a:cubicBezTo>
                <a:cubicBezTo>
                  <a:pt x="14571" y="3328"/>
                  <a:pt x="14361" y="3370"/>
                  <a:pt x="14178" y="3426"/>
                </a:cubicBezTo>
                <a:cubicBezTo>
                  <a:pt x="13364" y="1419"/>
                  <a:pt x="11399" y="1"/>
                  <a:pt x="91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>
            <a:off x="398569" y="1879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566212" y="6218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>
            <a:off x="866072" y="4241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-3450575" y="4090228"/>
            <a:ext cx="5587723" cy="2801713"/>
          </a:xfrm>
          <a:custGeom>
            <a:avLst/>
            <a:gdLst/>
            <a:ahLst/>
            <a:cxnLst/>
            <a:rect l="l" t="t" r="r" b="b"/>
            <a:pathLst>
              <a:path w="75830" h="62205" extrusionOk="0">
                <a:moveTo>
                  <a:pt x="53615" y="1"/>
                </a:moveTo>
                <a:cubicBezTo>
                  <a:pt x="53029" y="1"/>
                  <a:pt x="52433" y="41"/>
                  <a:pt x="51826" y="124"/>
                </a:cubicBezTo>
                <a:cubicBezTo>
                  <a:pt x="44274" y="1177"/>
                  <a:pt x="44906" y="9922"/>
                  <a:pt x="19723" y="13501"/>
                </a:cubicBezTo>
                <a:cubicBezTo>
                  <a:pt x="3875" y="15719"/>
                  <a:pt x="0" y="26598"/>
                  <a:pt x="225" y="39190"/>
                </a:cubicBezTo>
                <a:cubicBezTo>
                  <a:pt x="493" y="54475"/>
                  <a:pt x="8417" y="60195"/>
                  <a:pt x="17445" y="60195"/>
                </a:cubicBezTo>
                <a:cubicBezTo>
                  <a:pt x="20232" y="60195"/>
                  <a:pt x="23123" y="59650"/>
                  <a:pt x="25927" y="58674"/>
                </a:cubicBezTo>
                <a:cubicBezTo>
                  <a:pt x="29961" y="57272"/>
                  <a:pt x="32930" y="56738"/>
                  <a:pt x="35300" y="56738"/>
                </a:cubicBezTo>
                <a:cubicBezTo>
                  <a:pt x="42881" y="56738"/>
                  <a:pt x="44326" y="62205"/>
                  <a:pt x="54902" y="62205"/>
                </a:cubicBezTo>
                <a:cubicBezTo>
                  <a:pt x="56478" y="62205"/>
                  <a:pt x="58258" y="62083"/>
                  <a:pt x="60291" y="61804"/>
                </a:cubicBezTo>
                <a:cubicBezTo>
                  <a:pt x="71745" y="60218"/>
                  <a:pt x="75830" y="46096"/>
                  <a:pt x="73500" y="29055"/>
                </a:cubicBezTo>
                <a:cubicBezTo>
                  <a:pt x="71293" y="12929"/>
                  <a:pt x="64100" y="1"/>
                  <a:pt x="536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6"/>
          <p:cNvGrpSpPr/>
          <p:nvPr/>
        </p:nvGrpSpPr>
        <p:grpSpPr>
          <a:xfrm>
            <a:off x="467916" y="3585648"/>
            <a:ext cx="662228" cy="1119952"/>
            <a:chOff x="757891" y="2749873"/>
            <a:chExt cx="662228" cy="1119952"/>
          </a:xfrm>
        </p:grpSpPr>
        <p:sp>
          <p:nvSpPr>
            <p:cNvPr id="368" name="Google Shape;368;p26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6"/>
          <p:cNvSpPr txBox="1">
            <a:spLocks noGrp="1"/>
          </p:cNvSpPr>
          <p:nvPr>
            <p:ph type="title"/>
          </p:nvPr>
        </p:nvSpPr>
        <p:spPr>
          <a:xfrm>
            <a:off x="1371600" y="609400"/>
            <a:ext cx="3858900" cy="11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87" name="Google Shape;387;p26"/>
          <p:cNvSpPr txBox="1">
            <a:spLocks noGrp="1"/>
          </p:cNvSpPr>
          <p:nvPr>
            <p:ph type="subTitle" idx="1"/>
          </p:nvPr>
        </p:nvSpPr>
        <p:spPr>
          <a:xfrm>
            <a:off x="1371600" y="1691640"/>
            <a:ext cx="3858900" cy="11301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8" name="Google Shape;388;p26"/>
          <p:cNvSpPr txBox="1"/>
          <p:nvPr/>
        </p:nvSpPr>
        <p:spPr>
          <a:xfrm>
            <a:off x="1548175" y="3538700"/>
            <a:ext cx="46374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sz="12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 rot="9172234">
            <a:off x="-545127" y="209190"/>
            <a:ext cx="6423704" cy="4527366"/>
          </a:xfrm>
          <a:custGeom>
            <a:avLst/>
            <a:gdLst/>
            <a:ahLst/>
            <a:cxnLst/>
            <a:rect l="l" t="t" r="r" b="b"/>
            <a:pathLst>
              <a:path w="78822" h="55553" extrusionOk="0">
                <a:moveTo>
                  <a:pt x="45896" y="1"/>
                </a:moveTo>
                <a:cubicBezTo>
                  <a:pt x="37490" y="1"/>
                  <a:pt x="30088" y="2834"/>
                  <a:pt x="25745" y="5245"/>
                </a:cubicBezTo>
                <a:cubicBezTo>
                  <a:pt x="13055" y="12270"/>
                  <a:pt x="1" y="30855"/>
                  <a:pt x="6604" y="43584"/>
                </a:cubicBezTo>
                <a:cubicBezTo>
                  <a:pt x="10592" y="51283"/>
                  <a:pt x="21068" y="55552"/>
                  <a:pt x="30621" y="55552"/>
                </a:cubicBezTo>
                <a:cubicBezTo>
                  <a:pt x="34962" y="55552"/>
                  <a:pt x="39113" y="54671"/>
                  <a:pt x="42378" y="52829"/>
                </a:cubicBezTo>
                <a:cubicBezTo>
                  <a:pt x="47833" y="49766"/>
                  <a:pt x="49747" y="44598"/>
                  <a:pt x="58552" y="41632"/>
                </a:cubicBezTo>
                <a:cubicBezTo>
                  <a:pt x="64256" y="39717"/>
                  <a:pt x="65978" y="41019"/>
                  <a:pt x="69519" y="38799"/>
                </a:cubicBezTo>
                <a:cubicBezTo>
                  <a:pt x="75434" y="35047"/>
                  <a:pt x="78822" y="26223"/>
                  <a:pt x="77329" y="18854"/>
                </a:cubicBezTo>
                <a:cubicBezTo>
                  <a:pt x="74496" y="5111"/>
                  <a:pt x="55585" y="1226"/>
                  <a:pt x="53097" y="728"/>
                </a:cubicBezTo>
                <a:cubicBezTo>
                  <a:pt x="50648" y="220"/>
                  <a:pt x="48233" y="1"/>
                  <a:pt x="45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1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/>
          <p:nvPr/>
        </p:nvSpPr>
        <p:spPr>
          <a:xfrm rot="3528064">
            <a:off x="4077948" y="311390"/>
            <a:ext cx="6410931" cy="4110321"/>
          </a:xfrm>
          <a:custGeom>
            <a:avLst/>
            <a:gdLst/>
            <a:ahLst/>
            <a:cxnLst/>
            <a:rect l="l" t="t" r="r" b="b"/>
            <a:pathLst>
              <a:path w="97732" h="62645" extrusionOk="0">
                <a:moveTo>
                  <a:pt x="63422" y="1"/>
                </a:moveTo>
                <a:cubicBezTo>
                  <a:pt x="62962" y="1"/>
                  <a:pt x="62506" y="15"/>
                  <a:pt x="62054" y="44"/>
                </a:cubicBezTo>
                <a:cubicBezTo>
                  <a:pt x="55275" y="493"/>
                  <a:pt x="50630" y="4129"/>
                  <a:pt x="42010" y="4129"/>
                </a:cubicBezTo>
                <a:cubicBezTo>
                  <a:pt x="40700" y="4129"/>
                  <a:pt x="39299" y="4045"/>
                  <a:pt x="37784" y="3853"/>
                </a:cubicBezTo>
                <a:cubicBezTo>
                  <a:pt x="31136" y="2996"/>
                  <a:pt x="29427" y="990"/>
                  <a:pt x="25422" y="990"/>
                </a:cubicBezTo>
                <a:cubicBezTo>
                  <a:pt x="24952" y="990"/>
                  <a:pt x="24451" y="1017"/>
                  <a:pt x="23907" y="1078"/>
                </a:cubicBezTo>
                <a:cubicBezTo>
                  <a:pt x="15255" y="2054"/>
                  <a:pt x="6642" y="10131"/>
                  <a:pt x="4307" y="19242"/>
                </a:cubicBezTo>
                <a:cubicBezTo>
                  <a:pt x="0" y="36220"/>
                  <a:pt x="19121" y="50843"/>
                  <a:pt x="21667" y="52776"/>
                </a:cubicBezTo>
                <a:cubicBezTo>
                  <a:pt x="31931" y="60625"/>
                  <a:pt x="44231" y="62644"/>
                  <a:pt x="52361" y="62644"/>
                </a:cubicBezTo>
                <a:cubicBezTo>
                  <a:pt x="53253" y="62644"/>
                  <a:pt x="54093" y="62620"/>
                  <a:pt x="54876" y="62576"/>
                </a:cubicBezTo>
                <a:cubicBezTo>
                  <a:pt x="72945" y="61543"/>
                  <a:pt x="97732" y="47800"/>
                  <a:pt x="97215" y="29884"/>
                </a:cubicBezTo>
                <a:cubicBezTo>
                  <a:pt x="96788" y="14646"/>
                  <a:pt x="78164" y="1"/>
                  <a:pt x="634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657318">
            <a:off x="-223359" y="-959411"/>
            <a:ext cx="9166591" cy="6337889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834075" y="1076350"/>
            <a:ext cx="73872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92699" y="321238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95108" y="298545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77651" y="333970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178">
            <a:off x="347825" y="-375451"/>
            <a:ext cx="8622152" cy="5300499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08629" y="413456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8329841" y="539503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/>
          <p:nvPr/>
        </p:nvSpPr>
        <p:spPr>
          <a:xfrm rot="1284716">
            <a:off x="516619" y="1321202"/>
            <a:ext cx="255282" cy="222621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1284716">
            <a:off x="343776" y="2059953"/>
            <a:ext cx="227693" cy="227693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115525" y="1718100"/>
            <a:ext cx="4040400" cy="170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446808" y="2781459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557467" y="3537183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rot="212">
            <a:off x="998362" y="-375419"/>
            <a:ext cx="7252570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flipH="1">
            <a:off x="1399029" y="13716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75226" y="681976"/>
            <a:ext cx="1123808" cy="58484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485900" y="1715600"/>
            <a:ext cx="61722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1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483950" y="2658697"/>
            <a:ext cx="61761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flipH="1">
            <a:off x="315748" y="29294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 rot="2165712">
            <a:off x="4240902" y="3791271"/>
            <a:ext cx="662195" cy="1119897"/>
            <a:chOff x="757891" y="2749873"/>
            <a:chExt cx="662228" cy="1119952"/>
          </a:xfrm>
        </p:grpSpPr>
        <p:sp>
          <p:nvSpPr>
            <p:cNvPr id="103" name="Google Shape;103;p9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7132361" y="539489"/>
            <a:ext cx="1684944" cy="876883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7459045" y="348264"/>
            <a:ext cx="1031572" cy="802691"/>
            <a:chOff x="5439470" y="2950789"/>
            <a:chExt cx="1031572" cy="802691"/>
          </a:xfrm>
        </p:grpSpPr>
        <p:sp>
          <p:nvSpPr>
            <p:cNvPr id="133" name="Google Shape;133;p13"/>
            <p:cNvSpPr/>
            <p:nvPr/>
          </p:nvSpPr>
          <p:spPr>
            <a:xfrm>
              <a:off x="5439470" y="2950789"/>
              <a:ext cx="1031572" cy="784307"/>
            </a:xfrm>
            <a:custGeom>
              <a:avLst/>
              <a:gdLst/>
              <a:ahLst/>
              <a:cxnLst/>
              <a:rect l="l" t="t" r="r" b="b"/>
              <a:pathLst>
                <a:path w="22445" h="17065" extrusionOk="0">
                  <a:moveTo>
                    <a:pt x="18489" y="0"/>
                  </a:moveTo>
                  <a:cubicBezTo>
                    <a:pt x="18419" y="0"/>
                    <a:pt x="18348" y="8"/>
                    <a:pt x="18277" y="25"/>
                  </a:cubicBezTo>
                  <a:lnTo>
                    <a:pt x="811" y="4406"/>
                  </a:lnTo>
                  <a:cubicBezTo>
                    <a:pt x="311" y="4537"/>
                    <a:pt x="1" y="5061"/>
                    <a:pt x="120" y="5561"/>
                  </a:cubicBezTo>
                  <a:lnTo>
                    <a:pt x="1108" y="9574"/>
                  </a:lnTo>
                  <a:cubicBezTo>
                    <a:pt x="930" y="9788"/>
                    <a:pt x="858" y="10109"/>
                    <a:pt x="930" y="10407"/>
                  </a:cubicBezTo>
                  <a:lnTo>
                    <a:pt x="2418" y="16336"/>
                  </a:lnTo>
                  <a:cubicBezTo>
                    <a:pt x="2540" y="16774"/>
                    <a:pt x="2933" y="17064"/>
                    <a:pt x="3364" y="17064"/>
                  </a:cubicBezTo>
                  <a:cubicBezTo>
                    <a:pt x="3437" y="17064"/>
                    <a:pt x="3511" y="17056"/>
                    <a:pt x="3585" y="17039"/>
                  </a:cubicBezTo>
                  <a:lnTo>
                    <a:pt x="6442" y="16324"/>
                  </a:lnTo>
                  <a:cubicBezTo>
                    <a:pt x="6192" y="15289"/>
                    <a:pt x="6811" y="14241"/>
                    <a:pt x="7835" y="13991"/>
                  </a:cubicBezTo>
                  <a:cubicBezTo>
                    <a:pt x="7992" y="13953"/>
                    <a:pt x="8149" y="13935"/>
                    <a:pt x="8303" y="13935"/>
                  </a:cubicBezTo>
                  <a:cubicBezTo>
                    <a:pt x="9176" y="13935"/>
                    <a:pt x="9958" y="14513"/>
                    <a:pt x="10181" y="15384"/>
                  </a:cubicBezTo>
                  <a:lnTo>
                    <a:pt x="17753" y="13479"/>
                  </a:lnTo>
                  <a:cubicBezTo>
                    <a:pt x="17503" y="12443"/>
                    <a:pt x="18122" y="11395"/>
                    <a:pt x="19146" y="11145"/>
                  </a:cubicBezTo>
                  <a:cubicBezTo>
                    <a:pt x="19305" y="11105"/>
                    <a:pt x="19465" y="11086"/>
                    <a:pt x="19623" y="11086"/>
                  </a:cubicBezTo>
                  <a:cubicBezTo>
                    <a:pt x="20442" y="11086"/>
                    <a:pt x="21196" y="11608"/>
                    <a:pt x="21456" y="12407"/>
                  </a:cubicBezTo>
                  <a:cubicBezTo>
                    <a:pt x="21611" y="12264"/>
                    <a:pt x="21694" y="12074"/>
                    <a:pt x="21730" y="11860"/>
                  </a:cubicBezTo>
                  <a:lnTo>
                    <a:pt x="22337" y="11717"/>
                  </a:lnTo>
                  <a:cubicBezTo>
                    <a:pt x="22409" y="11693"/>
                    <a:pt x="22444" y="11621"/>
                    <a:pt x="22420" y="11562"/>
                  </a:cubicBezTo>
                  <a:lnTo>
                    <a:pt x="21647" y="8454"/>
                  </a:lnTo>
                  <a:cubicBezTo>
                    <a:pt x="21676" y="8416"/>
                    <a:pt x="21633" y="8377"/>
                    <a:pt x="21585" y="8377"/>
                  </a:cubicBezTo>
                  <a:cubicBezTo>
                    <a:pt x="21574" y="8377"/>
                    <a:pt x="21562" y="8379"/>
                    <a:pt x="21551" y="8383"/>
                  </a:cubicBezTo>
                  <a:lnTo>
                    <a:pt x="20992" y="8514"/>
                  </a:lnTo>
                  <a:lnTo>
                    <a:pt x="20420" y="6192"/>
                  </a:lnTo>
                  <a:cubicBezTo>
                    <a:pt x="20742" y="5895"/>
                    <a:pt x="20623" y="5442"/>
                    <a:pt x="20623" y="5442"/>
                  </a:cubicBezTo>
                  <a:lnTo>
                    <a:pt x="19432" y="727"/>
                  </a:lnTo>
                  <a:cubicBezTo>
                    <a:pt x="19319" y="298"/>
                    <a:pt x="18917" y="0"/>
                    <a:pt x="1848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13"/>
            <p:cNvGrpSpPr/>
            <p:nvPr/>
          </p:nvGrpSpPr>
          <p:grpSpPr>
            <a:xfrm>
              <a:off x="5506526" y="3004884"/>
              <a:ext cx="853983" cy="682644"/>
              <a:chOff x="5506526" y="3004884"/>
              <a:chExt cx="853983" cy="682644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6155251" y="3004884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0"/>
                    </a:moveTo>
                    <a:cubicBezTo>
                      <a:pt x="2292" y="0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24"/>
                    </a:lnTo>
                    <a:cubicBezTo>
                      <a:pt x="324" y="2034"/>
                      <a:pt x="500" y="2160"/>
                      <a:pt x="696" y="2160"/>
                    </a:cubicBezTo>
                    <a:cubicBezTo>
                      <a:pt x="733" y="2160"/>
                      <a:pt x="772" y="2155"/>
                      <a:pt x="810" y="2146"/>
                    </a:cubicBezTo>
                    <a:lnTo>
                      <a:pt x="2655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51" y="324"/>
                    </a:lnTo>
                    <a:cubicBezTo>
                      <a:pt x="2701" y="125"/>
                      <a:pt x="2526" y="0"/>
                      <a:pt x="2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987267" y="3047213"/>
                <a:ext cx="139029" cy="9909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56" extrusionOk="0">
                    <a:moveTo>
                      <a:pt x="2312" y="1"/>
                    </a:moveTo>
                    <a:cubicBezTo>
                      <a:pt x="2280" y="1"/>
                      <a:pt x="2247" y="4"/>
                      <a:pt x="2215" y="10"/>
                    </a:cubicBezTo>
                    <a:lnTo>
                      <a:pt x="369" y="475"/>
                    </a:lnTo>
                    <a:cubicBezTo>
                      <a:pt x="131" y="534"/>
                      <a:pt x="0" y="772"/>
                      <a:pt x="60" y="1011"/>
                    </a:cubicBezTo>
                    <a:lnTo>
                      <a:pt x="262" y="1832"/>
                    </a:lnTo>
                    <a:cubicBezTo>
                      <a:pt x="312" y="2032"/>
                      <a:pt x="487" y="2156"/>
                      <a:pt x="683" y="2156"/>
                    </a:cubicBezTo>
                    <a:cubicBezTo>
                      <a:pt x="721" y="2156"/>
                      <a:pt x="759" y="2151"/>
                      <a:pt x="798" y="2142"/>
                    </a:cubicBezTo>
                    <a:lnTo>
                      <a:pt x="2643" y="1689"/>
                    </a:lnTo>
                    <a:cubicBezTo>
                      <a:pt x="2881" y="1630"/>
                      <a:pt x="3024" y="1392"/>
                      <a:pt x="2965" y="1153"/>
                    </a:cubicBezTo>
                    <a:lnTo>
                      <a:pt x="2750" y="332"/>
                    </a:lnTo>
                    <a:cubicBezTo>
                      <a:pt x="2699" y="126"/>
                      <a:pt x="2515" y="1"/>
                      <a:pt x="2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818181" y="3089680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1"/>
                    </a:moveTo>
                    <a:cubicBezTo>
                      <a:pt x="2292" y="1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37"/>
                    </a:lnTo>
                    <a:cubicBezTo>
                      <a:pt x="324" y="2036"/>
                      <a:pt x="499" y="2161"/>
                      <a:pt x="695" y="2161"/>
                    </a:cubicBezTo>
                    <a:cubicBezTo>
                      <a:pt x="733" y="2161"/>
                      <a:pt x="771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2"/>
                      <a:pt x="3024" y="1384"/>
                      <a:pt x="2965" y="1146"/>
                    </a:cubicBezTo>
                    <a:lnTo>
                      <a:pt x="2750" y="325"/>
                    </a:lnTo>
                    <a:cubicBezTo>
                      <a:pt x="2701" y="125"/>
                      <a:pt x="2525" y="1"/>
                      <a:pt x="2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650151" y="3131871"/>
                <a:ext cx="138523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160" extrusionOk="0">
                    <a:moveTo>
                      <a:pt x="2324" y="0"/>
                    </a:moveTo>
                    <a:cubicBezTo>
                      <a:pt x="2288" y="0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63" y="1836"/>
                    </a:lnTo>
                    <a:cubicBezTo>
                      <a:pt x="313" y="2035"/>
                      <a:pt x="488" y="2159"/>
                      <a:pt x="684" y="2159"/>
                    </a:cubicBezTo>
                    <a:cubicBezTo>
                      <a:pt x="721" y="2159"/>
                      <a:pt x="760" y="2155"/>
                      <a:pt x="799" y="2145"/>
                    </a:cubicBezTo>
                    <a:lnTo>
                      <a:pt x="2644" y="1693"/>
                    </a:lnTo>
                    <a:cubicBezTo>
                      <a:pt x="2882" y="1633"/>
                      <a:pt x="3013" y="1395"/>
                      <a:pt x="2954" y="1145"/>
                    </a:cubicBezTo>
                    <a:lnTo>
                      <a:pt x="2751" y="335"/>
                    </a:lnTo>
                    <a:cubicBezTo>
                      <a:pt x="2701" y="134"/>
                      <a:pt x="2522" y="0"/>
                      <a:pt x="2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506526" y="3174522"/>
                <a:ext cx="113613" cy="98768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149" extrusionOk="0">
                    <a:moveTo>
                      <a:pt x="1776" y="0"/>
                    </a:moveTo>
                    <a:cubicBezTo>
                      <a:pt x="1739" y="0"/>
                      <a:pt x="1700" y="5"/>
                      <a:pt x="1661" y="15"/>
                    </a:cubicBezTo>
                    <a:cubicBezTo>
                      <a:pt x="1661" y="15"/>
                      <a:pt x="530" y="86"/>
                      <a:pt x="173" y="860"/>
                    </a:cubicBezTo>
                    <a:cubicBezTo>
                      <a:pt x="0" y="1309"/>
                      <a:pt x="6" y="2149"/>
                      <a:pt x="222" y="2149"/>
                    </a:cubicBezTo>
                    <a:cubicBezTo>
                      <a:pt x="229" y="2149"/>
                      <a:pt x="237" y="2148"/>
                      <a:pt x="245" y="2146"/>
                    </a:cubicBezTo>
                    <a:lnTo>
                      <a:pt x="2090" y="1681"/>
                    </a:lnTo>
                    <a:cubicBezTo>
                      <a:pt x="2328" y="1622"/>
                      <a:pt x="2471" y="1384"/>
                      <a:pt x="2412" y="1146"/>
                    </a:cubicBezTo>
                    <a:lnTo>
                      <a:pt x="2197" y="324"/>
                    </a:lnTo>
                    <a:cubicBezTo>
                      <a:pt x="2147" y="125"/>
                      <a:pt x="1972" y="0"/>
                      <a:pt x="1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6221480" y="3269705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1" y="1"/>
                    </a:moveTo>
                    <a:cubicBezTo>
                      <a:pt x="2304" y="1"/>
                      <a:pt x="2265" y="6"/>
                      <a:pt x="2226" y="15"/>
                    </a:cubicBezTo>
                    <a:lnTo>
                      <a:pt x="381" y="480"/>
                    </a:lnTo>
                    <a:cubicBezTo>
                      <a:pt x="143" y="527"/>
                      <a:pt x="0" y="777"/>
                      <a:pt x="71" y="1015"/>
                    </a:cubicBezTo>
                    <a:lnTo>
                      <a:pt x="274" y="1825"/>
                    </a:lnTo>
                    <a:cubicBezTo>
                      <a:pt x="324" y="2027"/>
                      <a:pt x="503" y="2160"/>
                      <a:pt x="701" y="2160"/>
                    </a:cubicBezTo>
                    <a:cubicBezTo>
                      <a:pt x="737" y="2160"/>
                      <a:pt x="773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3"/>
                      <a:pt x="3024" y="1384"/>
                      <a:pt x="2965" y="1146"/>
                    </a:cubicBezTo>
                    <a:lnTo>
                      <a:pt x="2762" y="325"/>
                    </a:lnTo>
                    <a:cubicBezTo>
                      <a:pt x="2712" y="125"/>
                      <a:pt x="2537" y="1"/>
                      <a:pt x="2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6053450" y="3311897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75" y="1836"/>
                    </a:lnTo>
                    <a:cubicBezTo>
                      <a:pt x="325" y="2035"/>
                      <a:pt x="500" y="2160"/>
                      <a:pt x="695" y="2160"/>
                    </a:cubicBezTo>
                    <a:cubicBezTo>
                      <a:pt x="733" y="2160"/>
                      <a:pt x="772" y="2155"/>
                      <a:pt x="810" y="2145"/>
                    </a:cubicBezTo>
                    <a:lnTo>
                      <a:pt x="2656" y="1681"/>
                    </a:lnTo>
                    <a:cubicBezTo>
                      <a:pt x="2894" y="1621"/>
                      <a:pt x="3025" y="1383"/>
                      <a:pt x="2965" y="1145"/>
                    </a:cubicBezTo>
                    <a:lnTo>
                      <a:pt x="2751" y="335"/>
                    </a:lnTo>
                    <a:cubicBezTo>
                      <a:pt x="2701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5884914" y="3354548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2" y="0"/>
                    </a:moveTo>
                    <a:cubicBezTo>
                      <a:pt x="2304" y="0"/>
                      <a:pt x="2266" y="5"/>
                      <a:pt x="2227" y="15"/>
                    </a:cubicBezTo>
                    <a:lnTo>
                      <a:pt x="382" y="467"/>
                    </a:lnTo>
                    <a:cubicBezTo>
                      <a:pt x="144" y="527"/>
                      <a:pt x="1" y="765"/>
                      <a:pt x="60" y="1015"/>
                    </a:cubicBezTo>
                    <a:lnTo>
                      <a:pt x="275" y="1824"/>
                    </a:lnTo>
                    <a:cubicBezTo>
                      <a:pt x="325" y="2026"/>
                      <a:pt x="503" y="2159"/>
                      <a:pt x="701" y="2159"/>
                    </a:cubicBezTo>
                    <a:cubicBezTo>
                      <a:pt x="737" y="2159"/>
                      <a:pt x="774" y="2155"/>
                      <a:pt x="810" y="2146"/>
                    </a:cubicBezTo>
                    <a:lnTo>
                      <a:pt x="2656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63" y="324"/>
                    </a:lnTo>
                    <a:cubicBezTo>
                      <a:pt x="2713" y="125"/>
                      <a:pt x="2538" y="0"/>
                      <a:pt x="2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5716379" y="3396693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9"/>
                    </a:lnTo>
                    <a:cubicBezTo>
                      <a:pt x="132" y="538"/>
                      <a:pt x="1" y="776"/>
                      <a:pt x="60" y="1015"/>
                    </a:cubicBezTo>
                    <a:lnTo>
                      <a:pt x="262" y="1836"/>
                    </a:lnTo>
                    <a:cubicBezTo>
                      <a:pt x="312" y="2036"/>
                      <a:pt x="488" y="2160"/>
                      <a:pt x="683" y="2160"/>
                    </a:cubicBezTo>
                    <a:cubicBezTo>
                      <a:pt x="721" y="2160"/>
                      <a:pt x="760" y="2155"/>
                      <a:pt x="798" y="2146"/>
                    </a:cubicBezTo>
                    <a:lnTo>
                      <a:pt x="2644" y="1681"/>
                    </a:lnTo>
                    <a:cubicBezTo>
                      <a:pt x="2882" y="1622"/>
                      <a:pt x="3025" y="1384"/>
                      <a:pt x="2965" y="1146"/>
                    </a:cubicBezTo>
                    <a:lnTo>
                      <a:pt x="2751" y="336"/>
                    </a:lnTo>
                    <a:cubicBezTo>
                      <a:pt x="2700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5547844" y="3439344"/>
                <a:ext cx="176808" cy="24818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5400" extrusionOk="0">
                    <a:moveTo>
                      <a:pt x="2337" y="1"/>
                    </a:moveTo>
                    <a:cubicBezTo>
                      <a:pt x="2300" y="1"/>
                      <a:pt x="2264" y="6"/>
                      <a:pt x="2227" y="15"/>
                    </a:cubicBezTo>
                    <a:lnTo>
                      <a:pt x="370" y="480"/>
                    </a:lnTo>
                    <a:cubicBezTo>
                      <a:pt x="143" y="539"/>
                      <a:pt x="0" y="777"/>
                      <a:pt x="60" y="1015"/>
                    </a:cubicBezTo>
                    <a:lnTo>
                      <a:pt x="1096" y="5075"/>
                    </a:lnTo>
                    <a:cubicBezTo>
                      <a:pt x="1146" y="5275"/>
                      <a:pt x="1321" y="5399"/>
                      <a:pt x="1517" y="5399"/>
                    </a:cubicBezTo>
                    <a:cubicBezTo>
                      <a:pt x="1554" y="5399"/>
                      <a:pt x="1593" y="5395"/>
                      <a:pt x="1632" y="5385"/>
                    </a:cubicBezTo>
                    <a:lnTo>
                      <a:pt x="3477" y="4921"/>
                    </a:lnTo>
                    <a:cubicBezTo>
                      <a:pt x="3715" y="4861"/>
                      <a:pt x="3846" y="4623"/>
                      <a:pt x="3787" y="4385"/>
                    </a:cubicBezTo>
                    <a:lnTo>
                      <a:pt x="2751" y="325"/>
                    </a:lnTo>
                    <a:cubicBezTo>
                      <a:pt x="2701" y="125"/>
                      <a:pt x="2526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13"/>
            <p:cNvSpPr/>
            <p:nvPr/>
          </p:nvSpPr>
          <p:spPr>
            <a:xfrm>
              <a:off x="5743174" y="3608522"/>
              <a:ext cx="159297" cy="144958"/>
            </a:xfrm>
            <a:custGeom>
              <a:avLst/>
              <a:gdLst/>
              <a:ahLst/>
              <a:cxnLst/>
              <a:rect l="l" t="t" r="r" b="b"/>
              <a:pathLst>
                <a:path w="3466" h="3154" extrusionOk="0">
                  <a:moveTo>
                    <a:pt x="1734" y="724"/>
                  </a:moveTo>
                  <a:cubicBezTo>
                    <a:pt x="2112" y="724"/>
                    <a:pt x="2456" y="986"/>
                    <a:pt x="2537" y="1359"/>
                  </a:cubicBezTo>
                  <a:cubicBezTo>
                    <a:pt x="2656" y="1811"/>
                    <a:pt x="2382" y="2275"/>
                    <a:pt x="1930" y="2371"/>
                  </a:cubicBezTo>
                  <a:cubicBezTo>
                    <a:pt x="1860" y="2389"/>
                    <a:pt x="1790" y="2398"/>
                    <a:pt x="1720" y="2398"/>
                  </a:cubicBezTo>
                  <a:cubicBezTo>
                    <a:pt x="1351" y="2398"/>
                    <a:pt x="1008" y="2144"/>
                    <a:pt x="918" y="1763"/>
                  </a:cubicBezTo>
                  <a:cubicBezTo>
                    <a:pt x="799" y="1323"/>
                    <a:pt x="1084" y="859"/>
                    <a:pt x="1525" y="751"/>
                  </a:cubicBezTo>
                  <a:cubicBezTo>
                    <a:pt x="1595" y="733"/>
                    <a:pt x="1665" y="724"/>
                    <a:pt x="1734" y="724"/>
                  </a:cubicBezTo>
                  <a:close/>
                  <a:moveTo>
                    <a:pt x="1739" y="0"/>
                  </a:moveTo>
                  <a:cubicBezTo>
                    <a:pt x="1610" y="0"/>
                    <a:pt x="1478" y="16"/>
                    <a:pt x="1346" y="49"/>
                  </a:cubicBezTo>
                  <a:cubicBezTo>
                    <a:pt x="501" y="263"/>
                    <a:pt x="1" y="1120"/>
                    <a:pt x="203" y="1954"/>
                  </a:cubicBezTo>
                  <a:cubicBezTo>
                    <a:pt x="386" y="2683"/>
                    <a:pt x="1033" y="3154"/>
                    <a:pt x="1735" y="3154"/>
                  </a:cubicBezTo>
                  <a:cubicBezTo>
                    <a:pt x="1859" y="3154"/>
                    <a:pt x="1984" y="3139"/>
                    <a:pt x="2108" y="3109"/>
                  </a:cubicBezTo>
                  <a:cubicBezTo>
                    <a:pt x="2954" y="2895"/>
                    <a:pt x="3466" y="2037"/>
                    <a:pt x="3251" y="1204"/>
                  </a:cubicBezTo>
                  <a:cubicBezTo>
                    <a:pt x="3080" y="478"/>
                    <a:pt x="2448" y="0"/>
                    <a:pt x="1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263579" y="3477399"/>
              <a:ext cx="159297" cy="144774"/>
            </a:xfrm>
            <a:custGeom>
              <a:avLst/>
              <a:gdLst/>
              <a:ahLst/>
              <a:cxnLst/>
              <a:rect l="l" t="t" r="r" b="b"/>
              <a:pathLst>
                <a:path w="3466" h="3150" extrusionOk="0">
                  <a:moveTo>
                    <a:pt x="1741" y="732"/>
                  </a:moveTo>
                  <a:cubicBezTo>
                    <a:pt x="2112" y="732"/>
                    <a:pt x="2456" y="995"/>
                    <a:pt x="2537" y="1378"/>
                  </a:cubicBezTo>
                  <a:cubicBezTo>
                    <a:pt x="2668" y="1818"/>
                    <a:pt x="2382" y="2283"/>
                    <a:pt x="1930" y="2390"/>
                  </a:cubicBezTo>
                  <a:cubicBezTo>
                    <a:pt x="1862" y="2408"/>
                    <a:pt x="1793" y="2417"/>
                    <a:pt x="1726" y="2417"/>
                  </a:cubicBezTo>
                  <a:cubicBezTo>
                    <a:pt x="1354" y="2417"/>
                    <a:pt x="1008" y="2154"/>
                    <a:pt x="918" y="1771"/>
                  </a:cubicBezTo>
                  <a:cubicBezTo>
                    <a:pt x="799" y="1330"/>
                    <a:pt x="1084" y="866"/>
                    <a:pt x="1537" y="759"/>
                  </a:cubicBezTo>
                  <a:cubicBezTo>
                    <a:pt x="1605" y="740"/>
                    <a:pt x="1673" y="732"/>
                    <a:pt x="1741" y="732"/>
                  </a:cubicBezTo>
                  <a:close/>
                  <a:moveTo>
                    <a:pt x="1725" y="1"/>
                  </a:moveTo>
                  <a:cubicBezTo>
                    <a:pt x="1604" y="1"/>
                    <a:pt x="1481" y="15"/>
                    <a:pt x="1358" y="44"/>
                  </a:cubicBezTo>
                  <a:cubicBezTo>
                    <a:pt x="501" y="259"/>
                    <a:pt x="1" y="1116"/>
                    <a:pt x="203" y="1949"/>
                  </a:cubicBezTo>
                  <a:cubicBezTo>
                    <a:pt x="385" y="2678"/>
                    <a:pt x="1033" y="3149"/>
                    <a:pt x="1735" y="3149"/>
                  </a:cubicBezTo>
                  <a:cubicBezTo>
                    <a:pt x="1858" y="3149"/>
                    <a:pt x="1984" y="3135"/>
                    <a:pt x="2108" y="3104"/>
                  </a:cubicBezTo>
                  <a:cubicBezTo>
                    <a:pt x="2965" y="2890"/>
                    <a:pt x="3466" y="2033"/>
                    <a:pt x="3263" y="1199"/>
                  </a:cubicBezTo>
                  <a:cubicBezTo>
                    <a:pt x="3080" y="487"/>
                    <a:pt x="2436" y="1"/>
                    <a:pt x="1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489842" y="3160412"/>
              <a:ext cx="888729" cy="229846"/>
            </a:xfrm>
            <a:custGeom>
              <a:avLst/>
              <a:gdLst/>
              <a:ahLst/>
              <a:cxnLst/>
              <a:rect l="l" t="t" r="r" b="b"/>
              <a:pathLst>
                <a:path w="19337" h="5001" extrusionOk="0">
                  <a:moveTo>
                    <a:pt x="19300" y="0"/>
                  </a:moveTo>
                  <a:lnTo>
                    <a:pt x="0" y="4846"/>
                  </a:lnTo>
                  <a:lnTo>
                    <a:pt x="36" y="5001"/>
                  </a:lnTo>
                  <a:lnTo>
                    <a:pt x="19336" y="155"/>
                  </a:lnTo>
                  <a:lnTo>
                    <a:pt x="19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8202853" y="973591"/>
            <a:ext cx="620302" cy="681973"/>
            <a:chOff x="3071128" y="3454741"/>
            <a:chExt cx="620302" cy="681973"/>
          </a:xfrm>
        </p:grpSpPr>
        <p:sp>
          <p:nvSpPr>
            <p:cNvPr id="149" name="Google Shape;149;p13"/>
            <p:cNvSpPr/>
            <p:nvPr/>
          </p:nvSpPr>
          <p:spPr>
            <a:xfrm>
              <a:off x="3532993" y="3971467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1"/>
                  </a:moveTo>
                  <a:cubicBezTo>
                    <a:pt x="585" y="1"/>
                    <a:pt x="359" y="183"/>
                    <a:pt x="310" y="431"/>
                  </a:cubicBezTo>
                  <a:lnTo>
                    <a:pt x="57" y="1849"/>
                  </a:lnTo>
                  <a:cubicBezTo>
                    <a:pt x="1" y="2158"/>
                    <a:pt x="197" y="2425"/>
                    <a:pt x="478" y="2481"/>
                  </a:cubicBezTo>
                  <a:cubicBezTo>
                    <a:pt x="512" y="2487"/>
                    <a:pt x="546" y="2490"/>
                    <a:pt x="580" y="2490"/>
                  </a:cubicBezTo>
                  <a:cubicBezTo>
                    <a:pt x="835" y="2490"/>
                    <a:pt x="1060" y="2308"/>
                    <a:pt x="1110" y="2060"/>
                  </a:cubicBezTo>
                  <a:lnTo>
                    <a:pt x="1363" y="642"/>
                  </a:lnTo>
                  <a:cubicBezTo>
                    <a:pt x="1419" y="347"/>
                    <a:pt x="1222" y="66"/>
                    <a:pt x="941" y="10"/>
                  </a:cubicBezTo>
                  <a:cubicBezTo>
                    <a:pt x="907" y="4"/>
                    <a:pt x="874" y="1"/>
                    <a:pt x="840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071128" y="3885821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0"/>
                  </a:moveTo>
                  <a:cubicBezTo>
                    <a:pt x="584" y="0"/>
                    <a:pt x="359" y="183"/>
                    <a:pt x="309" y="431"/>
                  </a:cubicBezTo>
                  <a:lnTo>
                    <a:pt x="43" y="1849"/>
                  </a:lnTo>
                  <a:cubicBezTo>
                    <a:pt x="0" y="2144"/>
                    <a:pt x="183" y="2424"/>
                    <a:pt x="464" y="2480"/>
                  </a:cubicBezTo>
                  <a:cubicBezTo>
                    <a:pt x="499" y="2487"/>
                    <a:pt x="535" y="2490"/>
                    <a:pt x="569" y="2490"/>
                  </a:cubicBezTo>
                  <a:cubicBezTo>
                    <a:pt x="834" y="2490"/>
                    <a:pt x="1058" y="2308"/>
                    <a:pt x="1095" y="2059"/>
                  </a:cubicBezTo>
                  <a:lnTo>
                    <a:pt x="1362" y="642"/>
                  </a:lnTo>
                  <a:cubicBezTo>
                    <a:pt x="1418" y="333"/>
                    <a:pt x="1222" y="52"/>
                    <a:pt x="941" y="10"/>
                  </a:cubicBezTo>
                  <a:cubicBezTo>
                    <a:pt x="907" y="3"/>
                    <a:pt x="873" y="0"/>
                    <a:pt x="840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086055" y="3454741"/>
              <a:ext cx="605375" cy="591930"/>
            </a:xfrm>
            <a:custGeom>
              <a:avLst/>
              <a:gdLst/>
              <a:ahLst/>
              <a:cxnLst/>
              <a:rect l="l" t="t" r="r" b="b"/>
              <a:pathLst>
                <a:path w="9125" h="8923" extrusionOk="0">
                  <a:moveTo>
                    <a:pt x="2655" y="0"/>
                  </a:moveTo>
                  <a:cubicBezTo>
                    <a:pt x="1752" y="0"/>
                    <a:pt x="1558" y="1174"/>
                    <a:pt x="1558" y="1174"/>
                  </a:cubicBezTo>
                  <a:lnTo>
                    <a:pt x="1067" y="3799"/>
                  </a:lnTo>
                  <a:cubicBezTo>
                    <a:pt x="730" y="3869"/>
                    <a:pt x="590" y="4220"/>
                    <a:pt x="590" y="4220"/>
                  </a:cubicBezTo>
                  <a:lnTo>
                    <a:pt x="0" y="7406"/>
                  </a:lnTo>
                  <a:lnTo>
                    <a:pt x="8015" y="8922"/>
                  </a:lnTo>
                  <a:cubicBezTo>
                    <a:pt x="8015" y="8922"/>
                    <a:pt x="8591" y="5904"/>
                    <a:pt x="8647" y="5638"/>
                  </a:cubicBezTo>
                  <a:cubicBezTo>
                    <a:pt x="8703" y="5385"/>
                    <a:pt x="8366" y="5132"/>
                    <a:pt x="8366" y="5132"/>
                  </a:cubicBezTo>
                  <a:cubicBezTo>
                    <a:pt x="8366" y="5132"/>
                    <a:pt x="8633" y="3714"/>
                    <a:pt x="8872" y="2437"/>
                  </a:cubicBezTo>
                  <a:cubicBezTo>
                    <a:pt x="9124" y="1146"/>
                    <a:pt x="8086" y="1005"/>
                    <a:pt x="8086" y="1005"/>
                  </a:cubicBezTo>
                  <a:cubicBezTo>
                    <a:pt x="8086" y="1005"/>
                    <a:pt x="3959" y="233"/>
                    <a:pt x="2878" y="23"/>
                  </a:cubicBezTo>
                  <a:cubicBezTo>
                    <a:pt x="2799" y="7"/>
                    <a:pt x="2725" y="0"/>
                    <a:pt x="2655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113984" y="3903202"/>
              <a:ext cx="487087" cy="110850"/>
            </a:xfrm>
            <a:custGeom>
              <a:avLst/>
              <a:gdLst/>
              <a:ahLst/>
              <a:cxnLst/>
              <a:rect l="l" t="t" r="r" b="b"/>
              <a:pathLst>
                <a:path w="7342" h="1671" extrusionOk="0">
                  <a:moveTo>
                    <a:pt x="56" y="1"/>
                  </a:moveTo>
                  <a:lnTo>
                    <a:pt x="0" y="295"/>
                  </a:lnTo>
                  <a:lnTo>
                    <a:pt x="7300" y="1671"/>
                  </a:lnTo>
                  <a:lnTo>
                    <a:pt x="7342" y="1376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289987" y="3951631"/>
              <a:ext cx="137860" cy="57780"/>
            </a:xfrm>
            <a:custGeom>
              <a:avLst/>
              <a:gdLst/>
              <a:ahLst/>
              <a:cxnLst/>
              <a:rect l="l" t="t" r="r" b="b"/>
              <a:pathLst>
                <a:path w="2078" h="871" extrusionOk="0">
                  <a:moveTo>
                    <a:pt x="84" y="0"/>
                  </a:moveTo>
                  <a:lnTo>
                    <a:pt x="0" y="506"/>
                  </a:lnTo>
                  <a:lnTo>
                    <a:pt x="1979" y="871"/>
                  </a:lnTo>
                  <a:lnTo>
                    <a:pt x="2078" y="37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138199" y="3727732"/>
              <a:ext cx="75498" cy="69057"/>
            </a:xfrm>
            <a:custGeom>
              <a:avLst/>
              <a:gdLst/>
              <a:ahLst/>
              <a:cxnLst/>
              <a:rect l="l" t="t" r="r" b="b"/>
              <a:pathLst>
                <a:path w="1138" h="1041" extrusionOk="0">
                  <a:moveTo>
                    <a:pt x="593" y="0"/>
                  </a:moveTo>
                  <a:cubicBezTo>
                    <a:pt x="341" y="0"/>
                    <a:pt x="107" y="174"/>
                    <a:pt x="56" y="428"/>
                  </a:cubicBezTo>
                  <a:cubicBezTo>
                    <a:pt x="0" y="708"/>
                    <a:pt x="197" y="989"/>
                    <a:pt x="477" y="1031"/>
                  </a:cubicBezTo>
                  <a:cubicBezTo>
                    <a:pt x="510" y="1038"/>
                    <a:pt x="542" y="1041"/>
                    <a:pt x="574" y="1041"/>
                  </a:cubicBezTo>
                  <a:cubicBezTo>
                    <a:pt x="820" y="1041"/>
                    <a:pt x="1044" y="858"/>
                    <a:pt x="1081" y="610"/>
                  </a:cubicBezTo>
                  <a:cubicBezTo>
                    <a:pt x="1137" y="329"/>
                    <a:pt x="941" y="49"/>
                    <a:pt x="674" y="7"/>
                  </a:cubicBezTo>
                  <a:cubicBezTo>
                    <a:pt x="647" y="2"/>
                    <a:pt x="620" y="0"/>
                    <a:pt x="59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562846" y="3807606"/>
              <a:ext cx="76427" cy="69986"/>
            </a:xfrm>
            <a:custGeom>
              <a:avLst/>
              <a:gdLst/>
              <a:ahLst/>
              <a:cxnLst/>
              <a:rect l="l" t="t" r="r" b="b"/>
              <a:pathLst>
                <a:path w="1152" h="1055" extrusionOk="0">
                  <a:moveTo>
                    <a:pt x="573" y="0"/>
                  </a:moveTo>
                  <a:cubicBezTo>
                    <a:pt x="320" y="0"/>
                    <a:pt x="106" y="183"/>
                    <a:pt x="56" y="431"/>
                  </a:cubicBezTo>
                  <a:cubicBezTo>
                    <a:pt x="0" y="712"/>
                    <a:pt x="197" y="992"/>
                    <a:pt x="477" y="1048"/>
                  </a:cubicBezTo>
                  <a:cubicBezTo>
                    <a:pt x="504" y="1053"/>
                    <a:pt x="532" y="1055"/>
                    <a:pt x="558" y="1055"/>
                  </a:cubicBezTo>
                  <a:cubicBezTo>
                    <a:pt x="810" y="1055"/>
                    <a:pt x="1044" y="881"/>
                    <a:pt x="1095" y="627"/>
                  </a:cubicBezTo>
                  <a:cubicBezTo>
                    <a:pt x="1151" y="347"/>
                    <a:pt x="955" y="66"/>
                    <a:pt x="674" y="10"/>
                  </a:cubicBezTo>
                  <a:cubicBezTo>
                    <a:pt x="640" y="3"/>
                    <a:pt x="606" y="0"/>
                    <a:pt x="57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218272" y="3529175"/>
              <a:ext cx="399581" cy="182096"/>
            </a:xfrm>
            <a:custGeom>
              <a:avLst/>
              <a:gdLst/>
              <a:ahLst/>
              <a:cxnLst/>
              <a:rect l="l" t="t" r="r" b="b"/>
              <a:pathLst>
                <a:path w="6023" h="2745" extrusionOk="0">
                  <a:moveTo>
                    <a:pt x="1093" y="1"/>
                  </a:moveTo>
                  <a:cubicBezTo>
                    <a:pt x="652" y="1"/>
                    <a:pt x="264" y="243"/>
                    <a:pt x="169" y="838"/>
                  </a:cubicBezTo>
                  <a:cubicBezTo>
                    <a:pt x="0" y="1680"/>
                    <a:pt x="421" y="1905"/>
                    <a:pt x="969" y="2017"/>
                  </a:cubicBezTo>
                  <a:lnTo>
                    <a:pt x="4731" y="2719"/>
                  </a:lnTo>
                  <a:cubicBezTo>
                    <a:pt x="4820" y="2735"/>
                    <a:pt x="4909" y="2744"/>
                    <a:pt x="4995" y="2744"/>
                  </a:cubicBezTo>
                  <a:cubicBezTo>
                    <a:pt x="5419" y="2744"/>
                    <a:pt x="5779" y="2524"/>
                    <a:pt x="5896" y="1905"/>
                  </a:cubicBezTo>
                  <a:cubicBezTo>
                    <a:pt x="6022" y="1231"/>
                    <a:pt x="5643" y="838"/>
                    <a:pt x="5096" y="725"/>
                  </a:cubicBezTo>
                  <a:lnTo>
                    <a:pt x="1334" y="24"/>
                  </a:lnTo>
                  <a:cubicBezTo>
                    <a:pt x="1253" y="9"/>
                    <a:pt x="1172" y="1"/>
                    <a:pt x="1093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377490" y="3465488"/>
              <a:ext cx="122070" cy="82059"/>
            </a:xfrm>
            <a:custGeom>
              <a:avLst/>
              <a:gdLst/>
              <a:ahLst/>
              <a:cxnLst/>
              <a:rect l="l" t="t" r="r" b="b"/>
              <a:pathLst>
                <a:path w="1840" h="1237" extrusionOk="0">
                  <a:moveTo>
                    <a:pt x="183" y="1"/>
                  </a:moveTo>
                  <a:lnTo>
                    <a:pt x="1" y="927"/>
                  </a:lnTo>
                  <a:lnTo>
                    <a:pt x="1657" y="1236"/>
                  </a:lnTo>
                  <a:lnTo>
                    <a:pt x="1840" y="31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271345" y="3737948"/>
              <a:ext cx="224503" cy="208631"/>
            </a:xfrm>
            <a:custGeom>
              <a:avLst/>
              <a:gdLst/>
              <a:ahLst/>
              <a:cxnLst/>
              <a:rect l="l" t="t" r="r" b="b"/>
              <a:pathLst>
                <a:path w="3384" h="3145" extrusionOk="0">
                  <a:moveTo>
                    <a:pt x="1228" y="0"/>
                  </a:moveTo>
                  <a:cubicBezTo>
                    <a:pt x="764" y="0"/>
                    <a:pt x="367" y="328"/>
                    <a:pt x="281" y="807"/>
                  </a:cubicBezTo>
                  <a:lnTo>
                    <a:pt x="99" y="1776"/>
                  </a:lnTo>
                  <a:cubicBezTo>
                    <a:pt x="0" y="2323"/>
                    <a:pt x="351" y="2828"/>
                    <a:pt x="885" y="2941"/>
                  </a:cubicBezTo>
                  <a:lnTo>
                    <a:pt x="1938" y="3123"/>
                  </a:lnTo>
                  <a:cubicBezTo>
                    <a:pt x="2006" y="3137"/>
                    <a:pt x="2075" y="3144"/>
                    <a:pt x="2141" y="3144"/>
                  </a:cubicBezTo>
                  <a:cubicBezTo>
                    <a:pt x="2606" y="3144"/>
                    <a:pt x="3005" y="2816"/>
                    <a:pt x="3103" y="2337"/>
                  </a:cubicBezTo>
                  <a:lnTo>
                    <a:pt x="3271" y="1369"/>
                  </a:lnTo>
                  <a:cubicBezTo>
                    <a:pt x="3383" y="835"/>
                    <a:pt x="3033" y="316"/>
                    <a:pt x="2485" y="217"/>
                  </a:cubicBezTo>
                  <a:lnTo>
                    <a:pt x="1432" y="21"/>
                  </a:lnTo>
                  <a:cubicBezTo>
                    <a:pt x="1363" y="7"/>
                    <a:pt x="1295" y="0"/>
                    <a:pt x="122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300203" y="3764551"/>
              <a:ext cx="167714" cy="156357"/>
            </a:xfrm>
            <a:custGeom>
              <a:avLst/>
              <a:gdLst/>
              <a:ahLst/>
              <a:cxnLst/>
              <a:rect l="l" t="t" r="r" b="b"/>
              <a:pathLst>
                <a:path w="2528" h="2357" extrusionOk="0">
                  <a:moveTo>
                    <a:pt x="803" y="0"/>
                  </a:moveTo>
                  <a:cubicBezTo>
                    <a:pt x="517" y="0"/>
                    <a:pt x="274" y="206"/>
                    <a:pt x="225" y="476"/>
                  </a:cubicBezTo>
                  <a:lnTo>
                    <a:pt x="57" y="1445"/>
                  </a:lnTo>
                  <a:cubicBezTo>
                    <a:pt x="1" y="1782"/>
                    <a:pt x="211" y="2091"/>
                    <a:pt x="520" y="2147"/>
                  </a:cubicBezTo>
                  <a:lnTo>
                    <a:pt x="1573" y="2343"/>
                  </a:lnTo>
                  <a:cubicBezTo>
                    <a:pt x="1615" y="2352"/>
                    <a:pt x="1656" y="2356"/>
                    <a:pt x="1697" y="2356"/>
                  </a:cubicBezTo>
                  <a:cubicBezTo>
                    <a:pt x="1986" y="2356"/>
                    <a:pt x="2238" y="2149"/>
                    <a:pt x="2275" y="1866"/>
                  </a:cubicBezTo>
                  <a:lnTo>
                    <a:pt x="2457" y="897"/>
                  </a:lnTo>
                  <a:cubicBezTo>
                    <a:pt x="2527" y="574"/>
                    <a:pt x="2303" y="252"/>
                    <a:pt x="1980" y="195"/>
                  </a:cubicBezTo>
                  <a:lnTo>
                    <a:pt x="927" y="13"/>
                  </a:lnTo>
                  <a:cubicBezTo>
                    <a:pt x="885" y="4"/>
                    <a:pt x="844" y="0"/>
                    <a:pt x="803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3"/>
            <p:cNvGrpSpPr/>
            <p:nvPr/>
          </p:nvGrpSpPr>
          <p:grpSpPr>
            <a:xfrm>
              <a:off x="3313272" y="3781003"/>
              <a:ext cx="141574" cy="124321"/>
              <a:chOff x="3313272" y="3781003"/>
              <a:chExt cx="141574" cy="124321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3329061" y="3781003"/>
                <a:ext cx="125785" cy="33102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9" extrusionOk="0">
                    <a:moveTo>
                      <a:pt x="99" y="0"/>
                    </a:moveTo>
                    <a:cubicBezTo>
                      <a:pt x="53" y="0"/>
                      <a:pt x="15" y="27"/>
                      <a:pt x="15" y="74"/>
                    </a:cubicBezTo>
                    <a:cubicBezTo>
                      <a:pt x="1" y="130"/>
                      <a:pt x="43" y="158"/>
                      <a:pt x="85" y="186"/>
                    </a:cubicBezTo>
                    <a:lnTo>
                      <a:pt x="1798" y="495"/>
                    </a:lnTo>
                    <a:cubicBezTo>
                      <a:pt x="1805" y="497"/>
                      <a:pt x="1812" y="499"/>
                      <a:pt x="1819" y="499"/>
                    </a:cubicBezTo>
                    <a:cubicBezTo>
                      <a:pt x="1853" y="499"/>
                      <a:pt x="1884" y="471"/>
                      <a:pt x="1896" y="425"/>
                    </a:cubicBezTo>
                    <a:cubicBezTo>
                      <a:pt x="1896" y="369"/>
                      <a:pt x="1882" y="341"/>
                      <a:pt x="1826" y="326"/>
                    </a:cubicBezTo>
                    <a:lnTo>
                      <a:pt x="127" y="4"/>
                    </a:lnTo>
                    <a:cubicBezTo>
                      <a:pt x="117" y="1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3327204" y="3798650"/>
                <a:ext cx="123928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" extrusionOk="0">
                    <a:moveTo>
                      <a:pt x="72" y="1"/>
                    </a:moveTo>
                    <a:cubicBezTo>
                      <a:pt x="34" y="1"/>
                      <a:pt x="12" y="28"/>
                      <a:pt x="1" y="75"/>
                    </a:cubicBezTo>
                    <a:cubicBezTo>
                      <a:pt x="1" y="131"/>
                      <a:pt x="15" y="159"/>
                      <a:pt x="71" y="173"/>
                    </a:cubicBezTo>
                    <a:lnTo>
                      <a:pt x="1769" y="496"/>
                    </a:lnTo>
                    <a:cubicBezTo>
                      <a:pt x="1826" y="496"/>
                      <a:pt x="1854" y="482"/>
                      <a:pt x="1868" y="425"/>
                    </a:cubicBezTo>
                    <a:cubicBezTo>
                      <a:pt x="1868" y="369"/>
                      <a:pt x="1854" y="341"/>
                      <a:pt x="1797" y="313"/>
                    </a:cubicBezTo>
                    <a:lnTo>
                      <a:pt x="99" y="4"/>
                    </a:lnTo>
                    <a:cubicBezTo>
                      <a:pt x="89" y="2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3323489" y="3817557"/>
                <a:ext cx="124857" cy="32837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495" extrusionOk="0">
                    <a:moveTo>
                      <a:pt x="99" y="0"/>
                    </a:moveTo>
                    <a:cubicBezTo>
                      <a:pt x="57" y="0"/>
                      <a:pt x="15" y="14"/>
                      <a:pt x="1" y="70"/>
                    </a:cubicBezTo>
                    <a:cubicBezTo>
                      <a:pt x="1" y="126"/>
                      <a:pt x="15" y="155"/>
                      <a:pt x="71" y="169"/>
                    </a:cubicBezTo>
                    <a:lnTo>
                      <a:pt x="1769" y="491"/>
                    </a:lnTo>
                    <a:cubicBezTo>
                      <a:pt x="1779" y="494"/>
                      <a:pt x="1788" y="495"/>
                      <a:pt x="1796" y="495"/>
                    </a:cubicBezTo>
                    <a:cubicBezTo>
                      <a:pt x="1835" y="495"/>
                      <a:pt x="1858" y="468"/>
                      <a:pt x="1882" y="421"/>
                    </a:cubicBezTo>
                    <a:cubicBezTo>
                      <a:pt x="1882" y="365"/>
                      <a:pt x="1853" y="337"/>
                      <a:pt x="1811" y="309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3318845" y="3835203"/>
                <a:ext cx="125785" cy="3270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3" extrusionOk="0">
                    <a:moveTo>
                      <a:pt x="127" y="1"/>
                    </a:moveTo>
                    <a:cubicBezTo>
                      <a:pt x="71" y="1"/>
                      <a:pt x="28" y="29"/>
                      <a:pt x="14" y="71"/>
                    </a:cubicBezTo>
                    <a:cubicBezTo>
                      <a:pt x="0" y="113"/>
                      <a:pt x="28" y="155"/>
                      <a:pt x="85" y="169"/>
                    </a:cubicBezTo>
                    <a:lnTo>
                      <a:pt x="1783" y="492"/>
                    </a:lnTo>
                    <a:cubicBezTo>
                      <a:pt x="1839" y="492"/>
                      <a:pt x="1867" y="464"/>
                      <a:pt x="1895" y="422"/>
                    </a:cubicBezTo>
                    <a:cubicBezTo>
                      <a:pt x="1895" y="366"/>
                      <a:pt x="1867" y="324"/>
                      <a:pt x="1825" y="310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3316059" y="3851987"/>
                <a:ext cx="124857" cy="3323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01" extrusionOk="0">
                    <a:moveTo>
                      <a:pt x="113" y="0"/>
                    </a:moveTo>
                    <a:cubicBezTo>
                      <a:pt x="56" y="0"/>
                      <a:pt x="28" y="43"/>
                      <a:pt x="0" y="71"/>
                    </a:cubicBezTo>
                    <a:cubicBezTo>
                      <a:pt x="0" y="127"/>
                      <a:pt x="28" y="169"/>
                      <a:pt x="70" y="183"/>
                    </a:cubicBezTo>
                    <a:lnTo>
                      <a:pt x="1769" y="492"/>
                    </a:lnTo>
                    <a:cubicBezTo>
                      <a:pt x="1781" y="498"/>
                      <a:pt x="1793" y="501"/>
                      <a:pt x="1804" y="501"/>
                    </a:cubicBezTo>
                    <a:cubicBezTo>
                      <a:pt x="1842" y="501"/>
                      <a:pt x="1870" y="465"/>
                      <a:pt x="1881" y="422"/>
                    </a:cubicBezTo>
                    <a:cubicBezTo>
                      <a:pt x="1881" y="379"/>
                      <a:pt x="1867" y="337"/>
                      <a:pt x="1811" y="32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3313272" y="3871890"/>
                <a:ext cx="123928" cy="33434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04" extrusionOk="0">
                    <a:moveTo>
                      <a:pt x="65" y="0"/>
                    </a:moveTo>
                    <a:cubicBezTo>
                      <a:pt x="31" y="0"/>
                      <a:pt x="11" y="36"/>
                      <a:pt x="0" y="79"/>
                    </a:cubicBezTo>
                    <a:cubicBezTo>
                      <a:pt x="0" y="122"/>
                      <a:pt x="14" y="164"/>
                      <a:pt x="70" y="178"/>
                    </a:cubicBezTo>
                    <a:lnTo>
                      <a:pt x="1769" y="501"/>
                    </a:lnTo>
                    <a:cubicBezTo>
                      <a:pt x="1776" y="502"/>
                      <a:pt x="1783" y="503"/>
                      <a:pt x="1790" y="503"/>
                    </a:cubicBezTo>
                    <a:cubicBezTo>
                      <a:pt x="1832" y="503"/>
                      <a:pt x="1855" y="467"/>
                      <a:pt x="1867" y="430"/>
                    </a:cubicBezTo>
                    <a:cubicBezTo>
                      <a:pt x="1867" y="374"/>
                      <a:pt x="1853" y="332"/>
                      <a:pt x="1797" y="318"/>
                    </a:cubicBezTo>
                    <a:lnTo>
                      <a:pt x="98" y="9"/>
                    </a:lnTo>
                    <a:cubicBezTo>
                      <a:pt x="86" y="3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3626825" y="1689025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"/>
          </p:nvPr>
        </p:nvSpPr>
        <p:spPr>
          <a:xfrm>
            <a:off x="3626825" y="1301575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hasCustomPrompt="1"/>
          </p:nvPr>
        </p:nvSpPr>
        <p:spPr>
          <a:xfrm>
            <a:off x="3045296" y="1428150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3626825" y="2471275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3626825" y="2084950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5" hasCustomPrompt="1"/>
          </p:nvPr>
        </p:nvSpPr>
        <p:spPr>
          <a:xfrm>
            <a:off x="3045296" y="2203050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3626825" y="3253525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3626825" y="2868325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>
            <a:off x="3045296" y="3007263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9"/>
          </p:nvPr>
        </p:nvSpPr>
        <p:spPr>
          <a:xfrm>
            <a:off x="3626825" y="4039150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3"/>
          </p:nvPr>
        </p:nvSpPr>
        <p:spPr>
          <a:xfrm>
            <a:off x="3626825" y="3651700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3045296" y="3796825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8154183" y="447657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7822148" y="459797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8279667" y="28953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 rot="648411">
            <a:off x="368613" y="399444"/>
            <a:ext cx="8768724" cy="4943310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ubTitle" idx="1"/>
          </p:nvPr>
        </p:nvSpPr>
        <p:spPr>
          <a:xfrm>
            <a:off x="713250" y="2959200"/>
            <a:ext cx="2349900" cy="79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2"/>
          </p:nvPr>
        </p:nvSpPr>
        <p:spPr>
          <a:xfrm>
            <a:off x="713250" y="2562781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3"/>
          </p:nvPr>
        </p:nvSpPr>
        <p:spPr>
          <a:xfrm>
            <a:off x="6080850" y="2961150"/>
            <a:ext cx="23499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4"/>
          </p:nvPr>
        </p:nvSpPr>
        <p:spPr>
          <a:xfrm>
            <a:off x="6080850" y="2562781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5"/>
          </p:nvPr>
        </p:nvSpPr>
        <p:spPr>
          <a:xfrm>
            <a:off x="3397050" y="2961150"/>
            <a:ext cx="23499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subTitle" idx="6"/>
          </p:nvPr>
        </p:nvSpPr>
        <p:spPr>
          <a:xfrm>
            <a:off x="3397050" y="2562781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8210370" y="5062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8392744" y="739169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8560387" y="1173102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8860247" y="975407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5"/>
          <p:cNvGrpSpPr/>
          <p:nvPr/>
        </p:nvGrpSpPr>
        <p:grpSpPr>
          <a:xfrm>
            <a:off x="1208795" y="4107939"/>
            <a:ext cx="1031572" cy="802691"/>
            <a:chOff x="5439470" y="2950789"/>
            <a:chExt cx="1031572" cy="802691"/>
          </a:xfrm>
        </p:grpSpPr>
        <p:sp>
          <p:nvSpPr>
            <p:cNvPr id="206" name="Google Shape;206;p15"/>
            <p:cNvSpPr/>
            <p:nvPr/>
          </p:nvSpPr>
          <p:spPr>
            <a:xfrm>
              <a:off x="5439470" y="2950789"/>
              <a:ext cx="1031572" cy="784307"/>
            </a:xfrm>
            <a:custGeom>
              <a:avLst/>
              <a:gdLst/>
              <a:ahLst/>
              <a:cxnLst/>
              <a:rect l="l" t="t" r="r" b="b"/>
              <a:pathLst>
                <a:path w="22445" h="17065" extrusionOk="0">
                  <a:moveTo>
                    <a:pt x="18489" y="0"/>
                  </a:moveTo>
                  <a:cubicBezTo>
                    <a:pt x="18419" y="0"/>
                    <a:pt x="18348" y="8"/>
                    <a:pt x="18277" y="25"/>
                  </a:cubicBezTo>
                  <a:lnTo>
                    <a:pt x="811" y="4406"/>
                  </a:lnTo>
                  <a:cubicBezTo>
                    <a:pt x="311" y="4537"/>
                    <a:pt x="1" y="5061"/>
                    <a:pt x="120" y="5561"/>
                  </a:cubicBezTo>
                  <a:lnTo>
                    <a:pt x="1108" y="9574"/>
                  </a:lnTo>
                  <a:cubicBezTo>
                    <a:pt x="930" y="9788"/>
                    <a:pt x="858" y="10109"/>
                    <a:pt x="930" y="10407"/>
                  </a:cubicBezTo>
                  <a:lnTo>
                    <a:pt x="2418" y="16336"/>
                  </a:lnTo>
                  <a:cubicBezTo>
                    <a:pt x="2540" y="16774"/>
                    <a:pt x="2933" y="17064"/>
                    <a:pt x="3364" y="17064"/>
                  </a:cubicBezTo>
                  <a:cubicBezTo>
                    <a:pt x="3437" y="17064"/>
                    <a:pt x="3511" y="17056"/>
                    <a:pt x="3585" y="17039"/>
                  </a:cubicBezTo>
                  <a:lnTo>
                    <a:pt x="6442" y="16324"/>
                  </a:lnTo>
                  <a:cubicBezTo>
                    <a:pt x="6192" y="15289"/>
                    <a:pt x="6811" y="14241"/>
                    <a:pt x="7835" y="13991"/>
                  </a:cubicBezTo>
                  <a:cubicBezTo>
                    <a:pt x="7992" y="13953"/>
                    <a:pt x="8149" y="13935"/>
                    <a:pt x="8303" y="13935"/>
                  </a:cubicBezTo>
                  <a:cubicBezTo>
                    <a:pt x="9176" y="13935"/>
                    <a:pt x="9958" y="14513"/>
                    <a:pt x="10181" y="15384"/>
                  </a:cubicBezTo>
                  <a:lnTo>
                    <a:pt x="17753" y="13479"/>
                  </a:lnTo>
                  <a:cubicBezTo>
                    <a:pt x="17503" y="12443"/>
                    <a:pt x="18122" y="11395"/>
                    <a:pt x="19146" y="11145"/>
                  </a:cubicBezTo>
                  <a:cubicBezTo>
                    <a:pt x="19305" y="11105"/>
                    <a:pt x="19465" y="11086"/>
                    <a:pt x="19623" y="11086"/>
                  </a:cubicBezTo>
                  <a:cubicBezTo>
                    <a:pt x="20442" y="11086"/>
                    <a:pt x="21196" y="11608"/>
                    <a:pt x="21456" y="12407"/>
                  </a:cubicBezTo>
                  <a:cubicBezTo>
                    <a:pt x="21611" y="12264"/>
                    <a:pt x="21694" y="12074"/>
                    <a:pt x="21730" y="11860"/>
                  </a:cubicBezTo>
                  <a:lnTo>
                    <a:pt x="22337" y="11717"/>
                  </a:lnTo>
                  <a:cubicBezTo>
                    <a:pt x="22409" y="11693"/>
                    <a:pt x="22444" y="11621"/>
                    <a:pt x="22420" y="11562"/>
                  </a:cubicBezTo>
                  <a:lnTo>
                    <a:pt x="21647" y="8454"/>
                  </a:lnTo>
                  <a:cubicBezTo>
                    <a:pt x="21676" y="8416"/>
                    <a:pt x="21633" y="8377"/>
                    <a:pt x="21585" y="8377"/>
                  </a:cubicBezTo>
                  <a:cubicBezTo>
                    <a:pt x="21574" y="8377"/>
                    <a:pt x="21562" y="8379"/>
                    <a:pt x="21551" y="8383"/>
                  </a:cubicBezTo>
                  <a:lnTo>
                    <a:pt x="20992" y="8514"/>
                  </a:lnTo>
                  <a:lnTo>
                    <a:pt x="20420" y="6192"/>
                  </a:lnTo>
                  <a:cubicBezTo>
                    <a:pt x="20742" y="5895"/>
                    <a:pt x="20623" y="5442"/>
                    <a:pt x="20623" y="5442"/>
                  </a:cubicBezTo>
                  <a:lnTo>
                    <a:pt x="19432" y="727"/>
                  </a:lnTo>
                  <a:cubicBezTo>
                    <a:pt x="19319" y="298"/>
                    <a:pt x="18917" y="0"/>
                    <a:pt x="1848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" name="Google Shape;207;p15"/>
            <p:cNvGrpSpPr/>
            <p:nvPr/>
          </p:nvGrpSpPr>
          <p:grpSpPr>
            <a:xfrm>
              <a:off x="5506526" y="3004884"/>
              <a:ext cx="853983" cy="682644"/>
              <a:chOff x="5506526" y="3004884"/>
              <a:chExt cx="853983" cy="682644"/>
            </a:xfrm>
          </p:grpSpPr>
          <p:sp>
            <p:nvSpPr>
              <p:cNvPr id="208" name="Google Shape;208;p15"/>
              <p:cNvSpPr/>
              <p:nvPr/>
            </p:nvSpPr>
            <p:spPr>
              <a:xfrm>
                <a:off x="6155251" y="3004884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0"/>
                    </a:moveTo>
                    <a:cubicBezTo>
                      <a:pt x="2292" y="0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24"/>
                    </a:lnTo>
                    <a:cubicBezTo>
                      <a:pt x="324" y="2034"/>
                      <a:pt x="500" y="2160"/>
                      <a:pt x="696" y="2160"/>
                    </a:cubicBezTo>
                    <a:cubicBezTo>
                      <a:pt x="733" y="2160"/>
                      <a:pt x="772" y="2155"/>
                      <a:pt x="810" y="2146"/>
                    </a:cubicBezTo>
                    <a:lnTo>
                      <a:pt x="2655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51" y="324"/>
                    </a:lnTo>
                    <a:cubicBezTo>
                      <a:pt x="2701" y="125"/>
                      <a:pt x="2526" y="0"/>
                      <a:pt x="2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5987267" y="3047213"/>
                <a:ext cx="139029" cy="9909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56" extrusionOk="0">
                    <a:moveTo>
                      <a:pt x="2312" y="1"/>
                    </a:moveTo>
                    <a:cubicBezTo>
                      <a:pt x="2280" y="1"/>
                      <a:pt x="2247" y="4"/>
                      <a:pt x="2215" y="10"/>
                    </a:cubicBezTo>
                    <a:lnTo>
                      <a:pt x="369" y="475"/>
                    </a:lnTo>
                    <a:cubicBezTo>
                      <a:pt x="131" y="534"/>
                      <a:pt x="0" y="772"/>
                      <a:pt x="60" y="1011"/>
                    </a:cubicBezTo>
                    <a:lnTo>
                      <a:pt x="262" y="1832"/>
                    </a:lnTo>
                    <a:cubicBezTo>
                      <a:pt x="312" y="2032"/>
                      <a:pt x="487" y="2156"/>
                      <a:pt x="683" y="2156"/>
                    </a:cubicBezTo>
                    <a:cubicBezTo>
                      <a:pt x="721" y="2156"/>
                      <a:pt x="759" y="2151"/>
                      <a:pt x="798" y="2142"/>
                    </a:cubicBezTo>
                    <a:lnTo>
                      <a:pt x="2643" y="1689"/>
                    </a:lnTo>
                    <a:cubicBezTo>
                      <a:pt x="2881" y="1630"/>
                      <a:pt x="3024" y="1392"/>
                      <a:pt x="2965" y="1153"/>
                    </a:cubicBezTo>
                    <a:lnTo>
                      <a:pt x="2750" y="332"/>
                    </a:lnTo>
                    <a:cubicBezTo>
                      <a:pt x="2699" y="126"/>
                      <a:pt x="2515" y="1"/>
                      <a:pt x="2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5818181" y="3089680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1"/>
                    </a:moveTo>
                    <a:cubicBezTo>
                      <a:pt x="2292" y="1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37"/>
                    </a:lnTo>
                    <a:cubicBezTo>
                      <a:pt x="324" y="2036"/>
                      <a:pt x="499" y="2161"/>
                      <a:pt x="695" y="2161"/>
                    </a:cubicBezTo>
                    <a:cubicBezTo>
                      <a:pt x="733" y="2161"/>
                      <a:pt x="771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2"/>
                      <a:pt x="3024" y="1384"/>
                      <a:pt x="2965" y="1146"/>
                    </a:cubicBezTo>
                    <a:lnTo>
                      <a:pt x="2750" y="325"/>
                    </a:lnTo>
                    <a:cubicBezTo>
                      <a:pt x="2701" y="125"/>
                      <a:pt x="2525" y="1"/>
                      <a:pt x="2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5650151" y="3131871"/>
                <a:ext cx="138523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160" extrusionOk="0">
                    <a:moveTo>
                      <a:pt x="2324" y="0"/>
                    </a:moveTo>
                    <a:cubicBezTo>
                      <a:pt x="2288" y="0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63" y="1836"/>
                    </a:lnTo>
                    <a:cubicBezTo>
                      <a:pt x="313" y="2035"/>
                      <a:pt x="488" y="2159"/>
                      <a:pt x="684" y="2159"/>
                    </a:cubicBezTo>
                    <a:cubicBezTo>
                      <a:pt x="721" y="2159"/>
                      <a:pt x="760" y="2155"/>
                      <a:pt x="799" y="2145"/>
                    </a:cubicBezTo>
                    <a:lnTo>
                      <a:pt x="2644" y="1693"/>
                    </a:lnTo>
                    <a:cubicBezTo>
                      <a:pt x="2882" y="1633"/>
                      <a:pt x="3013" y="1395"/>
                      <a:pt x="2954" y="1145"/>
                    </a:cubicBezTo>
                    <a:lnTo>
                      <a:pt x="2751" y="335"/>
                    </a:lnTo>
                    <a:cubicBezTo>
                      <a:pt x="2701" y="134"/>
                      <a:pt x="2522" y="0"/>
                      <a:pt x="2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5506526" y="3174522"/>
                <a:ext cx="113613" cy="98768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149" extrusionOk="0">
                    <a:moveTo>
                      <a:pt x="1776" y="0"/>
                    </a:moveTo>
                    <a:cubicBezTo>
                      <a:pt x="1739" y="0"/>
                      <a:pt x="1700" y="5"/>
                      <a:pt x="1661" y="15"/>
                    </a:cubicBezTo>
                    <a:cubicBezTo>
                      <a:pt x="1661" y="15"/>
                      <a:pt x="530" y="86"/>
                      <a:pt x="173" y="860"/>
                    </a:cubicBezTo>
                    <a:cubicBezTo>
                      <a:pt x="0" y="1309"/>
                      <a:pt x="6" y="2149"/>
                      <a:pt x="222" y="2149"/>
                    </a:cubicBezTo>
                    <a:cubicBezTo>
                      <a:pt x="229" y="2149"/>
                      <a:pt x="237" y="2148"/>
                      <a:pt x="245" y="2146"/>
                    </a:cubicBezTo>
                    <a:lnTo>
                      <a:pt x="2090" y="1681"/>
                    </a:lnTo>
                    <a:cubicBezTo>
                      <a:pt x="2328" y="1622"/>
                      <a:pt x="2471" y="1384"/>
                      <a:pt x="2412" y="1146"/>
                    </a:cubicBezTo>
                    <a:lnTo>
                      <a:pt x="2197" y="324"/>
                    </a:lnTo>
                    <a:cubicBezTo>
                      <a:pt x="2147" y="125"/>
                      <a:pt x="1972" y="0"/>
                      <a:pt x="1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6221480" y="3269705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1" y="1"/>
                    </a:moveTo>
                    <a:cubicBezTo>
                      <a:pt x="2304" y="1"/>
                      <a:pt x="2265" y="6"/>
                      <a:pt x="2226" y="15"/>
                    </a:cubicBezTo>
                    <a:lnTo>
                      <a:pt x="381" y="480"/>
                    </a:lnTo>
                    <a:cubicBezTo>
                      <a:pt x="143" y="527"/>
                      <a:pt x="0" y="777"/>
                      <a:pt x="71" y="1015"/>
                    </a:cubicBezTo>
                    <a:lnTo>
                      <a:pt x="274" y="1825"/>
                    </a:lnTo>
                    <a:cubicBezTo>
                      <a:pt x="324" y="2027"/>
                      <a:pt x="503" y="2160"/>
                      <a:pt x="701" y="2160"/>
                    </a:cubicBezTo>
                    <a:cubicBezTo>
                      <a:pt x="737" y="2160"/>
                      <a:pt x="773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3"/>
                      <a:pt x="3024" y="1384"/>
                      <a:pt x="2965" y="1146"/>
                    </a:cubicBezTo>
                    <a:lnTo>
                      <a:pt x="2762" y="325"/>
                    </a:lnTo>
                    <a:cubicBezTo>
                      <a:pt x="2712" y="125"/>
                      <a:pt x="2537" y="1"/>
                      <a:pt x="2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6053450" y="3311897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75" y="1836"/>
                    </a:lnTo>
                    <a:cubicBezTo>
                      <a:pt x="325" y="2035"/>
                      <a:pt x="500" y="2160"/>
                      <a:pt x="695" y="2160"/>
                    </a:cubicBezTo>
                    <a:cubicBezTo>
                      <a:pt x="733" y="2160"/>
                      <a:pt x="772" y="2155"/>
                      <a:pt x="810" y="2145"/>
                    </a:cubicBezTo>
                    <a:lnTo>
                      <a:pt x="2656" y="1681"/>
                    </a:lnTo>
                    <a:cubicBezTo>
                      <a:pt x="2894" y="1621"/>
                      <a:pt x="3025" y="1383"/>
                      <a:pt x="2965" y="1145"/>
                    </a:cubicBezTo>
                    <a:lnTo>
                      <a:pt x="2751" y="335"/>
                    </a:lnTo>
                    <a:cubicBezTo>
                      <a:pt x="2701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5884914" y="3354548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2" y="0"/>
                    </a:moveTo>
                    <a:cubicBezTo>
                      <a:pt x="2304" y="0"/>
                      <a:pt x="2266" y="5"/>
                      <a:pt x="2227" y="15"/>
                    </a:cubicBezTo>
                    <a:lnTo>
                      <a:pt x="382" y="467"/>
                    </a:lnTo>
                    <a:cubicBezTo>
                      <a:pt x="144" y="527"/>
                      <a:pt x="1" y="765"/>
                      <a:pt x="60" y="1015"/>
                    </a:cubicBezTo>
                    <a:lnTo>
                      <a:pt x="275" y="1824"/>
                    </a:lnTo>
                    <a:cubicBezTo>
                      <a:pt x="325" y="2026"/>
                      <a:pt x="503" y="2159"/>
                      <a:pt x="701" y="2159"/>
                    </a:cubicBezTo>
                    <a:cubicBezTo>
                      <a:pt x="737" y="2159"/>
                      <a:pt x="774" y="2155"/>
                      <a:pt x="810" y="2146"/>
                    </a:cubicBezTo>
                    <a:lnTo>
                      <a:pt x="2656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63" y="324"/>
                    </a:lnTo>
                    <a:cubicBezTo>
                      <a:pt x="2713" y="125"/>
                      <a:pt x="2538" y="0"/>
                      <a:pt x="2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5716379" y="3396693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9"/>
                    </a:lnTo>
                    <a:cubicBezTo>
                      <a:pt x="132" y="538"/>
                      <a:pt x="1" y="776"/>
                      <a:pt x="60" y="1015"/>
                    </a:cubicBezTo>
                    <a:lnTo>
                      <a:pt x="262" y="1836"/>
                    </a:lnTo>
                    <a:cubicBezTo>
                      <a:pt x="312" y="2036"/>
                      <a:pt x="488" y="2160"/>
                      <a:pt x="683" y="2160"/>
                    </a:cubicBezTo>
                    <a:cubicBezTo>
                      <a:pt x="721" y="2160"/>
                      <a:pt x="760" y="2155"/>
                      <a:pt x="798" y="2146"/>
                    </a:cubicBezTo>
                    <a:lnTo>
                      <a:pt x="2644" y="1681"/>
                    </a:lnTo>
                    <a:cubicBezTo>
                      <a:pt x="2882" y="1622"/>
                      <a:pt x="3025" y="1384"/>
                      <a:pt x="2965" y="1146"/>
                    </a:cubicBezTo>
                    <a:lnTo>
                      <a:pt x="2751" y="336"/>
                    </a:lnTo>
                    <a:cubicBezTo>
                      <a:pt x="2700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5547844" y="3439344"/>
                <a:ext cx="176808" cy="24818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5400" extrusionOk="0">
                    <a:moveTo>
                      <a:pt x="2337" y="1"/>
                    </a:moveTo>
                    <a:cubicBezTo>
                      <a:pt x="2300" y="1"/>
                      <a:pt x="2264" y="6"/>
                      <a:pt x="2227" y="15"/>
                    </a:cubicBezTo>
                    <a:lnTo>
                      <a:pt x="370" y="480"/>
                    </a:lnTo>
                    <a:cubicBezTo>
                      <a:pt x="143" y="539"/>
                      <a:pt x="0" y="777"/>
                      <a:pt x="60" y="1015"/>
                    </a:cubicBezTo>
                    <a:lnTo>
                      <a:pt x="1096" y="5075"/>
                    </a:lnTo>
                    <a:cubicBezTo>
                      <a:pt x="1146" y="5275"/>
                      <a:pt x="1321" y="5399"/>
                      <a:pt x="1517" y="5399"/>
                    </a:cubicBezTo>
                    <a:cubicBezTo>
                      <a:pt x="1554" y="5399"/>
                      <a:pt x="1593" y="5395"/>
                      <a:pt x="1632" y="5385"/>
                    </a:cubicBezTo>
                    <a:lnTo>
                      <a:pt x="3477" y="4921"/>
                    </a:lnTo>
                    <a:cubicBezTo>
                      <a:pt x="3715" y="4861"/>
                      <a:pt x="3846" y="4623"/>
                      <a:pt x="3787" y="4385"/>
                    </a:cubicBezTo>
                    <a:lnTo>
                      <a:pt x="2751" y="325"/>
                    </a:lnTo>
                    <a:cubicBezTo>
                      <a:pt x="2701" y="125"/>
                      <a:pt x="2526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15"/>
            <p:cNvSpPr/>
            <p:nvPr/>
          </p:nvSpPr>
          <p:spPr>
            <a:xfrm>
              <a:off x="5743174" y="3608522"/>
              <a:ext cx="159297" cy="144958"/>
            </a:xfrm>
            <a:custGeom>
              <a:avLst/>
              <a:gdLst/>
              <a:ahLst/>
              <a:cxnLst/>
              <a:rect l="l" t="t" r="r" b="b"/>
              <a:pathLst>
                <a:path w="3466" h="3154" extrusionOk="0">
                  <a:moveTo>
                    <a:pt x="1734" y="724"/>
                  </a:moveTo>
                  <a:cubicBezTo>
                    <a:pt x="2112" y="724"/>
                    <a:pt x="2456" y="986"/>
                    <a:pt x="2537" y="1359"/>
                  </a:cubicBezTo>
                  <a:cubicBezTo>
                    <a:pt x="2656" y="1811"/>
                    <a:pt x="2382" y="2275"/>
                    <a:pt x="1930" y="2371"/>
                  </a:cubicBezTo>
                  <a:cubicBezTo>
                    <a:pt x="1860" y="2389"/>
                    <a:pt x="1790" y="2398"/>
                    <a:pt x="1720" y="2398"/>
                  </a:cubicBezTo>
                  <a:cubicBezTo>
                    <a:pt x="1351" y="2398"/>
                    <a:pt x="1008" y="2144"/>
                    <a:pt x="918" y="1763"/>
                  </a:cubicBezTo>
                  <a:cubicBezTo>
                    <a:pt x="799" y="1323"/>
                    <a:pt x="1084" y="859"/>
                    <a:pt x="1525" y="751"/>
                  </a:cubicBezTo>
                  <a:cubicBezTo>
                    <a:pt x="1595" y="733"/>
                    <a:pt x="1665" y="724"/>
                    <a:pt x="1734" y="724"/>
                  </a:cubicBezTo>
                  <a:close/>
                  <a:moveTo>
                    <a:pt x="1739" y="0"/>
                  </a:moveTo>
                  <a:cubicBezTo>
                    <a:pt x="1610" y="0"/>
                    <a:pt x="1478" y="16"/>
                    <a:pt x="1346" y="49"/>
                  </a:cubicBezTo>
                  <a:cubicBezTo>
                    <a:pt x="501" y="263"/>
                    <a:pt x="1" y="1120"/>
                    <a:pt x="203" y="1954"/>
                  </a:cubicBezTo>
                  <a:cubicBezTo>
                    <a:pt x="386" y="2683"/>
                    <a:pt x="1033" y="3154"/>
                    <a:pt x="1735" y="3154"/>
                  </a:cubicBezTo>
                  <a:cubicBezTo>
                    <a:pt x="1859" y="3154"/>
                    <a:pt x="1984" y="3139"/>
                    <a:pt x="2108" y="3109"/>
                  </a:cubicBezTo>
                  <a:cubicBezTo>
                    <a:pt x="2954" y="2895"/>
                    <a:pt x="3466" y="2037"/>
                    <a:pt x="3251" y="1204"/>
                  </a:cubicBezTo>
                  <a:cubicBezTo>
                    <a:pt x="3080" y="478"/>
                    <a:pt x="2448" y="0"/>
                    <a:pt x="1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263579" y="3477399"/>
              <a:ext cx="159297" cy="144774"/>
            </a:xfrm>
            <a:custGeom>
              <a:avLst/>
              <a:gdLst/>
              <a:ahLst/>
              <a:cxnLst/>
              <a:rect l="l" t="t" r="r" b="b"/>
              <a:pathLst>
                <a:path w="3466" h="3150" extrusionOk="0">
                  <a:moveTo>
                    <a:pt x="1741" y="732"/>
                  </a:moveTo>
                  <a:cubicBezTo>
                    <a:pt x="2112" y="732"/>
                    <a:pt x="2456" y="995"/>
                    <a:pt x="2537" y="1378"/>
                  </a:cubicBezTo>
                  <a:cubicBezTo>
                    <a:pt x="2668" y="1818"/>
                    <a:pt x="2382" y="2283"/>
                    <a:pt x="1930" y="2390"/>
                  </a:cubicBezTo>
                  <a:cubicBezTo>
                    <a:pt x="1862" y="2408"/>
                    <a:pt x="1793" y="2417"/>
                    <a:pt x="1726" y="2417"/>
                  </a:cubicBezTo>
                  <a:cubicBezTo>
                    <a:pt x="1354" y="2417"/>
                    <a:pt x="1008" y="2154"/>
                    <a:pt x="918" y="1771"/>
                  </a:cubicBezTo>
                  <a:cubicBezTo>
                    <a:pt x="799" y="1330"/>
                    <a:pt x="1084" y="866"/>
                    <a:pt x="1537" y="759"/>
                  </a:cubicBezTo>
                  <a:cubicBezTo>
                    <a:pt x="1605" y="740"/>
                    <a:pt x="1673" y="732"/>
                    <a:pt x="1741" y="732"/>
                  </a:cubicBezTo>
                  <a:close/>
                  <a:moveTo>
                    <a:pt x="1725" y="1"/>
                  </a:moveTo>
                  <a:cubicBezTo>
                    <a:pt x="1604" y="1"/>
                    <a:pt x="1481" y="15"/>
                    <a:pt x="1358" y="44"/>
                  </a:cubicBezTo>
                  <a:cubicBezTo>
                    <a:pt x="501" y="259"/>
                    <a:pt x="1" y="1116"/>
                    <a:pt x="203" y="1949"/>
                  </a:cubicBezTo>
                  <a:cubicBezTo>
                    <a:pt x="385" y="2678"/>
                    <a:pt x="1033" y="3149"/>
                    <a:pt x="1735" y="3149"/>
                  </a:cubicBezTo>
                  <a:cubicBezTo>
                    <a:pt x="1858" y="3149"/>
                    <a:pt x="1984" y="3135"/>
                    <a:pt x="2108" y="3104"/>
                  </a:cubicBezTo>
                  <a:cubicBezTo>
                    <a:pt x="2965" y="2890"/>
                    <a:pt x="3466" y="2033"/>
                    <a:pt x="3263" y="1199"/>
                  </a:cubicBezTo>
                  <a:cubicBezTo>
                    <a:pt x="3080" y="487"/>
                    <a:pt x="2436" y="1"/>
                    <a:pt x="1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5489842" y="3160412"/>
              <a:ext cx="888729" cy="229846"/>
            </a:xfrm>
            <a:custGeom>
              <a:avLst/>
              <a:gdLst/>
              <a:ahLst/>
              <a:cxnLst/>
              <a:rect l="l" t="t" r="r" b="b"/>
              <a:pathLst>
                <a:path w="19337" h="5001" extrusionOk="0">
                  <a:moveTo>
                    <a:pt x="19300" y="0"/>
                  </a:moveTo>
                  <a:lnTo>
                    <a:pt x="0" y="4846"/>
                  </a:lnTo>
                  <a:lnTo>
                    <a:pt x="36" y="5001"/>
                  </a:lnTo>
                  <a:lnTo>
                    <a:pt x="19336" y="155"/>
                  </a:lnTo>
                  <a:lnTo>
                    <a:pt x="19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5"/>
          <p:cNvSpPr/>
          <p:nvPr/>
        </p:nvSpPr>
        <p:spPr>
          <a:xfrm rot="5400000">
            <a:off x="508888" y="1701481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5400000">
            <a:off x="833412" y="2095459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rot="5400000">
            <a:off x="447474" y="2081227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4827574" y="469260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rot="5400000">
            <a:off x="3278070" y="45005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/>
          <p:nvPr/>
        </p:nvSpPr>
        <p:spPr>
          <a:xfrm rot="592032">
            <a:off x="-517176" y="227495"/>
            <a:ext cx="10204841" cy="5852741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21"/>
          <p:cNvGrpSpPr/>
          <p:nvPr/>
        </p:nvGrpSpPr>
        <p:grpSpPr>
          <a:xfrm>
            <a:off x="6250812" y="272545"/>
            <a:ext cx="980097" cy="668488"/>
            <a:chOff x="3752462" y="2272833"/>
            <a:chExt cx="980097" cy="668488"/>
          </a:xfrm>
        </p:grpSpPr>
        <p:sp>
          <p:nvSpPr>
            <p:cNvPr id="322" name="Google Shape;322;p21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21"/>
          <p:cNvSpPr/>
          <p:nvPr/>
        </p:nvSpPr>
        <p:spPr>
          <a:xfrm>
            <a:off x="8029857" y="1905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112481" y="579019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8280124" y="1012952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8579985" y="815257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7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 rot="5400000">
            <a:off x="1536338" y="187090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6"/>
          <p:cNvSpPr/>
          <p:nvPr/>
        </p:nvSpPr>
        <p:spPr>
          <a:xfrm rot="5400000">
            <a:off x="1860862" y="2282339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6"/>
          <p:cNvSpPr/>
          <p:nvPr/>
        </p:nvSpPr>
        <p:spPr>
          <a:xfrm rot="5400000">
            <a:off x="1474924" y="225065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6"/>
          <p:cNvSpPr/>
          <p:nvPr/>
        </p:nvSpPr>
        <p:spPr>
          <a:xfrm rot="-5400000" flipH="1">
            <a:off x="6991023" y="111215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6"/>
          <p:cNvSpPr/>
          <p:nvPr/>
        </p:nvSpPr>
        <p:spPr>
          <a:xfrm rot="-5400000" flipH="1">
            <a:off x="6772524" y="1506134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6"/>
          <p:cNvSpPr/>
          <p:nvPr/>
        </p:nvSpPr>
        <p:spPr>
          <a:xfrm rot="-5400000" flipH="1">
            <a:off x="7123550" y="149190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flipH="1">
            <a:off x="700443" y="423992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flipH="1">
            <a:off x="1039390" y="436132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424;p41"/>
          <p:cNvSpPr txBox="1">
            <a:spLocks/>
          </p:cNvSpPr>
          <p:nvPr/>
        </p:nvSpPr>
        <p:spPr>
          <a:xfrm>
            <a:off x="828080" y="1426500"/>
            <a:ext cx="75405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defRPr sz="5200" b="1" i="0" u="none" strike="noStrike" cap="none">
                <a:solidFill>
                  <a:srgbClr val="191919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lsamiq Sans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  <a:t>CHÀO MỪNG CÁC EM </a:t>
            </a:r>
            <a:b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</a:b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  <a:t>ĐẾN VỚI BUỔI HỌC </a:t>
            </a:r>
            <a:b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</a:b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B7C5A"/>
                </a:solidFill>
                <a:effectLst/>
                <a:uLnTx/>
                <a:uFillTx/>
                <a:latin typeface="Arial"/>
                <a:sym typeface="Balsamiq Sans"/>
              </a:rPr>
              <a:t>NGÀY HÔM NAY!</a:t>
            </a:r>
          </a:p>
        </p:txBody>
      </p:sp>
      <p:grpSp>
        <p:nvGrpSpPr>
          <p:cNvPr id="20" name="Google Shape;600;p34"/>
          <p:cNvGrpSpPr/>
          <p:nvPr/>
        </p:nvGrpSpPr>
        <p:grpSpPr>
          <a:xfrm>
            <a:off x="356418" y="2416915"/>
            <a:ext cx="1422743" cy="2539155"/>
            <a:chOff x="957850" y="1745575"/>
            <a:chExt cx="1477594" cy="2660845"/>
          </a:xfrm>
        </p:grpSpPr>
        <p:sp>
          <p:nvSpPr>
            <p:cNvPr id="21" name="Google Shape;601;p34"/>
            <p:cNvSpPr/>
            <p:nvPr/>
          </p:nvSpPr>
          <p:spPr>
            <a:xfrm>
              <a:off x="1213422" y="4259269"/>
              <a:ext cx="1221990" cy="147152"/>
            </a:xfrm>
            <a:custGeom>
              <a:avLst/>
              <a:gdLst/>
              <a:ahLst/>
              <a:cxnLst/>
              <a:rect l="l" t="t" r="r" b="b"/>
              <a:pathLst>
                <a:path w="33815" h="4072" extrusionOk="0">
                  <a:moveTo>
                    <a:pt x="16908" y="0"/>
                  </a:moveTo>
                  <a:cubicBezTo>
                    <a:pt x="7597" y="0"/>
                    <a:pt x="1" y="917"/>
                    <a:pt x="1" y="2036"/>
                  </a:cubicBezTo>
                  <a:cubicBezTo>
                    <a:pt x="1" y="3155"/>
                    <a:pt x="7597" y="4072"/>
                    <a:pt x="16908" y="4072"/>
                  </a:cubicBezTo>
                  <a:cubicBezTo>
                    <a:pt x="26230" y="4072"/>
                    <a:pt x="33814" y="3155"/>
                    <a:pt x="33814" y="2036"/>
                  </a:cubicBezTo>
                  <a:cubicBezTo>
                    <a:pt x="33814" y="917"/>
                    <a:pt x="26230" y="0"/>
                    <a:pt x="16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;p34"/>
            <p:cNvSpPr/>
            <p:nvPr/>
          </p:nvSpPr>
          <p:spPr>
            <a:xfrm>
              <a:off x="1714267" y="2720595"/>
              <a:ext cx="197528" cy="167823"/>
            </a:xfrm>
            <a:custGeom>
              <a:avLst/>
              <a:gdLst/>
              <a:ahLst/>
              <a:cxnLst/>
              <a:rect l="l" t="t" r="r" b="b"/>
              <a:pathLst>
                <a:path w="5466" h="4644" extrusionOk="0">
                  <a:moveTo>
                    <a:pt x="2918" y="0"/>
                  </a:moveTo>
                  <a:cubicBezTo>
                    <a:pt x="2763" y="0"/>
                    <a:pt x="2608" y="12"/>
                    <a:pt x="2453" y="24"/>
                  </a:cubicBezTo>
                  <a:cubicBezTo>
                    <a:pt x="2144" y="72"/>
                    <a:pt x="1858" y="131"/>
                    <a:pt x="1596" y="215"/>
                  </a:cubicBezTo>
                  <a:cubicBezTo>
                    <a:pt x="1310" y="322"/>
                    <a:pt x="1048" y="441"/>
                    <a:pt x="846" y="608"/>
                  </a:cubicBezTo>
                  <a:cubicBezTo>
                    <a:pt x="608" y="774"/>
                    <a:pt x="417" y="965"/>
                    <a:pt x="274" y="1167"/>
                  </a:cubicBezTo>
                  <a:cubicBezTo>
                    <a:pt x="215" y="1262"/>
                    <a:pt x="155" y="1381"/>
                    <a:pt x="108" y="1512"/>
                  </a:cubicBezTo>
                  <a:cubicBezTo>
                    <a:pt x="60" y="1620"/>
                    <a:pt x="24" y="1739"/>
                    <a:pt x="13" y="1882"/>
                  </a:cubicBezTo>
                  <a:cubicBezTo>
                    <a:pt x="1" y="2001"/>
                    <a:pt x="1" y="2143"/>
                    <a:pt x="24" y="2286"/>
                  </a:cubicBezTo>
                  <a:cubicBezTo>
                    <a:pt x="48" y="2417"/>
                    <a:pt x="84" y="2560"/>
                    <a:pt x="143" y="2691"/>
                  </a:cubicBezTo>
                  <a:cubicBezTo>
                    <a:pt x="263" y="2989"/>
                    <a:pt x="477" y="3251"/>
                    <a:pt x="739" y="3489"/>
                  </a:cubicBezTo>
                  <a:cubicBezTo>
                    <a:pt x="1001" y="3715"/>
                    <a:pt x="1298" y="3906"/>
                    <a:pt x="1656" y="4084"/>
                  </a:cubicBezTo>
                  <a:cubicBezTo>
                    <a:pt x="1989" y="4251"/>
                    <a:pt x="2346" y="4370"/>
                    <a:pt x="2727" y="4465"/>
                  </a:cubicBezTo>
                  <a:cubicBezTo>
                    <a:pt x="3049" y="4537"/>
                    <a:pt x="3382" y="4584"/>
                    <a:pt x="3692" y="4596"/>
                  </a:cubicBezTo>
                  <a:lnTo>
                    <a:pt x="3834" y="4596"/>
                  </a:lnTo>
                  <a:cubicBezTo>
                    <a:pt x="4037" y="4596"/>
                    <a:pt x="4215" y="4572"/>
                    <a:pt x="4394" y="4549"/>
                  </a:cubicBezTo>
                  <a:cubicBezTo>
                    <a:pt x="4418" y="4608"/>
                    <a:pt x="4477" y="4644"/>
                    <a:pt x="4537" y="4644"/>
                  </a:cubicBezTo>
                  <a:cubicBezTo>
                    <a:pt x="4632" y="4644"/>
                    <a:pt x="4715" y="4560"/>
                    <a:pt x="4715" y="4465"/>
                  </a:cubicBezTo>
                  <a:cubicBezTo>
                    <a:pt x="4727" y="4191"/>
                    <a:pt x="4739" y="3906"/>
                    <a:pt x="4787" y="3620"/>
                  </a:cubicBezTo>
                  <a:cubicBezTo>
                    <a:pt x="4882" y="3025"/>
                    <a:pt x="5013" y="2465"/>
                    <a:pt x="5216" y="1977"/>
                  </a:cubicBezTo>
                  <a:cubicBezTo>
                    <a:pt x="5275" y="1834"/>
                    <a:pt x="5335" y="1703"/>
                    <a:pt x="5418" y="1572"/>
                  </a:cubicBezTo>
                  <a:cubicBezTo>
                    <a:pt x="5466" y="1477"/>
                    <a:pt x="5430" y="1381"/>
                    <a:pt x="5358" y="1334"/>
                  </a:cubicBezTo>
                  <a:cubicBezTo>
                    <a:pt x="5323" y="1322"/>
                    <a:pt x="5299" y="1298"/>
                    <a:pt x="5263" y="1298"/>
                  </a:cubicBezTo>
                  <a:cubicBezTo>
                    <a:pt x="5239" y="1298"/>
                    <a:pt x="5216" y="1298"/>
                    <a:pt x="5192" y="1322"/>
                  </a:cubicBezTo>
                  <a:cubicBezTo>
                    <a:pt x="5180" y="1239"/>
                    <a:pt x="5132" y="1155"/>
                    <a:pt x="5085" y="1072"/>
                  </a:cubicBezTo>
                  <a:cubicBezTo>
                    <a:pt x="5037" y="977"/>
                    <a:pt x="4989" y="905"/>
                    <a:pt x="4918" y="822"/>
                  </a:cubicBezTo>
                  <a:cubicBezTo>
                    <a:pt x="4882" y="750"/>
                    <a:pt x="4835" y="703"/>
                    <a:pt x="4775" y="643"/>
                  </a:cubicBezTo>
                  <a:cubicBezTo>
                    <a:pt x="4608" y="477"/>
                    <a:pt x="4382" y="322"/>
                    <a:pt x="4132" y="203"/>
                  </a:cubicBezTo>
                  <a:cubicBezTo>
                    <a:pt x="3763" y="84"/>
                    <a:pt x="3358" y="0"/>
                    <a:pt x="2918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3;p34"/>
            <p:cNvSpPr/>
            <p:nvPr/>
          </p:nvSpPr>
          <p:spPr>
            <a:xfrm>
              <a:off x="1716002" y="2719727"/>
              <a:ext cx="196660" cy="127818"/>
            </a:xfrm>
            <a:custGeom>
              <a:avLst/>
              <a:gdLst/>
              <a:ahLst/>
              <a:cxnLst/>
              <a:rect l="l" t="t" r="r" b="b"/>
              <a:pathLst>
                <a:path w="5442" h="3537" extrusionOk="0">
                  <a:moveTo>
                    <a:pt x="2893" y="1"/>
                  </a:moveTo>
                  <a:cubicBezTo>
                    <a:pt x="2715" y="24"/>
                    <a:pt x="2572" y="36"/>
                    <a:pt x="2405" y="48"/>
                  </a:cubicBezTo>
                  <a:cubicBezTo>
                    <a:pt x="2096" y="96"/>
                    <a:pt x="1810" y="155"/>
                    <a:pt x="1548" y="251"/>
                  </a:cubicBezTo>
                  <a:cubicBezTo>
                    <a:pt x="1262" y="358"/>
                    <a:pt x="1000" y="477"/>
                    <a:pt x="798" y="643"/>
                  </a:cubicBezTo>
                  <a:cubicBezTo>
                    <a:pt x="560" y="810"/>
                    <a:pt x="369" y="1001"/>
                    <a:pt x="226" y="1215"/>
                  </a:cubicBezTo>
                  <a:cubicBezTo>
                    <a:pt x="167" y="1298"/>
                    <a:pt x="107" y="1417"/>
                    <a:pt x="60" y="1548"/>
                  </a:cubicBezTo>
                  <a:cubicBezTo>
                    <a:pt x="24" y="1632"/>
                    <a:pt x="12" y="1703"/>
                    <a:pt x="0" y="1786"/>
                  </a:cubicBezTo>
                  <a:cubicBezTo>
                    <a:pt x="953" y="2370"/>
                    <a:pt x="1965" y="2894"/>
                    <a:pt x="3048" y="3215"/>
                  </a:cubicBezTo>
                  <a:lnTo>
                    <a:pt x="3060" y="3215"/>
                  </a:lnTo>
                  <a:cubicBezTo>
                    <a:pt x="3370" y="3310"/>
                    <a:pt x="3679" y="3382"/>
                    <a:pt x="4013" y="3441"/>
                  </a:cubicBezTo>
                  <a:cubicBezTo>
                    <a:pt x="4263" y="3489"/>
                    <a:pt x="4513" y="3513"/>
                    <a:pt x="4787" y="3537"/>
                  </a:cubicBezTo>
                  <a:cubicBezTo>
                    <a:pt x="4870" y="3001"/>
                    <a:pt x="5013" y="2489"/>
                    <a:pt x="5203" y="2025"/>
                  </a:cubicBezTo>
                  <a:cubicBezTo>
                    <a:pt x="5263" y="1894"/>
                    <a:pt x="5322" y="1763"/>
                    <a:pt x="5394" y="1632"/>
                  </a:cubicBezTo>
                  <a:cubicBezTo>
                    <a:pt x="5441" y="1536"/>
                    <a:pt x="5418" y="1429"/>
                    <a:pt x="5334" y="1370"/>
                  </a:cubicBezTo>
                  <a:cubicBezTo>
                    <a:pt x="5310" y="1358"/>
                    <a:pt x="5275" y="1346"/>
                    <a:pt x="5251" y="1346"/>
                  </a:cubicBezTo>
                  <a:cubicBezTo>
                    <a:pt x="5215" y="1346"/>
                    <a:pt x="5203" y="1346"/>
                    <a:pt x="5168" y="1358"/>
                  </a:cubicBezTo>
                  <a:cubicBezTo>
                    <a:pt x="5156" y="1286"/>
                    <a:pt x="5132" y="1215"/>
                    <a:pt x="5072" y="1108"/>
                  </a:cubicBezTo>
                  <a:cubicBezTo>
                    <a:pt x="5025" y="1013"/>
                    <a:pt x="4965" y="941"/>
                    <a:pt x="4906" y="870"/>
                  </a:cubicBezTo>
                  <a:cubicBezTo>
                    <a:pt x="4858" y="810"/>
                    <a:pt x="4810" y="751"/>
                    <a:pt x="4751" y="691"/>
                  </a:cubicBezTo>
                  <a:cubicBezTo>
                    <a:pt x="4596" y="513"/>
                    <a:pt x="4370" y="358"/>
                    <a:pt x="4120" y="239"/>
                  </a:cubicBezTo>
                  <a:cubicBezTo>
                    <a:pt x="3763" y="84"/>
                    <a:pt x="3346" y="1"/>
                    <a:pt x="2893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4;p34"/>
            <p:cNvSpPr/>
            <p:nvPr/>
          </p:nvSpPr>
          <p:spPr>
            <a:xfrm>
              <a:off x="1004324" y="1745575"/>
              <a:ext cx="608845" cy="673422"/>
            </a:xfrm>
            <a:custGeom>
              <a:avLst/>
              <a:gdLst/>
              <a:ahLst/>
              <a:cxnLst/>
              <a:rect l="l" t="t" r="r" b="b"/>
              <a:pathLst>
                <a:path w="16848" h="18635" extrusionOk="0">
                  <a:moveTo>
                    <a:pt x="7751" y="1"/>
                  </a:moveTo>
                  <a:cubicBezTo>
                    <a:pt x="7608" y="37"/>
                    <a:pt x="7466" y="37"/>
                    <a:pt x="7335" y="37"/>
                  </a:cubicBezTo>
                  <a:cubicBezTo>
                    <a:pt x="7215" y="37"/>
                    <a:pt x="7085" y="37"/>
                    <a:pt x="6954" y="48"/>
                  </a:cubicBezTo>
                  <a:cubicBezTo>
                    <a:pt x="6715" y="60"/>
                    <a:pt x="6453" y="108"/>
                    <a:pt x="6180" y="191"/>
                  </a:cubicBezTo>
                  <a:cubicBezTo>
                    <a:pt x="5739" y="287"/>
                    <a:pt x="5322" y="453"/>
                    <a:pt x="4941" y="691"/>
                  </a:cubicBezTo>
                  <a:cubicBezTo>
                    <a:pt x="4584" y="906"/>
                    <a:pt x="4251" y="1168"/>
                    <a:pt x="3989" y="1465"/>
                  </a:cubicBezTo>
                  <a:cubicBezTo>
                    <a:pt x="3715" y="1775"/>
                    <a:pt x="3513" y="2156"/>
                    <a:pt x="3394" y="2549"/>
                  </a:cubicBezTo>
                  <a:cubicBezTo>
                    <a:pt x="3263" y="2989"/>
                    <a:pt x="3227" y="3406"/>
                    <a:pt x="3286" y="3787"/>
                  </a:cubicBezTo>
                  <a:cubicBezTo>
                    <a:pt x="3346" y="4192"/>
                    <a:pt x="3525" y="4549"/>
                    <a:pt x="3763" y="4835"/>
                  </a:cubicBezTo>
                  <a:cubicBezTo>
                    <a:pt x="3894" y="4978"/>
                    <a:pt x="4048" y="5097"/>
                    <a:pt x="4239" y="5204"/>
                  </a:cubicBezTo>
                  <a:cubicBezTo>
                    <a:pt x="4298" y="5228"/>
                    <a:pt x="4370" y="5263"/>
                    <a:pt x="4453" y="5287"/>
                  </a:cubicBezTo>
                  <a:lnTo>
                    <a:pt x="4406" y="5347"/>
                  </a:lnTo>
                  <a:cubicBezTo>
                    <a:pt x="4298" y="5466"/>
                    <a:pt x="4227" y="5621"/>
                    <a:pt x="4179" y="5787"/>
                  </a:cubicBezTo>
                  <a:cubicBezTo>
                    <a:pt x="4156" y="5871"/>
                    <a:pt x="4156" y="5966"/>
                    <a:pt x="4156" y="6061"/>
                  </a:cubicBezTo>
                  <a:cubicBezTo>
                    <a:pt x="4072" y="6002"/>
                    <a:pt x="3989" y="5966"/>
                    <a:pt x="3917" y="5918"/>
                  </a:cubicBezTo>
                  <a:cubicBezTo>
                    <a:pt x="3703" y="5799"/>
                    <a:pt x="3501" y="5728"/>
                    <a:pt x="3275" y="5668"/>
                  </a:cubicBezTo>
                  <a:cubicBezTo>
                    <a:pt x="3108" y="5621"/>
                    <a:pt x="2941" y="5609"/>
                    <a:pt x="2763" y="5609"/>
                  </a:cubicBezTo>
                  <a:cubicBezTo>
                    <a:pt x="2548" y="5609"/>
                    <a:pt x="2322" y="5644"/>
                    <a:pt x="2108" y="5704"/>
                  </a:cubicBezTo>
                  <a:cubicBezTo>
                    <a:pt x="1786" y="5823"/>
                    <a:pt x="1453" y="6049"/>
                    <a:pt x="1179" y="6359"/>
                  </a:cubicBezTo>
                  <a:cubicBezTo>
                    <a:pt x="917" y="6633"/>
                    <a:pt x="691" y="6990"/>
                    <a:pt x="500" y="7395"/>
                  </a:cubicBezTo>
                  <a:cubicBezTo>
                    <a:pt x="322" y="7764"/>
                    <a:pt x="191" y="8192"/>
                    <a:pt x="119" y="8645"/>
                  </a:cubicBezTo>
                  <a:cubicBezTo>
                    <a:pt x="24" y="9073"/>
                    <a:pt x="0" y="9502"/>
                    <a:pt x="24" y="9919"/>
                  </a:cubicBezTo>
                  <a:cubicBezTo>
                    <a:pt x="60" y="10335"/>
                    <a:pt x="131" y="10728"/>
                    <a:pt x="286" y="11062"/>
                  </a:cubicBezTo>
                  <a:cubicBezTo>
                    <a:pt x="429" y="11419"/>
                    <a:pt x="655" y="11717"/>
                    <a:pt x="917" y="11907"/>
                  </a:cubicBezTo>
                  <a:cubicBezTo>
                    <a:pt x="1131" y="12062"/>
                    <a:pt x="1393" y="12169"/>
                    <a:pt x="1667" y="12205"/>
                  </a:cubicBezTo>
                  <a:cubicBezTo>
                    <a:pt x="1727" y="12229"/>
                    <a:pt x="1798" y="12229"/>
                    <a:pt x="1870" y="12229"/>
                  </a:cubicBezTo>
                  <a:cubicBezTo>
                    <a:pt x="1810" y="12288"/>
                    <a:pt x="1739" y="12348"/>
                    <a:pt x="1679" y="12419"/>
                  </a:cubicBezTo>
                  <a:cubicBezTo>
                    <a:pt x="1489" y="12645"/>
                    <a:pt x="1322" y="12931"/>
                    <a:pt x="1203" y="13241"/>
                  </a:cubicBezTo>
                  <a:cubicBezTo>
                    <a:pt x="1012" y="13800"/>
                    <a:pt x="977" y="14491"/>
                    <a:pt x="1131" y="15205"/>
                  </a:cubicBezTo>
                  <a:cubicBezTo>
                    <a:pt x="1262" y="15872"/>
                    <a:pt x="1548" y="16527"/>
                    <a:pt x="1917" y="17062"/>
                  </a:cubicBezTo>
                  <a:cubicBezTo>
                    <a:pt x="2096" y="17336"/>
                    <a:pt x="2322" y="17574"/>
                    <a:pt x="2560" y="17765"/>
                  </a:cubicBezTo>
                  <a:cubicBezTo>
                    <a:pt x="2917" y="18063"/>
                    <a:pt x="3310" y="18301"/>
                    <a:pt x="3739" y="18444"/>
                  </a:cubicBezTo>
                  <a:cubicBezTo>
                    <a:pt x="4096" y="18563"/>
                    <a:pt x="4453" y="18634"/>
                    <a:pt x="4834" y="18634"/>
                  </a:cubicBezTo>
                  <a:lnTo>
                    <a:pt x="4941" y="18634"/>
                  </a:lnTo>
                  <a:cubicBezTo>
                    <a:pt x="5310" y="18622"/>
                    <a:pt x="5691" y="18551"/>
                    <a:pt x="6084" y="18384"/>
                  </a:cubicBezTo>
                  <a:cubicBezTo>
                    <a:pt x="6287" y="18313"/>
                    <a:pt x="6489" y="18205"/>
                    <a:pt x="6680" y="18086"/>
                  </a:cubicBezTo>
                  <a:cubicBezTo>
                    <a:pt x="6692" y="18098"/>
                    <a:pt x="6704" y="18122"/>
                    <a:pt x="6739" y="18134"/>
                  </a:cubicBezTo>
                  <a:cubicBezTo>
                    <a:pt x="6751" y="18146"/>
                    <a:pt x="6787" y="18146"/>
                    <a:pt x="6799" y="18146"/>
                  </a:cubicBezTo>
                  <a:cubicBezTo>
                    <a:pt x="6811" y="18146"/>
                    <a:pt x="6846" y="18146"/>
                    <a:pt x="6870" y="18134"/>
                  </a:cubicBezTo>
                  <a:cubicBezTo>
                    <a:pt x="7073" y="18086"/>
                    <a:pt x="7263" y="18027"/>
                    <a:pt x="7454" y="17967"/>
                  </a:cubicBezTo>
                  <a:cubicBezTo>
                    <a:pt x="7549" y="17944"/>
                    <a:pt x="7632" y="17908"/>
                    <a:pt x="7727" y="17896"/>
                  </a:cubicBezTo>
                  <a:cubicBezTo>
                    <a:pt x="7906" y="17848"/>
                    <a:pt x="8120" y="17777"/>
                    <a:pt x="8347" y="17705"/>
                  </a:cubicBezTo>
                  <a:cubicBezTo>
                    <a:pt x="8739" y="17574"/>
                    <a:pt x="9132" y="17420"/>
                    <a:pt x="9525" y="17229"/>
                  </a:cubicBezTo>
                  <a:cubicBezTo>
                    <a:pt x="10287" y="16872"/>
                    <a:pt x="11014" y="16443"/>
                    <a:pt x="11692" y="15919"/>
                  </a:cubicBezTo>
                  <a:cubicBezTo>
                    <a:pt x="12371" y="15408"/>
                    <a:pt x="12990" y="14824"/>
                    <a:pt x="13573" y="14193"/>
                  </a:cubicBezTo>
                  <a:cubicBezTo>
                    <a:pt x="14121" y="13586"/>
                    <a:pt x="14633" y="12883"/>
                    <a:pt x="15074" y="12121"/>
                  </a:cubicBezTo>
                  <a:cubicBezTo>
                    <a:pt x="15502" y="11395"/>
                    <a:pt x="15859" y="10621"/>
                    <a:pt x="16145" y="9800"/>
                  </a:cubicBezTo>
                  <a:cubicBezTo>
                    <a:pt x="16276" y="9395"/>
                    <a:pt x="16419" y="8966"/>
                    <a:pt x="16514" y="8538"/>
                  </a:cubicBezTo>
                  <a:cubicBezTo>
                    <a:pt x="16562" y="8323"/>
                    <a:pt x="16610" y="8121"/>
                    <a:pt x="16645" y="7895"/>
                  </a:cubicBezTo>
                  <a:cubicBezTo>
                    <a:pt x="16693" y="7645"/>
                    <a:pt x="16729" y="7430"/>
                    <a:pt x="16752" y="7252"/>
                  </a:cubicBezTo>
                  <a:cubicBezTo>
                    <a:pt x="16848" y="6418"/>
                    <a:pt x="16645" y="5513"/>
                    <a:pt x="16205" y="4632"/>
                  </a:cubicBezTo>
                  <a:cubicBezTo>
                    <a:pt x="15776" y="3799"/>
                    <a:pt x="15181" y="3085"/>
                    <a:pt x="14443" y="2561"/>
                  </a:cubicBezTo>
                  <a:cubicBezTo>
                    <a:pt x="14085" y="2299"/>
                    <a:pt x="13752" y="2120"/>
                    <a:pt x="13395" y="2001"/>
                  </a:cubicBezTo>
                  <a:cubicBezTo>
                    <a:pt x="13097" y="1906"/>
                    <a:pt x="12800" y="1846"/>
                    <a:pt x="12514" y="1846"/>
                  </a:cubicBezTo>
                  <a:cubicBezTo>
                    <a:pt x="12442" y="1846"/>
                    <a:pt x="12359" y="1846"/>
                    <a:pt x="12276" y="1870"/>
                  </a:cubicBezTo>
                  <a:cubicBezTo>
                    <a:pt x="11918" y="1894"/>
                    <a:pt x="11573" y="2025"/>
                    <a:pt x="11276" y="2227"/>
                  </a:cubicBezTo>
                  <a:cubicBezTo>
                    <a:pt x="11073" y="2370"/>
                    <a:pt x="10895" y="2561"/>
                    <a:pt x="10740" y="2799"/>
                  </a:cubicBezTo>
                  <a:cubicBezTo>
                    <a:pt x="10680" y="2668"/>
                    <a:pt x="10656" y="2525"/>
                    <a:pt x="10609" y="2370"/>
                  </a:cubicBezTo>
                  <a:lnTo>
                    <a:pt x="10609" y="2382"/>
                  </a:lnTo>
                  <a:lnTo>
                    <a:pt x="10561" y="2227"/>
                  </a:lnTo>
                  <a:cubicBezTo>
                    <a:pt x="10537" y="2084"/>
                    <a:pt x="10502" y="1953"/>
                    <a:pt x="10466" y="1823"/>
                  </a:cubicBezTo>
                  <a:cubicBezTo>
                    <a:pt x="10442" y="1751"/>
                    <a:pt x="10418" y="1668"/>
                    <a:pt x="10383" y="1596"/>
                  </a:cubicBezTo>
                  <a:cubicBezTo>
                    <a:pt x="10359" y="1525"/>
                    <a:pt x="10311" y="1453"/>
                    <a:pt x="10263" y="1370"/>
                  </a:cubicBezTo>
                  <a:cubicBezTo>
                    <a:pt x="10133" y="1180"/>
                    <a:pt x="9978" y="1013"/>
                    <a:pt x="9799" y="858"/>
                  </a:cubicBezTo>
                  <a:cubicBezTo>
                    <a:pt x="9644" y="715"/>
                    <a:pt x="9466" y="584"/>
                    <a:pt x="9228" y="453"/>
                  </a:cubicBezTo>
                  <a:cubicBezTo>
                    <a:pt x="8787" y="215"/>
                    <a:pt x="8287" y="60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;p34"/>
            <p:cNvSpPr/>
            <p:nvPr/>
          </p:nvSpPr>
          <p:spPr>
            <a:xfrm>
              <a:off x="1141579" y="1912535"/>
              <a:ext cx="56411" cy="106100"/>
            </a:xfrm>
            <a:custGeom>
              <a:avLst/>
              <a:gdLst/>
              <a:ahLst/>
              <a:cxnLst/>
              <a:rect l="l" t="t" r="r" b="b"/>
              <a:pathLst>
                <a:path w="1561" h="2936" extrusionOk="0">
                  <a:moveTo>
                    <a:pt x="1322" y="0"/>
                  </a:moveTo>
                  <a:cubicBezTo>
                    <a:pt x="1203" y="36"/>
                    <a:pt x="1096" y="72"/>
                    <a:pt x="989" y="131"/>
                  </a:cubicBezTo>
                  <a:cubicBezTo>
                    <a:pt x="893" y="191"/>
                    <a:pt x="798" y="250"/>
                    <a:pt x="715" y="346"/>
                  </a:cubicBezTo>
                  <a:lnTo>
                    <a:pt x="655" y="405"/>
                  </a:lnTo>
                  <a:cubicBezTo>
                    <a:pt x="429" y="608"/>
                    <a:pt x="250" y="882"/>
                    <a:pt x="143" y="1179"/>
                  </a:cubicBezTo>
                  <a:cubicBezTo>
                    <a:pt x="36" y="1465"/>
                    <a:pt x="0" y="1739"/>
                    <a:pt x="12" y="2036"/>
                  </a:cubicBezTo>
                  <a:cubicBezTo>
                    <a:pt x="24" y="2322"/>
                    <a:pt x="108" y="2608"/>
                    <a:pt x="262" y="2858"/>
                  </a:cubicBezTo>
                  <a:cubicBezTo>
                    <a:pt x="293" y="2904"/>
                    <a:pt x="354" y="2936"/>
                    <a:pt x="413" y="2936"/>
                  </a:cubicBezTo>
                  <a:cubicBezTo>
                    <a:pt x="444" y="2936"/>
                    <a:pt x="475" y="2926"/>
                    <a:pt x="500" y="2906"/>
                  </a:cubicBezTo>
                  <a:cubicBezTo>
                    <a:pt x="572" y="2846"/>
                    <a:pt x="608" y="2739"/>
                    <a:pt x="548" y="2667"/>
                  </a:cubicBezTo>
                  <a:cubicBezTo>
                    <a:pt x="512" y="2620"/>
                    <a:pt x="500" y="2596"/>
                    <a:pt x="465" y="2548"/>
                  </a:cubicBezTo>
                  <a:lnTo>
                    <a:pt x="429" y="2417"/>
                  </a:lnTo>
                  <a:cubicBezTo>
                    <a:pt x="441" y="2417"/>
                    <a:pt x="453" y="2417"/>
                    <a:pt x="465" y="2394"/>
                  </a:cubicBezTo>
                  <a:cubicBezTo>
                    <a:pt x="560" y="2370"/>
                    <a:pt x="620" y="2263"/>
                    <a:pt x="596" y="2179"/>
                  </a:cubicBezTo>
                  <a:cubicBezTo>
                    <a:pt x="572" y="2096"/>
                    <a:pt x="548" y="2036"/>
                    <a:pt x="536" y="1965"/>
                  </a:cubicBezTo>
                  <a:cubicBezTo>
                    <a:pt x="500" y="1822"/>
                    <a:pt x="500" y="1667"/>
                    <a:pt x="512" y="1536"/>
                  </a:cubicBezTo>
                  <a:cubicBezTo>
                    <a:pt x="536" y="1382"/>
                    <a:pt x="560" y="1251"/>
                    <a:pt x="608" y="1120"/>
                  </a:cubicBezTo>
                  <a:cubicBezTo>
                    <a:pt x="655" y="1001"/>
                    <a:pt x="703" y="893"/>
                    <a:pt x="762" y="786"/>
                  </a:cubicBezTo>
                  <a:cubicBezTo>
                    <a:pt x="810" y="727"/>
                    <a:pt x="858" y="667"/>
                    <a:pt x="917" y="631"/>
                  </a:cubicBezTo>
                  <a:lnTo>
                    <a:pt x="929" y="608"/>
                  </a:lnTo>
                  <a:cubicBezTo>
                    <a:pt x="1024" y="536"/>
                    <a:pt x="1108" y="477"/>
                    <a:pt x="1203" y="429"/>
                  </a:cubicBezTo>
                  <a:cubicBezTo>
                    <a:pt x="1274" y="405"/>
                    <a:pt x="1334" y="370"/>
                    <a:pt x="1405" y="358"/>
                  </a:cubicBezTo>
                  <a:cubicBezTo>
                    <a:pt x="1501" y="334"/>
                    <a:pt x="1560" y="227"/>
                    <a:pt x="1524" y="131"/>
                  </a:cubicBezTo>
                  <a:cubicBezTo>
                    <a:pt x="1512" y="96"/>
                    <a:pt x="1489" y="60"/>
                    <a:pt x="1441" y="36"/>
                  </a:cubicBezTo>
                  <a:cubicBezTo>
                    <a:pt x="1405" y="12"/>
                    <a:pt x="1393" y="12"/>
                    <a:pt x="1370" y="12"/>
                  </a:cubicBezTo>
                  <a:cubicBezTo>
                    <a:pt x="1346" y="0"/>
                    <a:pt x="1334" y="0"/>
                    <a:pt x="1322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6;p34"/>
            <p:cNvSpPr/>
            <p:nvPr/>
          </p:nvSpPr>
          <p:spPr>
            <a:xfrm>
              <a:off x="1003023" y="1775715"/>
              <a:ext cx="264635" cy="644115"/>
            </a:xfrm>
            <a:custGeom>
              <a:avLst/>
              <a:gdLst/>
              <a:ahLst/>
              <a:cxnLst/>
              <a:rect l="l" t="t" r="r" b="b"/>
              <a:pathLst>
                <a:path w="7323" h="17824" extrusionOk="0">
                  <a:moveTo>
                    <a:pt x="4727" y="0"/>
                  </a:moveTo>
                  <a:cubicBezTo>
                    <a:pt x="4489" y="167"/>
                    <a:pt x="4227" y="381"/>
                    <a:pt x="4025" y="631"/>
                  </a:cubicBezTo>
                  <a:cubicBezTo>
                    <a:pt x="3751" y="941"/>
                    <a:pt x="3549" y="1310"/>
                    <a:pt x="3430" y="1715"/>
                  </a:cubicBezTo>
                  <a:cubicBezTo>
                    <a:pt x="3299" y="2155"/>
                    <a:pt x="3263" y="2572"/>
                    <a:pt x="3322" y="2953"/>
                  </a:cubicBezTo>
                  <a:cubicBezTo>
                    <a:pt x="3394" y="3358"/>
                    <a:pt x="3561" y="3727"/>
                    <a:pt x="3799" y="3989"/>
                  </a:cubicBezTo>
                  <a:cubicBezTo>
                    <a:pt x="3930" y="4144"/>
                    <a:pt x="4084" y="4263"/>
                    <a:pt x="4275" y="4370"/>
                  </a:cubicBezTo>
                  <a:lnTo>
                    <a:pt x="4287" y="4382"/>
                  </a:lnTo>
                  <a:cubicBezTo>
                    <a:pt x="4156" y="4548"/>
                    <a:pt x="4037" y="4739"/>
                    <a:pt x="3965" y="4965"/>
                  </a:cubicBezTo>
                  <a:cubicBezTo>
                    <a:pt x="3953" y="4989"/>
                    <a:pt x="3930" y="5037"/>
                    <a:pt x="3918" y="5084"/>
                  </a:cubicBezTo>
                  <a:cubicBezTo>
                    <a:pt x="3727" y="4965"/>
                    <a:pt x="3501" y="4882"/>
                    <a:pt x="3275" y="4822"/>
                  </a:cubicBezTo>
                  <a:cubicBezTo>
                    <a:pt x="3108" y="4787"/>
                    <a:pt x="2953" y="4763"/>
                    <a:pt x="2775" y="4763"/>
                  </a:cubicBezTo>
                  <a:cubicBezTo>
                    <a:pt x="2549" y="4763"/>
                    <a:pt x="2322" y="4810"/>
                    <a:pt x="2120" y="4882"/>
                  </a:cubicBezTo>
                  <a:cubicBezTo>
                    <a:pt x="1787" y="5001"/>
                    <a:pt x="1465" y="5227"/>
                    <a:pt x="1167" y="5537"/>
                  </a:cubicBezTo>
                  <a:cubicBezTo>
                    <a:pt x="905" y="5811"/>
                    <a:pt x="691" y="6168"/>
                    <a:pt x="489" y="6573"/>
                  </a:cubicBezTo>
                  <a:cubicBezTo>
                    <a:pt x="310" y="6942"/>
                    <a:pt x="179" y="7370"/>
                    <a:pt x="108" y="7823"/>
                  </a:cubicBezTo>
                  <a:cubicBezTo>
                    <a:pt x="12" y="8251"/>
                    <a:pt x="1" y="8680"/>
                    <a:pt x="12" y="9097"/>
                  </a:cubicBezTo>
                  <a:cubicBezTo>
                    <a:pt x="48" y="9525"/>
                    <a:pt x="120" y="9906"/>
                    <a:pt x="274" y="10240"/>
                  </a:cubicBezTo>
                  <a:cubicBezTo>
                    <a:pt x="417" y="10597"/>
                    <a:pt x="644" y="10894"/>
                    <a:pt x="905" y="11097"/>
                  </a:cubicBezTo>
                  <a:cubicBezTo>
                    <a:pt x="1120" y="11240"/>
                    <a:pt x="1382" y="11347"/>
                    <a:pt x="1656" y="11395"/>
                  </a:cubicBezTo>
                  <a:cubicBezTo>
                    <a:pt x="1715" y="11406"/>
                    <a:pt x="1787" y="11406"/>
                    <a:pt x="1858" y="11406"/>
                  </a:cubicBezTo>
                  <a:cubicBezTo>
                    <a:pt x="1798" y="11454"/>
                    <a:pt x="1739" y="11514"/>
                    <a:pt x="1667" y="11585"/>
                  </a:cubicBezTo>
                  <a:cubicBezTo>
                    <a:pt x="1477" y="11811"/>
                    <a:pt x="1310" y="12085"/>
                    <a:pt x="1191" y="12407"/>
                  </a:cubicBezTo>
                  <a:cubicBezTo>
                    <a:pt x="1001" y="12966"/>
                    <a:pt x="965" y="13657"/>
                    <a:pt x="1120" y="14371"/>
                  </a:cubicBezTo>
                  <a:cubicBezTo>
                    <a:pt x="1251" y="15038"/>
                    <a:pt x="1536" y="15693"/>
                    <a:pt x="1906" y="16228"/>
                  </a:cubicBezTo>
                  <a:cubicBezTo>
                    <a:pt x="2084" y="16490"/>
                    <a:pt x="2310" y="16729"/>
                    <a:pt x="2549" y="16943"/>
                  </a:cubicBezTo>
                  <a:cubicBezTo>
                    <a:pt x="2906" y="17241"/>
                    <a:pt x="3311" y="17479"/>
                    <a:pt x="3727" y="17622"/>
                  </a:cubicBezTo>
                  <a:cubicBezTo>
                    <a:pt x="4084" y="17741"/>
                    <a:pt x="4454" y="17824"/>
                    <a:pt x="4823" y="17824"/>
                  </a:cubicBezTo>
                  <a:lnTo>
                    <a:pt x="4930" y="17824"/>
                  </a:lnTo>
                  <a:cubicBezTo>
                    <a:pt x="5299" y="17800"/>
                    <a:pt x="5692" y="17729"/>
                    <a:pt x="6073" y="17562"/>
                  </a:cubicBezTo>
                  <a:cubicBezTo>
                    <a:pt x="6287" y="17491"/>
                    <a:pt x="6478" y="17383"/>
                    <a:pt x="6668" y="17264"/>
                  </a:cubicBezTo>
                  <a:cubicBezTo>
                    <a:pt x="6680" y="17288"/>
                    <a:pt x="6704" y="17300"/>
                    <a:pt x="6728" y="17312"/>
                  </a:cubicBezTo>
                  <a:cubicBezTo>
                    <a:pt x="6740" y="17324"/>
                    <a:pt x="6775" y="17324"/>
                    <a:pt x="6787" y="17324"/>
                  </a:cubicBezTo>
                  <a:cubicBezTo>
                    <a:pt x="6799" y="17324"/>
                    <a:pt x="6835" y="17324"/>
                    <a:pt x="6859" y="17312"/>
                  </a:cubicBezTo>
                  <a:cubicBezTo>
                    <a:pt x="6906" y="17300"/>
                    <a:pt x="6942" y="17300"/>
                    <a:pt x="6990" y="17288"/>
                  </a:cubicBezTo>
                  <a:cubicBezTo>
                    <a:pt x="6906" y="17264"/>
                    <a:pt x="6847" y="17241"/>
                    <a:pt x="6775" y="17205"/>
                  </a:cubicBezTo>
                  <a:cubicBezTo>
                    <a:pt x="6382" y="17074"/>
                    <a:pt x="6001" y="16895"/>
                    <a:pt x="5644" y="16693"/>
                  </a:cubicBezTo>
                  <a:cubicBezTo>
                    <a:pt x="5275" y="16467"/>
                    <a:pt x="4930" y="16193"/>
                    <a:pt x="4632" y="15883"/>
                  </a:cubicBezTo>
                  <a:cubicBezTo>
                    <a:pt x="4346" y="15574"/>
                    <a:pt x="4096" y="15216"/>
                    <a:pt x="3918" y="14847"/>
                  </a:cubicBezTo>
                  <a:cubicBezTo>
                    <a:pt x="3822" y="14669"/>
                    <a:pt x="3751" y="14466"/>
                    <a:pt x="3703" y="14276"/>
                  </a:cubicBezTo>
                  <a:cubicBezTo>
                    <a:pt x="3644" y="14085"/>
                    <a:pt x="3620" y="13895"/>
                    <a:pt x="3608" y="13692"/>
                  </a:cubicBezTo>
                  <a:cubicBezTo>
                    <a:pt x="3561" y="13311"/>
                    <a:pt x="3584" y="12907"/>
                    <a:pt x="3692" y="12526"/>
                  </a:cubicBezTo>
                  <a:cubicBezTo>
                    <a:pt x="3799" y="12133"/>
                    <a:pt x="3977" y="11752"/>
                    <a:pt x="4215" y="11418"/>
                  </a:cubicBezTo>
                  <a:cubicBezTo>
                    <a:pt x="4334" y="11240"/>
                    <a:pt x="4477" y="11073"/>
                    <a:pt x="4632" y="10930"/>
                  </a:cubicBezTo>
                  <a:cubicBezTo>
                    <a:pt x="4763" y="10811"/>
                    <a:pt x="4894" y="10692"/>
                    <a:pt x="5049" y="10585"/>
                  </a:cubicBezTo>
                  <a:cubicBezTo>
                    <a:pt x="4870" y="10585"/>
                    <a:pt x="4680" y="10573"/>
                    <a:pt x="4501" y="10513"/>
                  </a:cubicBezTo>
                  <a:cubicBezTo>
                    <a:pt x="4394" y="10478"/>
                    <a:pt x="4299" y="10442"/>
                    <a:pt x="4203" y="10394"/>
                  </a:cubicBezTo>
                  <a:cubicBezTo>
                    <a:pt x="4108" y="10347"/>
                    <a:pt x="4025" y="10287"/>
                    <a:pt x="3930" y="10228"/>
                  </a:cubicBezTo>
                  <a:cubicBezTo>
                    <a:pt x="3858" y="10168"/>
                    <a:pt x="3787" y="10097"/>
                    <a:pt x="3703" y="10025"/>
                  </a:cubicBezTo>
                  <a:cubicBezTo>
                    <a:pt x="3644" y="9942"/>
                    <a:pt x="3584" y="9871"/>
                    <a:pt x="3537" y="9787"/>
                  </a:cubicBezTo>
                  <a:cubicBezTo>
                    <a:pt x="3430" y="9621"/>
                    <a:pt x="3358" y="9442"/>
                    <a:pt x="3322" y="9251"/>
                  </a:cubicBezTo>
                  <a:cubicBezTo>
                    <a:pt x="3311" y="9156"/>
                    <a:pt x="3299" y="9073"/>
                    <a:pt x="3299" y="8966"/>
                  </a:cubicBezTo>
                  <a:cubicBezTo>
                    <a:pt x="3299" y="8870"/>
                    <a:pt x="3299" y="8787"/>
                    <a:pt x="3311" y="8692"/>
                  </a:cubicBezTo>
                  <a:cubicBezTo>
                    <a:pt x="3334" y="8501"/>
                    <a:pt x="3394" y="8311"/>
                    <a:pt x="3489" y="8132"/>
                  </a:cubicBezTo>
                  <a:cubicBezTo>
                    <a:pt x="3537" y="8025"/>
                    <a:pt x="3584" y="7918"/>
                    <a:pt x="3668" y="7835"/>
                  </a:cubicBezTo>
                  <a:cubicBezTo>
                    <a:pt x="3727" y="7763"/>
                    <a:pt x="3787" y="7668"/>
                    <a:pt x="3858" y="7608"/>
                  </a:cubicBezTo>
                  <a:cubicBezTo>
                    <a:pt x="4001" y="7465"/>
                    <a:pt x="4168" y="7358"/>
                    <a:pt x="4370" y="7263"/>
                  </a:cubicBezTo>
                  <a:cubicBezTo>
                    <a:pt x="4561" y="7180"/>
                    <a:pt x="4751" y="7120"/>
                    <a:pt x="4965" y="7084"/>
                  </a:cubicBezTo>
                  <a:cubicBezTo>
                    <a:pt x="5121" y="7066"/>
                    <a:pt x="5290" y="7041"/>
                    <a:pt x="5452" y="7041"/>
                  </a:cubicBezTo>
                  <a:cubicBezTo>
                    <a:pt x="5501" y="7041"/>
                    <a:pt x="5549" y="7043"/>
                    <a:pt x="5597" y="7049"/>
                  </a:cubicBezTo>
                  <a:cubicBezTo>
                    <a:pt x="5918" y="7061"/>
                    <a:pt x="6239" y="7108"/>
                    <a:pt x="6537" y="7192"/>
                  </a:cubicBezTo>
                  <a:cubicBezTo>
                    <a:pt x="6478" y="7132"/>
                    <a:pt x="6418" y="7073"/>
                    <a:pt x="6370" y="7013"/>
                  </a:cubicBezTo>
                  <a:cubicBezTo>
                    <a:pt x="6287" y="6882"/>
                    <a:pt x="6216" y="6727"/>
                    <a:pt x="6180" y="6584"/>
                  </a:cubicBezTo>
                  <a:cubicBezTo>
                    <a:pt x="6156" y="6418"/>
                    <a:pt x="6156" y="6251"/>
                    <a:pt x="6168" y="6096"/>
                  </a:cubicBezTo>
                  <a:cubicBezTo>
                    <a:pt x="6180" y="5918"/>
                    <a:pt x="6228" y="5739"/>
                    <a:pt x="6287" y="5560"/>
                  </a:cubicBezTo>
                  <a:cubicBezTo>
                    <a:pt x="6406" y="5179"/>
                    <a:pt x="6597" y="4822"/>
                    <a:pt x="6787" y="4489"/>
                  </a:cubicBezTo>
                  <a:cubicBezTo>
                    <a:pt x="6954" y="4215"/>
                    <a:pt x="7132" y="3953"/>
                    <a:pt x="7323" y="3691"/>
                  </a:cubicBezTo>
                  <a:cubicBezTo>
                    <a:pt x="7001" y="3632"/>
                    <a:pt x="6692" y="3560"/>
                    <a:pt x="6370" y="3441"/>
                  </a:cubicBezTo>
                  <a:cubicBezTo>
                    <a:pt x="6049" y="3322"/>
                    <a:pt x="5739" y="3179"/>
                    <a:pt x="5454" y="2965"/>
                  </a:cubicBezTo>
                  <a:cubicBezTo>
                    <a:pt x="5275" y="2834"/>
                    <a:pt x="5108" y="2703"/>
                    <a:pt x="4977" y="2536"/>
                  </a:cubicBezTo>
                  <a:cubicBezTo>
                    <a:pt x="4823" y="2370"/>
                    <a:pt x="4704" y="2191"/>
                    <a:pt x="4620" y="1989"/>
                  </a:cubicBezTo>
                  <a:cubicBezTo>
                    <a:pt x="4573" y="1881"/>
                    <a:pt x="4525" y="1786"/>
                    <a:pt x="4501" y="1691"/>
                  </a:cubicBezTo>
                  <a:cubicBezTo>
                    <a:pt x="4465" y="1596"/>
                    <a:pt x="4454" y="1512"/>
                    <a:pt x="4442" y="1417"/>
                  </a:cubicBezTo>
                  <a:cubicBezTo>
                    <a:pt x="4406" y="1227"/>
                    <a:pt x="4430" y="1012"/>
                    <a:pt x="4454" y="822"/>
                  </a:cubicBezTo>
                  <a:cubicBezTo>
                    <a:pt x="4489" y="619"/>
                    <a:pt x="4549" y="417"/>
                    <a:pt x="4620" y="227"/>
                  </a:cubicBezTo>
                  <a:cubicBezTo>
                    <a:pt x="4644" y="155"/>
                    <a:pt x="4692" y="84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7;p34"/>
            <p:cNvSpPr/>
            <p:nvPr/>
          </p:nvSpPr>
          <p:spPr>
            <a:xfrm>
              <a:off x="1329174" y="1772679"/>
              <a:ext cx="71444" cy="96596"/>
            </a:xfrm>
            <a:custGeom>
              <a:avLst/>
              <a:gdLst/>
              <a:ahLst/>
              <a:cxnLst/>
              <a:rect l="l" t="t" r="r" b="b"/>
              <a:pathLst>
                <a:path w="1977" h="2673" extrusionOk="0">
                  <a:moveTo>
                    <a:pt x="191" y="1"/>
                  </a:moveTo>
                  <a:cubicBezTo>
                    <a:pt x="120" y="1"/>
                    <a:pt x="24" y="72"/>
                    <a:pt x="12" y="168"/>
                  </a:cubicBezTo>
                  <a:cubicBezTo>
                    <a:pt x="1" y="215"/>
                    <a:pt x="12" y="275"/>
                    <a:pt x="48" y="311"/>
                  </a:cubicBezTo>
                  <a:cubicBezTo>
                    <a:pt x="72" y="358"/>
                    <a:pt x="108" y="370"/>
                    <a:pt x="143" y="394"/>
                  </a:cubicBezTo>
                  <a:lnTo>
                    <a:pt x="155" y="394"/>
                  </a:lnTo>
                  <a:cubicBezTo>
                    <a:pt x="358" y="465"/>
                    <a:pt x="548" y="572"/>
                    <a:pt x="715" y="692"/>
                  </a:cubicBezTo>
                  <a:cubicBezTo>
                    <a:pt x="905" y="822"/>
                    <a:pt x="1072" y="989"/>
                    <a:pt x="1227" y="1168"/>
                  </a:cubicBezTo>
                  <a:cubicBezTo>
                    <a:pt x="1334" y="1299"/>
                    <a:pt x="1441" y="1442"/>
                    <a:pt x="1513" y="1596"/>
                  </a:cubicBezTo>
                  <a:cubicBezTo>
                    <a:pt x="1560" y="1704"/>
                    <a:pt x="1608" y="1823"/>
                    <a:pt x="1620" y="1942"/>
                  </a:cubicBezTo>
                  <a:cubicBezTo>
                    <a:pt x="1632" y="2037"/>
                    <a:pt x="1632" y="2132"/>
                    <a:pt x="1632" y="2239"/>
                  </a:cubicBezTo>
                  <a:cubicBezTo>
                    <a:pt x="1620" y="2311"/>
                    <a:pt x="1608" y="2394"/>
                    <a:pt x="1572" y="2477"/>
                  </a:cubicBezTo>
                  <a:cubicBezTo>
                    <a:pt x="1560" y="2513"/>
                    <a:pt x="1572" y="2561"/>
                    <a:pt x="1584" y="2597"/>
                  </a:cubicBezTo>
                  <a:cubicBezTo>
                    <a:pt x="1620" y="2620"/>
                    <a:pt x="1644" y="2656"/>
                    <a:pt x="1691" y="2668"/>
                  </a:cubicBezTo>
                  <a:cubicBezTo>
                    <a:pt x="1705" y="2671"/>
                    <a:pt x="1719" y="2673"/>
                    <a:pt x="1732" y="2673"/>
                  </a:cubicBezTo>
                  <a:cubicBezTo>
                    <a:pt x="1765" y="2673"/>
                    <a:pt x="1793" y="2664"/>
                    <a:pt x="1810" y="2656"/>
                  </a:cubicBezTo>
                  <a:cubicBezTo>
                    <a:pt x="1858" y="2620"/>
                    <a:pt x="1870" y="2597"/>
                    <a:pt x="1882" y="2549"/>
                  </a:cubicBezTo>
                  <a:cubicBezTo>
                    <a:pt x="1929" y="2418"/>
                    <a:pt x="1965" y="2299"/>
                    <a:pt x="1965" y="2156"/>
                  </a:cubicBezTo>
                  <a:cubicBezTo>
                    <a:pt x="1977" y="2013"/>
                    <a:pt x="1965" y="1882"/>
                    <a:pt x="1929" y="1739"/>
                  </a:cubicBezTo>
                  <a:cubicBezTo>
                    <a:pt x="1906" y="1608"/>
                    <a:pt x="1858" y="1489"/>
                    <a:pt x="1810" y="1370"/>
                  </a:cubicBezTo>
                  <a:cubicBezTo>
                    <a:pt x="1751" y="1239"/>
                    <a:pt x="1679" y="1108"/>
                    <a:pt x="1584" y="989"/>
                  </a:cubicBezTo>
                  <a:cubicBezTo>
                    <a:pt x="1429" y="751"/>
                    <a:pt x="1215" y="537"/>
                    <a:pt x="977" y="370"/>
                  </a:cubicBezTo>
                  <a:cubicBezTo>
                    <a:pt x="751" y="215"/>
                    <a:pt x="501" y="72"/>
                    <a:pt x="239" y="1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8;p34"/>
            <p:cNvSpPr/>
            <p:nvPr/>
          </p:nvSpPr>
          <p:spPr>
            <a:xfrm>
              <a:off x="1290036" y="1757645"/>
              <a:ext cx="120482" cy="109786"/>
            </a:xfrm>
            <a:custGeom>
              <a:avLst/>
              <a:gdLst/>
              <a:ahLst/>
              <a:cxnLst/>
              <a:rect l="l" t="t" r="r" b="b"/>
              <a:pathLst>
                <a:path w="3334" h="3038" extrusionOk="0">
                  <a:moveTo>
                    <a:pt x="143" y="0"/>
                  </a:moveTo>
                  <a:cubicBezTo>
                    <a:pt x="83" y="0"/>
                    <a:pt x="24" y="48"/>
                    <a:pt x="12" y="131"/>
                  </a:cubicBezTo>
                  <a:cubicBezTo>
                    <a:pt x="0" y="226"/>
                    <a:pt x="36" y="310"/>
                    <a:pt x="131" y="334"/>
                  </a:cubicBezTo>
                  <a:cubicBezTo>
                    <a:pt x="250" y="346"/>
                    <a:pt x="369" y="393"/>
                    <a:pt x="476" y="417"/>
                  </a:cubicBezTo>
                  <a:cubicBezTo>
                    <a:pt x="595" y="453"/>
                    <a:pt x="714" y="488"/>
                    <a:pt x="833" y="536"/>
                  </a:cubicBezTo>
                  <a:cubicBezTo>
                    <a:pt x="810" y="536"/>
                    <a:pt x="798" y="524"/>
                    <a:pt x="786" y="524"/>
                  </a:cubicBezTo>
                  <a:cubicBezTo>
                    <a:pt x="1214" y="691"/>
                    <a:pt x="1631" y="881"/>
                    <a:pt x="2000" y="1143"/>
                  </a:cubicBezTo>
                  <a:cubicBezTo>
                    <a:pt x="2262" y="1322"/>
                    <a:pt x="2477" y="1524"/>
                    <a:pt x="2679" y="1762"/>
                  </a:cubicBezTo>
                  <a:cubicBezTo>
                    <a:pt x="2774" y="1893"/>
                    <a:pt x="2881" y="2036"/>
                    <a:pt x="2953" y="2203"/>
                  </a:cubicBezTo>
                  <a:cubicBezTo>
                    <a:pt x="3012" y="2334"/>
                    <a:pt x="3060" y="2489"/>
                    <a:pt x="3096" y="2632"/>
                  </a:cubicBezTo>
                  <a:cubicBezTo>
                    <a:pt x="3108" y="2739"/>
                    <a:pt x="3108" y="2834"/>
                    <a:pt x="3108" y="2929"/>
                  </a:cubicBezTo>
                  <a:cubicBezTo>
                    <a:pt x="3108" y="2984"/>
                    <a:pt x="3157" y="3038"/>
                    <a:pt x="3211" y="3038"/>
                  </a:cubicBezTo>
                  <a:cubicBezTo>
                    <a:pt x="3216" y="3038"/>
                    <a:pt x="3221" y="3037"/>
                    <a:pt x="3227" y="3036"/>
                  </a:cubicBezTo>
                  <a:cubicBezTo>
                    <a:pt x="3286" y="3036"/>
                    <a:pt x="3334" y="2977"/>
                    <a:pt x="3334" y="2917"/>
                  </a:cubicBezTo>
                  <a:cubicBezTo>
                    <a:pt x="3334" y="2739"/>
                    <a:pt x="3310" y="2560"/>
                    <a:pt x="3274" y="2381"/>
                  </a:cubicBezTo>
                  <a:cubicBezTo>
                    <a:pt x="3227" y="2203"/>
                    <a:pt x="3167" y="2036"/>
                    <a:pt x="3072" y="1881"/>
                  </a:cubicBezTo>
                  <a:cubicBezTo>
                    <a:pt x="2989" y="1715"/>
                    <a:pt x="2893" y="1560"/>
                    <a:pt x="2774" y="1429"/>
                  </a:cubicBezTo>
                  <a:cubicBezTo>
                    <a:pt x="2655" y="1286"/>
                    <a:pt x="2524" y="1143"/>
                    <a:pt x="2381" y="1012"/>
                  </a:cubicBezTo>
                  <a:cubicBezTo>
                    <a:pt x="2227" y="881"/>
                    <a:pt x="2060" y="762"/>
                    <a:pt x="1905" y="655"/>
                  </a:cubicBezTo>
                  <a:cubicBezTo>
                    <a:pt x="1738" y="548"/>
                    <a:pt x="1572" y="465"/>
                    <a:pt x="1393" y="369"/>
                  </a:cubicBezTo>
                  <a:cubicBezTo>
                    <a:pt x="1072" y="215"/>
                    <a:pt x="714" y="84"/>
                    <a:pt x="357" y="36"/>
                  </a:cubicBezTo>
                  <a:cubicBezTo>
                    <a:pt x="298" y="12"/>
                    <a:pt x="238" y="12"/>
                    <a:pt x="179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9;p34"/>
            <p:cNvSpPr/>
            <p:nvPr/>
          </p:nvSpPr>
          <p:spPr>
            <a:xfrm>
              <a:off x="1288301" y="1754863"/>
              <a:ext cx="123518" cy="102920"/>
            </a:xfrm>
            <a:custGeom>
              <a:avLst/>
              <a:gdLst/>
              <a:ahLst/>
              <a:cxnLst/>
              <a:rect l="l" t="t" r="r" b="b"/>
              <a:pathLst>
                <a:path w="3418" h="2848" extrusionOk="0">
                  <a:moveTo>
                    <a:pt x="2108" y="1137"/>
                  </a:moveTo>
                  <a:cubicBezTo>
                    <a:pt x="2108" y="1137"/>
                    <a:pt x="2132" y="1137"/>
                    <a:pt x="2132" y="1149"/>
                  </a:cubicBezTo>
                  <a:lnTo>
                    <a:pt x="2108" y="1137"/>
                  </a:lnTo>
                  <a:close/>
                  <a:moveTo>
                    <a:pt x="150" y="1"/>
                  </a:moveTo>
                  <a:cubicBezTo>
                    <a:pt x="128" y="1"/>
                    <a:pt x="109" y="9"/>
                    <a:pt x="84" y="18"/>
                  </a:cubicBezTo>
                  <a:cubicBezTo>
                    <a:pt x="60" y="53"/>
                    <a:pt x="24" y="77"/>
                    <a:pt x="12" y="125"/>
                  </a:cubicBezTo>
                  <a:cubicBezTo>
                    <a:pt x="0" y="208"/>
                    <a:pt x="48" y="303"/>
                    <a:pt x="131" y="315"/>
                  </a:cubicBezTo>
                  <a:cubicBezTo>
                    <a:pt x="417" y="375"/>
                    <a:pt x="703" y="446"/>
                    <a:pt x="977" y="553"/>
                  </a:cubicBezTo>
                  <a:cubicBezTo>
                    <a:pt x="1179" y="625"/>
                    <a:pt x="1370" y="720"/>
                    <a:pt x="1548" y="804"/>
                  </a:cubicBezTo>
                  <a:cubicBezTo>
                    <a:pt x="1739" y="911"/>
                    <a:pt x="1917" y="1018"/>
                    <a:pt x="2096" y="1149"/>
                  </a:cubicBezTo>
                  <a:cubicBezTo>
                    <a:pt x="2346" y="1339"/>
                    <a:pt x="2584" y="1554"/>
                    <a:pt x="2798" y="1804"/>
                  </a:cubicBezTo>
                  <a:cubicBezTo>
                    <a:pt x="2929" y="1970"/>
                    <a:pt x="3048" y="2149"/>
                    <a:pt x="3144" y="2339"/>
                  </a:cubicBezTo>
                  <a:cubicBezTo>
                    <a:pt x="3203" y="2482"/>
                    <a:pt x="3263" y="2649"/>
                    <a:pt x="3287" y="2804"/>
                  </a:cubicBezTo>
                  <a:cubicBezTo>
                    <a:pt x="3287" y="2822"/>
                    <a:pt x="3322" y="2847"/>
                    <a:pt x="3354" y="2847"/>
                  </a:cubicBezTo>
                  <a:cubicBezTo>
                    <a:pt x="3364" y="2847"/>
                    <a:pt x="3373" y="2845"/>
                    <a:pt x="3382" y="2839"/>
                  </a:cubicBezTo>
                  <a:cubicBezTo>
                    <a:pt x="3418" y="2828"/>
                    <a:pt x="3418" y="2804"/>
                    <a:pt x="3418" y="2756"/>
                  </a:cubicBezTo>
                  <a:cubicBezTo>
                    <a:pt x="3346" y="2399"/>
                    <a:pt x="3227" y="2054"/>
                    <a:pt x="3048" y="1744"/>
                  </a:cubicBezTo>
                  <a:cubicBezTo>
                    <a:pt x="2965" y="1577"/>
                    <a:pt x="2846" y="1435"/>
                    <a:pt x="2727" y="1280"/>
                  </a:cubicBezTo>
                  <a:cubicBezTo>
                    <a:pt x="2608" y="1137"/>
                    <a:pt x="2465" y="1018"/>
                    <a:pt x="2322" y="887"/>
                  </a:cubicBezTo>
                  <a:cubicBezTo>
                    <a:pt x="2167" y="744"/>
                    <a:pt x="2013" y="649"/>
                    <a:pt x="1846" y="542"/>
                  </a:cubicBezTo>
                  <a:cubicBezTo>
                    <a:pt x="1679" y="434"/>
                    <a:pt x="1513" y="363"/>
                    <a:pt x="1334" y="280"/>
                  </a:cubicBezTo>
                  <a:cubicBezTo>
                    <a:pt x="1155" y="208"/>
                    <a:pt x="965" y="149"/>
                    <a:pt x="786" y="89"/>
                  </a:cubicBezTo>
                  <a:cubicBezTo>
                    <a:pt x="608" y="53"/>
                    <a:pt x="417" y="18"/>
                    <a:pt x="227" y="6"/>
                  </a:cubicBezTo>
                  <a:lnTo>
                    <a:pt x="179" y="6"/>
                  </a:lnTo>
                  <a:cubicBezTo>
                    <a:pt x="169" y="2"/>
                    <a:pt x="159" y="1"/>
                    <a:pt x="150" y="1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0;p34"/>
            <p:cNvSpPr/>
            <p:nvPr/>
          </p:nvSpPr>
          <p:spPr>
            <a:xfrm>
              <a:off x="1294337" y="1753923"/>
              <a:ext cx="116616" cy="95981"/>
            </a:xfrm>
            <a:custGeom>
              <a:avLst/>
              <a:gdLst/>
              <a:ahLst/>
              <a:cxnLst/>
              <a:rect l="l" t="t" r="r" b="b"/>
              <a:pathLst>
                <a:path w="3227" h="2656" extrusionOk="0">
                  <a:moveTo>
                    <a:pt x="104" y="0"/>
                  </a:moveTo>
                  <a:cubicBezTo>
                    <a:pt x="99" y="0"/>
                    <a:pt x="85" y="6"/>
                    <a:pt x="72" y="20"/>
                  </a:cubicBezTo>
                  <a:cubicBezTo>
                    <a:pt x="36" y="32"/>
                    <a:pt x="24" y="56"/>
                    <a:pt x="12" y="103"/>
                  </a:cubicBezTo>
                  <a:cubicBezTo>
                    <a:pt x="0" y="163"/>
                    <a:pt x="36" y="258"/>
                    <a:pt x="119" y="258"/>
                  </a:cubicBezTo>
                  <a:cubicBezTo>
                    <a:pt x="214" y="270"/>
                    <a:pt x="333" y="294"/>
                    <a:pt x="441" y="329"/>
                  </a:cubicBezTo>
                  <a:cubicBezTo>
                    <a:pt x="548" y="353"/>
                    <a:pt x="667" y="389"/>
                    <a:pt x="762" y="437"/>
                  </a:cubicBezTo>
                  <a:cubicBezTo>
                    <a:pt x="1119" y="568"/>
                    <a:pt x="1465" y="746"/>
                    <a:pt x="1774" y="972"/>
                  </a:cubicBezTo>
                  <a:lnTo>
                    <a:pt x="1762" y="949"/>
                  </a:lnTo>
                  <a:lnTo>
                    <a:pt x="1762" y="949"/>
                  </a:lnTo>
                  <a:cubicBezTo>
                    <a:pt x="1762" y="949"/>
                    <a:pt x="1774" y="949"/>
                    <a:pt x="1774" y="972"/>
                  </a:cubicBezTo>
                  <a:cubicBezTo>
                    <a:pt x="1774" y="972"/>
                    <a:pt x="1774" y="972"/>
                    <a:pt x="1774" y="972"/>
                  </a:cubicBezTo>
                  <a:lnTo>
                    <a:pt x="1774" y="972"/>
                  </a:lnTo>
                  <a:cubicBezTo>
                    <a:pt x="1774" y="981"/>
                    <a:pt x="1786" y="983"/>
                    <a:pt x="1793" y="984"/>
                  </a:cubicBezTo>
                  <a:lnTo>
                    <a:pt x="1793" y="984"/>
                  </a:lnTo>
                  <a:cubicBezTo>
                    <a:pt x="1786" y="980"/>
                    <a:pt x="1780" y="976"/>
                    <a:pt x="1774" y="972"/>
                  </a:cubicBezTo>
                  <a:lnTo>
                    <a:pt x="1774" y="972"/>
                  </a:lnTo>
                  <a:lnTo>
                    <a:pt x="1798" y="984"/>
                  </a:lnTo>
                  <a:cubicBezTo>
                    <a:pt x="1798" y="984"/>
                    <a:pt x="1796" y="984"/>
                    <a:pt x="1793" y="984"/>
                  </a:cubicBezTo>
                  <a:lnTo>
                    <a:pt x="1793" y="984"/>
                  </a:lnTo>
                  <a:cubicBezTo>
                    <a:pt x="1939" y="1077"/>
                    <a:pt x="2066" y="1191"/>
                    <a:pt x="2203" y="1306"/>
                  </a:cubicBezTo>
                  <a:cubicBezTo>
                    <a:pt x="2342" y="1445"/>
                    <a:pt x="2469" y="1572"/>
                    <a:pt x="2586" y="1711"/>
                  </a:cubicBezTo>
                  <a:lnTo>
                    <a:pt x="2586" y="1711"/>
                  </a:lnTo>
                  <a:cubicBezTo>
                    <a:pt x="2585" y="1711"/>
                    <a:pt x="2584" y="1711"/>
                    <a:pt x="2584" y="1711"/>
                  </a:cubicBezTo>
                  <a:cubicBezTo>
                    <a:pt x="2750" y="1901"/>
                    <a:pt x="2881" y="2115"/>
                    <a:pt x="2989" y="2354"/>
                  </a:cubicBezTo>
                  <a:cubicBezTo>
                    <a:pt x="3012" y="2425"/>
                    <a:pt x="3048" y="2508"/>
                    <a:pt x="3072" y="2604"/>
                  </a:cubicBezTo>
                  <a:cubicBezTo>
                    <a:pt x="3081" y="2640"/>
                    <a:pt x="3111" y="2655"/>
                    <a:pt x="3140" y="2655"/>
                  </a:cubicBezTo>
                  <a:cubicBezTo>
                    <a:pt x="3150" y="2655"/>
                    <a:pt x="3159" y="2654"/>
                    <a:pt x="3167" y="2651"/>
                  </a:cubicBezTo>
                  <a:cubicBezTo>
                    <a:pt x="3203" y="2639"/>
                    <a:pt x="3227" y="2592"/>
                    <a:pt x="3203" y="2556"/>
                  </a:cubicBezTo>
                  <a:cubicBezTo>
                    <a:pt x="3108" y="2234"/>
                    <a:pt x="2953" y="1925"/>
                    <a:pt x="2762" y="1639"/>
                  </a:cubicBezTo>
                  <a:cubicBezTo>
                    <a:pt x="2548" y="1341"/>
                    <a:pt x="2310" y="1068"/>
                    <a:pt x="2036" y="830"/>
                  </a:cubicBezTo>
                  <a:cubicBezTo>
                    <a:pt x="1893" y="710"/>
                    <a:pt x="1750" y="615"/>
                    <a:pt x="1584" y="520"/>
                  </a:cubicBezTo>
                  <a:cubicBezTo>
                    <a:pt x="1441" y="413"/>
                    <a:pt x="1274" y="341"/>
                    <a:pt x="1095" y="270"/>
                  </a:cubicBezTo>
                  <a:cubicBezTo>
                    <a:pt x="929" y="187"/>
                    <a:pt x="762" y="127"/>
                    <a:pt x="607" y="91"/>
                  </a:cubicBezTo>
                  <a:cubicBezTo>
                    <a:pt x="524" y="79"/>
                    <a:pt x="441" y="44"/>
                    <a:pt x="369" y="44"/>
                  </a:cubicBezTo>
                  <a:cubicBezTo>
                    <a:pt x="274" y="32"/>
                    <a:pt x="191" y="32"/>
                    <a:pt x="95" y="8"/>
                  </a:cubicBezTo>
                  <a:cubicBezTo>
                    <a:pt x="105" y="3"/>
                    <a:pt x="107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1;p34"/>
            <p:cNvSpPr/>
            <p:nvPr/>
          </p:nvSpPr>
          <p:spPr>
            <a:xfrm>
              <a:off x="1328741" y="1771848"/>
              <a:ext cx="44774" cy="29163"/>
            </a:xfrm>
            <a:custGeom>
              <a:avLst/>
              <a:gdLst/>
              <a:ahLst/>
              <a:cxnLst/>
              <a:rect l="l" t="t" r="r" b="b"/>
              <a:pathLst>
                <a:path w="1239" h="807" extrusionOk="0">
                  <a:moveTo>
                    <a:pt x="36" y="0"/>
                  </a:moveTo>
                  <a:cubicBezTo>
                    <a:pt x="24" y="0"/>
                    <a:pt x="24" y="12"/>
                    <a:pt x="13" y="12"/>
                  </a:cubicBezTo>
                  <a:cubicBezTo>
                    <a:pt x="1" y="24"/>
                    <a:pt x="13" y="48"/>
                    <a:pt x="24" y="72"/>
                  </a:cubicBezTo>
                  <a:lnTo>
                    <a:pt x="429" y="250"/>
                  </a:lnTo>
                  <a:cubicBezTo>
                    <a:pt x="560" y="322"/>
                    <a:pt x="691" y="393"/>
                    <a:pt x="822" y="488"/>
                  </a:cubicBezTo>
                  <a:lnTo>
                    <a:pt x="810" y="488"/>
                  </a:lnTo>
                  <a:cubicBezTo>
                    <a:pt x="870" y="524"/>
                    <a:pt x="929" y="572"/>
                    <a:pt x="989" y="631"/>
                  </a:cubicBezTo>
                  <a:cubicBezTo>
                    <a:pt x="1048" y="679"/>
                    <a:pt x="1108" y="738"/>
                    <a:pt x="1167" y="798"/>
                  </a:cubicBezTo>
                  <a:cubicBezTo>
                    <a:pt x="1173" y="804"/>
                    <a:pt x="1185" y="807"/>
                    <a:pt x="1197" y="807"/>
                  </a:cubicBezTo>
                  <a:cubicBezTo>
                    <a:pt x="1209" y="807"/>
                    <a:pt x="1221" y="804"/>
                    <a:pt x="1227" y="798"/>
                  </a:cubicBezTo>
                  <a:cubicBezTo>
                    <a:pt x="1239" y="786"/>
                    <a:pt x="1239" y="750"/>
                    <a:pt x="1227" y="738"/>
                  </a:cubicBezTo>
                  <a:cubicBezTo>
                    <a:pt x="1144" y="643"/>
                    <a:pt x="1060" y="572"/>
                    <a:pt x="965" y="500"/>
                  </a:cubicBezTo>
                  <a:cubicBezTo>
                    <a:pt x="870" y="429"/>
                    <a:pt x="786" y="369"/>
                    <a:pt x="679" y="310"/>
                  </a:cubicBezTo>
                  <a:cubicBezTo>
                    <a:pt x="489" y="191"/>
                    <a:pt x="263" y="83"/>
                    <a:pt x="36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2;p34"/>
            <p:cNvSpPr/>
            <p:nvPr/>
          </p:nvSpPr>
          <p:spPr>
            <a:xfrm>
              <a:off x="1225493" y="1894900"/>
              <a:ext cx="965522" cy="848942"/>
            </a:xfrm>
            <a:custGeom>
              <a:avLst/>
              <a:gdLst/>
              <a:ahLst/>
              <a:cxnLst/>
              <a:rect l="l" t="t" r="r" b="b"/>
              <a:pathLst>
                <a:path w="26718" h="23492" extrusionOk="0">
                  <a:moveTo>
                    <a:pt x="11871" y="417"/>
                  </a:moveTo>
                  <a:cubicBezTo>
                    <a:pt x="11847" y="429"/>
                    <a:pt x="11799" y="429"/>
                    <a:pt x="11763" y="429"/>
                  </a:cubicBezTo>
                  <a:cubicBezTo>
                    <a:pt x="11799" y="429"/>
                    <a:pt x="11823" y="429"/>
                    <a:pt x="11859" y="417"/>
                  </a:cubicBezTo>
                  <a:close/>
                  <a:moveTo>
                    <a:pt x="1738" y="9240"/>
                  </a:moveTo>
                  <a:cubicBezTo>
                    <a:pt x="1737" y="9252"/>
                    <a:pt x="1734" y="9265"/>
                    <a:pt x="1727" y="9287"/>
                  </a:cubicBezTo>
                  <a:cubicBezTo>
                    <a:pt x="1727" y="9276"/>
                    <a:pt x="1727" y="9252"/>
                    <a:pt x="1738" y="9240"/>
                  </a:cubicBezTo>
                  <a:close/>
                  <a:moveTo>
                    <a:pt x="16728" y="0"/>
                  </a:moveTo>
                  <a:cubicBezTo>
                    <a:pt x="16645" y="0"/>
                    <a:pt x="16574" y="0"/>
                    <a:pt x="16502" y="12"/>
                  </a:cubicBezTo>
                  <a:cubicBezTo>
                    <a:pt x="16169" y="48"/>
                    <a:pt x="15859" y="203"/>
                    <a:pt x="15633" y="465"/>
                  </a:cubicBezTo>
                  <a:cubicBezTo>
                    <a:pt x="14954" y="238"/>
                    <a:pt x="14204" y="84"/>
                    <a:pt x="13454" y="48"/>
                  </a:cubicBezTo>
                  <a:cubicBezTo>
                    <a:pt x="13240" y="24"/>
                    <a:pt x="13037" y="24"/>
                    <a:pt x="12823" y="24"/>
                  </a:cubicBezTo>
                  <a:cubicBezTo>
                    <a:pt x="12275" y="24"/>
                    <a:pt x="11704" y="72"/>
                    <a:pt x="11132" y="179"/>
                  </a:cubicBezTo>
                  <a:cubicBezTo>
                    <a:pt x="10382" y="298"/>
                    <a:pt x="9620" y="500"/>
                    <a:pt x="8846" y="798"/>
                  </a:cubicBezTo>
                  <a:cubicBezTo>
                    <a:pt x="8120" y="1072"/>
                    <a:pt x="7406" y="1429"/>
                    <a:pt x="6727" y="1858"/>
                  </a:cubicBezTo>
                  <a:cubicBezTo>
                    <a:pt x="5322" y="2703"/>
                    <a:pt x="4143" y="3775"/>
                    <a:pt x="3215" y="5049"/>
                  </a:cubicBezTo>
                  <a:cubicBezTo>
                    <a:pt x="2750" y="5668"/>
                    <a:pt x="2346" y="6334"/>
                    <a:pt x="2036" y="7037"/>
                  </a:cubicBezTo>
                  <a:cubicBezTo>
                    <a:pt x="1881" y="7382"/>
                    <a:pt x="1750" y="7739"/>
                    <a:pt x="1643" y="8097"/>
                  </a:cubicBezTo>
                  <a:cubicBezTo>
                    <a:pt x="1512" y="8561"/>
                    <a:pt x="1405" y="9049"/>
                    <a:pt x="1346" y="9537"/>
                  </a:cubicBezTo>
                  <a:cubicBezTo>
                    <a:pt x="1298" y="9954"/>
                    <a:pt x="1286" y="10371"/>
                    <a:pt x="1322" y="10787"/>
                  </a:cubicBezTo>
                  <a:cubicBezTo>
                    <a:pt x="1346" y="11216"/>
                    <a:pt x="1405" y="11633"/>
                    <a:pt x="1524" y="12014"/>
                  </a:cubicBezTo>
                  <a:cubicBezTo>
                    <a:pt x="1310" y="12145"/>
                    <a:pt x="1084" y="12311"/>
                    <a:pt x="905" y="12502"/>
                  </a:cubicBezTo>
                  <a:cubicBezTo>
                    <a:pt x="714" y="12704"/>
                    <a:pt x="536" y="12942"/>
                    <a:pt x="393" y="13216"/>
                  </a:cubicBezTo>
                  <a:cubicBezTo>
                    <a:pt x="143" y="13716"/>
                    <a:pt x="12" y="14312"/>
                    <a:pt x="0" y="14990"/>
                  </a:cubicBezTo>
                  <a:cubicBezTo>
                    <a:pt x="0" y="15288"/>
                    <a:pt x="24" y="15597"/>
                    <a:pt x="83" y="15943"/>
                  </a:cubicBezTo>
                  <a:cubicBezTo>
                    <a:pt x="143" y="16240"/>
                    <a:pt x="214" y="16550"/>
                    <a:pt x="333" y="16848"/>
                  </a:cubicBezTo>
                  <a:cubicBezTo>
                    <a:pt x="560" y="17455"/>
                    <a:pt x="893" y="18003"/>
                    <a:pt x="1310" y="18455"/>
                  </a:cubicBezTo>
                  <a:cubicBezTo>
                    <a:pt x="1691" y="18872"/>
                    <a:pt x="2155" y="19193"/>
                    <a:pt x="2643" y="19372"/>
                  </a:cubicBezTo>
                  <a:cubicBezTo>
                    <a:pt x="2762" y="19991"/>
                    <a:pt x="3000" y="20562"/>
                    <a:pt x="3346" y="21062"/>
                  </a:cubicBezTo>
                  <a:cubicBezTo>
                    <a:pt x="3691" y="21539"/>
                    <a:pt x="4132" y="21955"/>
                    <a:pt x="4679" y="22313"/>
                  </a:cubicBezTo>
                  <a:cubicBezTo>
                    <a:pt x="5179" y="22622"/>
                    <a:pt x="5751" y="22872"/>
                    <a:pt x="6406" y="23086"/>
                  </a:cubicBezTo>
                  <a:cubicBezTo>
                    <a:pt x="6989" y="23265"/>
                    <a:pt x="7632" y="23384"/>
                    <a:pt x="8370" y="23444"/>
                  </a:cubicBezTo>
                  <a:cubicBezTo>
                    <a:pt x="8739" y="23467"/>
                    <a:pt x="9132" y="23491"/>
                    <a:pt x="9513" y="23491"/>
                  </a:cubicBezTo>
                  <a:cubicBezTo>
                    <a:pt x="9787" y="23491"/>
                    <a:pt x="10073" y="23479"/>
                    <a:pt x="10335" y="23467"/>
                  </a:cubicBezTo>
                  <a:cubicBezTo>
                    <a:pt x="10966" y="23420"/>
                    <a:pt x="11585" y="23348"/>
                    <a:pt x="12180" y="23217"/>
                  </a:cubicBezTo>
                  <a:cubicBezTo>
                    <a:pt x="12395" y="23170"/>
                    <a:pt x="12585" y="23122"/>
                    <a:pt x="12776" y="23063"/>
                  </a:cubicBezTo>
                  <a:cubicBezTo>
                    <a:pt x="12787" y="23063"/>
                    <a:pt x="12787" y="23086"/>
                    <a:pt x="12811" y="23086"/>
                  </a:cubicBezTo>
                  <a:lnTo>
                    <a:pt x="12847" y="23086"/>
                  </a:lnTo>
                  <a:cubicBezTo>
                    <a:pt x="12883" y="23086"/>
                    <a:pt x="12906" y="23063"/>
                    <a:pt x="12942" y="23051"/>
                  </a:cubicBezTo>
                  <a:lnTo>
                    <a:pt x="13002" y="23027"/>
                  </a:lnTo>
                  <a:lnTo>
                    <a:pt x="13085" y="22979"/>
                  </a:lnTo>
                  <a:cubicBezTo>
                    <a:pt x="13359" y="22860"/>
                    <a:pt x="13621" y="22765"/>
                    <a:pt x="13942" y="22670"/>
                  </a:cubicBezTo>
                  <a:cubicBezTo>
                    <a:pt x="14192" y="22575"/>
                    <a:pt x="14478" y="22491"/>
                    <a:pt x="14800" y="22384"/>
                  </a:cubicBezTo>
                  <a:cubicBezTo>
                    <a:pt x="15145" y="22277"/>
                    <a:pt x="15466" y="22170"/>
                    <a:pt x="15812" y="22074"/>
                  </a:cubicBezTo>
                  <a:lnTo>
                    <a:pt x="16526" y="21848"/>
                  </a:lnTo>
                  <a:cubicBezTo>
                    <a:pt x="17574" y="21515"/>
                    <a:pt x="18788" y="21122"/>
                    <a:pt x="19931" y="20491"/>
                  </a:cubicBezTo>
                  <a:cubicBezTo>
                    <a:pt x="20824" y="20015"/>
                    <a:pt x="21646" y="19455"/>
                    <a:pt x="22372" y="18812"/>
                  </a:cubicBezTo>
                  <a:cubicBezTo>
                    <a:pt x="23027" y="18229"/>
                    <a:pt x="23646" y="17562"/>
                    <a:pt x="24146" y="16812"/>
                  </a:cubicBezTo>
                  <a:cubicBezTo>
                    <a:pt x="25051" y="15502"/>
                    <a:pt x="25753" y="13859"/>
                    <a:pt x="26265" y="11776"/>
                  </a:cubicBezTo>
                  <a:cubicBezTo>
                    <a:pt x="26444" y="11061"/>
                    <a:pt x="26563" y="10311"/>
                    <a:pt x="26634" y="9573"/>
                  </a:cubicBezTo>
                  <a:cubicBezTo>
                    <a:pt x="26718" y="8739"/>
                    <a:pt x="26718" y="7930"/>
                    <a:pt x="26646" y="7204"/>
                  </a:cubicBezTo>
                  <a:cubicBezTo>
                    <a:pt x="26599" y="6799"/>
                    <a:pt x="26527" y="6394"/>
                    <a:pt x="26444" y="6037"/>
                  </a:cubicBezTo>
                  <a:cubicBezTo>
                    <a:pt x="26349" y="5668"/>
                    <a:pt x="26218" y="5310"/>
                    <a:pt x="26051" y="4965"/>
                  </a:cubicBezTo>
                  <a:cubicBezTo>
                    <a:pt x="25908" y="4644"/>
                    <a:pt x="25694" y="4322"/>
                    <a:pt x="25456" y="4025"/>
                  </a:cubicBezTo>
                  <a:cubicBezTo>
                    <a:pt x="25229" y="3751"/>
                    <a:pt x="24956" y="3489"/>
                    <a:pt x="24634" y="3275"/>
                  </a:cubicBezTo>
                  <a:cubicBezTo>
                    <a:pt x="24372" y="3072"/>
                    <a:pt x="24063" y="2917"/>
                    <a:pt x="23717" y="2798"/>
                  </a:cubicBezTo>
                  <a:cubicBezTo>
                    <a:pt x="23729" y="2679"/>
                    <a:pt x="23729" y="2560"/>
                    <a:pt x="23717" y="2441"/>
                  </a:cubicBezTo>
                  <a:cubicBezTo>
                    <a:pt x="23705" y="2286"/>
                    <a:pt x="23670" y="2155"/>
                    <a:pt x="23610" y="2024"/>
                  </a:cubicBezTo>
                  <a:cubicBezTo>
                    <a:pt x="23527" y="1762"/>
                    <a:pt x="23360" y="1512"/>
                    <a:pt x="23146" y="1310"/>
                  </a:cubicBezTo>
                  <a:cubicBezTo>
                    <a:pt x="22955" y="1108"/>
                    <a:pt x="22717" y="929"/>
                    <a:pt x="22455" y="798"/>
                  </a:cubicBezTo>
                  <a:cubicBezTo>
                    <a:pt x="22181" y="667"/>
                    <a:pt x="21896" y="560"/>
                    <a:pt x="21598" y="500"/>
                  </a:cubicBezTo>
                  <a:cubicBezTo>
                    <a:pt x="21396" y="453"/>
                    <a:pt x="21169" y="429"/>
                    <a:pt x="20943" y="429"/>
                  </a:cubicBezTo>
                  <a:cubicBezTo>
                    <a:pt x="20669" y="429"/>
                    <a:pt x="20396" y="477"/>
                    <a:pt x="20145" y="548"/>
                  </a:cubicBezTo>
                  <a:cubicBezTo>
                    <a:pt x="19919" y="619"/>
                    <a:pt x="19717" y="727"/>
                    <a:pt x="19538" y="858"/>
                  </a:cubicBezTo>
                  <a:cubicBezTo>
                    <a:pt x="19383" y="965"/>
                    <a:pt x="19264" y="1096"/>
                    <a:pt x="19157" y="1250"/>
                  </a:cubicBezTo>
                  <a:cubicBezTo>
                    <a:pt x="19002" y="1084"/>
                    <a:pt x="18812" y="905"/>
                    <a:pt x="18562" y="738"/>
                  </a:cubicBezTo>
                  <a:cubicBezTo>
                    <a:pt x="18252" y="512"/>
                    <a:pt x="17931" y="334"/>
                    <a:pt x="17586" y="203"/>
                  </a:cubicBezTo>
                  <a:cubicBezTo>
                    <a:pt x="17419" y="143"/>
                    <a:pt x="17252" y="96"/>
                    <a:pt x="17097" y="72"/>
                  </a:cubicBezTo>
                  <a:cubicBezTo>
                    <a:pt x="16990" y="60"/>
                    <a:pt x="16895" y="36"/>
                    <a:pt x="16812" y="36"/>
                  </a:cubicBezTo>
                  <a:cubicBezTo>
                    <a:pt x="16752" y="12"/>
                    <a:pt x="16740" y="0"/>
                    <a:pt x="1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3;p34"/>
            <p:cNvSpPr/>
            <p:nvPr/>
          </p:nvSpPr>
          <p:spPr>
            <a:xfrm>
              <a:off x="2050754" y="2063125"/>
              <a:ext cx="126517" cy="309409"/>
            </a:xfrm>
            <a:custGeom>
              <a:avLst/>
              <a:gdLst/>
              <a:ahLst/>
              <a:cxnLst/>
              <a:rect l="l" t="t" r="r" b="b"/>
              <a:pathLst>
                <a:path w="3501" h="8562" extrusionOk="0">
                  <a:moveTo>
                    <a:pt x="1060" y="1"/>
                  </a:moveTo>
                  <a:cubicBezTo>
                    <a:pt x="1000" y="60"/>
                    <a:pt x="977" y="60"/>
                    <a:pt x="941" y="60"/>
                  </a:cubicBezTo>
                  <a:cubicBezTo>
                    <a:pt x="881" y="60"/>
                    <a:pt x="822" y="84"/>
                    <a:pt x="762" y="108"/>
                  </a:cubicBezTo>
                  <a:lnTo>
                    <a:pt x="774" y="108"/>
                  </a:lnTo>
                  <a:cubicBezTo>
                    <a:pt x="715" y="132"/>
                    <a:pt x="655" y="167"/>
                    <a:pt x="619" y="191"/>
                  </a:cubicBezTo>
                  <a:cubicBezTo>
                    <a:pt x="560" y="239"/>
                    <a:pt x="512" y="298"/>
                    <a:pt x="465" y="346"/>
                  </a:cubicBezTo>
                  <a:lnTo>
                    <a:pt x="369" y="477"/>
                  </a:lnTo>
                  <a:cubicBezTo>
                    <a:pt x="346" y="536"/>
                    <a:pt x="322" y="584"/>
                    <a:pt x="286" y="644"/>
                  </a:cubicBezTo>
                  <a:cubicBezTo>
                    <a:pt x="227" y="786"/>
                    <a:pt x="167" y="953"/>
                    <a:pt x="131" y="1096"/>
                  </a:cubicBezTo>
                  <a:cubicBezTo>
                    <a:pt x="96" y="1251"/>
                    <a:pt x="60" y="1394"/>
                    <a:pt x="48" y="1560"/>
                  </a:cubicBezTo>
                  <a:cubicBezTo>
                    <a:pt x="12" y="1775"/>
                    <a:pt x="0" y="1965"/>
                    <a:pt x="0" y="2168"/>
                  </a:cubicBezTo>
                  <a:cubicBezTo>
                    <a:pt x="0" y="2382"/>
                    <a:pt x="12" y="2584"/>
                    <a:pt x="48" y="2799"/>
                  </a:cubicBezTo>
                  <a:lnTo>
                    <a:pt x="48" y="2787"/>
                  </a:lnTo>
                  <a:cubicBezTo>
                    <a:pt x="131" y="3418"/>
                    <a:pt x="334" y="4037"/>
                    <a:pt x="584" y="4632"/>
                  </a:cubicBezTo>
                  <a:lnTo>
                    <a:pt x="584" y="4620"/>
                  </a:lnTo>
                  <a:cubicBezTo>
                    <a:pt x="881" y="5299"/>
                    <a:pt x="1239" y="5954"/>
                    <a:pt x="1620" y="6573"/>
                  </a:cubicBezTo>
                  <a:cubicBezTo>
                    <a:pt x="2060" y="7263"/>
                    <a:pt x="2513" y="7918"/>
                    <a:pt x="3013" y="8561"/>
                  </a:cubicBezTo>
                  <a:cubicBezTo>
                    <a:pt x="3155" y="8085"/>
                    <a:pt x="3286" y="7597"/>
                    <a:pt x="3429" y="7073"/>
                  </a:cubicBezTo>
                  <a:cubicBezTo>
                    <a:pt x="3453" y="6966"/>
                    <a:pt x="3477" y="6871"/>
                    <a:pt x="3501" y="6775"/>
                  </a:cubicBezTo>
                  <a:cubicBezTo>
                    <a:pt x="3477" y="6251"/>
                    <a:pt x="3441" y="5716"/>
                    <a:pt x="3405" y="5192"/>
                  </a:cubicBezTo>
                  <a:cubicBezTo>
                    <a:pt x="3370" y="4680"/>
                    <a:pt x="3322" y="4156"/>
                    <a:pt x="3263" y="3632"/>
                  </a:cubicBezTo>
                  <a:cubicBezTo>
                    <a:pt x="3167" y="2953"/>
                    <a:pt x="3024" y="2251"/>
                    <a:pt x="2763" y="1608"/>
                  </a:cubicBezTo>
                  <a:lnTo>
                    <a:pt x="2763" y="1620"/>
                  </a:lnTo>
                  <a:cubicBezTo>
                    <a:pt x="2679" y="1465"/>
                    <a:pt x="2608" y="1298"/>
                    <a:pt x="2513" y="1132"/>
                  </a:cubicBezTo>
                  <a:cubicBezTo>
                    <a:pt x="2489" y="1072"/>
                    <a:pt x="2441" y="1013"/>
                    <a:pt x="2393" y="953"/>
                  </a:cubicBezTo>
                  <a:cubicBezTo>
                    <a:pt x="2370" y="906"/>
                    <a:pt x="2322" y="846"/>
                    <a:pt x="2298" y="798"/>
                  </a:cubicBezTo>
                  <a:cubicBezTo>
                    <a:pt x="2155" y="632"/>
                    <a:pt x="2012" y="477"/>
                    <a:pt x="1834" y="334"/>
                  </a:cubicBezTo>
                  <a:cubicBezTo>
                    <a:pt x="1715" y="239"/>
                    <a:pt x="1584" y="155"/>
                    <a:pt x="1441" y="96"/>
                  </a:cubicBezTo>
                  <a:cubicBezTo>
                    <a:pt x="1358" y="48"/>
                    <a:pt x="1262" y="36"/>
                    <a:pt x="1167" y="13"/>
                  </a:cubicBezTo>
                  <a:lnTo>
                    <a:pt x="1179" y="13"/>
                  </a:lnTo>
                  <a:cubicBezTo>
                    <a:pt x="1131" y="13"/>
                    <a:pt x="1108" y="1"/>
                    <a:pt x="1060" y="1"/>
                  </a:cubicBezTo>
                  <a:close/>
                </a:path>
              </a:pathLst>
            </a:custGeom>
            <a:solidFill>
              <a:srgbClr val="36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4;p34"/>
            <p:cNvSpPr/>
            <p:nvPr/>
          </p:nvSpPr>
          <p:spPr>
            <a:xfrm>
              <a:off x="1224192" y="1895333"/>
              <a:ext cx="515899" cy="848509"/>
            </a:xfrm>
            <a:custGeom>
              <a:avLst/>
              <a:gdLst/>
              <a:ahLst/>
              <a:cxnLst/>
              <a:rect l="l" t="t" r="r" b="b"/>
              <a:pathLst>
                <a:path w="14276" h="23480" extrusionOk="0">
                  <a:moveTo>
                    <a:pt x="12895" y="0"/>
                  </a:moveTo>
                  <a:cubicBezTo>
                    <a:pt x="12311" y="0"/>
                    <a:pt x="11740" y="60"/>
                    <a:pt x="11168" y="155"/>
                  </a:cubicBezTo>
                  <a:cubicBezTo>
                    <a:pt x="10418" y="274"/>
                    <a:pt x="9656" y="476"/>
                    <a:pt x="8882" y="774"/>
                  </a:cubicBezTo>
                  <a:cubicBezTo>
                    <a:pt x="8156" y="1060"/>
                    <a:pt x="7442" y="1405"/>
                    <a:pt x="6763" y="1834"/>
                  </a:cubicBezTo>
                  <a:cubicBezTo>
                    <a:pt x="5358" y="2679"/>
                    <a:pt x="4179" y="3751"/>
                    <a:pt x="3227" y="5013"/>
                  </a:cubicBezTo>
                  <a:cubicBezTo>
                    <a:pt x="2775" y="5644"/>
                    <a:pt x="2370" y="6311"/>
                    <a:pt x="2060" y="7013"/>
                  </a:cubicBezTo>
                  <a:cubicBezTo>
                    <a:pt x="1905" y="7358"/>
                    <a:pt x="1774" y="7704"/>
                    <a:pt x="1655" y="8061"/>
                  </a:cubicBezTo>
                  <a:cubicBezTo>
                    <a:pt x="1524" y="8525"/>
                    <a:pt x="1417" y="9025"/>
                    <a:pt x="1358" y="9513"/>
                  </a:cubicBezTo>
                  <a:cubicBezTo>
                    <a:pt x="1310" y="9930"/>
                    <a:pt x="1298" y="10347"/>
                    <a:pt x="1322" y="10763"/>
                  </a:cubicBezTo>
                  <a:cubicBezTo>
                    <a:pt x="1358" y="11192"/>
                    <a:pt x="1417" y="11609"/>
                    <a:pt x="1536" y="11978"/>
                  </a:cubicBezTo>
                  <a:cubicBezTo>
                    <a:pt x="1310" y="12097"/>
                    <a:pt x="1108" y="12264"/>
                    <a:pt x="905" y="12466"/>
                  </a:cubicBezTo>
                  <a:cubicBezTo>
                    <a:pt x="715" y="12680"/>
                    <a:pt x="536" y="12918"/>
                    <a:pt x="405" y="13204"/>
                  </a:cubicBezTo>
                  <a:cubicBezTo>
                    <a:pt x="155" y="13704"/>
                    <a:pt x="12" y="14300"/>
                    <a:pt x="0" y="14978"/>
                  </a:cubicBezTo>
                  <a:cubicBezTo>
                    <a:pt x="0" y="15276"/>
                    <a:pt x="36" y="15585"/>
                    <a:pt x="96" y="15931"/>
                  </a:cubicBezTo>
                  <a:cubicBezTo>
                    <a:pt x="155" y="16240"/>
                    <a:pt x="227" y="16538"/>
                    <a:pt x="346" y="16836"/>
                  </a:cubicBezTo>
                  <a:cubicBezTo>
                    <a:pt x="572" y="17443"/>
                    <a:pt x="893" y="17991"/>
                    <a:pt x="1310" y="18443"/>
                  </a:cubicBezTo>
                  <a:cubicBezTo>
                    <a:pt x="1703" y="18872"/>
                    <a:pt x="2155" y="19181"/>
                    <a:pt x="2655" y="19360"/>
                  </a:cubicBezTo>
                  <a:cubicBezTo>
                    <a:pt x="2751" y="19979"/>
                    <a:pt x="3013" y="20550"/>
                    <a:pt x="3346" y="21050"/>
                  </a:cubicBezTo>
                  <a:cubicBezTo>
                    <a:pt x="3691" y="21527"/>
                    <a:pt x="4144" y="21955"/>
                    <a:pt x="4691" y="22301"/>
                  </a:cubicBezTo>
                  <a:cubicBezTo>
                    <a:pt x="5180" y="22610"/>
                    <a:pt x="5763" y="22860"/>
                    <a:pt x="6418" y="23074"/>
                  </a:cubicBezTo>
                  <a:cubicBezTo>
                    <a:pt x="7013" y="23253"/>
                    <a:pt x="7656" y="23372"/>
                    <a:pt x="8382" y="23432"/>
                  </a:cubicBezTo>
                  <a:cubicBezTo>
                    <a:pt x="8751" y="23455"/>
                    <a:pt x="9144" y="23479"/>
                    <a:pt x="9525" y="23479"/>
                  </a:cubicBezTo>
                  <a:cubicBezTo>
                    <a:pt x="9775" y="23479"/>
                    <a:pt x="10061" y="23467"/>
                    <a:pt x="10347" y="23455"/>
                  </a:cubicBezTo>
                  <a:cubicBezTo>
                    <a:pt x="10966" y="23408"/>
                    <a:pt x="11597" y="23336"/>
                    <a:pt x="12192" y="23205"/>
                  </a:cubicBezTo>
                  <a:cubicBezTo>
                    <a:pt x="12395" y="23158"/>
                    <a:pt x="12585" y="23110"/>
                    <a:pt x="12788" y="23051"/>
                  </a:cubicBezTo>
                  <a:cubicBezTo>
                    <a:pt x="12788" y="23051"/>
                    <a:pt x="12800" y="23074"/>
                    <a:pt x="12812" y="23074"/>
                  </a:cubicBezTo>
                  <a:lnTo>
                    <a:pt x="12859" y="23074"/>
                  </a:lnTo>
                  <a:cubicBezTo>
                    <a:pt x="12883" y="23074"/>
                    <a:pt x="12919" y="23051"/>
                    <a:pt x="12966" y="23039"/>
                  </a:cubicBezTo>
                  <a:lnTo>
                    <a:pt x="13026" y="23015"/>
                  </a:lnTo>
                  <a:lnTo>
                    <a:pt x="13073" y="22991"/>
                  </a:lnTo>
                  <a:lnTo>
                    <a:pt x="13133" y="22967"/>
                  </a:lnTo>
                  <a:cubicBezTo>
                    <a:pt x="13395" y="22860"/>
                    <a:pt x="13645" y="22753"/>
                    <a:pt x="13978" y="22658"/>
                  </a:cubicBezTo>
                  <a:cubicBezTo>
                    <a:pt x="14074" y="22622"/>
                    <a:pt x="14169" y="22574"/>
                    <a:pt x="14276" y="22551"/>
                  </a:cubicBezTo>
                  <a:cubicBezTo>
                    <a:pt x="14062" y="22336"/>
                    <a:pt x="13835" y="22158"/>
                    <a:pt x="13621" y="21979"/>
                  </a:cubicBezTo>
                  <a:cubicBezTo>
                    <a:pt x="13323" y="21741"/>
                    <a:pt x="12990" y="21539"/>
                    <a:pt x="12669" y="21348"/>
                  </a:cubicBezTo>
                  <a:cubicBezTo>
                    <a:pt x="12323" y="21146"/>
                    <a:pt x="11966" y="20967"/>
                    <a:pt x="11609" y="20824"/>
                  </a:cubicBezTo>
                  <a:lnTo>
                    <a:pt x="11621" y="20824"/>
                  </a:lnTo>
                  <a:cubicBezTo>
                    <a:pt x="11097" y="20598"/>
                    <a:pt x="10561" y="20419"/>
                    <a:pt x="10014" y="20288"/>
                  </a:cubicBezTo>
                  <a:cubicBezTo>
                    <a:pt x="9454" y="20157"/>
                    <a:pt x="8871" y="20050"/>
                    <a:pt x="8299" y="19943"/>
                  </a:cubicBezTo>
                  <a:cubicBezTo>
                    <a:pt x="7728" y="19836"/>
                    <a:pt x="7144" y="19753"/>
                    <a:pt x="6561" y="19622"/>
                  </a:cubicBezTo>
                  <a:cubicBezTo>
                    <a:pt x="6025" y="19503"/>
                    <a:pt x="5477" y="19336"/>
                    <a:pt x="4977" y="19110"/>
                  </a:cubicBezTo>
                  <a:cubicBezTo>
                    <a:pt x="4680" y="18979"/>
                    <a:pt x="4382" y="18824"/>
                    <a:pt x="4108" y="18645"/>
                  </a:cubicBezTo>
                  <a:cubicBezTo>
                    <a:pt x="3834" y="18467"/>
                    <a:pt x="3584" y="18264"/>
                    <a:pt x="3346" y="18038"/>
                  </a:cubicBezTo>
                  <a:cubicBezTo>
                    <a:pt x="3215" y="17907"/>
                    <a:pt x="3084" y="17752"/>
                    <a:pt x="2965" y="17610"/>
                  </a:cubicBezTo>
                  <a:cubicBezTo>
                    <a:pt x="2858" y="17455"/>
                    <a:pt x="2739" y="17312"/>
                    <a:pt x="2667" y="17157"/>
                  </a:cubicBezTo>
                  <a:cubicBezTo>
                    <a:pt x="2572" y="17014"/>
                    <a:pt x="2501" y="16848"/>
                    <a:pt x="2441" y="16681"/>
                  </a:cubicBezTo>
                  <a:cubicBezTo>
                    <a:pt x="2394" y="16550"/>
                    <a:pt x="2358" y="16407"/>
                    <a:pt x="2334" y="16252"/>
                  </a:cubicBezTo>
                  <a:cubicBezTo>
                    <a:pt x="2322" y="16086"/>
                    <a:pt x="2310" y="15931"/>
                    <a:pt x="2322" y="15776"/>
                  </a:cubicBezTo>
                  <a:cubicBezTo>
                    <a:pt x="2334" y="15645"/>
                    <a:pt x="2370" y="15514"/>
                    <a:pt x="2394" y="15371"/>
                  </a:cubicBezTo>
                  <a:cubicBezTo>
                    <a:pt x="2441" y="15228"/>
                    <a:pt x="2501" y="15097"/>
                    <a:pt x="2560" y="14954"/>
                  </a:cubicBezTo>
                  <a:cubicBezTo>
                    <a:pt x="2632" y="14823"/>
                    <a:pt x="2715" y="14692"/>
                    <a:pt x="2798" y="14573"/>
                  </a:cubicBezTo>
                  <a:cubicBezTo>
                    <a:pt x="2894" y="14442"/>
                    <a:pt x="2989" y="14323"/>
                    <a:pt x="3108" y="14204"/>
                  </a:cubicBezTo>
                  <a:cubicBezTo>
                    <a:pt x="3227" y="14085"/>
                    <a:pt x="3346" y="13966"/>
                    <a:pt x="3465" y="13859"/>
                  </a:cubicBezTo>
                  <a:cubicBezTo>
                    <a:pt x="3608" y="13740"/>
                    <a:pt x="3739" y="13633"/>
                    <a:pt x="3882" y="13550"/>
                  </a:cubicBezTo>
                  <a:cubicBezTo>
                    <a:pt x="4001" y="13454"/>
                    <a:pt x="4144" y="13383"/>
                    <a:pt x="4275" y="13288"/>
                  </a:cubicBezTo>
                  <a:cubicBezTo>
                    <a:pt x="4144" y="13204"/>
                    <a:pt x="4025" y="13097"/>
                    <a:pt x="3906" y="12978"/>
                  </a:cubicBezTo>
                  <a:cubicBezTo>
                    <a:pt x="3787" y="12859"/>
                    <a:pt x="3679" y="12740"/>
                    <a:pt x="3572" y="12621"/>
                  </a:cubicBezTo>
                  <a:cubicBezTo>
                    <a:pt x="3465" y="12490"/>
                    <a:pt x="3370" y="12335"/>
                    <a:pt x="3287" y="12192"/>
                  </a:cubicBezTo>
                  <a:cubicBezTo>
                    <a:pt x="3215" y="12061"/>
                    <a:pt x="3156" y="11918"/>
                    <a:pt x="3108" y="11775"/>
                  </a:cubicBezTo>
                  <a:cubicBezTo>
                    <a:pt x="3013" y="11478"/>
                    <a:pt x="2953" y="11168"/>
                    <a:pt x="2917" y="10835"/>
                  </a:cubicBezTo>
                  <a:cubicBezTo>
                    <a:pt x="2906" y="10513"/>
                    <a:pt x="2917" y="10192"/>
                    <a:pt x="2977" y="9870"/>
                  </a:cubicBezTo>
                  <a:cubicBezTo>
                    <a:pt x="3025" y="9620"/>
                    <a:pt x="3096" y="9382"/>
                    <a:pt x="3167" y="9144"/>
                  </a:cubicBezTo>
                  <a:cubicBezTo>
                    <a:pt x="3263" y="8906"/>
                    <a:pt x="3370" y="8680"/>
                    <a:pt x="3489" y="8454"/>
                  </a:cubicBezTo>
                  <a:cubicBezTo>
                    <a:pt x="3608" y="8227"/>
                    <a:pt x="3751" y="8013"/>
                    <a:pt x="3906" y="7799"/>
                  </a:cubicBezTo>
                  <a:cubicBezTo>
                    <a:pt x="4049" y="7608"/>
                    <a:pt x="4215" y="7418"/>
                    <a:pt x="4406" y="7227"/>
                  </a:cubicBezTo>
                  <a:cubicBezTo>
                    <a:pt x="4584" y="7061"/>
                    <a:pt x="4775" y="6894"/>
                    <a:pt x="4989" y="6763"/>
                  </a:cubicBezTo>
                  <a:cubicBezTo>
                    <a:pt x="5192" y="6608"/>
                    <a:pt x="5418" y="6489"/>
                    <a:pt x="5644" y="6382"/>
                  </a:cubicBezTo>
                  <a:cubicBezTo>
                    <a:pt x="5870" y="6287"/>
                    <a:pt x="6084" y="6203"/>
                    <a:pt x="6323" y="6144"/>
                  </a:cubicBezTo>
                  <a:cubicBezTo>
                    <a:pt x="6442" y="6120"/>
                    <a:pt x="6561" y="6108"/>
                    <a:pt x="6704" y="6084"/>
                  </a:cubicBezTo>
                  <a:cubicBezTo>
                    <a:pt x="6799" y="6072"/>
                    <a:pt x="6906" y="6072"/>
                    <a:pt x="7013" y="6072"/>
                  </a:cubicBezTo>
                  <a:lnTo>
                    <a:pt x="6966" y="5846"/>
                  </a:lnTo>
                  <a:cubicBezTo>
                    <a:pt x="6906" y="5584"/>
                    <a:pt x="6882" y="5310"/>
                    <a:pt x="6882" y="5037"/>
                  </a:cubicBezTo>
                  <a:cubicBezTo>
                    <a:pt x="6858" y="4775"/>
                    <a:pt x="6882" y="4525"/>
                    <a:pt x="6918" y="4286"/>
                  </a:cubicBezTo>
                  <a:cubicBezTo>
                    <a:pt x="6954" y="4048"/>
                    <a:pt x="7013" y="3810"/>
                    <a:pt x="7097" y="3584"/>
                  </a:cubicBezTo>
                  <a:cubicBezTo>
                    <a:pt x="7180" y="3382"/>
                    <a:pt x="7263" y="3167"/>
                    <a:pt x="7382" y="2977"/>
                  </a:cubicBezTo>
                  <a:cubicBezTo>
                    <a:pt x="7608" y="2572"/>
                    <a:pt x="7906" y="2215"/>
                    <a:pt x="8251" y="1917"/>
                  </a:cubicBezTo>
                  <a:cubicBezTo>
                    <a:pt x="8609" y="1608"/>
                    <a:pt x="9002" y="1322"/>
                    <a:pt x="9418" y="1107"/>
                  </a:cubicBezTo>
                  <a:cubicBezTo>
                    <a:pt x="9871" y="869"/>
                    <a:pt x="10335" y="667"/>
                    <a:pt x="10811" y="524"/>
                  </a:cubicBezTo>
                  <a:cubicBezTo>
                    <a:pt x="11299" y="357"/>
                    <a:pt x="11799" y="238"/>
                    <a:pt x="12323" y="155"/>
                  </a:cubicBezTo>
                  <a:cubicBezTo>
                    <a:pt x="12692" y="95"/>
                    <a:pt x="13085" y="48"/>
                    <a:pt x="13454" y="12"/>
                  </a:cubicBezTo>
                  <a:cubicBezTo>
                    <a:pt x="13264" y="0"/>
                    <a:pt x="13073" y="0"/>
                    <a:pt x="1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5;p34"/>
            <p:cNvSpPr/>
            <p:nvPr/>
          </p:nvSpPr>
          <p:spPr>
            <a:xfrm>
              <a:off x="2127332" y="2283860"/>
              <a:ext cx="120085" cy="196660"/>
            </a:xfrm>
            <a:custGeom>
              <a:avLst/>
              <a:gdLst/>
              <a:ahLst/>
              <a:cxnLst/>
              <a:rect l="l" t="t" r="r" b="b"/>
              <a:pathLst>
                <a:path w="3323" h="5442" extrusionOk="0">
                  <a:moveTo>
                    <a:pt x="1096" y="1"/>
                  </a:moveTo>
                  <a:cubicBezTo>
                    <a:pt x="1072" y="1"/>
                    <a:pt x="1036" y="12"/>
                    <a:pt x="1013" y="24"/>
                  </a:cubicBezTo>
                  <a:cubicBezTo>
                    <a:pt x="941" y="60"/>
                    <a:pt x="858" y="96"/>
                    <a:pt x="798" y="143"/>
                  </a:cubicBezTo>
                  <a:cubicBezTo>
                    <a:pt x="727" y="179"/>
                    <a:pt x="644" y="203"/>
                    <a:pt x="548" y="251"/>
                  </a:cubicBezTo>
                  <a:cubicBezTo>
                    <a:pt x="501" y="262"/>
                    <a:pt x="477" y="322"/>
                    <a:pt x="477" y="358"/>
                  </a:cubicBezTo>
                  <a:cubicBezTo>
                    <a:pt x="465" y="382"/>
                    <a:pt x="465" y="417"/>
                    <a:pt x="477" y="453"/>
                  </a:cubicBezTo>
                  <a:cubicBezTo>
                    <a:pt x="465" y="489"/>
                    <a:pt x="429" y="501"/>
                    <a:pt x="417" y="524"/>
                  </a:cubicBezTo>
                  <a:cubicBezTo>
                    <a:pt x="263" y="727"/>
                    <a:pt x="167" y="965"/>
                    <a:pt x="84" y="1251"/>
                  </a:cubicBezTo>
                  <a:cubicBezTo>
                    <a:pt x="24" y="1501"/>
                    <a:pt x="1" y="1798"/>
                    <a:pt x="1" y="2108"/>
                  </a:cubicBezTo>
                  <a:cubicBezTo>
                    <a:pt x="13" y="2406"/>
                    <a:pt x="60" y="2715"/>
                    <a:pt x="132" y="3037"/>
                  </a:cubicBezTo>
                  <a:cubicBezTo>
                    <a:pt x="286" y="3608"/>
                    <a:pt x="536" y="4144"/>
                    <a:pt x="882" y="4584"/>
                  </a:cubicBezTo>
                  <a:cubicBezTo>
                    <a:pt x="1036" y="4787"/>
                    <a:pt x="1251" y="4965"/>
                    <a:pt x="1453" y="5096"/>
                  </a:cubicBezTo>
                  <a:cubicBezTo>
                    <a:pt x="1501" y="5132"/>
                    <a:pt x="1560" y="5156"/>
                    <a:pt x="1608" y="5180"/>
                  </a:cubicBezTo>
                  <a:cubicBezTo>
                    <a:pt x="1572" y="5215"/>
                    <a:pt x="1572" y="5263"/>
                    <a:pt x="1584" y="5311"/>
                  </a:cubicBezTo>
                  <a:cubicBezTo>
                    <a:pt x="1608" y="5358"/>
                    <a:pt x="1632" y="5394"/>
                    <a:pt x="1667" y="5418"/>
                  </a:cubicBezTo>
                  <a:cubicBezTo>
                    <a:pt x="1691" y="5430"/>
                    <a:pt x="1727" y="5442"/>
                    <a:pt x="1751" y="5442"/>
                  </a:cubicBezTo>
                  <a:lnTo>
                    <a:pt x="1798" y="5442"/>
                  </a:lnTo>
                  <a:cubicBezTo>
                    <a:pt x="1918" y="5430"/>
                    <a:pt x="2048" y="5382"/>
                    <a:pt x="2168" y="5335"/>
                  </a:cubicBezTo>
                  <a:cubicBezTo>
                    <a:pt x="2227" y="5335"/>
                    <a:pt x="2275" y="5311"/>
                    <a:pt x="2299" y="5263"/>
                  </a:cubicBezTo>
                  <a:cubicBezTo>
                    <a:pt x="2346" y="5239"/>
                    <a:pt x="2394" y="5215"/>
                    <a:pt x="2429" y="5192"/>
                  </a:cubicBezTo>
                  <a:cubicBezTo>
                    <a:pt x="2596" y="5061"/>
                    <a:pt x="2763" y="4894"/>
                    <a:pt x="2894" y="4680"/>
                  </a:cubicBezTo>
                  <a:cubicBezTo>
                    <a:pt x="3025" y="4501"/>
                    <a:pt x="3108" y="4287"/>
                    <a:pt x="3180" y="4025"/>
                  </a:cubicBezTo>
                  <a:cubicBezTo>
                    <a:pt x="3239" y="3799"/>
                    <a:pt x="3287" y="3549"/>
                    <a:pt x="3299" y="3275"/>
                  </a:cubicBezTo>
                  <a:cubicBezTo>
                    <a:pt x="3322" y="3037"/>
                    <a:pt x="3299" y="2763"/>
                    <a:pt x="3251" y="2477"/>
                  </a:cubicBezTo>
                  <a:cubicBezTo>
                    <a:pt x="3227" y="2227"/>
                    <a:pt x="3168" y="1977"/>
                    <a:pt x="3072" y="1739"/>
                  </a:cubicBezTo>
                  <a:cubicBezTo>
                    <a:pt x="2894" y="1215"/>
                    <a:pt x="2644" y="798"/>
                    <a:pt x="2334" y="501"/>
                  </a:cubicBezTo>
                  <a:cubicBezTo>
                    <a:pt x="2096" y="274"/>
                    <a:pt x="1834" y="143"/>
                    <a:pt x="1548" y="96"/>
                  </a:cubicBezTo>
                  <a:cubicBezTo>
                    <a:pt x="1453" y="84"/>
                    <a:pt x="1382" y="72"/>
                    <a:pt x="1286" y="72"/>
                  </a:cubicBezTo>
                  <a:lnTo>
                    <a:pt x="1215" y="72"/>
                  </a:lnTo>
                  <a:cubicBezTo>
                    <a:pt x="1203" y="36"/>
                    <a:pt x="1156" y="24"/>
                    <a:pt x="1132" y="12"/>
                  </a:cubicBezTo>
                  <a:cubicBezTo>
                    <a:pt x="1132" y="1"/>
                    <a:pt x="1120" y="1"/>
                    <a:pt x="1096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6;p34"/>
            <p:cNvSpPr/>
            <p:nvPr/>
          </p:nvSpPr>
          <p:spPr>
            <a:xfrm>
              <a:off x="2157869" y="2310964"/>
              <a:ext cx="50809" cy="72492"/>
            </a:xfrm>
            <a:custGeom>
              <a:avLst/>
              <a:gdLst/>
              <a:ahLst/>
              <a:cxnLst/>
              <a:rect l="l" t="t" r="r" b="b"/>
              <a:pathLst>
                <a:path w="1406" h="2006" extrusionOk="0">
                  <a:moveTo>
                    <a:pt x="513" y="1217"/>
                  </a:moveTo>
                  <a:lnTo>
                    <a:pt x="513" y="1217"/>
                  </a:lnTo>
                  <a:cubicBezTo>
                    <a:pt x="511" y="1221"/>
                    <a:pt x="509" y="1225"/>
                    <a:pt x="507" y="1229"/>
                  </a:cubicBezTo>
                  <a:lnTo>
                    <a:pt x="507" y="1229"/>
                  </a:lnTo>
                  <a:cubicBezTo>
                    <a:pt x="512" y="1226"/>
                    <a:pt x="513" y="1223"/>
                    <a:pt x="513" y="1217"/>
                  </a:cubicBezTo>
                  <a:close/>
                  <a:moveTo>
                    <a:pt x="1263" y="1"/>
                  </a:moveTo>
                  <a:cubicBezTo>
                    <a:pt x="1239" y="1"/>
                    <a:pt x="1203" y="1"/>
                    <a:pt x="1192" y="24"/>
                  </a:cubicBezTo>
                  <a:cubicBezTo>
                    <a:pt x="870" y="203"/>
                    <a:pt x="572" y="453"/>
                    <a:pt x="358" y="763"/>
                  </a:cubicBezTo>
                  <a:cubicBezTo>
                    <a:pt x="251" y="929"/>
                    <a:pt x="168" y="1096"/>
                    <a:pt x="108" y="1275"/>
                  </a:cubicBezTo>
                  <a:cubicBezTo>
                    <a:pt x="49" y="1465"/>
                    <a:pt x="1" y="1656"/>
                    <a:pt x="1" y="1846"/>
                  </a:cubicBezTo>
                  <a:cubicBezTo>
                    <a:pt x="1" y="1929"/>
                    <a:pt x="49" y="1989"/>
                    <a:pt x="120" y="2001"/>
                  </a:cubicBezTo>
                  <a:cubicBezTo>
                    <a:pt x="134" y="2004"/>
                    <a:pt x="148" y="2006"/>
                    <a:pt x="161" y="2006"/>
                  </a:cubicBezTo>
                  <a:cubicBezTo>
                    <a:pt x="193" y="2006"/>
                    <a:pt x="222" y="1997"/>
                    <a:pt x="239" y="1989"/>
                  </a:cubicBezTo>
                  <a:cubicBezTo>
                    <a:pt x="275" y="1965"/>
                    <a:pt x="299" y="1929"/>
                    <a:pt x="311" y="1894"/>
                  </a:cubicBezTo>
                  <a:cubicBezTo>
                    <a:pt x="355" y="1669"/>
                    <a:pt x="411" y="1444"/>
                    <a:pt x="507" y="1229"/>
                  </a:cubicBezTo>
                  <a:lnTo>
                    <a:pt x="507" y="1229"/>
                  </a:lnTo>
                  <a:cubicBezTo>
                    <a:pt x="504" y="1231"/>
                    <a:pt x="498" y="1234"/>
                    <a:pt x="489" y="1239"/>
                  </a:cubicBezTo>
                  <a:cubicBezTo>
                    <a:pt x="489" y="1227"/>
                    <a:pt x="489" y="1215"/>
                    <a:pt x="513" y="1215"/>
                  </a:cubicBezTo>
                  <a:cubicBezTo>
                    <a:pt x="513" y="1216"/>
                    <a:pt x="513" y="1216"/>
                    <a:pt x="513" y="1217"/>
                  </a:cubicBezTo>
                  <a:lnTo>
                    <a:pt x="513" y="1217"/>
                  </a:lnTo>
                  <a:cubicBezTo>
                    <a:pt x="517" y="1208"/>
                    <a:pt x="521" y="1200"/>
                    <a:pt x="525" y="1191"/>
                  </a:cubicBezTo>
                  <a:cubicBezTo>
                    <a:pt x="608" y="1001"/>
                    <a:pt x="715" y="822"/>
                    <a:pt x="834" y="655"/>
                  </a:cubicBezTo>
                  <a:cubicBezTo>
                    <a:pt x="930" y="536"/>
                    <a:pt x="1025" y="441"/>
                    <a:pt x="1144" y="346"/>
                  </a:cubicBezTo>
                  <a:cubicBezTo>
                    <a:pt x="1203" y="298"/>
                    <a:pt x="1263" y="274"/>
                    <a:pt x="1323" y="227"/>
                  </a:cubicBezTo>
                  <a:cubicBezTo>
                    <a:pt x="1382" y="203"/>
                    <a:pt x="1406" y="120"/>
                    <a:pt x="1370" y="60"/>
                  </a:cubicBezTo>
                  <a:cubicBezTo>
                    <a:pt x="1346" y="24"/>
                    <a:pt x="1311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7;p34"/>
            <p:cNvSpPr/>
            <p:nvPr/>
          </p:nvSpPr>
          <p:spPr>
            <a:xfrm>
              <a:off x="1364446" y="2000750"/>
              <a:ext cx="864011" cy="802036"/>
            </a:xfrm>
            <a:custGeom>
              <a:avLst/>
              <a:gdLst/>
              <a:ahLst/>
              <a:cxnLst/>
              <a:rect l="l" t="t" r="r" b="b"/>
              <a:pathLst>
                <a:path w="23909" h="22194" extrusionOk="0">
                  <a:moveTo>
                    <a:pt x="16491" y="0"/>
                  </a:moveTo>
                  <a:cubicBezTo>
                    <a:pt x="16217" y="48"/>
                    <a:pt x="15943" y="119"/>
                    <a:pt x="15693" y="179"/>
                  </a:cubicBezTo>
                  <a:cubicBezTo>
                    <a:pt x="15479" y="238"/>
                    <a:pt x="15277" y="286"/>
                    <a:pt x="15062" y="346"/>
                  </a:cubicBezTo>
                  <a:cubicBezTo>
                    <a:pt x="14765" y="417"/>
                    <a:pt x="14467" y="512"/>
                    <a:pt x="14205" y="584"/>
                  </a:cubicBezTo>
                  <a:cubicBezTo>
                    <a:pt x="13598" y="762"/>
                    <a:pt x="12967" y="965"/>
                    <a:pt x="12360" y="1191"/>
                  </a:cubicBezTo>
                  <a:cubicBezTo>
                    <a:pt x="10943" y="1715"/>
                    <a:pt x="9704" y="2274"/>
                    <a:pt x="8550" y="2917"/>
                  </a:cubicBezTo>
                  <a:cubicBezTo>
                    <a:pt x="7918" y="3263"/>
                    <a:pt x="7347" y="3632"/>
                    <a:pt x="6811" y="4013"/>
                  </a:cubicBezTo>
                  <a:cubicBezTo>
                    <a:pt x="6228" y="4441"/>
                    <a:pt x="5740" y="4846"/>
                    <a:pt x="5287" y="5287"/>
                  </a:cubicBezTo>
                  <a:cubicBezTo>
                    <a:pt x="4323" y="6239"/>
                    <a:pt x="3680" y="7251"/>
                    <a:pt x="3358" y="8287"/>
                  </a:cubicBezTo>
                  <a:cubicBezTo>
                    <a:pt x="3192" y="8858"/>
                    <a:pt x="3120" y="9430"/>
                    <a:pt x="3144" y="10013"/>
                  </a:cubicBezTo>
                  <a:cubicBezTo>
                    <a:pt x="3180" y="10621"/>
                    <a:pt x="3323" y="11264"/>
                    <a:pt x="3573" y="11895"/>
                  </a:cubicBezTo>
                  <a:cubicBezTo>
                    <a:pt x="3787" y="12395"/>
                    <a:pt x="4049" y="12907"/>
                    <a:pt x="4406" y="13419"/>
                  </a:cubicBezTo>
                  <a:cubicBezTo>
                    <a:pt x="4228" y="13335"/>
                    <a:pt x="4037" y="13252"/>
                    <a:pt x="3811" y="13169"/>
                  </a:cubicBezTo>
                  <a:cubicBezTo>
                    <a:pt x="3573" y="13097"/>
                    <a:pt x="3358" y="13038"/>
                    <a:pt x="3144" y="13014"/>
                  </a:cubicBezTo>
                  <a:cubicBezTo>
                    <a:pt x="3001" y="12990"/>
                    <a:pt x="2846" y="12978"/>
                    <a:pt x="2704" y="12978"/>
                  </a:cubicBezTo>
                  <a:lnTo>
                    <a:pt x="2549" y="12978"/>
                  </a:lnTo>
                  <a:cubicBezTo>
                    <a:pt x="2180" y="12990"/>
                    <a:pt x="1822" y="13085"/>
                    <a:pt x="1489" y="13252"/>
                  </a:cubicBezTo>
                  <a:cubicBezTo>
                    <a:pt x="1168" y="13395"/>
                    <a:pt x="882" y="13621"/>
                    <a:pt x="644" y="13883"/>
                  </a:cubicBezTo>
                  <a:cubicBezTo>
                    <a:pt x="418" y="14157"/>
                    <a:pt x="239" y="14478"/>
                    <a:pt x="144" y="14859"/>
                  </a:cubicBezTo>
                  <a:cubicBezTo>
                    <a:pt x="37" y="15216"/>
                    <a:pt x="1" y="15609"/>
                    <a:pt x="48" y="16026"/>
                  </a:cubicBezTo>
                  <a:cubicBezTo>
                    <a:pt x="84" y="16383"/>
                    <a:pt x="203" y="16764"/>
                    <a:pt x="382" y="17086"/>
                  </a:cubicBezTo>
                  <a:cubicBezTo>
                    <a:pt x="560" y="17419"/>
                    <a:pt x="799" y="17729"/>
                    <a:pt x="1072" y="17991"/>
                  </a:cubicBezTo>
                  <a:cubicBezTo>
                    <a:pt x="1311" y="18217"/>
                    <a:pt x="1584" y="18407"/>
                    <a:pt x="1894" y="18574"/>
                  </a:cubicBezTo>
                  <a:cubicBezTo>
                    <a:pt x="2192" y="18741"/>
                    <a:pt x="2525" y="18848"/>
                    <a:pt x="2846" y="18907"/>
                  </a:cubicBezTo>
                  <a:cubicBezTo>
                    <a:pt x="3013" y="18931"/>
                    <a:pt x="3180" y="18943"/>
                    <a:pt x="3335" y="18943"/>
                  </a:cubicBezTo>
                  <a:cubicBezTo>
                    <a:pt x="3501" y="18943"/>
                    <a:pt x="3680" y="18931"/>
                    <a:pt x="3847" y="18907"/>
                  </a:cubicBezTo>
                  <a:cubicBezTo>
                    <a:pt x="4132" y="18860"/>
                    <a:pt x="4394" y="18753"/>
                    <a:pt x="4644" y="18610"/>
                  </a:cubicBezTo>
                  <a:cubicBezTo>
                    <a:pt x="4704" y="18705"/>
                    <a:pt x="4751" y="18788"/>
                    <a:pt x="4811" y="18860"/>
                  </a:cubicBezTo>
                  <a:cubicBezTo>
                    <a:pt x="4882" y="18967"/>
                    <a:pt x="4978" y="19086"/>
                    <a:pt x="5061" y="19181"/>
                  </a:cubicBezTo>
                  <a:cubicBezTo>
                    <a:pt x="5216" y="19360"/>
                    <a:pt x="5382" y="19562"/>
                    <a:pt x="5573" y="19741"/>
                  </a:cubicBezTo>
                  <a:cubicBezTo>
                    <a:pt x="5918" y="20062"/>
                    <a:pt x="6311" y="20372"/>
                    <a:pt x="6752" y="20658"/>
                  </a:cubicBezTo>
                  <a:cubicBezTo>
                    <a:pt x="7537" y="21158"/>
                    <a:pt x="8490" y="21551"/>
                    <a:pt x="9550" y="21824"/>
                  </a:cubicBezTo>
                  <a:cubicBezTo>
                    <a:pt x="10502" y="22062"/>
                    <a:pt x="11514" y="22182"/>
                    <a:pt x="12586" y="22193"/>
                  </a:cubicBezTo>
                  <a:lnTo>
                    <a:pt x="12741" y="22193"/>
                  </a:lnTo>
                  <a:cubicBezTo>
                    <a:pt x="13610" y="22193"/>
                    <a:pt x="14515" y="22098"/>
                    <a:pt x="15443" y="21920"/>
                  </a:cubicBezTo>
                  <a:cubicBezTo>
                    <a:pt x="16396" y="21741"/>
                    <a:pt x="17313" y="21479"/>
                    <a:pt x="18194" y="21134"/>
                  </a:cubicBezTo>
                  <a:cubicBezTo>
                    <a:pt x="19158" y="20765"/>
                    <a:pt x="20003" y="20300"/>
                    <a:pt x="20753" y="19776"/>
                  </a:cubicBezTo>
                  <a:cubicBezTo>
                    <a:pt x="21575" y="19193"/>
                    <a:pt x="22242" y="18526"/>
                    <a:pt x="22766" y="17788"/>
                  </a:cubicBezTo>
                  <a:cubicBezTo>
                    <a:pt x="23313" y="16990"/>
                    <a:pt x="23682" y="16074"/>
                    <a:pt x="23837" y="15121"/>
                  </a:cubicBezTo>
                  <a:cubicBezTo>
                    <a:pt x="23897" y="14764"/>
                    <a:pt x="23909" y="14395"/>
                    <a:pt x="23897" y="14038"/>
                  </a:cubicBezTo>
                  <a:cubicBezTo>
                    <a:pt x="23873" y="13704"/>
                    <a:pt x="23813" y="13347"/>
                    <a:pt x="23718" y="12990"/>
                  </a:cubicBezTo>
                  <a:cubicBezTo>
                    <a:pt x="23635" y="12692"/>
                    <a:pt x="23539" y="12383"/>
                    <a:pt x="23373" y="11990"/>
                  </a:cubicBezTo>
                  <a:cubicBezTo>
                    <a:pt x="23313" y="11835"/>
                    <a:pt x="23242" y="11668"/>
                    <a:pt x="23158" y="11502"/>
                  </a:cubicBezTo>
                  <a:cubicBezTo>
                    <a:pt x="23135" y="11430"/>
                    <a:pt x="23087" y="11359"/>
                    <a:pt x="23063" y="11275"/>
                  </a:cubicBezTo>
                  <a:cubicBezTo>
                    <a:pt x="23016" y="11192"/>
                    <a:pt x="22968" y="11097"/>
                    <a:pt x="22944" y="11002"/>
                  </a:cubicBezTo>
                  <a:cubicBezTo>
                    <a:pt x="22801" y="10680"/>
                    <a:pt x="22706" y="10347"/>
                    <a:pt x="22611" y="9966"/>
                  </a:cubicBezTo>
                  <a:cubicBezTo>
                    <a:pt x="22539" y="9692"/>
                    <a:pt x="22492" y="9370"/>
                    <a:pt x="22432" y="8978"/>
                  </a:cubicBezTo>
                  <a:lnTo>
                    <a:pt x="22432" y="8954"/>
                  </a:lnTo>
                  <a:lnTo>
                    <a:pt x="22432" y="8942"/>
                  </a:lnTo>
                  <a:lnTo>
                    <a:pt x="22349" y="8180"/>
                  </a:lnTo>
                  <a:cubicBezTo>
                    <a:pt x="22301" y="7799"/>
                    <a:pt x="22254" y="7394"/>
                    <a:pt x="22194" y="6989"/>
                  </a:cubicBezTo>
                  <a:cubicBezTo>
                    <a:pt x="22123" y="6489"/>
                    <a:pt x="22004" y="5953"/>
                    <a:pt x="21849" y="5429"/>
                  </a:cubicBezTo>
                  <a:cubicBezTo>
                    <a:pt x="21551" y="4417"/>
                    <a:pt x="21158" y="3513"/>
                    <a:pt x="20646" y="2762"/>
                  </a:cubicBezTo>
                  <a:cubicBezTo>
                    <a:pt x="20408" y="2405"/>
                    <a:pt x="20146" y="2084"/>
                    <a:pt x="19860" y="1786"/>
                  </a:cubicBezTo>
                  <a:cubicBezTo>
                    <a:pt x="19575" y="1489"/>
                    <a:pt x="19253" y="1215"/>
                    <a:pt x="18896" y="1000"/>
                  </a:cubicBezTo>
                  <a:cubicBezTo>
                    <a:pt x="18551" y="774"/>
                    <a:pt x="18158" y="584"/>
                    <a:pt x="17741" y="417"/>
                  </a:cubicBezTo>
                  <a:cubicBezTo>
                    <a:pt x="17432" y="298"/>
                    <a:pt x="17110" y="203"/>
                    <a:pt x="16753" y="143"/>
                  </a:cubicBezTo>
                  <a:lnTo>
                    <a:pt x="16753" y="107"/>
                  </a:lnTo>
                  <a:cubicBezTo>
                    <a:pt x="16729" y="60"/>
                    <a:pt x="16705" y="12"/>
                    <a:pt x="16658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8;p34"/>
            <p:cNvSpPr/>
            <p:nvPr/>
          </p:nvSpPr>
          <p:spPr>
            <a:xfrm>
              <a:off x="1596817" y="247188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9;p34"/>
            <p:cNvSpPr/>
            <p:nvPr/>
          </p:nvSpPr>
          <p:spPr>
            <a:xfrm>
              <a:off x="1596817" y="247188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0;p34"/>
            <p:cNvSpPr/>
            <p:nvPr/>
          </p:nvSpPr>
          <p:spPr>
            <a:xfrm>
              <a:off x="1736637" y="233893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1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2;p34"/>
            <p:cNvSpPr/>
            <p:nvPr/>
          </p:nvSpPr>
          <p:spPr>
            <a:xfrm>
              <a:off x="1968575" y="2158206"/>
              <a:ext cx="36" cy="903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3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4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5;p34"/>
            <p:cNvSpPr/>
            <p:nvPr/>
          </p:nvSpPr>
          <p:spPr>
            <a:xfrm>
              <a:off x="1447058" y="2514388"/>
              <a:ext cx="61145" cy="136022"/>
            </a:xfrm>
            <a:custGeom>
              <a:avLst/>
              <a:gdLst/>
              <a:ahLst/>
              <a:cxnLst/>
              <a:rect l="l" t="t" r="r" b="b"/>
              <a:pathLst>
                <a:path w="1692" h="3764" extrusionOk="0">
                  <a:moveTo>
                    <a:pt x="426" y="0"/>
                  </a:moveTo>
                  <a:cubicBezTo>
                    <a:pt x="360" y="0"/>
                    <a:pt x="305" y="27"/>
                    <a:pt x="275" y="87"/>
                  </a:cubicBezTo>
                  <a:cubicBezTo>
                    <a:pt x="203" y="253"/>
                    <a:pt x="132" y="420"/>
                    <a:pt x="84" y="587"/>
                  </a:cubicBezTo>
                  <a:cubicBezTo>
                    <a:pt x="37" y="765"/>
                    <a:pt x="25" y="944"/>
                    <a:pt x="13" y="1122"/>
                  </a:cubicBezTo>
                  <a:cubicBezTo>
                    <a:pt x="1" y="1480"/>
                    <a:pt x="60" y="1837"/>
                    <a:pt x="168" y="2170"/>
                  </a:cubicBezTo>
                  <a:cubicBezTo>
                    <a:pt x="298" y="2515"/>
                    <a:pt x="465" y="2825"/>
                    <a:pt x="691" y="3111"/>
                  </a:cubicBezTo>
                  <a:cubicBezTo>
                    <a:pt x="918" y="3385"/>
                    <a:pt x="1203" y="3599"/>
                    <a:pt x="1513" y="3754"/>
                  </a:cubicBezTo>
                  <a:cubicBezTo>
                    <a:pt x="1529" y="3760"/>
                    <a:pt x="1545" y="3763"/>
                    <a:pt x="1560" y="3763"/>
                  </a:cubicBezTo>
                  <a:cubicBezTo>
                    <a:pt x="1602" y="3763"/>
                    <a:pt x="1638" y="3741"/>
                    <a:pt x="1656" y="3706"/>
                  </a:cubicBezTo>
                  <a:cubicBezTo>
                    <a:pt x="1692" y="3647"/>
                    <a:pt x="1656" y="3587"/>
                    <a:pt x="1620" y="3563"/>
                  </a:cubicBezTo>
                  <a:cubicBezTo>
                    <a:pt x="1525" y="3516"/>
                    <a:pt x="1418" y="3468"/>
                    <a:pt x="1346" y="3408"/>
                  </a:cubicBezTo>
                  <a:cubicBezTo>
                    <a:pt x="1215" y="3325"/>
                    <a:pt x="1084" y="3206"/>
                    <a:pt x="977" y="3087"/>
                  </a:cubicBezTo>
                  <a:cubicBezTo>
                    <a:pt x="846" y="2920"/>
                    <a:pt x="727" y="2754"/>
                    <a:pt x="620" y="2563"/>
                  </a:cubicBezTo>
                  <a:cubicBezTo>
                    <a:pt x="513" y="2349"/>
                    <a:pt x="429" y="2111"/>
                    <a:pt x="382" y="1896"/>
                  </a:cubicBezTo>
                  <a:cubicBezTo>
                    <a:pt x="334" y="1670"/>
                    <a:pt x="322" y="1444"/>
                    <a:pt x="322" y="1206"/>
                  </a:cubicBezTo>
                  <a:cubicBezTo>
                    <a:pt x="334" y="1027"/>
                    <a:pt x="370" y="849"/>
                    <a:pt x="429" y="670"/>
                  </a:cubicBezTo>
                  <a:cubicBezTo>
                    <a:pt x="465" y="551"/>
                    <a:pt x="525" y="420"/>
                    <a:pt x="608" y="313"/>
                  </a:cubicBezTo>
                  <a:cubicBezTo>
                    <a:pt x="632" y="265"/>
                    <a:pt x="644" y="229"/>
                    <a:pt x="644" y="182"/>
                  </a:cubicBezTo>
                  <a:cubicBezTo>
                    <a:pt x="644" y="134"/>
                    <a:pt x="620" y="87"/>
                    <a:pt x="584" y="51"/>
                  </a:cubicBezTo>
                  <a:cubicBezTo>
                    <a:pt x="560" y="15"/>
                    <a:pt x="513" y="3"/>
                    <a:pt x="465" y="3"/>
                  </a:cubicBezTo>
                  <a:cubicBezTo>
                    <a:pt x="452" y="1"/>
                    <a:pt x="43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6;p34"/>
            <p:cNvSpPr/>
            <p:nvPr/>
          </p:nvSpPr>
          <p:spPr>
            <a:xfrm>
              <a:off x="1387249" y="2508823"/>
              <a:ext cx="81815" cy="35812"/>
            </a:xfrm>
            <a:custGeom>
              <a:avLst/>
              <a:gdLst/>
              <a:ahLst/>
              <a:cxnLst/>
              <a:rect l="l" t="t" r="r" b="b"/>
              <a:pathLst>
                <a:path w="2264" h="991" extrusionOk="0">
                  <a:moveTo>
                    <a:pt x="1448" y="0"/>
                  </a:moveTo>
                  <a:cubicBezTo>
                    <a:pt x="1271" y="0"/>
                    <a:pt x="1094" y="35"/>
                    <a:pt x="918" y="98"/>
                  </a:cubicBezTo>
                  <a:cubicBezTo>
                    <a:pt x="834" y="122"/>
                    <a:pt x="727" y="169"/>
                    <a:pt x="644" y="217"/>
                  </a:cubicBezTo>
                  <a:cubicBezTo>
                    <a:pt x="549" y="264"/>
                    <a:pt x="477" y="324"/>
                    <a:pt x="406" y="383"/>
                  </a:cubicBezTo>
                  <a:cubicBezTo>
                    <a:pt x="251" y="503"/>
                    <a:pt x="120" y="657"/>
                    <a:pt x="25" y="836"/>
                  </a:cubicBezTo>
                  <a:cubicBezTo>
                    <a:pt x="1" y="884"/>
                    <a:pt x="13" y="943"/>
                    <a:pt x="60" y="979"/>
                  </a:cubicBezTo>
                  <a:cubicBezTo>
                    <a:pt x="76" y="987"/>
                    <a:pt x="93" y="991"/>
                    <a:pt x="110" y="991"/>
                  </a:cubicBezTo>
                  <a:cubicBezTo>
                    <a:pt x="144" y="991"/>
                    <a:pt x="175" y="975"/>
                    <a:pt x="191" y="943"/>
                  </a:cubicBezTo>
                  <a:cubicBezTo>
                    <a:pt x="227" y="872"/>
                    <a:pt x="263" y="812"/>
                    <a:pt x="310" y="753"/>
                  </a:cubicBezTo>
                  <a:lnTo>
                    <a:pt x="489" y="574"/>
                  </a:lnTo>
                  <a:cubicBezTo>
                    <a:pt x="560" y="514"/>
                    <a:pt x="656" y="467"/>
                    <a:pt x="727" y="443"/>
                  </a:cubicBezTo>
                  <a:cubicBezTo>
                    <a:pt x="846" y="395"/>
                    <a:pt x="977" y="360"/>
                    <a:pt x="1120" y="348"/>
                  </a:cubicBezTo>
                  <a:cubicBezTo>
                    <a:pt x="1189" y="343"/>
                    <a:pt x="1258" y="340"/>
                    <a:pt x="1328" y="340"/>
                  </a:cubicBezTo>
                  <a:cubicBezTo>
                    <a:pt x="1427" y="340"/>
                    <a:pt x="1527" y="346"/>
                    <a:pt x="1632" y="360"/>
                  </a:cubicBezTo>
                  <a:cubicBezTo>
                    <a:pt x="1751" y="383"/>
                    <a:pt x="1870" y="407"/>
                    <a:pt x="1989" y="455"/>
                  </a:cubicBezTo>
                  <a:cubicBezTo>
                    <a:pt x="2005" y="458"/>
                    <a:pt x="2021" y="460"/>
                    <a:pt x="2037" y="460"/>
                  </a:cubicBezTo>
                  <a:cubicBezTo>
                    <a:pt x="2126" y="460"/>
                    <a:pt x="2207" y="405"/>
                    <a:pt x="2227" y="324"/>
                  </a:cubicBezTo>
                  <a:cubicBezTo>
                    <a:pt x="2263" y="217"/>
                    <a:pt x="2204" y="110"/>
                    <a:pt x="2096" y="86"/>
                  </a:cubicBezTo>
                  <a:cubicBezTo>
                    <a:pt x="1918" y="38"/>
                    <a:pt x="1727" y="2"/>
                    <a:pt x="1525" y="2"/>
                  </a:cubicBezTo>
                  <a:cubicBezTo>
                    <a:pt x="1499" y="1"/>
                    <a:pt x="1473" y="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7;p34"/>
            <p:cNvSpPr/>
            <p:nvPr/>
          </p:nvSpPr>
          <p:spPr>
            <a:xfrm>
              <a:off x="1429856" y="1957275"/>
              <a:ext cx="675121" cy="579609"/>
            </a:xfrm>
            <a:custGeom>
              <a:avLst/>
              <a:gdLst/>
              <a:ahLst/>
              <a:cxnLst/>
              <a:rect l="l" t="t" r="r" b="b"/>
              <a:pathLst>
                <a:path w="18682" h="16039" extrusionOk="0">
                  <a:moveTo>
                    <a:pt x="12514" y="1"/>
                  </a:moveTo>
                  <a:cubicBezTo>
                    <a:pt x="11966" y="1"/>
                    <a:pt x="11383" y="48"/>
                    <a:pt x="10811" y="132"/>
                  </a:cubicBezTo>
                  <a:cubicBezTo>
                    <a:pt x="9359" y="346"/>
                    <a:pt x="7894" y="822"/>
                    <a:pt x="6489" y="1513"/>
                  </a:cubicBezTo>
                  <a:cubicBezTo>
                    <a:pt x="5085" y="2215"/>
                    <a:pt x="3846" y="3096"/>
                    <a:pt x="2822" y="4120"/>
                  </a:cubicBezTo>
                  <a:cubicBezTo>
                    <a:pt x="2322" y="4632"/>
                    <a:pt x="1870" y="5180"/>
                    <a:pt x="1489" y="5728"/>
                  </a:cubicBezTo>
                  <a:cubicBezTo>
                    <a:pt x="1286" y="6025"/>
                    <a:pt x="1108" y="6323"/>
                    <a:pt x="965" y="6621"/>
                  </a:cubicBezTo>
                  <a:cubicBezTo>
                    <a:pt x="774" y="6990"/>
                    <a:pt x="608" y="7394"/>
                    <a:pt x="453" y="7859"/>
                  </a:cubicBezTo>
                  <a:cubicBezTo>
                    <a:pt x="191" y="8657"/>
                    <a:pt x="36" y="9466"/>
                    <a:pt x="12" y="10288"/>
                  </a:cubicBezTo>
                  <a:cubicBezTo>
                    <a:pt x="1" y="10704"/>
                    <a:pt x="12" y="11097"/>
                    <a:pt x="60" y="11502"/>
                  </a:cubicBezTo>
                  <a:cubicBezTo>
                    <a:pt x="96" y="11907"/>
                    <a:pt x="179" y="12324"/>
                    <a:pt x="298" y="12752"/>
                  </a:cubicBezTo>
                  <a:cubicBezTo>
                    <a:pt x="298" y="12788"/>
                    <a:pt x="322" y="12812"/>
                    <a:pt x="358" y="12848"/>
                  </a:cubicBezTo>
                  <a:lnTo>
                    <a:pt x="358" y="12859"/>
                  </a:lnTo>
                  <a:cubicBezTo>
                    <a:pt x="441" y="13109"/>
                    <a:pt x="536" y="13383"/>
                    <a:pt x="667" y="13657"/>
                  </a:cubicBezTo>
                  <a:cubicBezTo>
                    <a:pt x="798" y="13955"/>
                    <a:pt x="953" y="14252"/>
                    <a:pt x="1108" y="14538"/>
                  </a:cubicBezTo>
                  <a:cubicBezTo>
                    <a:pt x="1286" y="14836"/>
                    <a:pt x="1453" y="15086"/>
                    <a:pt x="1644" y="15312"/>
                  </a:cubicBezTo>
                  <a:cubicBezTo>
                    <a:pt x="2060" y="15800"/>
                    <a:pt x="2501" y="16038"/>
                    <a:pt x="2918" y="16038"/>
                  </a:cubicBezTo>
                  <a:lnTo>
                    <a:pt x="3037" y="16038"/>
                  </a:lnTo>
                  <a:cubicBezTo>
                    <a:pt x="3311" y="16015"/>
                    <a:pt x="3584" y="15860"/>
                    <a:pt x="3787" y="15645"/>
                  </a:cubicBezTo>
                  <a:cubicBezTo>
                    <a:pt x="3882" y="15538"/>
                    <a:pt x="3965" y="15419"/>
                    <a:pt x="4025" y="15253"/>
                  </a:cubicBezTo>
                  <a:cubicBezTo>
                    <a:pt x="4084" y="15122"/>
                    <a:pt x="4132" y="14967"/>
                    <a:pt x="4168" y="14788"/>
                  </a:cubicBezTo>
                  <a:cubicBezTo>
                    <a:pt x="4203" y="14550"/>
                    <a:pt x="4203" y="14300"/>
                    <a:pt x="4192" y="14002"/>
                  </a:cubicBezTo>
                  <a:cubicBezTo>
                    <a:pt x="4180" y="13752"/>
                    <a:pt x="4120" y="13479"/>
                    <a:pt x="4049" y="13181"/>
                  </a:cubicBezTo>
                  <a:cubicBezTo>
                    <a:pt x="3989" y="12943"/>
                    <a:pt x="3894" y="12705"/>
                    <a:pt x="3775" y="12502"/>
                  </a:cubicBezTo>
                  <a:cubicBezTo>
                    <a:pt x="3751" y="12443"/>
                    <a:pt x="3715" y="12371"/>
                    <a:pt x="3668" y="12312"/>
                  </a:cubicBezTo>
                  <a:cubicBezTo>
                    <a:pt x="3751" y="12312"/>
                    <a:pt x="3811" y="12324"/>
                    <a:pt x="3882" y="12324"/>
                  </a:cubicBezTo>
                  <a:cubicBezTo>
                    <a:pt x="4061" y="12324"/>
                    <a:pt x="4239" y="12312"/>
                    <a:pt x="4418" y="12276"/>
                  </a:cubicBezTo>
                  <a:cubicBezTo>
                    <a:pt x="4823" y="12217"/>
                    <a:pt x="5216" y="12086"/>
                    <a:pt x="5608" y="11907"/>
                  </a:cubicBezTo>
                  <a:cubicBezTo>
                    <a:pt x="6370" y="11538"/>
                    <a:pt x="7037" y="10966"/>
                    <a:pt x="7561" y="10252"/>
                  </a:cubicBezTo>
                  <a:cubicBezTo>
                    <a:pt x="8097" y="9514"/>
                    <a:pt x="8418" y="8704"/>
                    <a:pt x="8490" y="7906"/>
                  </a:cubicBezTo>
                  <a:lnTo>
                    <a:pt x="8549" y="7906"/>
                  </a:lnTo>
                  <a:cubicBezTo>
                    <a:pt x="9252" y="7906"/>
                    <a:pt x="9978" y="7752"/>
                    <a:pt x="10716" y="7442"/>
                  </a:cubicBezTo>
                  <a:cubicBezTo>
                    <a:pt x="11466" y="7133"/>
                    <a:pt x="12181" y="6668"/>
                    <a:pt x="12859" y="6073"/>
                  </a:cubicBezTo>
                  <a:cubicBezTo>
                    <a:pt x="13455" y="5537"/>
                    <a:pt x="13955" y="4906"/>
                    <a:pt x="14324" y="4227"/>
                  </a:cubicBezTo>
                  <a:cubicBezTo>
                    <a:pt x="14657" y="3632"/>
                    <a:pt x="14860" y="3025"/>
                    <a:pt x="14955" y="2406"/>
                  </a:cubicBezTo>
                  <a:cubicBezTo>
                    <a:pt x="15122" y="2561"/>
                    <a:pt x="15288" y="2692"/>
                    <a:pt x="15514" y="2822"/>
                  </a:cubicBezTo>
                  <a:cubicBezTo>
                    <a:pt x="15848" y="3037"/>
                    <a:pt x="16205" y="3203"/>
                    <a:pt x="16562" y="3323"/>
                  </a:cubicBezTo>
                  <a:cubicBezTo>
                    <a:pt x="16741" y="3382"/>
                    <a:pt x="16907" y="3406"/>
                    <a:pt x="17074" y="3442"/>
                  </a:cubicBezTo>
                  <a:cubicBezTo>
                    <a:pt x="17181" y="3454"/>
                    <a:pt x="17288" y="3454"/>
                    <a:pt x="17372" y="3454"/>
                  </a:cubicBezTo>
                  <a:cubicBezTo>
                    <a:pt x="17467" y="3454"/>
                    <a:pt x="17550" y="3454"/>
                    <a:pt x="17634" y="3442"/>
                  </a:cubicBezTo>
                  <a:cubicBezTo>
                    <a:pt x="17812" y="3406"/>
                    <a:pt x="17991" y="3358"/>
                    <a:pt x="18134" y="3287"/>
                  </a:cubicBezTo>
                  <a:cubicBezTo>
                    <a:pt x="18289" y="3215"/>
                    <a:pt x="18431" y="3096"/>
                    <a:pt x="18562" y="2942"/>
                  </a:cubicBezTo>
                  <a:cubicBezTo>
                    <a:pt x="18598" y="2918"/>
                    <a:pt x="18610" y="2882"/>
                    <a:pt x="18610" y="2846"/>
                  </a:cubicBezTo>
                  <a:cubicBezTo>
                    <a:pt x="18670" y="2787"/>
                    <a:pt x="18681" y="2680"/>
                    <a:pt x="18622" y="2620"/>
                  </a:cubicBezTo>
                  <a:cubicBezTo>
                    <a:pt x="18384" y="2334"/>
                    <a:pt x="18122" y="2072"/>
                    <a:pt x="17836" y="1834"/>
                  </a:cubicBezTo>
                  <a:cubicBezTo>
                    <a:pt x="17586" y="1608"/>
                    <a:pt x="17288" y="1394"/>
                    <a:pt x="16979" y="1191"/>
                  </a:cubicBezTo>
                  <a:cubicBezTo>
                    <a:pt x="16407" y="834"/>
                    <a:pt x="15753" y="548"/>
                    <a:pt x="15050" y="346"/>
                  </a:cubicBezTo>
                  <a:cubicBezTo>
                    <a:pt x="14419" y="144"/>
                    <a:pt x="13717" y="48"/>
                    <a:pt x="1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8;p34"/>
            <p:cNvSpPr/>
            <p:nvPr/>
          </p:nvSpPr>
          <p:spPr>
            <a:xfrm>
              <a:off x="1410052" y="1936459"/>
              <a:ext cx="373084" cy="363399"/>
            </a:xfrm>
            <a:custGeom>
              <a:avLst/>
              <a:gdLst/>
              <a:ahLst/>
              <a:cxnLst/>
              <a:rect l="l" t="t" r="r" b="b"/>
              <a:pathLst>
                <a:path w="10324" h="10056" extrusionOk="0">
                  <a:moveTo>
                    <a:pt x="8866" y="0"/>
                  </a:moveTo>
                  <a:cubicBezTo>
                    <a:pt x="8174" y="0"/>
                    <a:pt x="7523" y="153"/>
                    <a:pt x="6930" y="422"/>
                  </a:cubicBezTo>
                  <a:cubicBezTo>
                    <a:pt x="6418" y="648"/>
                    <a:pt x="5966" y="946"/>
                    <a:pt x="5549" y="1315"/>
                  </a:cubicBezTo>
                  <a:cubicBezTo>
                    <a:pt x="5144" y="1696"/>
                    <a:pt x="4799" y="2113"/>
                    <a:pt x="4525" y="2589"/>
                  </a:cubicBezTo>
                  <a:cubicBezTo>
                    <a:pt x="4311" y="3006"/>
                    <a:pt x="4144" y="3458"/>
                    <a:pt x="4097" y="3934"/>
                  </a:cubicBezTo>
                  <a:cubicBezTo>
                    <a:pt x="4073" y="4172"/>
                    <a:pt x="4073" y="4434"/>
                    <a:pt x="4085" y="4672"/>
                  </a:cubicBezTo>
                  <a:cubicBezTo>
                    <a:pt x="4097" y="4815"/>
                    <a:pt x="4109" y="4970"/>
                    <a:pt x="4144" y="5101"/>
                  </a:cubicBezTo>
                  <a:lnTo>
                    <a:pt x="4097" y="5101"/>
                  </a:lnTo>
                  <a:cubicBezTo>
                    <a:pt x="3954" y="5101"/>
                    <a:pt x="3811" y="5101"/>
                    <a:pt x="3668" y="5125"/>
                  </a:cubicBezTo>
                  <a:cubicBezTo>
                    <a:pt x="3370" y="5161"/>
                    <a:pt x="3073" y="5232"/>
                    <a:pt x="2799" y="5339"/>
                  </a:cubicBezTo>
                  <a:cubicBezTo>
                    <a:pt x="2251" y="5530"/>
                    <a:pt x="1727" y="5839"/>
                    <a:pt x="1299" y="6232"/>
                  </a:cubicBezTo>
                  <a:cubicBezTo>
                    <a:pt x="858" y="6625"/>
                    <a:pt x="501" y="7125"/>
                    <a:pt x="275" y="7685"/>
                  </a:cubicBezTo>
                  <a:cubicBezTo>
                    <a:pt x="49" y="8256"/>
                    <a:pt x="1" y="8863"/>
                    <a:pt x="108" y="9459"/>
                  </a:cubicBezTo>
                  <a:cubicBezTo>
                    <a:pt x="144" y="9578"/>
                    <a:pt x="168" y="9709"/>
                    <a:pt x="215" y="9828"/>
                  </a:cubicBezTo>
                  <a:cubicBezTo>
                    <a:pt x="271" y="9973"/>
                    <a:pt x="389" y="10055"/>
                    <a:pt x="541" y="10055"/>
                  </a:cubicBezTo>
                  <a:cubicBezTo>
                    <a:pt x="552" y="10055"/>
                    <a:pt x="562" y="10055"/>
                    <a:pt x="572" y="10054"/>
                  </a:cubicBezTo>
                  <a:cubicBezTo>
                    <a:pt x="656" y="10042"/>
                    <a:pt x="751" y="9995"/>
                    <a:pt x="811" y="9935"/>
                  </a:cubicBezTo>
                  <a:cubicBezTo>
                    <a:pt x="870" y="9875"/>
                    <a:pt x="894" y="9768"/>
                    <a:pt x="882" y="9685"/>
                  </a:cubicBezTo>
                  <a:cubicBezTo>
                    <a:pt x="858" y="9578"/>
                    <a:pt x="834" y="9471"/>
                    <a:pt x="811" y="9375"/>
                  </a:cubicBezTo>
                  <a:cubicBezTo>
                    <a:pt x="763" y="9173"/>
                    <a:pt x="751" y="8983"/>
                    <a:pt x="751" y="8792"/>
                  </a:cubicBezTo>
                  <a:cubicBezTo>
                    <a:pt x="763" y="8578"/>
                    <a:pt x="799" y="8363"/>
                    <a:pt x="858" y="8161"/>
                  </a:cubicBezTo>
                  <a:cubicBezTo>
                    <a:pt x="930" y="7923"/>
                    <a:pt x="1037" y="7709"/>
                    <a:pt x="1168" y="7482"/>
                  </a:cubicBezTo>
                  <a:cubicBezTo>
                    <a:pt x="1334" y="7232"/>
                    <a:pt x="1537" y="6994"/>
                    <a:pt x="1763" y="6768"/>
                  </a:cubicBezTo>
                  <a:cubicBezTo>
                    <a:pt x="2025" y="6530"/>
                    <a:pt x="2323" y="6316"/>
                    <a:pt x="2656" y="6137"/>
                  </a:cubicBezTo>
                  <a:cubicBezTo>
                    <a:pt x="2942" y="5994"/>
                    <a:pt x="3251" y="5875"/>
                    <a:pt x="3561" y="5804"/>
                  </a:cubicBezTo>
                  <a:cubicBezTo>
                    <a:pt x="3716" y="5768"/>
                    <a:pt x="3859" y="5744"/>
                    <a:pt x="4025" y="5720"/>
                  </a:cubicBezTo>
                  <a:cubicBezTo>
                    <a:pt x="4109" y="5708"/>
                    <a:pt x="4204" y="5708"/>
                    <a:pt x="4287" y="5708"/>
                  </a:cubicBezTo>
                  <a:lnTo>
                    <a:pt x="4561" y="5708"/>
                  </a:lnTo>
                  <a:cubicBezTo>
                    <a:pt x="4728" y="5696"/>
                    <a:pt x="4859" y="5506"/>
                    <a:pt x="4787" y="5351"/>
                  </a:cubicBezTo>
                  <a:cubicBezTo>
                    <a:pt x="4728" y="5232"/>
                    <a:pt x="4692" y="5101"/>
                    <a:pt x="4644" y="4970"/>
                  </a:cubicBezTo>
                  <a:cubicBezTo>
                    <a:pt x="4585" y="4732"/>
                    <a:pt x="4573" y="4470"/>
                    <a:pt x="4573" y="4220"/>
                  </a:cubicBezTo>
                  <a:cubicBezTo>
                    <a:pt x="4585" y="3934"/>
                    <a:pt x="4632" y="3672"/>
                    <a:pt x="4704" y="3398"/>
                  </a:cubicBezTo>
                  <a:cubicBezTo>
                    <a:pt x="4799" y="3101"/>
                    <a:pt x="4930" y="2803"/>
                    <a:pt x="5097" y="2541"/>
                  </a:cubicBezTo>
                  <a:cubicBezTo>
                    <a:pt x="5299" y="2232"/>
                    <a:pt x="5537" y="1934"/>
                    <a:pt x="5811" y="1672"/>
                  </a:cubicBezTo>
                  <a:cubicBezTo>
                    <a:pt x="6133" y="1374"/>
                    <a:pt x="6514" y="1112"/>
                    <a:pt x="6895" y="898"/>
                  </a:cubicBezTo>
                  <a:cubicBezTo>
                    <a:pt x="7264" y="708"/>
                    <a:pt x="7657" y="565"/>
                    <a:pt x="8073" y="458"/>
                  </a:cubicBezTo>
                  <a:cubicBezTo>
                    <a:pt x="8407" y="374"/>
                    <a:pt x="8760" y="336"/>
                    <a:pt x="9114" y="336"/>
                  </a:cubicBezTo>
                  <a:cubicBezTo>
                    <a:pt x="9164" y="336"/>
                    <a:pt x="9214" y="337"/>
                    <a:pt x="9264" y="339"/>
                  </a:cubicBezTo>
                  <a:lnTo>
                    <a:pt x="9216" y="339"/>
                  </a:lnTo>
                  <a:cubicBezTo>
                    <a:pt x="9514" y="350"/>
                    <a:pt x="9812" y="386"/>
                    <a:pt x="10109" y="470"/>
                  </a:cubicBezTo>
                  <a:cubicBezTo>
                    <a:pt x="10116" y="470"/>
                    <a:pt x="10123" y="471"/>
                    <a:pt x="10130" y="471"/>
                  </a:cubicBezTo>
                  <a:cubicBezTo>
                    <a:pt x="10217" y="471"/>
                    <a:pt x="10290" y="405"/>
                    <a:pt x="10312" y="339"/>
                  </a:cubicBezTo>
                  <a:cubicBezTo>
                    <a:pt x="10324" y="243"/>
                    <a:pt x="10264" y="172"/>
                    <a:pt x="10169" y="148"/>
                  </a:cubicBezTo>
                  <a:cubicBezTo>
                    <a:pt x="9812" y="53"/>
                    <a:pt x="9454" y="5"/>
                    <a:pt x="9085" y="5"/>
                  </a:cubicBezTo>
                  <a:cubicBezTo>
                    <a:pt x="9012" y="2"/>
                    <a:pt x="8939" y="0"/>
                    <a:pt x="8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9;p34"/>
            <p:cNvSpPr/>
            <p:nvPr/>
          </p:nvSpPr>
          <p:spPr>
            <a:xfrm>
              <a:off x="1746539" y="1992402"/>
              <a:ext cx="181193" cy="195142"/>
            </a:xfrm>
            <a:custGeom>
              <a:avLst/>
              <a:gdLst/>
              <a:ahLst/>
              <a:cxnLst/>
              <a:rect l="l" t="t" r="r" b="b"/>
              <a:pathLst>
                <a:path w="5014" h="5400" extrusionOk="0">
                  <a:moveTo>
                    <a:pt x="4073" y="2232"/>
                  </a:moveTo>
                  <a:cubicBezTo>
                    <a:pt x="4072" y="2243"/>
                    <a:pt x="4061" y="2243"/>
                    <a:pt x="4061" y="2267"/>
                  </a:cubicBezTo>
                  <a:cubicBezTo>
                    <a:pt x="4061" y="2255"/>
                    <a:pt x="4072" y="2243"/>
                    <a:pt x="4073" y="2232"/>
                  </a:cubicBezTo>
                  <a:close/>
                  <a:moveTo>
                    <a:pt x="4798" y="0"/>
                  </a:moveTo>
                  <a:cubicBezTo>
                    <a:pt x="4722" y="0"/>
                    <a:pt x="4668" y="65"/>
                    <a:pt x="4668" y="148"/>
                  </a:cubicBezTo>
                  <a:cubicBezTo>
                    <a:pt x="4656" y="362"/>
                    <a:pt x="4620" y="600"/>
                    <a:pt x="4584" y="827"/>
                  </a:cubicBezTo>
                  <a:cubicBezTo>
                    <a:pt x="4477" y="1303"/>
                    <a:pt x="4311" y="1779"/>
                    <a:pt x="4084" y="2231"/>
                  </a:cubicBezTo>
                  <a:cubicBezTo>
                    <a:pt x="3882" y="2648"/>
                    <a:pt x="3608" y="3017"/>
                    <a:pt x="3299" y="3374"/>
                  </a:cubicBezTo>
                  <a:cubicBezTo>
                    <a:pt x="3049" y="3636"/>
                    <a:pt x="2751" y="3886"/>
                    <a:pt x="2441" y="4101"/>
                  </a:cubicBezTo>
                  <a:cubicBezTo>
                    <a:pt x="2144" y="4279"/>
                    <a:pt x="1822" y="4422"/>
                    <a:pt x="1513" y="4529"/>
                  </a:cubicBezTo>
                  <a:cubicBezTo>
                    <a:pt x="1203" y="4637"/>
                    <a:pt x="870" y="4684"/>
                    <a:pt x="548" y="4708"/>
                  </a:cubicBezTo>
                  <a:lnTo>
                    <a:pt x="382" y="4708"/>
                  </a:lnTo>
                  <a:cubicBezTo>
                    <a:pt x="298" y="4708"/>
                    <a:pt x="203" y="4720"/>
                    <a:pt x="132" y="4779"/>
                  </a:cubicBezTo>
                  <a:cubicBezTo>
                    <a:pt x="60" y="4839"/>
                    <a:pt x="12" y="4934"/>
                    <a:pt x="12" y="5018"/>
                  </a:cubicBezTo>
                  <a:cubicBezTo>
                    <a:pt x="1" y="5196"/>
                    <a:pt x="143" y="5375"/>
                    <a:pt x="322" y="5399"/>
                  </a:cubicBezTo>
                  <a:cubicBezTo>
                    <a:pt x="348" y="5399"/>
                    <a:pt x="375" y="5399"/>
                    <a:pt x="401" y="5399"/>
                  </a:cubicBezTo>
                  <a:cubicBezTo>
                    <a:pt x="1005" y="5399"/>
                    <a:pt x="1595" y="5268"/>
                    <a:pt x="2120" y="5006"/>
                  </a:cubicBezTo>
                  <a:cubicBezTo>
                    <a:pt x="2656" y="4744"/>
                    <a:pt x="3120" y="4351"/>
                    <a:pt x="3525" y="3910"/>
                  </a:cubicBezTo>
                  <a:cubicBezTo>
                    <a:pt x="3906" y="3470"/>
                    <a:pt x="4227" y="2958"/>
                    <a:pt x="4465" y="2422"/>
                  </a:cubicBezTo>
                  <a:cubicBezTo>
                    <a:pt x="4704" y="1886"/>
                    <a:pt x="4858" y="1315"/>
                    <a:pt x="4954" y="731"/>
                  </a:cubicBezTo>
                  <a:cubicBezTo>
                    <a:pt x="4977" y="553"/>
                    <a:pt x="5001" y="362"/>
                    <a:pt x="5013" y="184"/>
                  </a:cubicBezTo>
                  <a:cubicBezTo>
                    <a:pt x="5013" y="100"/>
                    <a:pt x="4954" y="5"/>
                    <a:pt x="4846" y="5"/>
                  </a:cubicBezTo>
                  <a:lnTo>
                    <a:pt x="4835" y="5"/>
                  </a:lnTo>
                  <a:cubicBezTo>
                    <a:pt x="4822" y="2"/>
                    <a:pt x="4810" y="0"/>
                    <a:pt x="4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30;p34"/>
            <p:cNvSpPr/>
            <p:nvPr/>
          </p:nvSpPr>
          <p:spPr>
            <a:xfrm>
              <a:off x="1550343" y="2163807"/>
              <a:ext cx="143321" cy="189360"/>
            </a:xfrm>
            <a:custGeom>
              <a:avLst/>
              <a:gdLst/>
              <a:ahLst/>
              <a:cxnLst/>
              <a:rect l="l" t="t" r="r" b="b"/>
              <a:pathLst>
                <a:path w="3966" h="5240" extrusionOk="0">
                  <a:moveTo>
                    <a:pt x="3703" y="1"/>
                  </a:moveTo>
                  <a:cubicBezTo>
                    <a:pt x="3608" y="13"/>
                    <a:pt x="3548" y="96"/>
                    <a:pt x="3572" y="191"/>
                  </a:cubicBezTo>
                  <a:cubicBezTo>
                    <a:pt x="3596" y="346"/>
                    <a:pt x="3608" y="477"/>
                    <a:pt x="3608" y="620"/>
                  </a:cubicBezTo>
                  <a:cubicBezTo>
                    <a:pt x="3632" y="1001"/>
                    <a:pt x="3596" y="1370"/>
                    <a:pt x="3513" y="1739"/>
                  </a:cubicBezTo>
                  <a:lnTo>
                    <a:pt x="3513" y="1751"/>
                  </a:lnTo>
                  <a:cubicBezTo>
                    <a:pt x="3429" y="2096"/>
                    <a:pt x="3310" y="2430"/>
                    <a:pt x="3167" y="2727"/>
                  </a:cubicBezTo>
                  <a:cubicBezTo>
                    <a:pt x="3013" y="3001"/>
                    <a:pt x="2834" y="3263"/>
                    <a:pt x="2632" y="3501"/>
                  </a:cubicBezTo>
                  <a:cubicBezTo>
                    <a:pt x="2441" y="3704"/>
                    <a:pt x="2215" y="3882"/>
                    <a:pt x="1977" y="4037"/>
                  </a:cubicBezTo>
                  <a:cubicBezTo>
                    <a:pt x="1739" y="4180"/>
                    <a:pt x="1501" y="4299"/>
                    <a:pt x="1227" y="4394"/>
                  </a:cubicBezTo>
                  <a:cubicBezTo>
                    <a:pt x="917" y="4477"/>
                    <a:pt x="596" y="4537"/>
                    <a:pt x="274" y="4549"/>
                  </a:cubicBezTo>
                  <a:cubicBezTo>
                    <a:pt x="215" y="4573"/>
                    <a:pt x="155" y="4585"/>
                    <a:pt x="119" y="4632"/>
                  </a:cubicBezTo>
                  <a:cubicBezTo>
                    <a:pt x="36" y="4692"/>
                    <a:pt x="0" y="4775"/>
                    <a:pt x="0" y="4870"/>
                  </a:cubicBezTo>
                  <a:cubicBezTo>
                    <a:pt x="0" y="4954"/>
                    <a:pt x="12" y="5037"/>
                    <a:pt x="72" y="5120"/>
                  </a:cubicBezTo>
                  <a:cubicBezTo>
                    <a:pt x="131" y="5180"/>
                    <a:pt x="215" y="5239"/>
                    <a:pt x="310" y="5239"/>
                  </a:cubicBezTo>
                  <a:cubicBezTo>
                    <a:pt x="619" y="5228"/>
                    <a:pt x="929" y="5192"/>
                    <a:pt x="1227" y="5108"/>
                  </a:cubicBezTo>
                  <a:cubicBezTo>
                    <a:pt x="1512" y="5025"/>
                    <a:pt x="1774" y="4906"/>
                    <a:pt x="2036" y="4775"/>
                  </a:cubicBezTo>
                  <a:cubicBezTo>
                    <a:pt x="2274" y="4632"/>
                    <a:pt x="2513" y="4466"/>
                    <a:pt x="2703" y="4275"/>
                  </a:cubicBezTo>
                  <a:cubicBezTo>
                    <a:pt x="2894" y="4073"/>
                    <a:pt x="3072" y="3846"/>
                    <a:pt x="3227" y="3632"/>
                  </a:cubicBezTo>
                  <a:cubicBezTo>
                    <a:pt x="3525" y="3168"/>
                    <a:pt x="3727" y="2632"/>
                    <a:pt x="3846" y="2096"/>
                  </a:cubicBezTo>
                  <a:cubicBezTo>
                    <a:pt x="3965" y="1549"/>
                    <a:pt x="3965" y="989"/>
                    <a:pt x="3906" y="441"/>
                  </a:cubicBezTo>
                  <a:cubicBezTo>
                    <a:pt x="3894" y="334"/>
                    <a:pt x="3882" y="251"/>
                    <a:pt x="3858" y="144"/>
                  </a:cubicBezTo>
                  <a:cubicBezTo>
                    <a:pt x="3846" y="72"/>
                    <a:pt x="3775" y="13"/>
                    <a:pt x="3703" y="13"/>
                  </a:cubicBezTo>
                  <a:cubicBezTo>
                    <a:pt x="3715" y="1"/>
                    <a:pt x="3703" y="1"/>
                    <a:pt x="3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31;p34"/>
            <p:cNvSpPr/>
            <p:nvPr/>
          </p:nvSpPr>
          <p:spPr>
            <a:xfrm>
              <a:off x="1760308" y="1963744"/>
              <a:ext cx="116218" cy="101583"/>
            </a:xfrm>
            <a:custGeom>
              <a:avLst/>
              <a:gdLst/>
              <a:ahLst/>
              <a:cxnLst/>
              <a:rect l="l" t="t" r="r" b="b"/>
              <a:pathLst>
                <a:path w="3216" h="2811" extrusionOk="0">
                  <a:moveTo>
                    <a:pt x="3072" y="0"/>
                  </a:moveTo>
                  <a:cubicBezTo>
                    <a:pt x="3037" y="0"/>
                    <a:pt x="2977" y="24"/>
                    <a:pt x="2965" y="84"/>
                  </a:cubicBezTo>
                  <a:cubicBezTo>
                    <a:pt x="2919" y="293"/>
                    <a:pt x="2849" y="480"/>
                    <a:pt x="2768" y="656"/>
                  </a:cubicBezTo>
                  <a:lnTo>
                    <a:pt x="2768" y="656"/>
                  </a:lnTo>
                  <a:cubicBezTo>
                    <a:pt x="2662" y="853"/>
                    <a:pt x="2533" y="1028"/>
                    <a:pt x="2382" y="1191"/>
                  </a:cubicBezTo>
                  <a:cubicBezTo>
                    <a:pt x="2298" y="1298"/>
                    <a:pt x="2191" y="1381"/>
                    <a:pt x="2084" y="1477"/>
                  </a:cubicBezTo>
                  <a:cubicBezTo>
                    <a:pt x="1992" y="1557"/>
                    <a:pt x="1877" y="1649"/>
                    <a:pt x="1762" y="1720"/>
                  </a:cubicBezTo>
                  <a:lnTo>
                    <a:pt x="1762" y="1720"/>
                  </a:lnTo>
                  <a:cubicBezTo>
                    <a:pt x="1762" y="1719"/>
                    <a:pt x="1763" y="1717"/>
                    <a:pt x="1763" y="1715"/>
                  </a:cubicBezTo>
                  <a:lnTo>
                    <a:pt x="1763" y="1715"/>
                  </a:lnTo>
                  <a:cubicBezTo>
                    <a:pt x="1763" y="1715"/>
                    <a:pt x="1751" y="1715"/>
                    <a:pt x="1751" y="1727"/>
                  </a:cubicBezTo>
                  <a:cubicBezTo>
                    <a:pt x="1727" y="1727"/>
                    <a:pt x="1727" y="1739"/>
                    <a:pt x="1715" y="1739"/>
                  </a:cubicBezTo>
                  <a:lnTo>
                    <a:pt x="1727" y="1727"/>
                  </a:lnTo>
                  <a:lnTo>
                    <a:pt x="1727" y="1727"/>
                  </a:lnTo>
                  <a:cubicBezTo>
                    <a:pt x="1453" y="1905"/>
                    <a:pt x="1155" y="2036"/>
                    <a:pt x="822" y="2155"/>
                  </a:cubicBezTo>
                  <a:cubicBezTo>
                    <a:pt x="632" y="2215"/>
                    <a:pt x="441" y="2262"/>
                    <a:pt x="239" y="2286"/>
                  </a:cubicBezTo>
                  <a:cubicBezTo>
                    <a:pt x="96" y="2310"/>
                    <a:pt x="1" y="2465"/>
                    <a:pt x="36" y="2608"/>
                  </a:cubicBezTo>
                  <a:cubicBezTo>
                    <a:pt x="48" y="2679"/>
                    <a:pt x="96" y="2739"/>
                    <a:pt x="143" y="2763"/>
                  </a:cubicBezTo>
                  <a:cubicBezTo>
                    <a:pt x="179" y="2798"/>
                    <a:pt x="227" y="2810"/>
                    <a:pt x="274" y="2810"/>
                  </a:cubicBezTo>
                  <a:cubicBezTo>
                    <a:pt x="322" y="2810"/>
                    <a:pt x="358" y="2810"/>
                    <a:pt x="405" y="2786"/>
                  </a:cubicBezTo>
                  <a:cubicBezTo>
                    <a:pt x="1048" y="2560"/>
                    <a:pt x="1691" y="2310"/>
                    <a:pt x="2191" y="1846"/>
                  </a:cubicBezTo>
                  <a:cubicBezTo>
                    <a:pt x="2441" y="1620"/>
                    <a:pt x="2656" y="1381"/>
                    <a:pt x="2834" y="1096"/>
                  </a:cubicBezTo>
                  <a:cubicBezTo>
                    <a:pt x="3013" y="798"/>
                    <a:pt x="3132" y="465"/>
                    <a:pt x="3203" y="131"/>
                  </a:cubicBezTo>
                  <a:cubicBezTo>
                    <a:pt x="3215" y="72"/>
                    <a:pt x="3180" y="24"/>
                    <a:pt x="3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2;p34"/>
            <p:cNvSpPr/>
            <p:nvPr/>
          </p:nvSpPr>
          <p:spPr>
            <a:xfrm>
              <a:off x="1986210" y="2005050"/>
              <a:ext cx="103281" cy="60530"/>
            </a:xfrm>
            <a:custGeom>
              <a:avLst/>
              <a:gdLst/>
              <a:ahLst/>
              <a:cxnLst/>
              <a:rect l="l" t="t" r="r" b="b"/>
              <a:pathLst>
                <a:path w="2858" h="1675" extrusionOk="0">
                  <a:moveTo>
                    <a:pt x="191" y="0"/>
                  </a:moveTo>
                  <a:cubicBezTo>
                    <a:pt x="155" y="0"/>
                    <a:pt x="119" y="0"/>
                    <a:pt x="108" y="12"/>
                  </a:cubicBezTo>
                  <a:cubicBezTo>
                    <a:pt x="36" y="60"/>
                    <a:pt x="0" y="155"/>
                    <a:pt x="48" y="227"/>
                  </a:cubicBezTo>
                  <a:cubicBezTo>
                    <a:pt x="167" y="429"/>
                    <a:pt x="322" y="619"/>
                    <a:pt x="500" y="786"/>
                  </a:cubicBezTo>
                  <a:cubicBezTo>
                    <a:pt x="679" y="953"/>
                    <a:pt x="881" y="1084"/>
                    <a:pt x="1096" y="1203"/>
                  </a:cubicBezTo>
                  <a:cubicBezTo>
                    <a:pt x="1310" y="1322"/>
                    <a:pt x="1548" y="1405"/>
                    <a:pt x="1786" y="1477"/>
                  </a:cubicBezTo>
                  <a:cubicBezTo>
                    <a:pt x="2024" y="1548"/>
                    <a:pt x="2263" y="1608"/>
                    <a:pt x="2501" y="1667"/>
                  </a:cubicBezTo>
                  <a:cubicBezTo>
                    <a:pt x="2535" y="1672"/>
                    <a:pt x="2568" y="1675"/>
                    <a:pt x="2598" y="1675"/>
                  </a:cubicBezTo>
                  <a:cubicBezTo>
                    <a:pt x="2641" y="1675"/>
                    <a:pt x="2680" y="1669"/>
                    <a:pt x="2715" y="1655"/>
                  </a:cubicBezTo>
                  <a:cubicBezTo>
                    <a:pt x="2775" y="1620"/>
                    <a:pt x="2822" y="1560"/>
                    <a:pt x="2846" y="1489"/>
                  </a:cubicBezTo>
                  <a:cubicBezTo>
                    <a:pt x="2858" y="1417"/>
                    <a:pt x="2858" y="1346"/>
                    <a:pt x="2834" y="1286"/>
                  </a:cubicBezTo>
                  <a:cubicBezTo>
                    <a:pt x="2786" y="1191"/>
                    <a:pt x="2703" y="1143"/>
                    <a:pt x="2596" y="1131"/>
                  </a:cubicBezTo>
                  <a:cubicBezTo>
                    <a:pt x="2382" y="1119"/>
                    <a:pt x="2179" y="1108"/>
                    <a:pt x="1965" y="1060"/>
                  </a:cubicBezTo>
                  <a:cubicBezTo>
                    <a:pt x="1679" y="1000"/>
                    <a:pt x="1405" y="929"/>
                    <a:pt x="1143" y="810"/>
                  </a:cubicBezTo>
                  <a:cubicBezTo>
                    <a:pt x="1000" y="727"/>
                    <a:pt x="846" y="643"/>
                    <a:pt x="715" y="536"/>
                  </a:cubicBezTo>
                  <a:cubicBezTo>
                    <a:pt x="596" y="453"/>
                    <a:pt x="512" y="346"/>
                    <a:pt x="417" y="227"/>
                  </a:cubicBezTo>
                  <a:cubicBezTo>
                    <a:pt x="393" y="179"/>
                    <a:pt x="358" y="119"/>
                    <a:pt x="334" y="72"/>
                  </a:cubicBezTo>
                  <a:cubicBezTo>
                    <a:pt x="298" y="36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3;p34"/>
            <p:cNvSpPr/>
            <p:nvPr/>
          </p:nvSpPr>
          <p:spPr>
            <a:xfrm>
              <a:off x="1099839" y="2808375"/>
              <a:ext cx="636381" cy="792568"/>
            </a:xfrm>
            <a:custGeom>
              <a:avLst/>
              <a:gdLst/>
              <a:ahLst/>
              <a:cxnLst/>
              <a:rect l="l" t="t" r="r" b="b"/>
              <a:pathLst>
                <a:path w="17610" h="21932" extrusionOk="0">
                  <a:moveTo>
                    <a:pt x="8978" y="1393"/>
                  </a:moveTo>
                  <a:lnTo>
                    <a:pt x="8978" y="1393"/>
                  </a:lnTo>
                  <a:cubicBezTo>
                    <a:pt x="8960" y="1402"/>
                    <a:pt x="8936" y="1404"/>
                    <a:pt x="8915" y="1410"/>
                  </a:cubicBezTo>
                  <a:lnTo>
                    <a:pt x="8915" y="1410"/>
                  </a:lnTo>
                  <a:cubicBezTo>
                    <a:pt x="8920" y="1407"/>
                    <a:pt x="8925" y="1405"/>
                    <a:pt x="8930" y="1405"/>
                  </a:cubicBezTo>
                  <a:lnTo>
                    <a:pt x="8978" y="1393"/>
                  </a:lnTo>
                  <a:close/>
                  <a:moveTo>
                    <a:pt x="12716" y="0"/>
                  </a:moveTo>
                  <a:cubicBezTo>
                    <a:pt x="12347" y="0"/>
                    <a:pt x="11942" y="36"/>
                    <a:pt x="11478" y="107"/>
                  </a:cubicBezTo>
                  <a:cubicBezTo>
                    <a:pt x="10883" y="203"/>
                    <a:pt x="10240" y="357"/>
                    <a:pt x="9609" y="572"/>
                  </a:cubicBezTo>
                  <a:cubicBezTo>
                    <a:pt x="8990" y="774"/>
                    <a:pt x="8382" y="1036"/>
                    <a:pt x="7787" y="1346"/>
                  </a:cubicBezTo>
                  <a:cubicBezTo>
                    <a:pt x="6656" y="1941"/>
                    <a:pt x="5596" y="2715"/>
                    <a:pt x="4644" y="3655"/>
                  </a:cubicBezTo>
                  <a:cubicBezTo>
                    <a:pt x="3727" y="4572"/>
                    <a:pt x="2953" y="5632"/>
                    <a:pt x="2322" y="6799"/>
                  </a:cubicBezTo>
                  <a:cubicBezTo>
                    <a:pt x="2167" y="7108"/>
                    <a:pt x="2001" y="7430"/>
                    <a:pt x="1870" y="7775"/>
                  </a:cubicBezTo>
                  <a:cubicBezTo>
                    <a:pt x="1834" y="7835"/>
                    <a:pt x="1822" y="7894"/>
                    <a:pt x="1834" y="7954"/>
                  </a:cubicBezTo>
                  <a:cubicBezTo>
                    <a:pt x="1405" y="8620"/>
                    <a:pt x="1036" y="9359"/>
                    <a:pt x="739" y="10156"/>
                  </a:cubicBezTo>
                  <a:cubicBezTo>
                    <a:pt x="262" y="11442"/>
                    <a:pt x="0" y="12835"/>
                    <a:pt x="0" y="14240"/>
                  </a:cubicBezTo>
                  <a:cubicBezTo>
                    <a:pt x="0" y="14954"/>
                    <a:pt x="60" y="15621"/>
                    <a:pt x="203" y="16228"/>
                  </a:cubicBezTo>
                  <a:cubicBezTo>
                    <a:pt x="334" y="16812"/>
                    <a:pt x="536" y="17371"/>
                    <a:pt x="822" y="17907"/>
                  </a:cubicBezTo>
                  <a:cubicBezTo>
                    <a:pt x="1334" y="18848"/>
                    <a:pt x="2120" y="19669"/>
                    <a:pt x="3132" y="20312"/>
                  </a:cubicBezTo>
                  <a:cubicBezTo>
                    <a:pt x="3572" y="20586"/>
                    <a:pt x="4084" y="20848"/>
                    <a:pt x="4668" y="21062"/>
                  </a:cubicBezTo>
                  <a:cubicBezTo>
                    <a:pt x="5168" y="21265"/>
                    <a:pt x="5739" y="21443"/>
                    <a:pt x="6335" y="21574"/>
                  </a:cubicBezTo>
                  <a:cubicBezTo>
                    <a:pt x="6882" y="21693"/>
                    <a:pt x="7466" y="21777"/>
                    <a:pt x="8121" y="21860"/>
                  </a:cubicBezTo>
                  <a:cubicBezTo>
                    <a:pt x="8656" y="21920"/>
                    <a:pt x="9133" y="21931"/>
                    <a:pt x="9561" y="21931"/>
                  </a:cubicBezTo>
                  <a:lnTo>
                    <a:pt x="9942" y="21931"/>
                  </a:lnTo>
                  <a:cubicBezTo>
                    <a:pt x="10538" y="21896"/>
                    <a:pt x="11061" y="21824"/>
                    <a:pt x="11526" y="21681"/>
                  </a:cubicBezTo>
                  <a:cubicBezTo>
                    <a:pt x="11764" y="21598"/>
                    <a:pt x="12002" y="21503"/>
                    <a:pt x="12240" y="21360"/>
                  </a:cubicBezTo>
                  <a:cubicBezTo>
                    <a:pt x="12443" y="21241"/>
                    <a:pt x="12669" y="21110"/>
                    <a:pt x="12907" y="20896"/>
                  </a:cubicBezTo>
                  <a:cubicBezTo>
                    <a:pt x="13443" y="20467"/>
                    <a:pt x="13859" y="19955"/>
                    <a:pt x="14169" y="19538"/>
                  </a:cubicBezTo>
                  <a:cubicBezTo>
                    <a:pt x="14574" y="18979"/>
                    <a:pt x="14943" y="18383"/>
                    <a:pt x="15300" y="17693"/>
                  </a:cubicBezTo>
                  <a:cubicBezTo>
                    <a:pt x="15931" y="16455"/>
                    <a:pt x="16431" y="15085"/>
                    <a:pt x="16824" y="13502"/>
                  </a:cubicBezTo>
                  <a:cubicBezTo>
                    <a:pt x="17110" y="12347"/>
                    <a:pt x="17312" y="11073"/>
                    <a:pt x="17467" y="9668"/>
                  </a:cubicBezTo>
                  <a:cubicBezTo>
                    <a:pt x="17562" y="8644"/>
                    <a:pt x="17610" y="7727"/>
                    <a:pt x="17610" y="6870"/>
                  </a:cubicBezTo>
                  <a:cubicBezTo>
                    <a:pt x="17598" y="5822"/>
                    <a:pt x="17503" y="4929"/>
                    <a:pt x="17324" y="4096"/>
                  </a:cubicBezTo>
                  <a:cubicBezTo>
                    <a:pt x="17134" y="3191"/>
                    <a:pt x="16812" y="2417"/>
                    <a:pt x="16372" y="1810"/>
                  </a:cubicBezTo>
                  <a:cubicBezTo>
                    <a:pt x="16133" y="1465"/>
                    <a:pt x="15872" y="1167"/>
                    <a:pt x="15574" y="941"/>
                  </a:cubicBezTo>
                  <a:cubicBezTo>
                    <a:pt x="15395" y="810"/>
                    <a:pt x="15229" y="691"/>
                    <a:pt x="15050" y="584"/>
                  </a:cubicBezTo>
                  <a:cubicBezTo>
                    <a:pt x="14871" y="476"/>
                    <a:pt x="14693" y="405"/>
                    <a:pt x="14467" y="322"/>
                  </a:cubicBezTo>
                  <a:cubicBezTo>
                    <a:pt x="14086" y="167"/>
                    <a:pt x="13633" y="84"/>
                    <a:pt x="13133" y="36"/>
                  </a:cubicBezTo>
                  <a:cubicBezTo>
                    <a:pt x="13002" y="24"/>
                    <a:pt x="12859" y="0"/>
                    <a:pt x="12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4;p34"/>
            <p:cNvSpPr/>
            <p:nvPr/>
          </p:nvSpPr>
          <p:spPr>
            <a:xfrm>
              <a:off x="1318839" y="2809640"/>
              <a:ext cx="417388" cy="791303"/>
            </a:xfrm>
            <a:custGeom>
              <a:avLst/>
              <a:gdLst/>
              <a:ahLst/>
              <a:cxnLst/>
              <a:rect l="l" t="t" r="r" b="b"/>
              <a:pathLst>
                <a:path w="11550" h="21897" extrusionOk="0">
                  <a:moveTo>
                    <a:pt x="7085" y="1"/>
                  </a:moveTo>
                  <a:cubicBezTo>
                    <a:pt x="6942" y="72"/>
                    <a:pt x="6764" y="168"/>
                    <a:pt x="6585" y="263"/>
                  </a:cubicBezTo>
                  <a:cubicBezTo>
                    <a:pt x="6287" y="441"/>
                    <a:pt x="6002" y="644"/>
                    <a:pt x="5716" y="846"/>
                  </a:cubicBezTo>
                  <a:cubicBezTo>
                    <a:pt x="5359" y="1132"/>
                    <a:pt x="5013" y="1430"/>
                    <a:pt x="4704" y="1751"/>
                  </a:cubicBezTo>
                  <a:cubicBezTo>
                    <a:pt x="4370" y="2085"/>
                    <a:pt x="4073" y="2442"/>
                    <a:pt x="3799" y="2799"/>
                  </a:cubicBezTo>
                  <a:cubicBezTo>
                    <a:pt x="2954" y="3894"/>
                    <a:pt x="2275" y="5121"/>
                    <a:pt x="1739" y="6395"/>
                  </a:cubicBezTo>
                  <a:lnTo>
                    <a:pt x="1739" y="6383"/>
                  </a:lnTo>
                  <a:cubicBezTo>
                    <a:pt x="1691" y="6490"/>
                    <a:pt x="1656" y="6609"/>
                    <a:pt x="1608" y="6716"/>
                  </a:cubicBezTo>
                  <a:cubicBezTo>
                    <a:pt x="1263" y="7573"/>
                    <a:pt x="977" y="8454"/>
                    <a:pt x="739" y="9347"/>
                  </a:cubicBezTo>
                  <a:cubicBezTo>
                    <a:pt x="525" y="10240"/>
                    <a:pt x="346" y="11133"/>
                    <a:pt x="203" y="12038"/>
                  </a:cubicBezTo>
                  <a:lnTo>
                    <a:pt x="203" y="12062"/>
                  </a:lnTo>
                  <a:cubicBezTo>
                    <a:pt x="84" y="12919"/>
                    <a:pt x="25" y="13788"/>
                    <a:pt x="13" y="14658"/>
                  </a:cubicBezTo>
                  <a:cubicBezTo>
                    <a:pt x="1" y="15479"/>
                    <a:pt x="48" y="16277"/>
                    <a:pt x="144" y="17086"/>
                  </a:cubicBezTo>
                  <a:lnTo>
                    <a:pt x="144" y="17098"/>
                  </a:lnTo>
                  <a:cubicBezTo>
                    <a:pt x="203" y="17539"/>
                    <a:pt x="287" y="17956"/>
                    <a:pt x="382" y="18372"/>
                  </a:cubicBezTo>
                  <a:cubicBezTo>
                    <a:pt x="489" y="18825"/>
                    <a:pt x="620" y="19277"/>
                    <a:pt x="798" y="19706"/>
                  </a:cubicBezTo>
                  <a:lnTo>
                    <a:pt x="798" y="19694"/>
                  </a:lnTo>
                  <a:cubicBezTo>
                    <a:pt x="894" y="19896"/>
                    <a:pt x="977" y="20099"/>
                    <a:pt x="1096" y="20301"/>
                  </a:cubicBezTo>
                  <a:cubicBezTo>
                    <a:pt x="1203" y="20480"/>
                    <a:pt x="1322" y="20658"/>
                    <a:pt x="1453" y="20825"/>
                  </a:cubicBezTo>
                  <a:cubicBezTo>
                    <a:pt x="1560" y="20968"/>
                    <a:pt x="1680" y="21111"/>
                    <a:pt x="1811" y="21230"/>
                  </a:cubicBezTo>
                  <a:cubicBezTo>
                    <a:pt x="1930" y="21349"/>
                    <a:pt x="2049" y="21468"/>
                    <a:pt x="2192" y="21551"/>
                  </a:cubicBezTo>
                  <a:cubicBezTo>
                    <a:pt x="2322" y="21658"/>
                    <a:pt x="2453" y="21742"/>
                    <a:pt x="2608" y="21837"/>
                  </a:cubicBezTo>
                  <a:cubicBezTo>
                    <a:pt x="2620" y="21849"/>
                    <a:pt x="2632" y="21849"/>
                    <a:pt x="2656" y="21861"/>
                  </a:cubicBezTo>
                  <a:cubicBezTo>
                    <a:pt x="2954" y="21885"/>
                    <a:pt x="3215" y="21896"/>
                    <a:pt x="3477" y="21896"/>
                  </a:cubicBezTo>
                  <a:cubicBezTo>
                    <a:pt x="3620" y="21896"/>
                    <a:pt x="3751" y="21896"/>
                    <a:pt x="3870" y="21873"/>
                  </a:cubicBezTo>
                  <a:cubicBezTo>
                    <a:pt x="4466" y="21861"/>
                    <a:pt x="4989" y="21777"/>
                    <a:pt x="5442" y="21623"/>
                  </a:cubicBezTo>
                  <a:cubicBezTo>
                    <a:pt x="5680" y="21551"/>
                    <a:pt x="5918" y="21444"/>
                    <a:pt x="6156" y="21313"/>
                  </a:cubicBezTo>
                  <a:cubicBezTo>
                    <a:pt x="6371" y="21194"/>
                    <a:pt x="6585" y="21063"/>
                    <a:pt x="6835" y="20849"/>
                  </a:cubicBezTo>
                  <a:cubicBezTo>
                    <a:pt x="7371" y="20420"/>
                    <a:pt x="7787" y="19896"/>
                    <a:pt x="8097" y="19480"/>
                  </a:cubicBezTo>
                  <a:cubicBezTo>
                    <a:pt x="8502" y="18932"/>
                    <a:pt x="8871" y="18325"/>
                    <a:pt x="9228" y="17634"/>
                  </a:cubicBezTo>
                  <a:cubicBezTo>
                    <a:pt x="9871" y="16396"/>
                    <a:pt x="10359" y="15027"/>
                    <a:pt x="10740" y="13455"/>
                  </a:cubicBezTo>
                  <a:cubicBezTo>
                    <a:pt x="11026" y="12288"/>
                    <a:pt x="11240" y="11038"/>
                    <a:pt x="11395" y="9609"/>
                  </a:cubicBezTo>
                  <a:cubicBezTo>
                    <a:pt x="11502" y="8597"/>
                    <a:pt x="11550" y="7680"/>
                    <a:pt x="11550" y="6811"/>
                  </a:cubicBezTo>
                  <a:cubicBezTo>
                    <a:pt x="11538" y="5775"/>
                    <a:pt x="11443" y="4882"/>
                    <a:pt x="11264" y="4049"/>
                  </a:cubicBezTo>
                  <a:cubicBezTo>
                    <a:pt x="11074" y="3144"/>
                    <a:pt x="10740" y="2370"/>
                    <a:pt x="10312" y="1751"/>
                  </a:cubicBezTo>
                  <a:cubicBezTo>
                    <a:pt x="10073" y="1418"/>
                    <a:pt x="9812" y="1120"/>
                    <a:pt x="9514" y="894"/>
                  </a:cubicBezTo>
                  <a:cubicBezTo>
                    <a:pt x="9335" y="739"/>
                    <a:pt x="9157" y="644"/>
                    <a:pt x="8990" y="537"/>
                  </a:cubicBezTo>
                  <a:cubicBezTo>
                    <a:pt x="8811" y="430"/>
                    <a:pt x="8633" y="346"/>
                    <a:pt x="8395" y="263"/>
                  </a:cubicBezTo>
                  <a:cubicBezTo>
                    <a:pt x="8002" y="120"/>
                    <a:pt x="7573" y="25"/>
                    <a:pt x="7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35;p34"/>
            <p:cNvSpPr/>
            <p:nvPr/>
          </p:nvSpPr>
          <p:spPr>
            <a:xfrm>
              <a:off x="1325307" y="3427105"/>
              <a:ext cx="36" cy="47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36;p34"/>
            <p:cNvSpPr/>
            <p:nvPr/>
          </p:nvSpPr>
          <p:spPr>
            <a:xfrm>
              <a:off x="1155348" y="2768768"/>
              <a:ext cx="564106" cy="359749"/>
            </a:xfrm>
            <a:custGeom>
              <a:avLst/>
              <a:gdLst/>
              <a:ahLst/>
              <a:cxnLst/>
              <a:rect l="l" t="t" r="r" b="b"/>
              <a:pathLst>
                <a:path w="15610" h="9955" extrusionOk="0">
                  <a:moveTo>
                    <a:pt x="10585" y="1"/>
                  </a:moveTo>
                  <a:cubicBezTo>
                    <a:pt x="10014" y="1"/>
                    <a:pt x="9418" y="48"/>
                    <a:pt x="8823" y="156"/>
                  </a:cubicBezTo>
                  <a:cubicBezTo>
                    <a:pt x="7692" y="334"/>
                    <a:pt x="6549" y="715"/>
                    <a:pt x="5418" y="1263"/>
                  </a:cubicBezTo>
                  <a:cubicBezTo>
                    <a:pt x="4346" y="1787"/>
                    <a:pt x="3358" y="2454"/>
                    <a:pt x="2489" y="3263"/>
                  </a:cubicBezTo>
                  <a:cubicBezTo>
                    <a:pt x="2072" y="3644"/>
                    <a:pt x="1679" y="4061"/>
                    <a:pt x="1346" y="4501"/>
                  </a:cubicBezTo>
                  <a:cubicBezTo>
                    <a:pt x="1143" y="4751"/>
                    <a:pt x="1001" y="4954"/>
                    <a:pt x="870" y="5168"/>
                  </a:cubicBezTo>
                  <a:cubicBezTo>
                    <a:pt x="727" y="5371"/>
                    <a:pt x="608" y="5597"/>
                    <a:pt x="512" y="5835"/>
                  </a:cubicBezTo>
                  <a:cubicBezTo>
                    <a:pt x="274" y="6371"/>
                    <a:pt x="119" y="6883"/>
                    <a:pt x="60" y="7383"/>
                  </a:cubicBezTo>
                  <a:cubicBezTo>
                    <a:pt x="0" y="7918"/>
                    <a:pt x="84" y="8419"/>
                    <a:pt x="310" y="8835"/>
                  </a:cubicBezTo>
                  <a:cubicBezTo>
                    <a:pt x="548" y="9288"/>
                    <a:pt x="1001" y="9645"/>
                    <a:pt x="1572" y="9835"/>
                  </a:cubicBezTo>
                  <a:cubicBezTo>
                    <a:pt x="1810" y="9931"/>
                    <a:pt x="2084" y="9954"/>
                    <a:pt x="2370" y="9954"/>
                  </a:cubicBezTo>
                  <a:lnTo>
                    <a:pt x="2489" y="9954"/>
                  </a:lnTo>
                  <a:cubicBezTo>
                    <a:pt x="2775" y="9943"/>
                    <a:pt x="3084" y="9883"/>
                    <a:pt x="3394" y="9776"/>
                  </a:cubicBezTo>
                  <a:cubicBezTo>
                    <a:pt x="3929" y="9597"/>
                    <a:pt x="4465" y="9300"/>
                    <a:pt x="5108" y="8823"/>
                  </a:cubicBezTo>
                  <a:cubicBezTo>
                    <a:pt x="5632" y="8442"/>
                    <a:pt x="6108" y="8026"/>
                    <a:pt x="6549" y="7621"/>
                  </a:cubicBezTo>
                  <a:cubicBezTo>
                    <a:pt x="6846" y="7347"/>
                    <a:pt x="7144" y="7085"/>
                    <a:pt x="7442" y="6799"/>
                  </a:cubicBezTo>
                  <a:lnTo>
                    <a:pt x="7811" y="6454"/>
                  </a:lnTo>
                  <a:cubicBezTo>
                    <a:pt x="8192" y="6121"/>
                    <a:pt x="8680" y="5692"/>
                    <a:pt x="9204" y="5263"/>
                  </a:cubicBezTo>
                  <a:lnTo>
                    <a:pt x="9204" y="5263"/>
                  </a:lnTo>
                  <a:lnTo>
                    <a:pt x="9180" y="5287"/>
                  </a:lnTo>
                  <a:cubicBezTo>
                    <a:pt x="9918" y="4740"/>
                    <a:pt x="10597" y="4323"/>
                    <a:pt x="11311" y="4001"/>
                  </a:cubicBezTo>
                  <a:cubicBezTo>
                    <a:pt x="11418" y="3954"/>
                    <a:pt x="11526" y="3918"/>
                    <a:pt x="11621" y="3882"/>
                  </a:cubicBezTo>
                  <a:cubicBezTo>
                    <a:pt x="11704" y="3858"/>
                    <a:pt x="11788" y="3835"/>
                    <a:pt x="11859" y="3823"/>
                  </a:cubicBezTo>
                  <a:cubicBezTo>
                    <a:pt x="12061" y="3775"/>
                    <a:pt x="12240" y="3751"/>
                    <a:pt x="12442" y="3728"/>
                  </a:cubicBezTo>
                  <a:lnTo>
                    <a:pt x="12692" y="3680"/>
                  </a:lnTo>
                  <a:cubicBezTo>
                    <a:pt x="13050" y="3620"/>
                    <a:pt x="13443" y="3561"/>
                    <a:pt x="13800" y="3466"/>
                  </a:cubicBezTo>
                  <a:cubicBezTo>
                    <a:pt x="14038" y="3406"/>
                    <a:pt x="14240" y="3347"/>
                    <a:pt x="14443" y="3275"/>
                  </a:cubicBezTo>
                  <a:cubicBezTo>
                    <a:pt x="14681" y="3180"/>
                    <a:pt x="14859" y="3096"/>
                    <a:pt x="15002" y="2989"/>
                  </a:cubicBezTo>
                  <a:cubicBezTo>
                    <a:pt x="15181" y="2870"/>
                    <a:pt x="15336" y="2727"/>
                    <a:pt x="15431" y="2561"/>
                  </a:cubicBezTo>
                  <a:cubicBezTo>
                    <a:pt x="15538" y="2394"/>
                    <a:pt x="15598" y="2192"/>
                    <a:pt x="15609" y="1965"/>
                  </a:cubicBezTo>
                  <a:cubicBezTo>
                    <a:pt x="15609" y="1942"/>
                    <a:pt x="15609" y="1894"/>
                    <a:pt x="15598" y="1858"/>
                  </a:cubicBezTo>
                  <a:cubicBezTo>
                    <a:pt x="15609" y="1823"/>
                    <a:pt x="15609" y="1775"/>
                    <a:pt x="15598" y="1727"/>
                  </a:cubicBezTo>
                  <a:cubicBezTo>
                    <a:pt x="15586" y="1656"/>
                    <a:pt x="15538" y="1608"/>
                    <a:pt x="15479" y="1561"/>
                  </a:cubicBezTo>
                  <a:cubicBezTo>
                    <a:pt x="14586" y="882"/>
                    <a:pt x="13490" y="406"/>
                    <a:pt x="12323" y="179"/>
                  </a:cubicBezTo>
                  <a:cubicBezTo>
                    <a:pt x="11776" y="60"/>
                    <a:pt x="11192" y="1"/>
                    <a:pt x="10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37;p34"/>
            <p:cNvSpPr/>
            <p:nvPr/>
          </p:nvSpPr>
          <p:spPr>
            <a:xfrm>
              <a:off x="1489232" y="287291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38;p34"/>
            <p:cNvSpPr/>
            <p:nvPr/>
          </p:nvSpPr>
          <p:spPr>
            <a:xfrm>
              <a:off x="1346376" y="3076849"/>
              <a:ext cx="32307" cy="56013"/>
            </a:xfrm>
            <a:custGeom>
              <a:avLst/>
              <a:gdLst/>
              <a:ahLst/>
              <a:cxnLst/>
              <a:rect l="l" t="t" r="r" b="b"/>
              <a:pathLst>
                <a:path w="894" h="1550" extrusionOk="0">
                  <a:moveTo>
                    <a:pt x="596" y="1"/>
                  </a:moveTo>
                  <a:cubicBezTo>
                    <a:pt x="477" y="1"/>
                    <a:pt x="370" y="84"/>
                    <a:pt x="346" y="203"/>
                  </a:cubicBezTo>
                  <a:cubicBezTo>
                    <a:pt x="227" y="525"/>
                    <a:pt x="120" y="870"/>
                    <a:pt x="25" y="1215"/>
                  </a:cubicBezTo>
                  <a:cubicBezTo>
                    <a:pt x="1" y="1346"/>
                    <a:pt x="72" y="1489"/>
                    <a:pt x="203" y="1537"/>
                  </a:cubicBezTo>
                  <a:cubicBezTo>
                    <a:pt x="229" y="1545"/>
                    <a:pt x="254" y="1549"/>
                    <a:pt x="279" y="1549"/>
                  </a:cubicBezTo>
                  <a:cubicBezTo>
                    <a:pt x="394" y="1549"/>
                    <a:pt x="497" y="1466"/>
                    <a:pt x="537" y="1358"/>
                  </a:cubicBezTo>
                  <a:cubicBezTo>
                    <a:pt x="620" y="1013"/>
                    <a:pt x="727" y="679"/>
                    <a:pt x="846" y="346"/>
                  </a:cubicBezTo>
                  <a:cubicBezTo>
                    <a:pt x="894" y="215"/>
                    <a:pt x="787" y="60"/>
                    <a:pt x="668" y="25"/>
                  </a:cubicBezTo>
                  <a:cubicBezTo>
                    <a:pt x="644" y="25"/>
                    <a:pt x="620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9;p34"/>
            <p:cNvSpPr/>
            <p:nvPr/>
          </p:nvSpPr>
          <p:spPr>
            <a:xfrm>
              <a:off x="1324874" y="3153861"/>
              <a:ext cx="31006" cy="58398"/>
            </a:xfrm>
            <a:custGeom>
              <a:avLst/>
              <a:gdLst/>
              <a:ahLst/>
              <a:cxnLst/>
              <a:rect l="l" t="t" r="r" b="b"/>
              <a:pathLst>
                <a:path w="858" h="1616" extrusionOk="0">
                  <a:moveTo>
                    <a:pt x="560" y="1"/>
                  </a:moveTo>
                  <a:cubicBezTo>
                    <a:pt x="501" y="1"/>
                    <a:pt x="465" y="13"/>
                    <a:pt x="417" y="49"/>
                  </a:cubicBezTo>
                  <a:cubicBezTo>
                    <a:pt x="358" y="72"/>
                    <a:pt x="310" y="132"/>
                    <a:pt x="298" y="215"/>
                  </a:cubicBezTo>
                  <a:cubicBezTo>
                    <a:pt x="179" y="572"/>
                    <a:pt x="84" y="930"/>
                    <a:pt x="12" y="1287"/>
                  </a:cubicBezTo>
                  <a:cubicBezTo>
                    <a:pt x="0" y="1358"/>
                    <a:pt x="0" y="1418"/>
                    <a:pt x="36" y="1489"/>
                  </a:cubicBezTo>
                  <a:cubicBezTo>
                    <a:pt x="72" y="1549"/>
                    <a:pt x="131" y="1596"/>
                    <a:pt x="203" y="1608"/>
                  </a:cubicBezTo>
                  <a:cubicBezTo>
                    <a:pt x="229" y="1613"/>
                    <a:pt x="257" y="1615"/>
                    <a:pt x="284" y="1615"/>
                  </a:cubicBezTo>
                  <a:cubicBezTo>
                    <a:pt x="332" y="1615"/>
                    <a:pt x="379" y="1607"/>
                    <a:pt x="417" y="1584"/>
                  </a:cubicBezTo>
                  <a:cubicBezTo>
                    <a:pt x="477" y="1549"/>
                    <a:pt x="512" y="1489"/>
                    <a:pt x="536" y="1418"/>
                  </a:cubicBezTo>
                  <a:cubicBezTo>
                    <a:pt x="596" y="1049"/>
                    <a:pt x="679" y="691"/>
                    <a:pt x="822" y="346"/>
                  </a:cubicBezTo>
                  <a:cubicBezTo>
                    <a:pt x="858" y="215"/>
                    <a:pt x="762" y="60"/>
                    <a:pt x="643" y="13"/>
                  </a:cubicBezTo>
                  <a:cubicBezTo>
                    <a:pt x="608" y="13"/>
                    <a:pt x="596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40;p34"/>
            <p:cNvSpPr/>
            <p:nvPr/>
          </p:nvSpPr>
          <p:spPr>
            <a:xfrm>
              <a:off x="1314104" y="3233474"/>
              <a:ext cx="24574" cy="61578"/>
            </a:xfrm>
            <a:custGeom>
              <a:avLst/>
              <a:gdLst/>
              <a:ahLst/>
              <a:cxnLst/>
              <a:rect l="l" t="t" r="r" b="b"/>
              <a:pathLst>
                <a:path w="680" h="1704" extrusionOk="0">
                  <a:moveTo>
                    <a:pt x="406" y="1"/>
                  </a:moveTo>
                  <a:cubicBezTo>
                    <a:pt x="370" y="12"/>
                    <a:pt x="322" y="36"/>
                    <a:pt x="287" y="48"/>
                  </a:cubicBezTo>
                  <a:cubicBezTo>
                    <a:pt x="227" y="72"/>
                    <a:pt x="179" y="132"/>
                    <a:pt x="167" y="215"/>
                  </a:cubicBezTo>
                  <a:cubicBezTo>
                    <a:pt x="84" y="608"/>
                    <a:pt x="37" y="1025"/>
                    <a:pt x="13" y="1429"/>
                  </a:cubicBezTo>
                  <a:cubicBezTo>
                    <a:pt x="1" y="1584"/>
                    <a:pt x="144" y="1703"/>
                    <a:pt x="287" y="1703"/>
                  </a:cubicBezTo>
                  <a:cubicBezTo>
                    <a:pt x="358" y="1703"/>
                    <a:pt x="418" y="1667"/>
                    <a:pt x="477" y="1620"/>
                  </a:cubicBezTo>
                  <a:cubicBezTo>
                    <a:pt x="537" y="1560"/>
                    <a:pt x="548" y="1501"/>
                    <a:pt x="548" y="1429"/>
                  </a:cubicBezTo>
                  <a:cubicBezTo>
                    <a:pt x="560" y="1167"/>
                    <a:pt x="596" y="905"/>
                    <a:pt x="620" y="644"/>
                  </a:cubicBezTo>
                  <a:cubicBezTo>
                    <a:pt x="644" y="536"/>
                    <a:pt x="656" y="453"/>
                    <a:pt x="668" y="346"/>
                  </a:cubicBezTo>
                  <a:cubicBezTo>
                    <a:pt x="679" y="274"/>
                    <a:pt x="679" y="215"/>
                    <a:pt x="644" y="132"/>
                  </a:cubicBezTo>
                  <a:cubicBezTo>
                    <a:pt x="608" y="72"/>
                    <a:pt x="548" y="36"/>
                    <a:pt x="477" y="12"/>
                  </a:cubicBezTo>
                  <a:cubicBezTo>
                    <a:pt x="441" y="12"/>
                    <a:pt x="429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1;p34"/>
            <p:cNvSpPr/>
            <p:nvPr/>
          </p:nvSpPr>
          <p:spPr>
            <a:xfrm>
              <a:off x="1312406" y="3319086"/>
              <a:ext cx="19803" cy="45642"/>
            </a:xfrm>
            <a:custGeom>
              <a:avLst/>
              <a:gdLst/>
              <a:ahLst/>
              <a:cxnLst/>
              <a:rect l="l" t="t" r="r" b="b"/>
              <a:pathLst>
                <a:path w="548" h="1263" extrusionOk="0">
                  <a:moveTo>
                    <a:pt x="286" y="1"/>
                  </a:moveTo>
                  <a:cubicBezTo>
                    <a:pt x="131" y="1"/>
                    <a:pt x="36" y="120"/>
                    <a:pt x="12" y="263"/>
                  </a:cubicBezTo>
                  <a:cubicBezTo>
                    <a:pt x="0" y="501"/>
                    <a:pt x="0" y="763"/>
                    <a:pt x="0" y="1001"/>
                  </a:cubicBezTo>
                  <a:cubicBezTo>
                    <a:pt x="0" y="1144"/>
                    <a:pt x="119" y="1263"/>
                    <a:pt x="274" y="1263"/>
                  </a:cubicBezTo>
                  <a:cubicBezTo>
                    <a:pt x="417" y="1263"/>
                    <a:pt x="536" y="1144"/>
                    <a:pt x="536" y="1001"/>
                  </a:cubicBezTo>
                  <a:cubicBezTo>
                    <a:pt x="536" y="763"/>
                    <a:pt x="536" y="501"/>
                    <a:pt x="548" y="263"/>
                  </a:cubicBezTo>
                  <a:cubicBezTo>
                    <a:pt x="548" y="120"/>
                    <a:pt x="429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2;p34"/>
            <p:cNvSpPr/>
            <p:nvPr/>
          </p:nvSpPr>
          <p:spPr>
            <a:xfrm>
              <a:off x="1314104" y="3392665"/>
              <a:ext cx="21972" cy="47376"/>
            </a:xfrm>
            <a:custGeom>
              <a:avLst/>
              <a:gdLst/>
              <a:ahLst/>
              <a:cxnLst/>
              <a:rect l="l" t="t" r="r" b="b"/>
              <a:pathLst>
                <a:path w="608" h="1311" extrusionOk="0">
                  <a:moveTo>
                    <a:pt x="263" y="1"/>
                  </a:moveTo>
                  <a:cubicBezTo>
                    <a:pt x="132" y="13"/>
                    <a:pt x="1" y="132"/>
                    <a:pt x="1" y="275"/>
                  </a:cubicBezTo>
                  <a:cubicBezTo>
                    <a:pt x="13" y="525"/>
                    <a:pt x="25" y="775"/>
                    <a:pt x="60" y="1049"/>
                  </a:cubicBezTo>
                  <a:cubicBezTo>
                    <a:pt x="72" y="1120"/>
                    <a:pt x="84" y="1180"/>
                    <a:pt x="132" y="1239"/>
                  </a:cubicBezTo>
                  <a:cubicBezTo>
                    <a:pt x="179" y="1287"/>
                    <a:pt x="251" y="1311"/>
                    <a:pt x="322" y="1311"/>
                  </a:cubicBezTo>
                  <a:cubicBezTo>
                    <a:pt x="406" y="1311"/>
                    <a:pt x="465" y="1287"/>
                    <a:pt x="525" y="1239"/>
                  </a:cubicBezTo>
                  <a:cubicBezTo>
                    <a:pt x="560" y="1192"/>
                    <a:pt x="608" y="1120"/>
                    <a:pt x="596" y="1049"/>
                  </a:cubicBezTo>
                  <a:cubicBezTo>
                    <a:pt x="560" y="787"/>
                    <a:pt x="548" y="537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43;p34"/>
            <p:cNvSpPr/>
            <p:nvPr/>
          </p:nvSpPr>
          <p:spPr>
            <a:xfrm>
              <a:off x="1327440" y="3469712"/>
              <a:ext cx="27573" cy="43293"/>
            </a:xfrm>
            <a:custGeom>
              <a:avLst/>
              <a:gdLst/>
              <a:ahLst/>
              <a:cxnLst/>
              <a:rect l="l" t="t" r="r" b="b"/>
              <a:pathLst>
                <a:path w="763" h="1198" extrusionOk="0">
                  <a:moveTo>
                    <a:pt x="287" y="0"/>
                  </a:moveTo>
                  <a:cubicBezTo>
                    <a:pt x="251" y="24"/>
                    <a:pt x="239" y="24"/>
                    <a:pt x="215" y="24"/>
                  </a:cubicBezTo>
                  <a:cubicBezTo>
                    <a:pt x="156" y="48"/>
                    <a:pt x="96" y="83"/>
                    <a:pt x="49" y="143"/>
                  </a:cubicBezTo>
                  <a:cubicBezTo>
                    <a:pt x="1" y="203"/>
                    <a:pt x="1" y="286"/>
                    <a:pt x="13" y="357"/>
                  </a:cubicBezTo>
                  <a:cubicBezTo>
                    <a:pt x="60" y="607"/>
                    <a:pt x="156" y="845"/>
                    <a:pt x="251" y="1072"/>
                  </a:cubicBezTo>
                  <a:cubicBezTo>
                    <a:pt x="287" y="1131"/>
                    <a:pt x="358" y="1179"/>
                    <a:pt x="418" y="1191"/>
                  </a:cubicBezTo>
                  <a:cubicBezTo>
                    <a:pt x="441" y="1195"/>
                    <a:pt x="467" y="1197"/>
                    <a:pt x="492" y="1197"/>
                  </a:cubicBezTo>
                  <a:cubicBezTo>
                    <a:pt x="542" y="1197"/>
                    <a:pt x="592" y="1187"/>
                    <a:pt x="632" y="1155"/>
                  </a:cubicBezTo>
                  <a:cubicBezTo>
                    <a:pt x="691" y="1131"/>
                    <a:pt x="727" y="1072"/>
                    <a:pt x="751" y="1000"/>
                  </a:cubicBezTo>
                  <a:cubicBezTo>
                    <a:pt x="763" y="917"/>
                    <a:pt x="751" y="857"/>
                    <a:pt x="715" y="786"/>
                  </a:cubicBezTo>
                  <a:cubicBezTo>
                    <a:pt x="715" y="774"/>
                    <a:pt x="703" y="762"/>
                    <a:pt x="703" y="738"/>
                  </a:cubicBezTo>
                  <a:cubicBezTo>
                    <a:pt x="632" y="560"/>
                    <a:pt x="584" y="381"/>
                    <a:pt x="537" y="191"/>
                  </a:cubicBezTo>
                  <a:cubicBezTo>
                    <a:pt x="513" y="72"/>
                    <a:pt x="394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4;p34"/>
            <p:cNvSpPr/>
            <p:nvPr/>
          </p:nvSpPr>
          <p:spPr>
            <a:xfrm>
              <a:off x="1354544" y="3538954"/>
              <a:ext cx="38776" cy="42100"/>
            </a:xfrm>
            <a:custGeom>
              <a:avLst/>
              <a:gdLst/>
              <a:ahLst/>
              <a:cxnLst/>
              <a:rect l="l" t="t" r="r" b="b"/>
              <a:pathLst>
                <a:path w="1073" h="1165" extrusionOk="0">
                  <a:moveTo>
                    <a:pt x="299" y="1"/>
                  </a:moveTo>
                  <a:cubicBezTo>
                    <a:pt x="251" y="13"/>
                    <a:pt x="203" y="13"/>
                    <a:pt x="156" y="49"/>
                  </a:cubicBezTo>
                  <a:cubicBezTo>
                    <a:pt x="25" y="120"/>
                    <a:pt x="1" y="287"/>
                    <a:pt x="72" y="406"/>
                  </a:cubicBezTo>
                  <a:cubicBezTo>
                    <a:pt x="203" y="656"/>
                    <a:pt x="382" y="882"/>
                    <a:pt x="596" y="1084"/>
                  </a:cubicBezTo>
                  <a:cubicBezTo>
                    <a:pt x="644" y="1138"/>
                    <a:pt x="709" y="1165"/>
                    <a:pt x="776" y="1165"/>
                  </a:cubicBezTo>
                  <a:cubicBezTo>
                    <a:pt x="843" y="1165"/>
                    <a:pt x="912" y="1138"/>
                    <a:pt x="965" y="1084"/>
                  </a:cubicBezTo>
                  <a:cubicBezTo>
                    <a:pt x="1073" y="989"/>
                    <a:pt x="1073" y="823"/>
                    <a:pt x="965" y="715"/>
                  </a:cubicBezTo>
                  <a:cubicBezTo>
                    <a:pt x="870" y="644"/>
                    <a:pt x="799" y="549"/>
                    <a:pt x="727" y="465"/>
                  </a:cubicBezTo>
                  <a:cubicBezTo>
                    <a:pt x="656" y="358"/>
                    <a:pt x="572" y="251"/>
                    <a:pt x="513" y="132"/>
                  </a:cubicBezTo>
                  <a:cubicBezTo>
                    <a:pt x="477" y="49"/>
                    <a:pt x="382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45;p34"/>
            <p:cNvSpPr/>
            <p:nvPr/>
          </p:nvSpPr>
          <p:spPr>
            <a:xfrm>
              <a:off x="2109696" y="3364549"/>
              <a:ext cx="202262" cy="181085"/>
            </a:xfrm>
            <a:custGeom>
              <a:avLst/>
              <a:gdLst/>
              <a:ahLst/>
              <a:cxnLst/>
              <a:rect l="l" t="t" r="r" b="b"/>
              <a:pathLst>
                <a:path w="5597" h="5011" extrusionOk="0">
                  <a:moveTo>
                    <a:pt x="2733" y="0"/>
                  </a:moveTo>
                  <a:cubicBezTo>
                    <a:pt x="2664" y="0"/>
                    <a:pt x="2594" y="1"/>
                    <a:pt x="2525" y="5"/>
                  </a:cubicBezTo>
                  <a:cubicBezTo>
                    <a:pt x="2275" y="17"/>
                    <a:pt x="2048" y="53"/>
                    <a:pt x="1822" y="112"/>
                  </a:cubicBezTo>
                  <a:cubicBezTo>
                    <a:pt x="1393" y="231"/>
                    <a:pt x="1012" y="410"/>
                    <a:pt x="715" y="660"/>
                  </a:cubicBezTo>
                  <a:cubicBezTo>
                    <a:pt x="453" y="862"/>
                    <a:pt x="262" y="1136"/>
                    <a:pt x="143" y="1398"/>
                  </a:cubicBezTo>
                  <a:cubicBezTo>
                    <a:pt x="120" y="1481"/>
                    <a:pt x="84" y="1541"/>
                    <a:pt x="72" y="1612"/>
                  </a:cubicBezTo>
                  <a:cubicBezTo>
                    <a:pt x="24" y="1839"/>
                    <a:pt x="0" y="2029"/>
                    <a:pt x="12" y="2220"/>
                  </a:cubicBezTo>
                  <a:cubicBezTo>
                    <a:pt x="24" y="2458"/>
                    <a:pt x="72" y="2684"/>
                    <a:pt x="143" y="2886"/>
                  </a:cubicBezTo>
                  <a:cubicBezTo>
                    <a:pt x="262" y="3208"/>
                    <a:pt x="429" y="3529"/>
                    <a:pt x="643" y="3863"/>
                  </a:cubicBezTo>
                  <a:cubicBezTo>
                    <a:pt x="751" y="4005"/>
                    <a:pt x="882" y="4196"/>
                    <a:pt x="1048" y="4375"/>
                  </a:cubicBezTo>
                  <a:cubicBezTo>
                    <a:pt x="1155" y="4517"/>
                    <a:pt x="1322" y="4672"/>
                    <a:pt x="1513" y="4791"/>
                  </a:cubicBezTo>
                  <a:cubicBezTo>
                    <a:pt x="1703" y="4934"/>
                    <a:pt x="1882" y="4994"/>
                    <a:pt x="2048" y="5006"/>
                  </a:cubicBezTo>
                  <a:cubicBezTo>
                    <a:pt x="2078" y="5009"/>
                    <a:pt x="2107" y="5010"/>
                    <a:pt x="2136" y="5010"/>
                  </a:cubicBezTo>
                  <a:cubicBezTo>
                    <a:pt x="2221" y="5010"/>
                    <a:pt x="2301" y="4997"/>
                    <a:pt x="2382" y="4970"/>
                  </a:cubicBezTo>
                  <a:cubicBezTo>
                    <a:pt x="2465" y="4958"/>
                    <a:pt x="2536" y="4910"/>
                    <a:pt x="2620" y="4851"/>
                  </a:cubicBezTo>
                  <a:cubicBezTo>
                    <a:pt x="2656" y="4815"/>
                    <a:pt x="2691" y="4767"/>
                    <a:pt x="2715" y="4708"/>
                  </a:cubicBezTo>
                  <a:cubicBezTo>
                    <a:pt x="2751" y="4636"/>
                    <a:pt x="2763" y="4529"/>
                    <a:pt x="2751" y="4410"/>
                  </a:cubicBezTo>
                  <a:lnTo>
                    <a:pt x="2751" y="4410"/>
                  </a:lnTo>
                  <a:cubicBezTo>
                    <a:pt x="2822" y="4470"/>
                    <a:pt x="2929" y="4553"/>
                    <a:pt x="3048" y="4636"/>
                  </a:cubicBezTo>
                  <a:cubicBezTo>
                    <a:pt x="3341" y="4825"/>
                    <a:pt x="3597" y="4917"/>
                    <a:pt x="3832" y="4917"/>
                  </a:cubicBezTo>
                  <a:cubicBezTo>
                    <a:pt x="3894" y="4917"/>
                    <a:pt x="3954" y="4911"/>
                    <a:pt x="4013" y="4898"/>
                  </a:cubicBezTo>
                  <a:cubicBezTo>
                    <a:pt x="4168" y="4875"/>
                    <a:pt x="4311" y="4767"/>
                    <a:pt x="4406" y="4648"/>
                  </a:cubicBezTo>
                  <a:cubicBezTo>
                    <a:pt x="4430" y="4601"/>
                    <a:pt x="4477" y="4541"/>
                    <a:pt x="4501" y="4470"/>
                  </a:cubicBezTo>
                  <a:cubicBezTo>
                    <a:pt x="4501" y="4446"/>
                    <a:pt x="4525" y="4422"/>
                    <a:pt x="4525" y="4410"/>
                  </a:cubicBezTo>
                  <a:cubicBezTo>
                    <a:pt x="4549" y="4315"/>
                    <a:pt x="4549" y="4244"/>
                    <a:pt x="4549" y="4172"/>
                  </a:cubicBezTo>
                  <a:cubicBezTo>
                    <a:pt x="4549" y="4005"/>
                    <a:pt x="4489" y="3827"/>
                    <a:pt x="4382" y="3648"/>
                  </a:cubicBezTo>
                  <a:lnTo>
                    <a:pt x="4382" y="3648"/>
                  </a:lnTo>
                  <a:cubicBezTo>
                    <a:pt x="4554" y="3734"/>
                    <a:pt x="4779" y="3835"/>
                    <a:pt x="5009" y="3835"/>
                  </a:cubicBezTo>
                  <a:cubicBezTo>
                    <a:pt x="5066" y="3835"/>
                    <a:pt x="5123" y="3829"/>
                    <a:pt x="5180" y="3815"/>
                  </a:cubicBezTo>
                  <a:cubicBezTo>
                    <a:pt x="5311" y="3791"/>
                    <a:pt x="5430" y="3696"/>
                    <a:pt x="5501" y="3565"/>
                  </a:cubicBezTo>
                  <a:cubicBezTo>
                    <a:pt x="5501" y="3553"/>
                    <a:pt x="5513" y="3517"/>
                    <a:pt x="5537" y="3494"/>
                  </a:cubicBezTo>
                  <a:cubicBezTo>
                    <a:pt x="5573" y="3374"/>
                    <a:pt x="5596" y="3255"/>
                    <a:pt x="5549" y="3101"/>
                  </a:cubicBezTo>
                  <a:cubicBezTo>
                    <a:pt x="5513" y="2958"/>
                    <a:pt x="5430" y="2791"/>
                    <a:pt x="5299" y="2612"/>
                  </a:cubicBezTo>
                  <a:cubicBezTo>
                    <a:pt x="5192" y="2458"/>
                    <a:pt x="5037" y="2327"/>
                    <a:pt x="4882" y="2160"/>
                  </a:cubicBezTo>
                  <a:cubicBezTo>
                    <a:pt x="4763" y="2041"/>
                    <a:pt x="4620" y="1934"/>
                    <a:pt x="4489" y="1839"/>
                  </a:cubicBezTo>
                  <a:cubicBezTo>
                    <a:pt x="4656" y="1839"/>
                    <a:pt x="4799" y="1803"/>
                    <a:pt x="4942" y="1779"/>
                  </a:cubicBezTo>
                  <a:cubicBezTo>
                    <a:pt x="5061" y="1743"/>
                    <a:pt x="5156" y="1708"/>
                    <a:pt x="5239" y="1660"/>
                  </a:cubicBezTo>
                  <a:cubicBezTo>
                    <a:pt x="5323" y="1600"/>
                    <a:pt x="5382" y="1541"/>
                    <a:pt x="5430" y="1481"/>
                  </a:cubicBezTo>
                  <a:cubicBezTo>
                    <a:pt x="5454" y="1434"/>
                    <a:pt x="5489" y="1386"/>
                    <a:pt x="5501" y="1350"/>
                  </a:cubicBezTo>
                  <a:cubicBezTo>
                    <a:pt x="5513" y="1291"/>
                    <a:pt x="5537" y="1243"/>
                    <a:pt x="5537" y="1184"/>
                  </a:cubicBezTo>
                  <a:cubicBezTo>
                    <a:pt x="5549" y="1088"/>
                    <a:pt x="5537" y="993"/>
                    <a:pt x="5489" y="886"/>
                  </a:cubicBezTo>
                  <a:cubicBezTo>
                    <a:pt x="5442" y="779"/>
                    <a:pt x="5394" y="696"/>
                    <a:pt x="5323" y="612"/>
                  </a:cubicBezTo>
                  <a:cubicBezTo>
                    <a:pt x="5251" y="541"/>
                    <a:pt x="5180" y="481"/>
                    <a:pt x="5096" y="434"/>
                  </a:cubicBezTo>
                  <a:cubicBezTo>
                    <a:pt x="4918" y="338"/>
                    <a:pt x="4715" y="243"/>
                    <a:pt x="4465" y="184"/>
                  </a:cubicBezTo>
                  <a:cubicBezTo>
                    <a:pt x="4049" y="76"/>
                    <a:pt x="3608" y="53"/>
                    <a:pt x="3215" y="17"/>
                  </a:cubicBezTo>
                  <a:cubicBezTo>
                    <a:pt x="3064" y="8"/>
                    <a:pt x="2900" y="0"/>
                    <a:pt x="2733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46;p34"/>
            <p:cNvSpPr/>
            <p:nvPr/>
          </p:nvSpPr>
          <p:spPr>
            <a:xfrm>
              <a:off x="2108829" y="3365994"/>
              <a:ext cx="83514" cy="179459"/>
            </a:xfrm>
            <a:custGeom>
              <a:avLst/>
              <a:gdLst/>
              <a:ahLst/>
              <a:cxnLst/>
              <a:rect l="l" t="t" r="r" b="b"/>
              <a:pathLst>
                <a:path w="2311" h="4966" extrusionOk="0">
                  <a:moveTo>
                    <a:pt x="2179" y="1"/>
                  </a:moveTo>
                  <a:lnTo>
                    <a:pt x="2179" y="1"/>
                  </a:lnTo>
                  <a:cubicBezTo>
                    <a:pt x="2060" y="25"/>
                    <a:pt x="1941" y="36"/>
                    <a:pt x="1834" y="72"/>
                  </a:cubicBezTo>
                  <a:cubicBezTo>
                    <a:pt x="1406" y="191"/>
                    <a:pt x="1013" y="370"/>
                    <a:pt x="715" y="620"/>
                  </a:cubicBezTo>
                  <a:cubicBezTo>
                    <a:pt x="465" y="834"/>
                    <a:pt x="274" y="1096"/>
                    <a:pt x="155" y="1370"/>
                  </a:cubicBezTo>
                  <a:cubicBezTo>
                    <a:pt x="120" y="1441"/>
                    <a:pt x="96" y="1501"/>
                    <a:pt x="84" y="1572"/>
                  </a:cubicBezTo>
                  <a:cubicBezTo>
                    <a:pt x="36" y="1799"/>
                    <a:pt x="1" y="1989"/>
                    <a:pt x="24" y="2180"/>
                  </a:cubicBezTo>
                  <a:cubicBezTo>
                    <a:pt x="36" y="2418"/>
                    <a:pt x="84" y="2644"/>
                    <a:pt x="155" y="2858"/>
                  </a:cubicBezTo>
                  <a:cubicBezTo>
                    <a:pt x="274" y="3168"/>
                    <a:pt x="441" y="3489"/>
                    <a:pt x="655" y="3823"/>
                  </a:cubicBezTo>
                  <a:cubicBezTo>
                    <a:pt x="751" y="3954"/>
                    <a:pt x="894" y="4168"/>
                    <a:pt x="1060" y="4346"/>
                  </a:cubicBezTo>
                  <a:cubicBezTo>
                    <a:pt x="1167" y="4466"/>
                    <a:pt x="1334" y="4644"/>
                    <a:pt x="1525" y="4763"/>
                  </a:cubicBezTo>
                  <a:cubicBezTo>
                    <a:pt x="1727" y="4894"/>
                    <a:pt x="1906" y="4954"/>
                    <a:pt x="2072" y="4966"/>
                  </a:cubicBezTo>
                  <a:cubicBezTo>
                    <a:pt x="2168" y="4966"/>
                    <a:pt x="2239" y="4966"/>
                    <a:pt x="2310" y="4954"/>
                  </a:cubicBezTo>
                  <a:cubicBezTo>
                    <a:pt x="2263" y="4918"/>
                    <a:pt x="2203" y="4894"/>
                    <a:pt x="2168" y="4847"/>
                  </a:cubicBezTo>
                  <a:cubicBezTo>
                    <a:pt x="2013" y="4727"/>
                    <a:pt x="1882" y="4608"/>
                    <a:pt x="1763" y="4489"/>
                  </a:cubicBezTo>
                  <a:cubicBezTo>
                    <a:pt x="1525" y="4251"/>
                    <a:pt x="1310" y="3965"/>
                    <a:pt x="1167" y="3668"/>
                  </a:cubicBezTo>
                  <a:cubicBezTo>
                    <a:pt x="1001" y="3370"/>
                    <a:pt x="894" y="3061"/>
                    <a:pt x="834" y="2751"/>
                  </a:cubicBezTo>
                  <a:cubicBezTo>
                    <a:pt x="763" y="2441"/>
                    <a:pt x="763" y="2120"/>
                    <a:pt x="798" y="1822"/>
                  </a:cubicBezTo>
                  <a:cubicBezTo>
                    <a:pt x="834" y="1560"/>
                    <a:pt x="917" y="1287"/>
                    <a:pt x="1036" y="1037"/>
                  </a:cubicBezTo>
                  <a:cubicBezTo>
                    <a:pt x="1156" y="798"/>
                    <a:pt x="1334" y="560"/>
                    <a:pt x="1537" y="382"/>
                  </a:cubicBezTo>
                  <a:cubicBezTo>
                    <a:pt x="1644" y="275"/>
                    <a:pt x="1763" y="203"/>
                    <a:pt x="1894" y="132"/>
                  </a:cubicBezTo>
                  <a:cubicBezTo>
                    <a:pt x="1989" y="84"/>
                    <a:pt x="2072" y="36"/>
                    <a:pt x="2179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47;p34"/>
            <p:cNvSpPr/>
            <p:nvPr/>
          </p:nvSpPr>
          <p:spPr>
            <a:xfrm>
              <a:off x="2218546" y="3450233"/>
              <a:ext cx="49111" cy="42172"/>
            </a:xfrm>
            <a:custGeom>
              <a:avLst/>
              <a:gdLst/>
              <a:ahLst/>
              <a:cxnLst/>
              <a:rect l="l" t="t" r="r" b="b"/>
              <a:pathLst>
                <a:path w="1359" h="1167" extrusionOk="0">
                  <a:moveTo>
                    <a:pt x="106" y="0"/>
                  </a:moveTo>
                  <a:cubicBezTo>
                    <a:pt x="75" y="0"/>
                    <a:pt x="48" y="9"/>
                    <a:pt x="36" y="27"/>
                  </a:cubicBezTo>
                  <a:cubicBezTo>
                    <a:pt x="1" y="75"/>
                    <a:pt x="1" y="146"/>
                    <a:pt x="60" y="182"/>
                  </a:cubicBezTo>
                  <a:cubicBezTo>
                    <a:pt x="358" y="361"/>
                    <a:pt x="679" y="539"/>
                    <a:pt x="929" y="765"/>
                  </a:cubicBezTo>
                  <a:lnTo>
                    <a:pt x="941" y="777"/>
                  </a:lnTo>
                  <a:lnTo>
                    <a:pt x="1072" y="908"/>
                  </a:lnTo>
                  <a:cubicBezTo>
                    <a:pt x="1120" y="956"/>
                    <a:pt x="1156" y="980"/>
                    <a:pt x="1179" y="1027"/>
                  </a:cubicBezTo>
                  <a:cubicBezTo>
                    <a:pt x="1191" y="1063"/>
                    <a:pt x="1227" y="1099"/>
                    <a:pt x="1239" y="1134"/>
                  </a:cubicBezTo>
                  <a:cubicBezTo>
                    <a:pt x="1248" y="1143"/>
                    <a:pt x="1278" y="1166"/>
                    <a:pt x="1307" y="1166"/>
                  </a:cubicBezTo>
                  <a:cubicBezTo>
                    <a:pt x="1316" y="1166"/>
                    <a:pt x="1326" y="1164"/>
                    <a:pt x="1334" y="1158"/>
                  </a:cubicBezTo>
                  <a:cubicBezTo>
                    <a:pt x="1346" y="1158"/>
                    <a:pt x="1358" y="1146"/>
                    <a:pt x="1346" y="1134"/>
                  </a:cubicBezTo>
                  <a:cubicBezTo>
                    <a:pt x="1358" y="1123"/>
                    <a:pt x="1358" y="1099"/>
                    <a:pt x="1346" y="1087"/>
                  </a:cubicBezTo>
                  <a:cubicBezTo>
                    <a:pt x="1215" y="884"/>
                    <a:pt x="1048" y="670"/>
                    <a:pt x="858" y="503"/>
                  </a:cubicBezTo>
                  <a:cubicBezTo>
                    <a:pt x="656" y="325"/>
                    <a:pt x="417" y="182"/>
                    <a:pt x="203" y="27"/>
                  </a:cubicBezTo>
                  <a:cubicBezTo>
                    <a:pt x="173" y="9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7F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48;p34"/>
            <p:cNvSpPr/>
            <p:nvPr/>
          </p:nvSpPr>
          <p:spPr>
            <a:xfrm>
              <a:off x="2172939" y="3479578"/>
              <a:ext cx="34042" cy="37908"/>
            </a:xfrm>
            <a:custGeom>
              <a:avLst/>
              <a:gdLst/>
              <a:ahLst/>
              <a:cxnLst/>
              <a:rect l="l" t="t" r="r" b="b"/>
              <a:pathLst>
                <a:path w="942" h="1049" extrusionOk="0">
                  <a:moveTo>
                    <a:pt x="155" y="1"/>
                  </a:moveTo>
                  <a:cubicBezTo>
                    <a:pt x="120" y="1"/>
                    <a:pt x="96" y="1"/>
                    <a:pt x="60" y="25"/>
                  </a:cubicBezTo>
                  <a:cubicBezTo>
                    <a:pt x="13" y="49"/>
                    <a:pt x="1" y="120"/>
                    <a:pt x="48" y="168"/>
                  </a:cubicBezTo>
                  <a:cubicBezTo>
                    <a:pt x="167" y="299"/>
                    <a:pt x="310" y="441"/>
                    <a:pt x="429" y="572"/>
                  </a:cubicBezTo>
                  <a:cubicBezTo>
                    <a:pt x="548" y="692"/>
                    <a:pt x="656" y="822"/>
                    <a:pt x="751" y="965"/>
                  </a:cubicBezTo>
                  <a:cubicBezTo>
                    <a:pt x="763" y="965"/>
                    <a:pt x="763" y="977"/>
                    <a:pt x="763" y="977"/>
                  </a:cubicBezTo>
                  <a:cubicBezTo>
                    <a:pt x="763" y="989"/>
                    <a:pt x="775" y="1001"/>
                    <a:pt x="786" y="1025"/>
                  </a:cubicBezTo>
                  <a:cubicBezTo>
                    <a:pt x="810" y="1037"/>
                    <a:pt x="822" y="1037"/>
                    <a:pt x="834" y="1049"/>
                  </a:cubicBezTo>
                  <a:lnTo>
                    <a:pt x="894" y="1049"/>
                  </a:lnTo>
                  <a:cubicBezTo>
                    <a:pt x="906" y="1049"/>
                    <a:pt x="929" y="1037"/>
                    <a:pt x="929" y="1025"/>
                  </a:cubicBezTo>
                  <a:cubicBezTo>
                    <a:pt x="941" y="1001"/>
                    <a:pt x="941" y="989"/>
                    <a:pt x="929" y="977"/>
                  </a:cubicBezTo>
                  <a:cubicBezTo>
                    <a:pt x="822" y="822"/>
                    <a:pt x="715" y="668"/>
                    <a:pt x="608" y="513"/>
                  </a:cubicBezTo>
                  <a:cubicBezTo>
                    <a:pt x="489" y="346"/>
                    <a:pt x="370" y="203"/>
                    <a:pt x="239" y="49"/>
                  </a:cubicBezTo>
                  <a:cubicBezTo>
                    <a:pt x="215" y="37"/>
                    <a:pt x="179" y="1"/>
                    <a:pt x="155" y="1"/>
                  </a:cubicBezTo>
                  <a:close/>
                </a:path>
              </a:pathLst>
            </a:custGeom>
            <a:solidFill>
              <a:srgbClr val="7F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49;p34"/>
            <p:cNvSpPr/>
            <p:nvPr/>
          </p:nvSpPr>
          <p:spPr>
            <a:xfrm>
              <a:off x="1813649" y="3016606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4" y="1"/>
                  </a:moveTo>
                  <a:cubicBezTo>
                    <a:pt x="12157" y="1"/>
                    <a:pt x="12002" y="37"/>
                    <a:pt x="11860" y="84"/>
                  </a:cubicBezTo>
                  <a:lnTo>
                    <a:pt x="10717" y="465"/>
                  </a:lnTo>
                  <a:lnTo>
                    <a:pt x="9169" y="989"/>
                  </a:lnTo>
                  <a:lnTo>
                    <a:pt x="4502" y="2584"/>
                  </a:lnTo>
                  <a:lnTo>
                    <a:pt x="1418" y="3632"/>
                  </a:lnTo>
                  <a:cubicBezTo>
                    <a:pt x="906" y="3799"/>
                    <a:pt x="572" y="4085"/>
                    <a:pt x="334" y="4466"/>
                  </a:cubicBezTo>
                  <a:cubicBezTo>
                    <a:pt x="72" y="4906"/>
                    <a:pt x="1" y="5454"/>
                    <a:pt x="156" y="5871"/>
                  </a:cubicBezTo>
                  <a:cubicBezTo>
                    <a:pt x="894" y="8038"/>
                    <a:pt x="1620" y="10216"/>
                    <a:pt x="2370" y="12371"/>
                  </a:cubicBezTo>
                  <a:lnTo>
                    <a:pt x="2811" y="13693"/>
                  </a:lnTo>
                  <a:cubicBezTo>
                    <a:pt x="2978" y="14205"/>
                    <a:pt x="3263" y="14550"/>
                    <a:pt x="3644" y="14788"/>
                  </a:cubicBezTo>
                  <a:cubicBezTo>
                    <a:pt x="3930" y="14943"/>
                    <a:pt x="4263" y="15038"/>
                    <a:pt x="4585" y="15038"/>
                  </a:cubicBezTo>
                  <a:cubicBezTo>
                    <a:pt x="4752" y="15038"/>
                    <a:pt x="4918" y="15003"/>
                    <a:pt x="5049" y="14967"/>
                  </a:cubicBezTo>
                  <a:lnTo>
                    <a:pt x="15491" y="11407"/>
                  </a:lnTo>
                  <a:cubicBezTo>
                    <a:pt x="16003" y="11240"/>
                    <a:pt x="16348" y="10955"/>
                    <a:pt x="16586" y="10574"/>
                  </a:cubicBezTo>
                  <a:cubicBezTo>
                    <a:pt x="16836" y="10145"/>
                    <a:pt x="16908" y="9585"/>
                    <a:pt x="16765" y="9169"/>
                  </a:cubicBezTo>
                  <a:cubicBezTo>
                    <a:pt x="15872" y="6573"/>
                    <a:pt x="14991" y="3978"/>
                    <a:pt x="14098" y="1370"/>
                  </a:cubicBezTo>
                  <a:lnTo>
                    <a:pt x="14086" y="1346"/>
                  </a:lnTo>
                  <a:cubicBezTo>
                    <a:pt x="13919" y="834"/>
                    <a:pt x="13634" y="501"/>
                    <a:pt x="13253" y="263"/>
                  </a:cubicBezTo>
                  <a:cubicBezTo>
                    <a:pt x="12979" y="96"/>
                    <a:pt x="12633" y="1"/>
                    <a:pt x="12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50;p34"/>
            <p:cNvSpPr/>
            <p:nvPr/>
          </p:nvSpPr>
          <p:spPr>
            <a:xfrm>
              <a:off x="1793447" y="3023509"/>
              <a:ext cx="611013" cy="543436"/>
            </a:xfrm>
            <a:custGeom>
              <a:avLst/>
              <a:gdLst/>
              <a:ahLst/>
              <a:cxnLst/>
              <a:rect l="l" t="t" r="r" b="b"/>
              <a:pathLst>
                <a:path w="16908" h="15038" extrusionOk="0">
                  <a:moveTo>
                    <a:pt x="12323" y="0"/>
                  </a:moveTo>
                  <a:cubicBezTo>
                    <a:pt x="12157" y="0"/>
                    <a:pt x="11990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lnTo>
                    <a:pt x="4489" y="2584"/>
                  </a:lnTo>
                  <a:lnTo>
                    <a:pt x="1405" y="3644"/>
                  </a:lnTo>
                  <a:cubicBezTo>
                    <a:pt x="905" y="3798"/>
                    <a:pt x="560" y="4084"/>
                    <a:pt x="322" y="4477"/>
                  </a:cubicBezTo>
                  <a:cubicBezTo>
                    <a:pt x="72" y="4906"/>
                    <a:pt x="0" y="5453"/>
                    <a:pt x="143" y="5870"/>
                  </a:cubicBezTo>
                  <a:cubicBezTo>
                    <a:pt x="893" y="8049"/>
                    <a:pt x="1620" y="10216"/>
                    <a:pt x="2358" y="12371"/>
                  </a:cubicBezTo>
                  <a:lnTo>
                    <a:pt x="2810" y="13704"/>
                  </a:lnTo>
                  <a:cubicBezTo>
                    <a:pt x="2977" y="14204"/>
                    <a:pt x="3251" y="14550"/>
                    <a:pt x="3644" y="14788"/>
                  </a:cubicBezTo>
                  <a:cubicBezTo>
                    <a:pt x="3929" y="14955"/>
                    <a:pt x="4251" y="15038"/>
                    <a:pt x="4584" y="15038"/>
                  </a:cubicBezTo>
                  <a:cubicBezTo>
                    <a:pt x="4739" y="15038"/>
                    <a:pt x="4906" y="15014"/>
                    <a:pt x="5037" y="14966"/>
                  </a:cubicBezTo>
                  <a:lnTo>
                    <a:pt x="15490" y="11407"/>
                  </a:lnTo>
                  <a:cubicBezTo>
                    <a:pt x="15990" y="11240"/>
                    <a:pt x="16336" y="10966"/>
                    <a:pt x="16574" y="10573"/>
                  </a:cubicBezTo>
                  <a:cubicBezTo>
                    <a:pt x="16824" y="10144"/>
                    <a:pt x="16907" y="9585"/>
                    <a:pt x="16752" y="9180"/>
                  </a:cubicBezTo>
                  <a:cubicBezTo>
                    <a:pt x="15859" y="6573"/>
                    <a:pt x="14978" y="3977"/>
                    <a:pt x="14085" y="1381"/>
                  </a:cubicBezTo>
                  <a:lnTo>
                    <a:pt x="14074" y="1346"/>
                  </a:lnTo>
                  <a:cubicBezTo>
                    <a:pt x="13907" y="846"/>
                    <a:pt x="13633" y="500"/>
                    <a:pt x="13240" y="262"/>
                  </a:cubicBezTo>
                  <a:cubicBezTo>
                    <a:pt x="12990" y="107"/>
                    <a:pt x="12645" y="0"/>
                    <a:pt x="1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51;p34"/>
            <p:cNvSpPr/>
            <p:nvPr/>
          </p:nvSpPr>
          <p:spPr>
            <a:xfrm>
              <a:off x="1765476" y="3012739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3" y="1"/>
                  </a:moveTo>
                  <a:cubicBezTo>
                    <a:pt x="12157" y="1"/>
                    <a:pt x="12002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cubicBezTo>
                    <a:pt x="6573" y="1870"/>
                    <a:pt x="4001" y="2751"/>
                    <a:pt x="1405" y="3644"/>
                  </a:cubicBezTo>
                  <a:cubicBezTo>
                    <a:pt x="905" y="3799"/>
                    <a:pt x="560" y="4085"/>
                    <a:pt x="322" y="4477"/>
                  </a:cubicBezTo>
                  <a:cubicBezTo>
                    <a:pt x="72" y="4906"/>
                    <a:pt x="0" y="5454"/>
                    <a:pt x="143" y="5870"/>
                  </a:cubicBezTo>
                  <a:cubicBezTo>
                    <a:pt x="1036" y="8478"/>
                    <a:pt x="1929" y="11097"/>
                    <a:pt x="2810" y="13705"/>
                  </a:cubicBezTo>
                  <a:cubicBezTo>
                    <a:pt x="2977" y="14205"/>
                    <a:pt x="3251" y="14550"/>
                    <a:pt x="3644" y="14788"/>
                  </a:cubicBezTo>
                  <a:cubicBezTo>
                    <a:pt x="3918" y="14955"/>
                    <a:pt x="4251" y="15038"/>
                    <a:pt x="4584" y="15038"/>
                  </a:cubicBezTo>
                  <a:cubicBezTo>
                    <a:pt x="4739" y="15038"/>
                    <a:pt x="4894" y="15014"/>
                    <a:pt x="5037" y="14967"/>
                  </a:cubicBezTo>
                  <a:lnTo>
                    <a:pt x="15490" y="11407"/>
                  </a:lnTo>
                  <a:cubicBezTo>
                    <a:pt x="15991" y="11240"/>
                    <a:pt x="16336" y="10966"/>
                    <a:pt x="16574" y="10573"/>
                  </a:cubicBezTo>
                  <a:cubicBezTo>
                    <a:pt x="16824" y="10145"/>
                    <a:pt x="16907" y="9597"/>
                    <a:pt x="16753" y="9180"/>
                  </a:cubicBezTo>
                  <a:cubicBezTo>
                    <a:pt x="15860" y="6573"/>
                    <a:pt x="14967" y="3954"/>
                    <a:pt x="14086" y="1346"/>
                  </a:cubicBezTo>
                  <a:cubicBezTo>
                    <a:pt x="13931" y="846"/>
                    <a:pt x="13645" y="501"/>
                    <a:pt x="13252" y="263"/>
                  </a:cubicBezTo>
                  <a:cubicBezTo>
                    <a:pt x="12990" y="108"/>
                    <a:pt x="12645" y="1"/>
                    <a:pt x="1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52;p34"/>
            <p:cNvSpPr/>
            <p:nvPr/>
          </p:nvSpPr>
          <p:spPr>
            <a:xfrm>
              <a:off x="1895864" y="3347925"/>
              <a:ext cx="508599" cy="219463"/>
            </a:xfrm>
            <a:custGeom>
              <a:avLst/>
              <a:gdLst/>
              <a:ahLst/>
              <a:cxnLst/>
              <a:rect l="l" t="t" r="r" b="b"/>
              <a:pathLst>
                <a:path w="14074" h="6073" extrusionOk="0">
                  <a:moveTo>
                    <a:pt x="13847" y="1"/>
                  </a:moveTo>
                  <a:cubicBezTo>
                    <a:pt x="11478" y="822"/>
                    <a:pt x="9108" y="1644"/>
                    <a:pt x="6727" y="2477"/>
                  </a:cubicBezTo>
                  <a:cubicBezTo>
                    <a:pt x="4477" y="3251"/>
                    <a:pt x="2250" y="4037"/>
                    <a:pt x="0" y="4811"/>
                  </a:cubicBezTo>
                  <a:cubicBezTo>
                    <a:pt x="179" y="5275"/>
                    <a:pt x="441" y="5620"/>
                    <a:pt x="810" y="5823"/>
                  </a:cubicBezTo>
                  <a:cubicBezTo>
                    <a:pt x="1084" y="5989"/>
                    <a:pt x="1429" y="6073"/>
                    <a:pt x="1750" y="6073"/>
                  </a:cubicBezTo>
                  <a:cubicBezTo>
                    <a:pt x="1905" y="6073"/>
                    <a:pt x="2072" y="6049"/>
                    <a:pt x="2203" y="6001"/>
                  </a:cubicBezTo>
                  <a:lnTo>
                    <a:pt x="12656" y="2441"/>
                  </a:lnTo>
                  <a:cubicBezTo>
                    <a:pt x="13156" y="2287"/>
                    <a:pt x="13514" y="2001"/>
                    <a:pt x="13740" y="1608"/>
                  </a:cubicBezTo>
                  <a:cubicBezTo>
                    <a:pt x="13990" y="1179"/>
                    <a:pt x="14073" y="632"/>
                    <a:pt x="13918" y="215"/>
                  </a:cubicBezTo>
                  <a:cubicBezTo>
                    <a:pt x="13895" y="144"/>
                    <a:pt x="13871" y="84"/>
                    <a:pt x="13847" y="1"/>
                  </a:cubicBezTo>
                  <a:close/>
                </a:path>
              </a:pathLst>
            </a:custGeom>
            <a:solidFill>
              <a:srgbClr val="CC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53;p34"/>
            <p:cNvSpPr/>
            <p:nvPr/>
          </p:nvSpPr>
          <p:spPr>
            <a:xfrm>
              <a:off x="2127765" y="3094919"/>
              <a:ext cx="189794" cy="258636"/>
            </a:xfrm>
            <a:custGeom>
              <a:avLst/>
              <a:gdLst/>
              <a:ahLst/>
              <a:cxnLst/>
              <a:rect l="l" t="t" r="r" b="b"/>
              <a:pathLst>
                <a:path w="5252" h="7157" extrusionOk="0">
                  <a:moveTo>
                    <a:pt x="3227" y="1"/>
                  </a:moveTo>
                  <a:cubicBezTo>
                    <a:pt x="2156" y="358"/>
                    <a:pt x="1072" y="715"/>
                    <a:pt x="1" y="1072"/>
                  </a:cubicBezTo>
                  <a:cubicBezTo>
                    <a:pt x="691" y="3096"/>
                    <a:pt x="1358" y="5132"/>
                    <a:pt x="2025" y="7156"/>
                  </a:cubicBezTo>
                  <a:cubicBezTo>
                    <a:pt x="3096" y="6799"/>
                    <a:pt x="4180" y="6442"/>
                    <a:pt x="5251" y="6085"/>
                  </a:cubicBezTo>
                  <a:cubicBezTo>
                    <a:pt x="4573" y="4061"/>
                    <a:pt x="3906" y="2025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54;p34"/>
            <p:cNvSpPr/>
            <p:nvPr/>
          </p:nvSpPr>
          <p:spPr>
            <a:xfrm>
              <a:off x="1836054" y="3694314"/>
              <a:ext cx="437589" cy="565371"/>
            </a:xfrm>
            <a:custGeom>
              <a:avLst/>
              <a:gdLst/>
              <a:ahLst/>
              <a:cxnLst/>
              <a:rect l="l" t="t" r="r" b="b"/>
              <a:pathLst>
                <a:path w="12109" h="15645" extrusionOk="0">
                  <a:moveTo>
                    <a:pt x="5703" y="0"/>
                  </a:moveTo>
                  <a:cubicBezTo>
                    <a:pt x="5620" y="36"/>
                    <a:pt x="5560" y="119"/>
                    <a:pt x="5584" y="226"/>
                  </a:cubicBezTo>
                  <a:cubicBezTo>
                    <a:pt x="5691" y="643"/>
                    <a:pt x="5798" y="1072"/>
                    <a:pt x="5917" y="1477"/>
                  </a:cubicBezTo>
                  <a:cubicBezTo>
                    <a:pt x="5822" y="1417"/>
                    <a:pt x="5691" y="1357"/>
                    <a:pt x="5560" y="1310"/>
                  </a:cubicBezTo>
                  <a:cubicBezTo>
                    <a:pt x="5346" y="1238"/>
                    <a:pt x="5096" y="1191"/>
                    <a:pt x="4798" y="1167"/>
                  </a:cubicBezTo>
                  <a:cubicBezTo>
                    <a:pt x="4679" y="1143"/>
                    <a:pt x="4572" y="1143"/>
                    <a:pt x="4477" y="1143"/>
                  </a:cubicBezTo>
                  <a:cubicBezTo>
                    <a:pt x="4322" y="1143"/>
                    <a:pt x="4155" y="1167"/>
                    <a:pt x="3977" y="1179"/>
                  </a:cubicBezTo>
                  <a:cubicBezTo>
                    <a:pt x="3381" y="1238"/>
                    <a:pt x="2810" y="1405"/>
                    <a:pt x="2262" y="1655"/>
                  </a:cubicBezTo>
                  <a:cubicBezTo>
                    <a:pt x="2012" y="1774"/>
                    <a:pt x="1774" y="1905"/>
                    <a:pt x="1572" y="2072"/>
                  </a:cubicBezTo>
                  <a:cubicBezTo>
                    <a:pt x="1334" y="2250"/>
                    <a:pt x="1155" y="2429"/>
                    <a:pt x="1024" y="2608"/>
                  </a:cubicBezTo>
                  <a:cubicBezTo>
                    <a:pt x="869" y="2810"/>
                    <a:pt x="762" y="3024"/>
                    <a:pt x="703" y="3227"/>
                  </a:cubicBezTo>
                  <a:cubicBezTo>
                    <a:pt x="679" y="3155"/>
                    <a:pt x="643" y="3072"/>
                    <a:pt x="619" y="2989"/>
                  </a:cubicBezTo>
                  <a:cubicBezTo>
                    <a:pt x="524" y="2798"/>
                    <a:pt x="453" y="2596"/>
                    <a:pt x="357" y="2381"/>
                  </a:cubicBezTo>
                  <a:cubicBezTo>
                    <a:pt x="345" y="2334"/>
                    <a:pt x="322" y="2298"/>
                    <a:pt x="274" y="2274"/>
                  </a:cubicBezTo>
                  <a:cubicBezTo>
                    <a:pt x="238" y="2262"/>
                    <a:pt x="214" y="2250"/>
                    <a:pt x="179" y="2250"/>
                  </a:cubicBezTo>
                  <a:cubicBezTo>
                    <a:pt x="167" y="2250"/>
                    <a:pt x="155" y="2250"/>
                    <a:pt x="143" y="2262"/>
                  </a:cubicBezTo>
                  <a:cubicBezTo>
                    <a:pt x="95" y="2286"/>
                    <a:pt x="48" y="2310"/>
                    <a:pt x="36" y="2358"/>
                  </a:cubicBezTo>
                  <a:cubicBezTo>
                    <a:pt x="24" y="2381"/>
                    <a:pt x="0" y="2441"/>
                    <a:pt x="24" y="2489"/>
                  </a:cubicBezTo>
                  <a:cubicBezTo>
                    <a:pt x="762" y="4322"/>
                    <a:pt x="1643" y="6072"/>
                    <a:pt x="2619" y="7692"/>
                  </a:cubicBezTo>
                  <a:cubicBezTo>
                    <a:pt x="3679" y="9430"/>
                    <a:pt x="4858" y="11001"/>
                    <a:pt x="6132" y="12418"/>
                  </a:cubicBezTo>
                  <a:cubicBezTo>
                    <a:pt x="7203" y="13597"/>
                    <a:pt x="8370" y="14645"/>
                    <a:pt x="9573" y="15538"/>
                  </a:cubicBezTo>
                  <a:cubicBezTo>
                    <a:pt x="9620" y="15573"/>
                    <a:pt x="9644" y="15585"/>
                    <a:pt x="9692" y="15585"/>
                  </a:cubicBezTo>
                  <a:lnTo>
                    <a:pt x="9739" y="15585"/>
                  </a:lnTo>
                  <a:cubicBezTo>
                    <a:pt x="9763" y="15633"/>
                    <a:pt x="9811" y="15645"/>
                    <a:pt x="9870" y="15645"/>
                  </a:cubicBezTo>
                  <a:cubicBezTo>
                    <a:pt x="9906" y="15645"/>
                    <a:pt x="9930" y="15633"/>
                    <a:pt x="9966" y="15609"/>
                  </a:cubicBezTo>
                  <a:cubicBezTo>
                    <a:pt x="10573" y="15300"/>
                    <a:pt x="11001" y="15002"/>
                    <a:pt x="11359" y="14681"/>
                  </a:cubicBezTo>
                  <a:cubicBezTo>
                    <a:pt x="11585" y="14466"/>
                    <a:pt x="11763" y="14228"/>
                    <a:pt x="11894" y="13990"/>
                  </a:cubicBezTo>
                  <a:cubicBezTo>
                    <a:pt x="12025" y="13728"/>
                    <a:pt x="12109" y="13442"/>
                    <a:pt x="12097" y="13157"/>
                  </a:cubicBezTo>
                  <a:cubicBezTo>
                    <a:pt x="12097" y="13073"/>
                    <a:pt x="12013" y="12990"/>
                    <a:pt x="11930" y="12978"/>
                  </a:cubicBezTo>
                  <a:lnTo>
                    <a:pt x="11906" y="12966"/>
                  </a:lnTo>
                  <a:cubicBezTo>
                    <a:pt x="10716" y="11466"/>
                    <a:pt x="9632" y="9716"/>
                    <a:pt x="8680" y="7811"/>
                  </a:cubicBezTo>
                  <a:cubicBezTo>
                    <a:pt x="8418" y="7275"/>
                    <a:pt x="8156" y="6715"/>
                    <a:pt x="7906" y="6132"/>
                  </a:cubicBezTo>
                  <a:cubicBezTo>
                    <a:pt x="7406" y="4941"/>
                    <a:pt x="6941" y="3679"/>
                    <a:pt x="6549" y="2417"/>
                  </a:cubicBezTo>
                  <a:cubicBezTo>
                    <a:pt x="6572" y="2417"/>
                    <a:pt x="6572" y="2393"/>
                    <a:pt x="6584" y="2381"/>
                  </a:cubicBezTo>
                  <a:cubicBezTo>
                    <a:pt x="6596" y="2358"/>
                    <a:pt x="6608" y="2298"/>
                    <a:pt x="6596" y="2250"/>
                  </a:cubicBezTo>
                  <a:cubicBezTo>
                    <a:pt x="6537" y="2131"/>
                    <a:pt x="6489" y="2024"/>
                    <a:pt x="6429" y="1941"/>
                  </a:cubicBezTo>
                  <a:lnTo>
                    <a:pt x="6418" y="1917"/>
                  </a:lnTo>
                  <a:lnTo>
                    <a:pt x="6406" y="1905"/>
                  </a:lnTo>
                  <a:cubicBezTo>
                    <a:pt x="6251" y="1417"/>
                    <a:pt x="6120" y="893"/>
                    <a:pt x="5989" y="357"/>
                  </a:cubicBezTo>
                  <a:cubicBezTo>
                    <a:pt x="5977" y="286"/>
                    <a:pt x="5953" y="226"/>
                    <a:pt x="5941" y="155"/>
                  </a:cubicBezTo>
                  <a:cubicBezTo>
                    <a:pt x="5906" y="60"/>
                    <a:pt x="5822" y="0"/>
                    <a:pt x="5751" y="0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55;p34"/>
            <p:cNvSpPr/>
            <p:nvPr/>
          </p:nvSpPr>
          <p:spPr>
            <a:xfrm>
              <a:off x="2273187" y="43487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56;p34"/>
            <p:cNvSpPr/>
            <p:nvPr/>
          </p:nvSpPr>
          <p:spPr>
            <a:xfrm>
              <a:off x="2174240" y="4112401"/>
              <a:ext cx="225064" cy="233810"/>
            </a:xfrm>
            <a:custGeom>
              <a:avLst/>
              <a:gdLst/>
              <a:ahLst/>
              <a:cxnLst/>
              <a:rect l="l" t="t" r="r" b="b"/>
              <a:pathLst>
                <a:path w="6228" h="6470" extrusionOk="0">
                  <a:moveTo>
                    <a:pt x="3144" y="1"/>
                  </a:moveTo>
                  <a:cubicBezTo>
                    <a:pt x="3093" y="1"/>
                    <a:pt x="3035" y="18"/>
                    <a:pt x="2977" y="28"/>
                  </a:cubicBezTo>
                  <a:cubicBezTo>
                    <a:pt x="2834" y="64"/>
                    <a:pt x="2691" y="147"/>
                    <a:pt x="2536" y="266"/>
                  </a:cubicBezTo>
                  <a:cubicBezTo>
                    <a:pt x="2227" y="516"/>
                    <a:pt x="2024" y="778"/>
                    <a:pt x="1941" y="1052"/>
                  </a:cubicBezTo>
                  <a:cubicBezTo>
                    <a:pt x="1905" y="1171"/>
                    <a:pt x="1905" y="1314"/>
                    <a:pt x="1917" y="1445"/>
                  </a:cubicBezTo>
                  <a:cubicBezTo>
                    <a:pt x="1929" y="1576"/>
                    <a:pt x="1977" y="1695"/>
                    <a:pt x="2036" y="1849"/>
                  </a:cubicBezTo>
                  <a:cubicBezTo>
                    <a:pt x="2084" y="1945"/>
                    <a:pt x="2144" y="2040"/>
                    <a:pt x="2227" y="2159"/>
                  </a:cubicBezTo>
                  <a:lnTo>
                    <a:pt x="2239" y="2171"/>
                  </a:lnTo>
                  <a:cubicBezTo>
                    <a:pt x="1929" y="2528"/>
                    <a:pt x="1608" y="2873"/>
                    <a:pt x="1227" y="3171"/>
                  </a:cubicBezTo>
                  <a:lnTo>
                    <a:pt x="1215" y="3183"/>
                  </a:lnTo>
                  <a:cubicBezTo>
                    <a:pt x="834" y="3493"/>
                    <a:pt x="429" y="3754"/>
                    <a:pt x="24" y="3945"/>
                  </a:cubicBezTo>
                  <a:cubicBezTo>
                    <a:pt x="12" y="3945"/>
                    <a:pt x="0" y="3957"/>
                    <a:pt x="0" y="3969"/>
                  </a:cubicBezTo>
                  <a:cubicBezTo>
                    <a:pt x="381" y="4540"/>
                    <a:pt x="834" y="5136"/>
                    <a:pt x="1334" y="5624"/>
                  </a:cubicBezTo>
                  <a:cubicBezTo>
                    <a:pt x="1489" y="5779"/>
                    <a:pt x="1632" y="5898"/>
                    <a:pt x="1786" y="6017"/>
                  </a:cubicBezTo>
                  <a:cubicBezTo>
                    <a:pt x="1941" y="6148"/>
                    <a:pt x="2108" y="6231"/>
                    <a:pt x="2263" y="6326"/>
                  </a:cubicBezTo>
                  <a:cubicBezTo>
                    <a:pt x="2358" y="6386"/>
                    <a:pt x="2465" y="6433"/>
                    <a:pt x="2560" y="6469"/>
                  </a:cubicBezTo>
                  <a:cubicBezTo>
                    <a:pt x="2584" y="6457"/>
                    <a:pt x="2620" y="6457"/>
                    <a:pt x="2655" y="6445"/>
                  </a:cubicBezTo>
                  <a:lnTo>
                    <a:pt x="2703" y="6445"/>
                  </a:lnTo>
                  <a:cubicBezTo>
                    <a:pt x="2715" y="6445"/>
                    <a:pt x="2739" y="6457"/>
                    <a:pt x="2739" y="6457"/>
                  </a:cubicBezTo>
                  <a:lnTo>
                    <a:pt x="2798" y="6457"/>
                  </a:lnTo>
                  <a:cubicBezTo>
                    <a:pt x="3251" y="6148"/>
                    <a:pt x="3715" y="5838"/>
                    <a:pt x="4168" y="5481"/>
                  </a:cubicBezTo>
                  <a:cubicBezTo>
                    <a:pt x="4382" y="5302"/>
                    <a:pt x="4608" y="5124"/>
                    <a:pt x="4822" y="4945"/>
                  </a:cubicBezTo>
                  <a:cubicBezTo>
                    <a:pt x="4882" y="4897"/>
                    <a:pt x="4941" y="4838"/>
                    <a:pt x="4977" y="4790"/>
                  </a:cubicBezTo>
                  <a:lnTo>
                    <a:pt x="5037" y="4731"/>
                  </a:lnTo>
                  <a:lnTo>
                    <a:pt x="5215" y="4600"/>
                  </a:lnTo>
                  <a:cubicBezTo>
                    <a:pt x="5370" y="4481"/>
                    <a:pt x="5513" y="4374"/>
                    <a:pt x="5656" y="4243"/>
                  </a:cubicBezTo>
                  <a:cubicBezTo>
                    <a:pt x="5787" y="4124"/>
                    <a:pt x="5918" y="3993"/>
                    <a:pt x="6037" y="3838"/>
                  </a:cubicBezTo>
                  <a:cubicBezTo>
                    <a:pt x="6096" y="3766"/>
                    <a:pt x="6144" y="3695"/>
                    <a:pt x="6192" y="3600"/>
                  </a:cubicBezTo>
                  <a:cubicBezTo>
                    <a:pt x="6215" y="3540"/>
                    <a:pt x="6227" y="3481"/>
                    <a:pt x="6227" y="3421"/>
                  </a:cubicBezTo>
                  <a:lnTo>
                    <a:pt x="6227" y="3302"/>
                  </a:lnTo>
                  <a:cubicBezTo>
                    <a:pt x="6227" y="3254"/>
                    <a:pt x="6215" y="3231"/>
                    <a:pt x="6204" y="3183"/>
                  </a:cubicBezTo>
                  <a:cubicBezTo>
                    <a:pt x="6168" y="3135"/>
                    <a:pt x="6156" y="3100"/>
                    <a:pt x="6108" y="3052"/>
                  </a:cubicBezTo>
                  <a:cubicBezTo>
                    <a:pt x="6013" y="2921"/>
                    <a:pt x="5870" y="2814"/>
                    <a:pt x="5751" y="2695"/>
                  </a:cubicBezTo>
                  <a:cubicBezTo>
                    <a:pt x="5692" y="2635"/>
                    <a:pt x="5632" y="2576"/>
                    <a:pt x="5573" y="2504"/>
                  </a:cubicBezTo>
                  <a:cubicBezTo>
                    <a:pt x="5513" y="2421"/>
                    <a:pt x="5477" y="2350"/>
                    <a:pt x="5442" y="2278"/>
                  </a:cubicBezTo>
                  <a:cubicBezTo>
                    <a:pt x="5394" y="2183"/>
                    <a:pt x="5370" y="2099"/>
                    <a:pt x="5334" y="2004"/>
                  </a:cubicBezTo>
                  <a:cubicBezTo>
                    <a:pt x="5311" y="1921"/>
                    <a:pt x="5299" y="1826"/>
                    <a:pt x="5275" y="1742"/>
                  </a:cubicBezTo>
                  <a:cubicBezTo>
                    <a:pt x="5275" y="1695"/>
                    <a:pt x="5263" y="1635"/>
                    <a:pt x="5263" y="1588"/>
                  </a:cubicBezTo>
                  <a:cubicBezTo>
                    <a:pt x="5251" y="1611"/>
                    <a:pt x="5239" y="1611"/>
                    <a:pt x="5215" y="1611"/>
                  </a:cubicBezTo>
                  <a:cubicBezTo>
                    <a:pt x="5203" y="1611"/>
                    <a:pt x="5192" y="1588"/>
                    <a:pt x="5192" y="1564"/>
                  </a:cubicBezTo>
                  <a:cubicBezTo>
                    <a:pt x="5180" y="1564"/>
                    <a:pt x="5180" y="1552"/>
                    <a:pt x="5156" y="1528"/>
                  </a:cubicBezTo>
                  <a:cubicBezTo>
                    <a:pt x="5144" y="1516"/>
                    <a:pt x="5144" y="1504"/>
                    <a:pt x="5144" y="1492"/>
                  </a:cubicBezTo>
                  <a:lnTo>
                    <a:pt x="5144" y="1468"/>
                  </a:lnTo>
                  <a:lnTo>
                    <a:pt x="5144" y="1445"/>
                  </a:lnTo>
                  <a:cubicBezTo>
                    <a:pt x="5037" y="1492"/>
                    <a:pt x="4918" y="1552"/>
                    <a:pt x="4822" y="1588"/>
                  </a:cubicBezTo>
                  <a:cubicBezTo>
                    <a:pt x="4656" y="1683"/>
                    <a:pt x="4525" y="1754"/>
                    <a:pt x="4382" y="1849"/>
                  </a:cubicBezTo>
                  <a:lnTo>
                    <a:pt x="4358" y="1707"/>
                  </a:lnTo>
                  <a:cubicBezTo>
                    <a:pt x="4251" y="1349"/>
                    <a:pt x="4132" y="933"/>
                    <a:pt x="3941" y="564"/>
                  </a:cubicBezTo>
                  <a:cubicBezTo>
                    <a:pt x="3870" y="445"/>
                    <a:pt x="3787" y="325"/>
                    <a:pt x="3703" y="242"/>
                  </a:cubicBezTo>
                  <a:cubicBezTo>
                    <a:pt x="3608" y="147"/>
                    <a:pt x="3489" y="75"/>
                    <a:pt x="3370" y="28"/>
                  </a:cubicBezTo>
                  <a:cubicBezTo>
                    <a:pt x="3310" y="16"/>
                    <a:pt x="3251" y="4"/>
                    <a:pt x="3179" y="4"/>
                  </a:cubicBezTo>
                  <a:cubicBezTo>
                    <a:pt x="3168" y="2"/>
                    <a:pt x="3156" y="1"/>
                    <a:pt x="3144" y="1"/>
                  </a:cubicBezTo>
                  <a:close/>
                </a:path>
              </a:pathLst>
            </a:custGeom>
            <a:solidFill>
              <a:srgbClr val="2C5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57;p34"/>
            <p:cNvSpPr/>
            <p:nvPr/>
          </p:nvSpPr>
          <p:spPr>
            <a:xfrm>
              <a:off x="2395842" y="42230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58;p34"/>
            <p:cNvSpPr/>
            <p:nvPr/>
          </p:nvSpPr>
          <p:spPr>
            <a:xfrm>
              <a:off x="2395842" y="42230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9;p34"/>
            <p:cNvSpPr/>
            <p:nvPr/>
          </p:nvSpPr>
          <p:spPr>
            <a:xfrm>
              <a:off x="2400142" y="42364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0;p34"/>
            <p:cNvSpPr/>
            <p:nvPr/>
          </p:nvSpPr>
          <p:spPr>
            <a:xfrm>
              <a:off x="2400142" y="4236429"/>
              <a:ext cx="36" cy="903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25"/>
                    <a:pt x="0" y="1"/>
                    <a:pt x="0" y="25"/>
                  </a:cubicBez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61;p34"/>
            <p:cNvSpPr/>
            <p:nvPr/>
          </p:nvSpPr>
          <p:spPr>
            <a:xfrm>
              <a:off x="2273187" y="43487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62;p34"/>
            <p:cNvSpPr/>
            <p:nvPr/>
          </p:nvSpPr>
          <p:spPr>
            <a:xfrm>
              <a:off x="2265020" y="4152118"/>
              <a:ext cx="170424" cy="195793"/>
            </a:xfrm>
            <a:custGeom>
              <a:avLst/>
              <a:gdLst/>
              <a:ahLst/>
              <a:cxnLst/>
              <a:rect l="l" t="t" r="r" b="b"/>
              <a:pathLst>
                <a:path w="4716" h="5418" extrusionOk="0">
                  <a:moveTo>
                    <a:pt x="3799" y="0"/>
                  </a:moveTo>
                  <a:cubicBezTo>
                    <a:pt x="3803" y="0"/>
                    <a:pt x="3807" y="0"/>
                    <a:pt x="3811" y="0"/>
                  </a:cubicBezTo>
                  <a:lnTo>
                    <a:pt x="3811" y="0"/>
                  </a:lnTo>
                  <a:lnTo>
                    <a:pt x="3811" y="0"/>
                  </a:lnTo>
                  <a:close/>
                  <a:moveTo>
                    <a:pt x="3811" y="0"/>
                  </a:moveTo>
                  <a:lnTo>
                    <a:pt x="3811" y="48"/>
                  </a:lnTo>
                  <a:cubicBezTo>
                    <a:pt x="3656" y="48"/>
                    <a:pt x="3525" y="72"/>
                    <a:pt x="3406" y="84"/>
                  </a:cubicBezTo>
                  <a:cubicBezTo>
                    <a:pt x="3287" y="119"/>
                    <a:pt x="3156" y="143"/>
                    <a:pt x="3025" y="191"/>
                  </a:cubicBezTo>
                  <a:cubicBezTo>
                    <a:pt x="2906" y="238"/>
                    <a:pt x="2787" y="286"/>
                    <a:pt x="2644" y="334"/>
                  </a:cubicBezTo>
                  <a:lnTo>
                    <a:pt x="2644" y="346"/>
                  </a:lnTo>
                  <a:cubicBezTo>
                    <a:pt x="2632" y="381"/>
                    <a:pt x="2632" y="429"/>
                    <a:pt x="2620" y="477"/>
                  </a:cubicBezTo>
                  <a:lnTo>
                    <a:pt x="2620" y="465"/>
                  </a:lnTo>
                  <a:cubicBezTo>
                    <a:pt x="2608" y="524"/>
                    <a:pt x="2608" y="584"/>
                    <a:pt x="2608" y="643"/>
                  </a:cubicBezTo>
                  <a:cubicBezTo>
                    <a:pt x="2608" y="703"/>
                    <a:pt x="2608" y="750"/>
                    <a:pt x="2620" y="810"/>
                  </a:cubicBezTo>
                  <a:lnTo>
                    <a:pt x="2620" y="786"/>
                  </a:lnTo>
                  <a:cubicBezTo>
                    <a:pt x="2632" y="881"/>
                    <a:pt x="2644" y="953"/>
                    <a:pt x="2680" y="1048"/>
                  </a:cubicBezTo>
                  <a:cubicBezTo>
                    <a:pt x="2703" y="1120"/>
                    <a:pt x="2727" y="1191"/>
                    <a:pt x="2751" y="1262"/>
                  </a:cubicBezTo>
                  <a:lnTo>
                    <a:pt x="2751" y="1251"/>
                  </a:lnTo>
                  <a:cubicBezTo>
                    <a:pt x="2822" y="1429"/>
                    <a:pt x="2930" y="1596"/>
                    <a:pt x="3037" y="1739"/>
                  </a:cubicBezTo>
                  <a:cubicBezTo>
                    <a:pt x="3132" y="1870"/>
                    <a:pt x="3251" y="2001"/>
                    <a:pt x="3382" y="2096"/>
                  </a:cubicBezTo>
                  <a:cubicBezTo>
                    <a:pt x="3430" y="2143"/>
                    <a:pt x="3501" y="2191"/>
                    <a:pt x="3572" y="2215"/>
                  </a:cubicBezTo>
                  <a:cubicBezTo>
                    <a:pt x="3584" y="2227"/>
                    <a:pt x="3596" y="2263"/>
                    <a:pt x="3584" y="2274"/>
                  </a:cubicBezTo>
                  <a:cubicBezTo>
                    <a:pt x="3584" y="2286"/>
                    <a:pt x="3572" y="2286"/>
                    <a:pt x="3561" y="2286"/>
                  </a:cubicBezTo>
                  <a:cubicBezTo>
                    <a:pt x="3299" y="2632"/>
                    <a:pt x="3037" y="2941"/>
                    <a:pt x="2739" y="3239"/>
                  </a:cubicBezTo>
                  <a:cubicBezTo>
                    <a:pt x="2441" y="3560"/>
                    <a:pt x="2108" y="3870"/>
                    <a:pt x="1775" y="4156"/>
                  </a:cubicBezTo>
                  <a:cubicBezTo>
                    <a:pt x="1441" y="4429"/>
                    <a:pt x="1084" y="4691"/>
                    <a:pt x="715" y="4906"/>
                  </a:cubicBezTo>
                  <a:cubicBezTo>
                    <a:pt x="477" y="5061"/>
                    <a:pt x="251" y="5191"/>
                    <a:pt x="1" y="5311"/>
                  </a:cubicBezTo>
                  <a:cubicBezTo>
                    <a:pt x="13" y="5311"/>
                    <a:pt x="24" y="5334"/>
                    <a:pt x="48" y="5334"/>
                  </a:cubicBezTo>
                  <a:cubicBezTo>
                    <a:pt x="84" y="5346"/>
                    <a:pt x="143" y="5370"/>
                    <a:pt x="203" y="5394"/>
                  </a:cubicBezTo>
                  <a:cubicBezTo>
                    <a:pt x="310" y="5406"/>
                    <a:pt x="382" y="5418"/>
                    <a:pt x="465" y="5418"/>
                  </a:cubicBezTo>
                  <a:lnTo>
                    <a:pt x="620" y="5418"/>
                  </a:lnTo>
                  <a:cubicBezTo>
                    <a:pt x="715" y="5406"/>
                    <a:pt x="786" y="5370"/>
                    <a:pt x="858" y="5358"/>
                  </a:cubicBezTo>
                  <a:cubicBezTo>
                    <a:pt x="1060" y="5287"/>
                    <a:pt x="1239" y="5180"/>
                    <a:pt x="1382" y="5096"/>
                  </a:cubicBezTo>
                  <a:cubicBezTo>
                    <a:pt x="1513" y="5001"/>
                    <a:pt x="1667" y="4894"/>
                    <a:pt x="1834" y="4775"/>
                  </a:cubicBezTo>
                  <a:cubicBezTo>
                    <a:pt x="2156" y="4537"/>
                    <a:pt x="2489" y="4275"/>
                    <a:pt x="2799" y="3977"/>
                  </a:cubicBezTo>
                  <a:cubicBezTo>
                    <a:pt x="3120" y="3667"/>
                    <a:pt x="3442" y="3346"/>
                    <a:pt x="3703" y="3025"/>
                  </a:cubicBezTo>
                  <a:cubicBezTo>
                    <a:pt x="4001" y="2655"/>
                    <a:pt x="4227" y="2310"/>
                    <a:pt x="4394" y="1977"/>
                  </a:cubicBezTo>
                  <a:cubicBezTo>
                    <a:pt x="4573" y="1620"/>
                    <a:pt x="4668" y="1262"/>
                    <a:pt x="4704" y="929"/>
                  </a:cubicBezTo>
                  <a:cubicBezTo>
                    <a:pt x="4715" y="750"/>
                    <a:pt x="4692" y="429"/>
                    <a:pt x="4454" y="215"/>
                  </a:cubicBezTo>
                  <a:cubicBezTo>
                    <a:pt x="4301" y="74"/>
                    <a:pt x="4079" y="2"/>
                    <a:pt x="3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63;p34"/>
            <p:cNvSpPr/>
            <p:nvPr/>
          </p:nvSpPr>
          <p:spPr>
            <a:xfrm>
              <a:off x="2327431" y="4168886"/>
              <a:ext cx="16804" cy="37475"/>
            </a:xfrm>
            <a:custGeom>
              <a:avLst/>
              <a:gdLst/>
              <a:ahLst/>
              <a:cxnLst/>
              <a:rect l="l" t="t" r="r" b="b"/>
              <a:pathLst>
                <a:path w="465" h="1037" extrusionOk="0">
                  <a:moveTo>
                    <a:pt x="286" y="1"/>
                  </a:moveTo>
                  <a:cubicBezTo>
                    <a:pt x="250" y="1"/>
                    <a:pt x="238" y="1"/>
                    <a:pt x="202" y="13"/>
                  </a:cubicBezTo>
                  <a:cubicBezTo>
                    <a:pt x="167" y="25"/>
                    <a:pt x="119" y="60"/>
                    <a:pt x="107" y="108"/>
                  </a:cubicBezTo>
                  <a:cubicBezTo>
                    <a:pt x="60" y="215"/>
                    <a:pt x="24" y="358"/>
                    <a:pt x="12" y="489"/>
                  </a:cubicBezTo>
                  <a:cubicBezTo>
                    <a:pt x="0" y="620"/>
                    <a:pt x="0" y="763"/>
                    <a:pt x="0" y="882"/>
                  </a:cubicBezTo>
                  <a:cubicBezTo>
                    <a:pt x="0" y="965"/>
                    <a:pt x="83" y="1037"/>
                    <a:pt x="191" y="1037"/>
                  </a:cubicBezTo>
                  <a:cubicBezTo>
                    <a:pt x="286" y="1037"/>
                    <a:pt x="357" y="953"/>
                    <a:pt x="357" y="846"/>
                  </a:cubicBezTo>
                  <a:lnTo>
                    <a:pt x="357" y="620"/>
                  </a:lnTo>
                  <a:cubicBezTo>
                    <a:pt x="369" y="489"/>
                    <a:pt x="405" y="358"/>
                    <a:pt x="429" y="239"/>
                  </a:cubicBezTo>
                  <a:lnTo>
                    <a:pt x="429" y="251"/>
                  </a:lnTo>
                  <a:cubicBezTo>
                    <a:pt x="441" y="203"/>
                    <a:pt x="464" y="167"/>
                    <a:pt x="441" y="120"/>
                  </a:cubicBezTo>
                  <a:cubicBezTo>
                    <a:pt x="429" y="72"/>
                    <a:pt x="405" y="48"/>
                    <a:pt x="357" y="13"/>
                  </a:cubicBezTo>
                  <a:cubicBezTo>
                    <a:pt x="321" y="1"/>
                    <a:pt x="310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4;p34"/>
            <p:cNvSpPr/>
            <p:nvPr/>
          </p:nvSpPr>
          <p:spPr>
            <a:xfrm>
              <a:off x="2342031" y="4162453"/>
              <a:ext cx="15105" cy="43907"/>
            </a:xfrm>
            <a:custGeom>
              <a:avLst/>
              <a:gdLst/>
              <a:ahLst/>
              <a:cxnLst/>
              <a:rect l="l" t="t" r="r" b="b"/>
              <a:pathLst>
                <a:path w="418" h="1215" extrusionOk="0">
                  <a:moveTo>
                    <a:pt x="239" y="0"/>
                  </a:moveTo>
                  <a:cubicBezTo>
                    <a:pt x="144" y="0"/>
                    <a:pt x="72" y="60"/>
                    <a:pt x="60" y="131"/>
                  </a:cubicBezTo>
                  <a:cubicBezTo>
                    <a:pt x="1" y="429"/>
                    <a:pt x="1" y="738"/>
                    <a:pt x="60" y="1060"/>
                  </a:cubicBezTo>
                  <a:cubicBezTo>
                    <a:pt x="72" y="1095"/>
                    <a:pt x="72" y="1143"/>
                    <a:pt x="120" y="1179"/>
                  </a:cubicBezTo>
                  <a:cubicBezTo>
                    <a:pt x="144" y="1203"/>
                    <a:pt x="191" y="1215"/>
                    <a:pt x="251" y="1215"/>
                  </a:cubicBezTo>
                  <a:cubicBezTo>
                    <a:pt x="298" y="1215"/>
                    <a:pt x="334" y="1191"/>
                    <a:pt x="370" y="1155"/>
                  </a:cubicBezTo>
                  <a:cubicBezTo>
                    <a:pt x="394" y="1131"/>
                    <a:pt x="418" y="1072"/>
                    <a:pt x="418" y="1024"/>
                  </a:cubicBezTo>
                  <a:cubicBezTo>
                    <a:pt x="382" y="834"/>
                    <a:pt x="370" y="655"/>
                    <a:pt x="370" y="464"/>
                  </a:cubicBezTo>
                  <a:cubicBezTo>
                    <a:pt x="370" y="369"/>
                    <a:pt x="382" y="286"/>
                    <a:pt x="394" y="203"/>
                  </a:cubicBezTo>
                  <a:cubicBezTo>
                    <a:pt x="418" y="119"/>
                    <a:pt x="358" y="12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5;p34"/>
            <p:cNvSpPr/>
            <p:nvPr/>
          </p:nvSpPr>
          <p:spPr>
            <a:xfrm>
              <a:off x="1739239" y="3461942"/>
              <a:ext cx="399319" cy="361050"/>
            </a:xfrm>
            <a:custGeom>
              <a:avLst/>
              <a:gdLst/>
              <a:ahLst/>
              <a:cxnLst/>
              <a:rect l="l" t="t" r="r" b="b"/>
              <a:pathLst>
                <a:path w="11050" h="9991" extrusionOk="0">
                  <a:moveTo>
                    <a:pt x="7894" y="1"/>
                  </a:moveTo>
                  <a:cubicBezTo>
                    <a:pt x="7870" y="1"/>
                    <a:pt x="7834" y="25"/>
                    <a:pt x="7799" y="37"/>
                  </a:cubicBezTo>
                  <a:cubicBezTo>
                    <a:pt x="7715" y="84"/>
                    <a:pt x="7680" y="203"/>
                    <a:pt x="7751" y="275"/>
                  </a:cubicBezTo>
                  <a:cubicBezTo>
                    <a:pt x="7775" y="322"/>
                    <a:pt x="7799" y="358"/>
                    <a:pt x="7823" y="406"/>
                  </a:cubicBezTo>
                  <a:cubicBezTo>
                    <a:pt x="7477" y="394"/>
                    <a:pt x="7180" y="382"/>
                    <a:pt x="6930" y="382"/>
                  </a:cubicBezTo>
                  <a:cubicBezTo>
                    <a:pt x="6727" y="382"/>
                    <a:pt x="6537" y="382"/>
                    <a:pt x="6346" y="394"/>
                  </a:cubicBezTo>
                  <a:cubicBezTo>
                    <a:pt x="5870" y="418"/>
                    <a:pt x="5382" y="477"/>
                    <a:pt x="4894" y="596"/>
                  </a:cubicBezTo>
                  <a:cubicBezTo>
                    <a:pt x="4096" y="775"/>
                    <a:pt x="3405" y="1049"/>
                    <a:pt x="2786" y="1406"/>
                  </a:cubicBezTo>
                  <a:cubicBezTo>
                    <a:pt x="2477" y="1584"/>
                    <a:pt x="2191" y="1787"/>
                    <a:pt x="1941" y="2013"/>
                  </a:cubicBezTo>
                  <a:cubicBezTo>
                    <a:pt x="1691" y="2239"/>
                    <a:pt x="1453" y="2489"/>
                    <a:pt x="1227" y="2775"/>
                  </a:cubicBezTo>
                  <a:cubicBezTo>
                    <a:pt x="810" y="3323"/>
                    <a:pt x="500" y="3966"/>
                    <a:pt x="286" y="4704"/>
                  </a:cubicBezTo>
                  <a:cubicBezTo>
                    <a:pt x="179" y="5085"/>
                    <a:pt x="107" y="5478"/>
                    <a:pt x="60" y="5918"/>
                  </a:cubicBezTo>
                  <a:cubicBezTo>
                    <a:pt x="24" y="6311"/>
                    <a:pt x="0" y="6716"/>
                    <a:pt x="24" y="7073"/>
                  </a:cubicBezTo>
                  <a:cubicBezTo>
                    <a:pt x="36" y="7478"/>
                    <a:pt x="95" y="7835"/>
                    <a:pt x="179" y="8145"/>
                  </a:cubicBezTo>
                  <a:cubicBezTo>
                    <a:pt x="286" y="8490"/>
                    <a:pt x="441" y="8799"/>
                    <a:pt x="643" y="9050"/>
                  </a:cubicBezTo>
                  <a:cubicBezTo>
                    <a:pt x="750" y="9169"/>
                    <a:pt x="857" y="9288"/>
                    <a:pt x="1000" y="9407"/>
                  </a:cubicBezTo>
                  <a:cubicBezTo>
                    <a:pt x="1119" y="9514"/>
                    <a:pt x="1274" y="9585"/>
                    <a:pt x="1453" y="9681"/>
                  </a:cubicBezTo>
                  <a:cubicBezTo>
                    <a:pt x="1834" y="9871"/>
                    <a:pt x="2286" y="9931"/>
                    <a:pt x="2608" y="9966"/>
                  </a:cubicBezTo>
                  <a:cubicBezTo>
                    <a:pt x="2846" y="9978"/>
                    <a:pt x="3096" y="9990"/>
                    <a:pt x="3358" y="9990"/>
                  </a:cubicBezTo>
                  <a:cubicBezTo>
                    <a:pt x="3953" y="9990"/>
                    <a:pt x="4584" y="9931"/>
                    <a:pt x="5263" y="9812"/>
                  </a:cubicBezTo>
                  <a:cubicBezTo>
                    <a:pt x="6156" y="9645"/>
                    <a:pt x="7049" y="9383"/>
                    <a:pt x="7918" y="9026"/>
                  </a:cubicBezTo>
                  <a:cubicBezTo>
                    <a:pt x="8775" y="8669"/>
                    <a:pt x="9573" y="8216"/>
                    <a:pt x="10275" y="7704"/>
                  </a:cubicBezTo>
                  <a:cubicBezTo>
                    <a:pt x="10466" y="7561"/>
                    <a:pt x="10656" y="7406"/>
                    <a:pt x="10859" y="7240"/>
                  </a:cubicBezTo>
                  <a:lnTo>
                    <a:pt x="10918" y="7240"/>
                  </a:lnTo>
                  <a:cubicBezTo>
                    <a:pt x="10954" y="7228"/>
                    <a:pt x="11002" y="7192"/>
                    <a:pt x="11013" y="7145"/>
                  </a:cubicBezTo>
                  <a:cubicBezTo>
                    <a:pt x="11049" y="7109"/>
                    <a:pt x="11049" y="7061"/>
                    <a:pt x="11037" y="7014"/>
                  </a:cubicBezTo>
                  <a:cubicBezTo>
                    <a:pt x="10466" y="5049"/>
                    <a:pt x="9644" y="3073"/>
                    <a:pt x="8596" y="1108"/>
                  </a:cubicBezTo>
                  <a:cubicBezTo>
                    <a:pt x="8430" y="799"/>
                    <a:pt x="8251" y="465"/>
                    <a:pt x="8049" y="108"/>
                  </a:cubicBezTo>
                  <a:cubicBezTo>
                    <a:pt x="8013" y="37"/>
                    <a:pt x="7954" y="1"/>
                    <a:pt x="7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6;p34"/>
            <p:cNvSpPr/>
            <p:nvPr/>
          </p:nvSpPr>
          <p:spPr>
            <a:xfrm>
              <a:off x="1842921" y="3502815"/>
              <a:ext cx="95981" cy="302218"/>
            </a:xfrm>
            <a:custGeom>
              <a:avLst/>
              <a:gdLst/>
              <a:ahLst/>
              <a:cxnLst/>
              <a:rect l="l" t="t" r="r" b="b"/>
              <a:pathLst>
                <a:path w="2656" h="8363" extrusionOk="0">
                  <a:moveTo>
                    <a:pt x="2084" y="6962"/>
                  </a:moveTo>
                  <a:lnTo>
                    <a:pt x="2084" y="6962"/>
                  </a:lnTo>
                  <a:cubicBezTo>
                    <a:pt x="2088" y="6971"/>
                    <a:pt x="2092" y="6980"/>
                    <a:pt x="2096" y="6990"/>
                  </a:cubicBezTo>
                  <a:cubicBezTo>
                    <a:pt x="2096" y="6978"/>
                    <a:pt x="2090" y="6969"/>
                    <a:pt x="2084" y="6962"/>
                  </a:cubicBezTo>
                  <a:close/>
                  <a:moveTo>
                    <a:pt x="167" y="1"/>
                  </a:moveTo>
                  <a:cubicBezTo>
                    <a:pt x="143" y="1"/>
                    <a:pt x="96" y="25"/>
                    <a:pt x="60" y="49"/>
                  </a:cubicBezTo>
                  <a:cubicBezTo>
                    <a:pt x="24" y="84"/>
                    <a:pt x="1" y="120"/>
                    <a:pt x="12" y="168"/>
                  </a:cubicBezTo>
                  <a:cubicBezTo>
                    <a:pt x="239" y="2311"/>
                    <a:pt x="739" y="4442"/>
                    <a:pt x="1513" y="6454"/>
                  </a:cubicBezTo>
                  <a:cubicBezTo>
                    <a:pt x="1751" y="7073"/>
                    <a:pt x="2025" y="7680"/>
                    <a:pt x="2322" y="8276"/>
                  </a:cubicBezTo>
                  <a:cubicBezTo>
                    <a:pt x="2345" y="8335"/>
                    <a:pt x="2400" y="8362"/>
                    <a:pt x="2459" y="8362"/>
                  </a:cubicBezTo>
                  <a:cubicBezTo>
                    <a:pt x="2493" y="8362"/>
                    <a:pt x="2529" y="8353"/>
                    <a:pt x="2560" y="8335"/>
                  </a:cubicBezTo>
                  <a:cubicBezTo>
                    <a:pt x="2644" y="8300"/>
                    <a:pt x="2656" y="8192"/>
                    <a:pt x="2620" y="8097"/>
                  </a:cubicBezTo>
                  <a:cubicBezTo>
                    <a:pt x="2419" y="7719"/>
                    <a:pt x="2242" y="7330"/>
                    <a:pt x="2077" y="6952"/>
                  </a:cubicBezTo>
                  <a:lnTo>
                    <a:pt x="2077" y="6952"/>
                  </a:lnTo>
                  <a:cubicBezTo>
                    <a:pt x="2079" y="6955"/>
                    <a:pt x="2082" y="6958"/>
                    <a:pt x="2084" y="6962"/>
                  </a:cubicBezTo>
                  <a:lnTo>
                    <a:pt x="2084" y="6962"/>
                  </a:lnTo>
                  <a:cubicBezTo>
                    <a:pt x="1269" y="5006"/>
                    <a:pt x="714" y="2944"/>
                    <a:pt x="429" y="858"/>
                  </a:cubicBezTo>
                  <a:lnTo>
                    <a:pt x="429" y="894"/>
                  </a:lnTo>
                  <a:cubicBezTo>
                    <a:pt x="393" y="656"/>
                    <a:pt x="370" y="406"/>
                    <a:pt x="334" y="168"/>
                  </a:cubicBezTo>
                  <a:cubicBezTo>
                    <a:pt x="334" y="120"/>
                    <a:pt x="322" y="84"/>
                    <a:pt x="286" y="49"/>
                  </a:cubicBezTo>
                  <a:cubicBezTo>
                    <a:pt x="263" y="25"/>
                    <a:pt x="21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67;p34"/>
            <p:cNvSpPr/>
            <p:nvPr/>
          </p:nvSpPr>
          <p:spPr>
            <a:xfrm>
              <a:off x="1744804" y="3693446"/>
              <a:ext cx="406222" cy="152789"/>
            </a:xfrm>
            <a:custGeom>
              <a:avLst/>
              <a:gdLst/>
              <a:ahLst/>
              <a:cxnLst/>
              <a:rect l="l" t="t" r="r" b="b"/>
              <a:pathLst>
                <a:path w="11241" h="4228" extrusionOk="0">
                  <a:moveTo>
                    <a:pt x="10859" y="0"/>
                  </a:moveTo>
                  <a:cubicBezTo>
                    <a:pt x="10824" y="0"/>
                    <a:pt x="10824" y="12"/>
                    <a:pt x="10812" y="12"/>
                  </a:cubicBezTo>
                  <a:lnTo>
                    <a:pt x="10776" y="48"/>
                  </a:lnTo>
                  <a:lnTo>
                    <a:pt x="10764" y="60"/>
                  </a:lnTo>
                  <a:lnTo>
                    <a:pt x="10728" y="72"/>
                  </a:lnTo>
                  <a:cubicBezTo>
                    <a:pt x="10633" y="143"/>
                    <a:pt x="10538" y="227"/>
                    <a:pt x="10455" y="286"/>
                  </a:cubicBezTo>
                  <a:lnTo>
                    <a:pt x="10395" y="322"/>
                  </a:lnTo>
                  <a:lnTo>
                    <a:pt x="10347" y="358"/>
                  </a:lnTo>
                  <a:lnTo>
                    <a:pt x="10336" y="369"/>
                  </a:lnTo>
                  <a:lnTo>
                    <a:pt x="10252" y="417"/>
                  </a:lnTo>
                  <a:cubicBezTo>
                    <a:pt x="9300" y="1060"/>
                    <a:pt x="8204" y="1608"/>
                    <a:pt x="6966" y="2048"/>
                  </a:cubicBezTo>
                  <a:lnTo>
                    <a:pt x="6942" y="2072"/>
                  </a:lnTo>
                  <a:cubicBezTo>
                    <a:pt x="5537" y="2560"/>
                    <a:pt x="4109" y="2858"/>
                    <a:pt x="2727" y="2977"/>
                  </a:cubicBezTo>
                  <a:cubicBezTo>
                    <a:pt x="2430" y="2989"/>
                    <a:pt x="2132" y="3001"/>
                    <a:pt x="1858" y="3001"/>
                  </a:cubicBezTo>
                  <a:cubicBezTo>
                    <a:pt x="1835" y="2941"/>
                    <a:pt x="1775" y="2917"/>
                    <a:pt x="1715" y="2917"/>
                  </a:cubicBezTo>
                  <a:cubicBezTo>
                    <a:pt x="1596" y="2917"/>
                    <a:pt x="1477" y="2941"/>
                    <a:pt x="1382" y="2989"/>
                  </a:cubicBezTo>
                  <a:cubicBezTo>
                    <a:pt x="965" y="2977"/>
                    <a:pt x="572" y="2929"/>
                    <a:pt x="180" y="2870"/>
                  </a:cubicBezTo>
                  <a:cubicBezTo>
                    <a:pt x="132" y="2870"/>
                    <a:pt x="96" y="2882"/>
                    <a:pt x="60" y="2917"/>
                  </a:cubicBezTo>
                  <a:cubicBezTo>
                    <a:pt x="25" y="2941"/>
                    <a:pt x="1" y="2989"/>
                    <a:pt x="1" y="3036"/>
                  </a:cubicBezTo>
                  <a:cubicBezTo>
                    <a:pt x="1" y="3084"/>
                    <a:pt x="13" y="3120"/>
                    <a:pt x="49" y="3167"/>
                  </a:cubicBezTo>
                  <a:cubicBezTo>
                    <a:pt x="72" y="3215"/>
                    <a:pt x="120" y="3215"/>
                    <a:pt x="168" y="3227"/>
                  </a:cubicBezTo>
                  <a:cubicBezTo>
                    <a:pt x="441" y="3275"/>
                    <a:pt x="739" y="3322"/>
                    <a:pt x="1061" y="3334"/>
                  </a:cubicBezTo>
                  <a:cubicBezTo>
                    <a:pt x="977" y="3477"/>
                    <a:pt x="953" y="3644"/>
                    <a:pt x="1001" y="3822"/>
                  </a:cubicBezTo>
                  <a:cubicBezTo>
                    <a:pt x="942" y="3810"/>
                    <a:pt x="870" y="3810"/>
                    <a:pt x="799" y="3798"/>
                  </a:cubicBezTo>
                  <a:lnTo>
                    <a:pt x="787" y="3798"/>
                  </a:lnTo>
                  <a:cubicBezTo>
                    <a:pt x="703" y="3798"/>
                    <a:pt x="620" y="3870"/>
                    <a:pt x="620" y="3953"/>
                  </a:cubicBezTo>
                  <a:cubicBezTo>
                    <a:pt x="620" y="4048"/>
                    <a:pt x="680" y="4132"/>
                    <a:pt x="787" y="4156"/>
                  </a:cubicBezTo>
                  <a:cubicBezTo>
                    <a:pt x="1192" y="4191"/>
                    <a:pt x="1620" y="4227"/>
                    <a:pt x="2049" y="4227"/>
                  </a:cubicBezTo>
                  <a:cubicBezTo>
                    <a:pt x="2632" y="4227"/>
                    <a:pt x="3239" y="4179"/>
                    <a:pt x="3894" y="4096"/>
                  </a:cubicBezTo>
                  <a:cubicBezTo>
                    <a:pt x="4894" y="3953"/>
                    <a:pt x="5918" y="3715"/>
                    <a:pt x="6966" y="3382"/>
                  </a:cubicBezTo>
                  <a:cubicBezTo>
                    <a:pt x="8442" y="2882"/>
                    <a:pt x="9728" y="2251"/>
                    <a:pt x="10836" y="1489"/>
                  </a:cubicBezTo>
                  <a:lnTo>
                    <a:pt x="11193" y="1215"/>
                  </a:lnTo>
                  <a:cubicBezTo>
                    <a:pt x="11205" y="1203"/>
                    <a:pt x="11217" y="1203"/>
                    <a:pt x="11240" y="1191"/>
                  </a:cubicBezTo>
                  <a:lnTo>
                    <a:pt x="11240" y="1120"/>
                  </a:lnTo>
                  <a:cubicBezTo>
                    <a:pt x="11240" y="1024"/>
                    <a:pt x="11240" y="941"/>
                    <a:pt x="11217" y="846"/>
                  </a:cubicBezTo>
                  <a:cubicBezTo>
                    <a:pt x="11205" y="774"/>
                    <a:pt x="11193" y="703"/>
                    <a:pt x="11181" y="608"/>
                  </a:cubicBezTo>
                  <a:cubicBezTo>
                    <a:pt x="11157" y="536"/>
                    <a:pt x="11133" y="477"/>
                    <a:pt x="11121" y="417"/>
                  </a:cubicBezTo>
                  <a:cubicBezTo>
                    <a:pt x="11086" y="358"/>
                    <a:pt x="11062" y="286"/>
                    <a:pt x="11026" y="227"/>
                  </a:cubicBezTo>
                  <a:cubicBezTo>
                    <a:pt x="11002" y="167"/>
                    <a:pt x="10955" y="107"/>
                    <a:pt x="10907" y="48"/>
                  </a:cubicBezTo>
                  <a:lnTo>
                    <a:pt x="10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8;p34"/>
            <p:cNvSpPr/>
            <p:nvPr/>
          </p:nvSpPr>
          <p:spPr>
            <a:xfrm>
              <a:off x="2138101" y="36955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69;p34"/>
            <p:cNvSpPr/>
            <p:nvPr/>
          </p:nvSpPr>
          <p:spPr>
            <a:xfrm>
              <a:off x="2138101" y="36955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0;p34"/>
            <p:cNvSpPr/>
            <p:nvPr/>
          </p:nvSpPr>
          <p:spPr>
            <a:xfrm>
              <a:off x="2149701" y="37244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1;p34"/>
            <p:cNvSpPr/>
            <p:nvPr/>
          </p:nvSpPr>
          <p:spPr>
            <a:xfrm>
              <a:off x="1125208" y="3756255"/>
              <a:ext cx="591246" cy="253468"/>
            </a:xfrm>
            <a:custGeom>
              <a:avLst/>
              <a:gdLst/>
              <a:ahLst/>
              <a:cxnLst/>
              <a:rect l="l" t="t" r="r" b="b"/>
              <a:pathLst>
                <a:path w="16361" h="7014" extrusionOk="0">
                  <a:moveTo>
                    <a:pt x="1977" y="1"/>
                  </a:moveTo>
                  <a:cubicBezTo>
                    <a:pt x="1954" y="1"/>
                    <a:pt x="1906" y="13"/>
                    <a:pt x="1882" y="36"/>
                  </a:cubicBezTo>
                  <a:lnTo>
                    <a:pt x="1835" y="72"/>
                  </a:lnTo>
                  <a:cubicBezTo>
                    <a:pt x="1465" y="346"/>
                    <a:pt x="1132" y="703"/>
                    <a:pt x="834" y="1132"/>
                  </a:cubicBezTo>
                  <a:cubicBezTo>
                    <a:pt x="596" y="1477"/>
                    <a:pt x="394" y="1882"/>
                    <a:pt x="191" y="2322"/>
                  </a:cubicBezTo>
                  <a:cubicBezTo>
                    <a:pt x="180" y="2322"/>
                    <a:pt x="168" y="2322"/>
                    <a:pt x="132" y="2334"/>
                  </a:cubicBezTo>
                  <a:cubicBezTo>
                    <a:pt x="96" y="2358"/>
                    <a:pt x="60" y="2382"/>
                    <a:pt x="37" y="2430"/>
                  </a:cubicBezTo>
                  <a:cubicBezTo>
                    <a:pt x="13" y="2477"/>
                    <a:pt x="1" y="2537"/>
                    <a:pt x="37" y="2560"/>
                  </a:cubicBezTo>
                  <a:cubicBezTo>
                    <a:pt x="346" y="3203"/>
                    <a:pt x="727" y="3787"/>
                    <a:pt x="1180" y="4287"/>
                  </a:cubicBezTo>
                  <a:cubicBezTo>
                    <a:pt x="1620" y="4775"/>
                    <a:pt x="2132" y="5227"/>
                    <a:pt x="2680" y="5585"/>
                  </a:cubicBezTo>
                  <a:cubicBezTo>
                    <a:pt x="3228" y="5942"/>
                    <a:pt x="3823" y="6240"/>
                    <a:pt x="4454" y="6466"/>
                  </a:cubicBezTo>
                  <a:cubicBezTo>
                    <a:pt x="5073" y="6680"/>
                    <a:pt x="5716" y="6835"/>
                    <a:pt x="6383" y="6918"/>
                  </a:cubicBezTo>
                  <a:cubicBezTo>
                    <a:pt x="6835" y="6978"/>
                    <a:pt x="7299" y="7013"/>
                    <a:pt x="7752" y="7013"/>
                  </a:cubicBezTo>
                  <a:cubicBezTo>
                    <a:pt x="8645" y="7013"/>
                    <a:pt x="9538" y="6894"/>
                    <a:pt x="10419" y="6680"/>
                  </a:cubicBezTo>
                  <a:cubicBezTo>
                    <a:pt x="11741" y="6359"/>
                    <a:pt x="12979" y="5763"/>
                    <a:pt x="14027" y="4954"/>
                  </a:cubicBezTo>
                  <a:cubicBezTo>
                    <a:pt x="14455" y="4632"/>
                    <a:pt x="14836" y="4263"/>
                    <a:pt x="15193" y="3870"/>
                  </a:cubicBezTo>
                  <a:cubicBezTo>
                    <a:pt x="15372" y="3680"/>
                    <a:pt x="15539" y="3465"/>
                    <a:pt x="15705" y="3251"/>
                  </a:cubicBezTo>
                  <a:cubicBezTo>
                    <a:pt x="15955" y="2906"/>
                    <a:pt x="16146" y="2549"/>
                    <a:pt x="16324" y="2239"/>
                  </a:cubicBezTo>
                  <a:cubicBezTo>
                    <a:pt x="16348" y="2191"/>
                    <a:pt x="16360" y="2144"/>
                    <a:pt x="16348" y="2096"/>
                  </a:cubicBezTo>
                  <a:cubicBezTo>
                    <a:pt x="16324" y="2060"/>
                    <a:pt x="16301" y="2013"/>
                    <a:pt x="16253" y="2001"/>
                  </a:cubicBezTo>
                  <a:cubicBezTo>
                    <a:pt x="16229" y="1977"/>
                    <a:pt x="16205" y="1977"/>
                    <a:pt x="16182" y="1977"/>
                  </a:cubicBezTo>
                  <a:cubicBezTo>
                    <a:pt x="16122" y="1977"/>
                    <a:pt x="16051" y="2025"/>
                    <a:pt x="16015" y="2084"/>
                  </a:cubicBezTo>
                  <a:cubicBezTo>
                    <a:pt x="15943" y="2215"/>
                    <a:pt x="15872" y="2370"/>
                    <a:pt x="15789" y="2501"/>
                  </a:cubicBezTo>
                  <a:cubicBezTo>
                    <a:pt x="15658" y="2310"/>
                    <a:pt x="15467" y="2120"/>
                    <a:pt x="15229" y="1906"/>
                  </a:cubicBezTo>
                  <a:cubicBezTo>
                    <a:pt x="14979" y="1703"/>
                    <a:pt x="14693" y="1489"/>
                    <a:pt x="14348" y="1287"/>
                  </a:cubicBezTo>
                  <a:cubicBezTo>
                    <a:pt x="14181" y="1179"/>
                    <a:pt x="14027" y="1084"/>
                    <a:pt x="13836" y="1001"/>
                  </a:cubicBezTo>
                  <a:lnTo>
                    <a:pt x="13812" y="965"/>
                  </a:lnTo>
                  <a:lnTo>
                    <a:pt x="13788" y="941"/>
                  </a:lnTo>
                  <a:cubicBezTo>
                    <a:pt x="13610" y="810"/>
                    <a:pt x="13431" y="703"/>
                    <a:pt x="13253" y="596"/>
                  </a:cubicBezTo>
                  <a:cubicBezTo>
                    <a:pt x="13074" y="513"/>
                    <a:pt x="12872" y="417"/>
                    <a:pt x="12681" y="358"/>
                  </a:cubicBezTo>
                  <a:cubicBezTo>
                    <a:pt x="12503" y="298"/>
                    <a:pt x="12312" y="274"/>
                    <a:pt x="12086" y="251"/>
                  </a:cubicBezTo>
                  <a:lnTo>
                    <a:pt x="11979" y="251"/>
                  </a:lnTo>
                  <a:cubicBezTo>
                    <a:pt x="11836" y="251"/>
                    <a:pt x="11669" y="274"/>
                    <a:pt x="11490" y="310"/>
                  </a:cubicBezTo>
                  <a:cubicBezTo>
                    <a:pt x="11431" y="334"/>
                    <a:pt x="11360" y="346"/>
                    <a:pt x="11300" y="370"/>
                  </a:cubicBezTo>
                  <a:lnTo>
                    <a:pt x="11348" y="286"/>
                  </a:lnTo>
                  <a:cubicBezTo>
                    <a:pt x="11383" y="191"/>
                    <a:pt x="11348" y="96"/>
                    <a:pt x="11252" y="48"/>
                  </a:cubicBezTo>
                  <a:cubicBezTo>
                    <a:pt x="11229" y="36"/>
                    <a:pt x="11205" y="36"/>
                    <a:pt x="11181" y="36"/>
                  </a:cubicBezTo>
                  <a:cubicBezTo>
                    <a:pt x="11109" y="36"/>
                    <a:pt x="11050" y="72"/>
                    <a:pt x="11014" y="132"/>
                  </a:cubicBezTo>
                  <a:cubicBezTo>
                    <a:pt x="10943" y="310"/>
                    <a:pt x="10871" y="477"/>
                    <a:pt x="10776" y="644"/>
                  </a:cubicBezTo>
                  <a:cubicBezTo>
                    <a:pt x="10752" y="655"/>
                    <a:pt x="10717" y="667"/>
                    <a:pt x="10705" y="703"/>
                  </a:cubicBezTo>
                  <a:cubicBezTo>
                    <a:pt x="10645" y="751"/>
                    <a:pt x="10609" y="822"/>
                    <a:pt x="10633" y="894"/>
                  </a:cubicBezTo>
                  <a:cubicBezTo>
                    <a:pt x="10478" y="1120"/>
                    <a:pt x="10300" y="1322"/>
                    <a:pt x="10109" y="1501"/>
                  </a:cubicBezTo>
                  <a:cubicBezTo>
                    <a:pt x="9895" y="1703"/>
                    <a:pt x="9657" y="1858"/>
                    <a:pt x="9407" y="2001"/>
                  </a:cubicBezTo>
                  <a:cubicBezTo>
                    <a:pt x="9121" y="2144"/>
                    <a:pt x="8812" y="2263"/>
                    <a:pt x="8466" y="2334"/>
                  </a:cubicBezTo>
                  <a:cubicBezTo>
                    <a:pt x="8109" y="2418"/>
                    <a:pt x="7740" y="2453"/>
                    <a:pt x="7359" y="2453"/>
                  </a:cubicBezTo>
                  <a:lnTo>
                    <a:pt x="7121" y="2453"/>
                  </a:lnTo>
                  <a:cubicBezTo>
                    <a:pt x="6537" y="2430"/>
                    <a:pt x="5930" y="2322"/>
                    <a:pt x="5311" y="2132"/>
                  </a:cubicBezTo>
                  <a:cubicBezTo>
                    <a:pt x="4656" y="1918"/>
                    <a:pt x="4049" y="1620"/>
                    <a:pt x="3489" y="1263"/>
                  </a:cubicBezTo>
                  <a:cubicBezTo>
                    <a:pt x="3037" y="989"/>
                    <a:pt x="2656" y="655"/>
                    <a:pt x="2335" y="310"/>
                  </a:cubicBezTo>
                  <a:lnTo>
                    <a:pt x="2311" y="286"/>
                  </a:lnTo>
                  <a:cubicBezTo>
                    <a:pt x="2263" y="227"/>
                    <a:pt x="2216" y="179"/>
                    <a:pt x="2180" y="120"/>
                  </a:cubicBezTo>
                  <a:cubicBezTo>
                    <a:pt x="2144" y="72"/>
                    <a:pt x="2096" y="60"/>
                    <a:pt x="2061" y="48"/>
                  </a:cubicBezTo>
                  <a:cubicBezTo>
                    <a:pt x="2001" y="1"/>
                    <a:pt x="1977" y="1"/>
                    <a:pt x="1977" y="1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2;p34"/>
            <p:cNvSpPr/>
            <p:nvPr/>
          </p:nvSpPr>
          <p:spPr>
            <a:xfrm>
              <a:off x="1203954" y="3724851"/>
              <a:ext cx="347281" cy="133528"/>
            </a:xfrm>
            <a:custGeom>
              <a:avLst/>
              <a:gdLst/>
              <a:ahLst/>
              <a:cxnLst/>
              <a:rect l="l" t="t" r="r" b="b"/>
              <a:pathLst>
                <a:path w="9610" h="3695" extrusionOk="0">
                  <a:moveTo>
                    <a:pt x="1959" y="2539"/>
                  </a:moveTo>
                  <a:cubicBezTo>
                    <a:pt x="1965" y="2542"/>
                    <a:pt x="1971" y="2545"/>
                    <a:pt x="1977" y="2548"/>
                  </a:cubicBezTo>
                  <a:cubicBezTo>
                    <a:pt x="1973" y="2544"/>
                    <a:pt x="1966" y="2541"/>
                    <a:pt x="1959" y="2539"/>
                  </a:cubicBezTo>
                  <a:close/>
                  <a:moveTo>
                    <a:pt x="9419" y="0"/>
                  </a:moveTo>
                  <a:cubicBezTo>
                    <a:pt x="9442" y="24"/>
                    <a:pt x="9431" y="24"/>
                    <a:pt x="9431" y="24"/>
                  </a:cubicBezTo>
                  <a:cubicBezTo>
                    <a:pt x="9383" y="24"/>
                    <a:pt x="9347" y="48"/>
                    <a:pt x="9311" y="96"/>
                  </a:cubicBezTo>
                  <a:cubicBezTo>
                    <a:pt x="8954" y="739"/>
                    <a:pt x="8526" y="1334"/>
                    <a:pt x="8014" y="1858"/>
                  </a:cubicBezTo>
                  <a:cubicBezTo>
                    <a:pt x="7692" y="2179"/>
                    <a:pt x="7335" y="2477"/>
                    <a:pt x="6942" y="2715"/>
                  </a:cubicBezTo>
                  <a:lnTo>
                    <a:pt x="6930" y="2715"/>
                  </a:lnTo>
                  <a:cubicBezTo>
                    <a:pt x="6918" y="2715"/>
                    <a:pt x="6918" y="2727"/>
                    <a:pt x="6906" y="2727"/>
                  </a:cubicBezTo>
                  <a:lnTo>
                    <a:pt x="6918" y="2715"/>
                  </a:lnTo>
                  <a:lnTo>
                    <a:pt x="6918" y="2715"/>
                  </a:lnTo>
                  <a:cubicBezTo>
                    <a:pt x="6609" y="2906"/>
                    <a:pt x="6263" y="3060"/>
                    <a:pt x="5906" y="3168"/>
                  </a:cubicBezTo>
                  <a:lnTo>
                    <a:pt x="5894" y="3168"/>
                  </a:lnTo>
                  <a:cubicBezTo>
                    <a:pt x="5537" y="3263"/>
                    <a:pt x="5156" y="3322"/>
                    <a:pt x="4775" y="3346"/>
                  </a:cubicBezTo>
                  <a:cubicBezTo>
                    <a:pt x="4740" y="3347"/>
                    <a:pt x="4705" y="3348"/>
                    <a:pt x="4669" y="3348"/>
                  </a:cubicBezTo>
                  <a:cubicBezTo>
                    <a:pt x="4286" y="3348"/>
                    <a:pt x="3896" y="3289"/>
                    <a:pt x="3525" y="3191"/>
                  </a:cubicBezTo>
                  <a:cubicBezTo>
                    <a:pt x="2984" y="3050"/>
                    <a:pt x="2454" y="2816"/>
                    <a:pt x="1947" y="2534"/>
                  </a:cubicBezTo>
                  <a:lnTo>
                    <a:pt x="1947" y="2534"/>
                  </a:lnTo>
                  <a:cubicBezTo>
                    <a:pt x="1951" y="2536"/>
                    <a:pt x="1955" y="2537"/>
                    <a:pt x="1959" y="2539"/>
                  </a:cubicBezTo>
                  <a:lnTo>
                    <a:pt x="1959" y="2539"/>
                  </a:lnTo>
                  <a:cubicBezTo>
                    <a:pt x="1383" y="2219"/>
                    <a:pt x="841" y="1830"/>
                    <a:pt x="310" y="1465"/>
                  </a:cubicBezTo>
                  <a:cubicBezTo>
                    <a:pt x="279" y="1439"/>
                    <a:pt x="240" y="1427"/>
                    <a:pt x="200" y="1427"/>
                  </a:cubicBezTo>
                  <a:cubicBezTo>
                    <a:pt x="147" y="1427"/>
                    <a:pt x="94" y="1448"/>
                    <a:pt x="60" y="1489"/>
                  </a:cubicBezTo>
                  <a:cubicBezTo>
                    <a:pt x="1" y="1572"/>
                    <a:pt x="13" y="1691"/>
                    <a:pt x="84" y="1751"/>
                  </a:cubicBezTo>
                  <a:cubicBezTo>
                    <a:pt x="870" y="2298"/>
                    <a:pt x="1668" y="2858"/>
                    <a:pt x="2561" y="3239"/>
                  </a:cubicBezTo>
                  <a:cubicBezTo>
                    <a:pt x="3001" y="3429"/>
                    <a:pt x="3466" y="3560"/>
                    <a:pt x="3942" y="3632"/>
                  </a:cubicBezTo>
                  <a:cubicBezTo>
                    <a:pt x="4180" y="3674"/>
                    <a:pt x="4424" y="3694"/>
                    <a:pt x="4668" y="3694"/>
                  </a:cubicBezTo>
                  <a:cubicBezTo>
                    <a:pt x="4912" y="3694"/>
                    <a:pt x="5156" y="3674"/>
                    <a:pt x="5394" y="3632"/>
                  </a:cubicBezTo>
                  <a:cubicBezTo>
                    <a:pt x="5835" y="3560"/>
                    <a:pt x="6252" y="3429"/>
                    <a:pt x="6644" y="3251"/>
                  </a:cubicBezTo>
                  <a:cubicBezTo>
                    <a:pt x="7037" y="3072"/>
                    <a:pt x="7395" y="2834"/>
                    <a:pt x="7716" y="2560"/>
                  </a:cubicBezTo>
                  <a:cubicBezTo>
                    <a:pt x="8395" y="2025"/>
                    <a:pt x="8930" y="1346"/>
                    <a:pt x="9371" y="620"/>
                  </a:cubicBezTo>
                  <a:cubicBezTo>
                    <a:pt x="9442" y="512"/>
                    <a:pt x="9502" y="393"/>
                    <a:pt x="9562" y="286"/>
                  </a:cubicBezTo>
                  <a:cubicBezTo>
                    <a:pt x="9597" y="239"/>
                    <a:pt x="9609" y="203"/>
                    <a:pt x="9597" y="155"/>
                  </a:cubicBezTo>
                  <a:cubicBezTo>
                    <a:pt x="9597" y="108"/>
                    <a:pt x="9562" y="60"/>
                    <a:pt x="9526" y="36"/>
                  </a:cubicBezTo>
                  <a:cubicBezTo>
                    <a:pt x="9490" y="0"/>
                    <a:pt x="9442" y="0"/>
                    <a:pt x="9419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3;p34"/>
            <p:cNvSpPr/>
            <p:nvPr/>
          </p:nvSpPr>
          <p:spPr>
            <a:xfrm>
              <a:off x="1105440" y="368137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4;p34"/>
            <p:cNvSpPr/>
            <p:nvPr/>
          </p:nvSpPr>
          <p:spPr>
            <a:xfrm>
              <a:off x="990122" y="3683111"/>
              <a:ext cx="222896" cy="235400"/>
            </a:xfrm>
            <a:custGeom>
              <a:avLst/>
              <a:gdLst/>
              <a:ahLst/>
              <a:cxnLst/>
              <a:rect l="l" t="t" r="r" b="b"/>
              <a:pathLst>
                <a:path w="6168" h="6514" extrusionOk="0">
                  <a:moveTo>
                    <a:pt x="3382" y="1"/>
                  </a:moveTo>
                  <a:cubicBezTo>
                    <a:pt x="3358" y="12"/>
                    <a:pt x="3322" y="24"/>
                    <a:pt x="3275" y="24"/>
                  </a:cubicBezTo>
                  <a:lnTo>
                    <a:pt x="3239" y="24"/>
                  </a:lnTo>
                  <a:cubicBezTo>
                    <a:pt x="3215" y="24"/>
                    <a:pt x="3203" y="24"/>
                    <a:pt x="3191" y="12"/>
                  </a:cubicBezTo>
                  <a:cubicBezTo>
                    <a:pt x="3179" y="12"/>
                    <a:pt x="3156" y="12"/>
                    <a:pt x="3144" y="24"/>
                  </a:cubicBezTo>
                  <a:lnTo>
                    <a:pt x="3132" y="24"/>
                  </a:lnTo>
                  <a:cubicBezTo>
                    <a:pt x="2703" y="382"/>
                    <a:pt x="2263" y="739"/>
                    <a:pt x="1870" y="1132"/>
                  </a:cubicBezTo>
                  <a:cubicBezTo>
                    <a:pt x="1655" y="1322"/>
                    <a:pt x="1465" y="1513"/>
                    <a:pt x="1274" y="1727"/>
                  </a:cubicBezTo>
                  <a:cubicBezTo>
                    <a:pt x="1227" y="1787"/>
                    <a:pt x="1167" y="1846"/>
                    <a:pt x="1120" y="1894"/>
                  </a:cubicBezTo>
                  <a:lnTo>
                    <a:pt x="1060" y="1953"/>
                  </a:lnTo>
                  <a:cubicBezTo>
                    <a:pt x="1001" y="2013"/>
                    <a:pt x="953" y="2048"/>
                    <a:pt x="893" y="2096"/>
                  </a:cubicBezTo>
                  <a:cubicBezTo>
                    <a:pt x="762" y="2227"/>
                    <a:pt x="631" y="2346"/>
                    <a:pt x="500" y="2489"/>
                  </a:cubicBezTo>
                  <a:cubicBezTo>
                    <a:pt x="358" y="2620"/>
                    <a:pt x="239" y="2763"/>
                    <a:pt x="155" y="2918"/>
                  </a:cubicBezTo>
                  <a:cubicBezTo>
                    <a:pt x="108" y="2989"/>
                    <a:pt x="60" y="3084"/>
                    <a:pt x="36" y="3168"/>
                  </a:cubicBezTo>
                  <a:cubicBezTo>
                    <a:pt x="24" y="3227"/>
                    <a:pt x="0" y="3287"/>
                    <a:pt x="0" y="3346"/>
                  </a:cubicBezTo>
                  <a:cubicBezTo>
                    <a:pt x="0" y="3394"/>
                    <a:pt x="0" y="3418"/>
                    <a:pt x="24" y="3465"/>
                  </a:cubicBezTo>
                  <a:cubicBezTo>
                    <a:pt x="36" y="3513"/>
                    <a:pt x="48" y="3537"/>
                    <a:pt x="60" y="3584"/>
                  </a:cubicBezTo>
                  <a:lnTo>
                    <a:pt x="155" y="3715"/>
                  </a:lnTo>
                  <a:cubicBezTo>
                    <a:pt x="274" y="3834"/>
                    <a:pt x="405" y="3942"/>
                    <a:pt x="536" y="4049"/>
                  </a:cubicBezTo>
                  <a:cubicBezTo>
                    <a:pt x="620" y="4108"/>
                    <a:pt x="679" y="4168"/>
                    <a:pt x="739" y="4227"/>
                  </a:cubicBezTo>
                  <a:cubicBezTo>
                    <a:pt x="798" y="4287"/>
                    <a:pt x="858" y="4358"/>
                    <a:pt x="881" y="4430"/>
                  </a:cubicBezTo>
                  <a:cubicBezTo>
                    <a:pt x="929" y="4513"/>
                    <a:pt x="977" y="4596"/>
                    <a:pt x="1012" y="4692"/>
                  </a:cubicBezTo>
                  <a:cubicBezTo>
                    <a:pt x="1048" y="4775"/>
                    <a:pt x="1072" y="4870"/>
                    <a:pt x="1096" y="4954"/>
                  </a:cubicBezTo>
                  <a:cubicBezTo>
                    <a:pt x="1108" y="5001"/>
                    <a:pt x="1108" y="5061"/>
                    <a:pt x="1120" y="5108"/>
                  </a:cubicBezTo>
                  <a:cubicBezTo>
                    <a:pt x="1131" y="5085"/>
                    <a:pt x="1155" y="5085"/>
                    <a:pt x="1167" y="5085"/>
                  </a:cubicBezTo>
                  <a:cubicBezTo>
                    <a:pt x="1179" y="5085"/>
                    <a:pt x="1191" y="5108"/>
                    <a:pt x="1215" y="5132"/>
                  </a:cubicBezTo>
                  <a:cubicBezTo>
                    <a:pt x="1227" y="5132"/>
                    <a:pt x="1227" y="5144"/>
                    <a:pt x="1239" y="5168"/>
                  </a:cubicBezTo>
                  <a:cubicBezTo>
                    <a:pt x="1251" y="5180"/>
                    <a:pt x="1251" y="5192"/>
                    <a:pt x="1251" y="5204"/>
                  </a:cubicBezTo>
                  <a:lnTo>
                    <a:pt x="1251" y="5227"/>
                  </a:lnTo>
                  <a:cubicBezTo>
                    <a:pt x="1251" y="5227"/>
                    <a:pt x="1251" y="5239"/>
                    <a:pt x="1274" y="5251"/>
                  </a:cubicBezTo>
                  <a:lnTo>
                    <a:pt x="1584" y="5073"/>
                  </a:lnTo>
                  <a:cubicBezTo>
                    <a:pt x="1751" y="4965"/>
                    <a:pt x="1870" y="4882"/>
                    <a:pt x="1977" y="4775"/>
                  </a:cubicBezTo>
                  <a:lnTo>
                    <a:pt x="2024" y="4906"/>
                  </a:lnTo>
                  <a:cubicBezTo>
                    <a:pt x="2167" y="5263"/>
                    <a:pt x="2322" y="5656"/>
                    <a:pt x="2560" y="6013"/>
                  </a:cubicBezTo>
                  <a:cubicBezTo>
                    <a:pt x="2644" y="6132"/>
                    <a:pt x="2739" y="6239"/>
                    <a:pt x="2846" y="6323"/>
                  </a:cubicBezTo>
                  <a:cubicBezTo>
                    <a:pt x="2953" y="6418"/>
                    <a:pt x="3072" y="6478"/>
                    <a:pt x="3203" y="6501"/>
                  </a:cubicBezTo>
                  <a:cubicBezTo>
                    <a:pt x="3263" y="6513"/>
                    <a:pt x="3322" y="6513"/>
                    <a:pt x="3394" y="6513"/>
                  </a:cubicBezTo>
                  <a:cubicBezTo>
                    <a:pt x="3429" y="6501"/>
                    <a:pt x="3501" y="6489"/>
                    <a:pt x="3572" y="6466"/>
                  </a:cubicBezTo>
                  <a:cubicBezTo>
                    <a:pt x="3715" y="6418"/>
                    <a:pt x="3846" y="6323"/>
                    <a:pt x="3989" y="6192"/>
                  </a:cubicBezTo>
                  <a:cubicBezTo>
                    <a:pt x="4287" y="5906"/>
                    <a:pt x="4453" y="5644"/>
                    <a:pt x="4513" y="5346"/>
                  </a:cubicBezTo>
                  <a:cubicBezTo>
                    <a:pt x="4549" y="5227"/>
                    <a:pt x="4549" y="5073"/>
                    <a:pt x="4513" y="4954"/>
                  </a:cubicBezTo>
                  <a:cubicBezTo>
                    <a:pt x="4489" y="4823"/>
                    <a:pt x="4441" y="4704"/>
                    <a:pt x="4346" y="4573"/>
                  </a:cubicBezTo>
                  <a:cubicBezTo>
                    <a:pt x="4287" y="4477"/>
                    <a:pt x="4215" y="4370"/>
                    <a:pt x="4132" y="4275"/>
                  </a:cubicBezTo>
                  <a:lnTo>
                    <a:pt x="4108" y="4251"/>
                  </a:lnTo>
                  <a:cubicBezTo>
                    <a:pt x="4382" y="3870"/>
                    <a:pt x="4691" y="3501"/>
                    <a:pt x="5025" y="3168"/>
                  </a:cubicBezTo>
                  <a:lnTo>
                    <a:pt x="5037" y="3156"/>
                  </a:lnTo>
                  <a:cubicBezTo>
                    <a:pt x="5394" y="2810"/>
                    <a:pt x="5763" y="2513"/>
                    <a:pt x="6132" y="2275"/>
                  </a:cubicBezTo>
                  <a:cubicBezTo>
                    <a:pt x="6156" y="2275"/>
                    <a:pt x="6168" y="2263"/>
                    <a:pt x="6168" y="2251"/>
                  </a:cubicBezTo>
                  <a:cubicBezTo>
                    <a:pt x="5715" y="1727"/>
                    <a:pt x="5227" y="1179"/>
                    <a:pt x="4680" y="727"/>
                  </a:cubicBezTo>
                  <a:cubicBezTo>
                    <a:pt x="4513" y="596"/>
                    <a:pt x="4346" y="489"/>
                    <a:pt x="4203" y="382"/>
                  </a:cubicBezTo>
                  <a:cubicBezTo>
                    <a:pt x="4025" y="286"/>
                    <a:pt x="3858" y="191"/>
                    <a:pt x="3691" y="120"/>
                  </a:cubicBezTo>
                  <a:cubicBezTo>
                    <a:pt x="3596" y="72"/>
                    <a:pt x="3489" y="24"/>
                    <a:pt x="3382" y="1"/>
                  </a:cubicBezTo>
                  <a:close/>
                </a:path>
              </a:pathLst>
            </a:custGeom>
            <a:solidFill>
              <a:srgbClr val="2C5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5;p34"/>
            <p:cNvSpPr/>
            <p:nvPr/>
          </p:nvSpPr>
          <p:spPr>
            <a:xfrm>
              <a:off x="995290" y="381823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;p34"/>
            <p:cNvSpPr/>
            <p:nvPr/>
          </p:nvSpPr>
          <p:spPr>
            <a:xfrm>
              <a:off x="995290" y="381823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7;p34"/>
            <p:cNvSpPr/>
            <p:nvPr/>
          </p:nvSpPr>
          <p:spPr>
            <a:xfrm>
              <a:off x="989688" y="380529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8;p34"/>
            <p:cNvSpPr/>
            <p:nvPr/>
          </p:nvSpPr>
          <p:spPr>
            <a:xfrm>
              <a:off x="989688" y="3804898"/>
              <a:ext cx="36" cy="434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9;p34"/>
            <p:cNvSpPr/>
            <p:nvPr/>
          </p:nvSpPr>
          <p:spPr>
            <a:xfrm>
              <a:off x="1105440" y="368137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80;p34"/>
            <p:cNvSpPr/>
            <p:nvPr/>
          </p:nvSpPr>
          <p:spPr>
            <a:xfrm>
              <a:off x="957850" y="3681376"/>
              <a:ext cx="154921" cy="206526"/>
            </a:xfrm>
            <a:custGeom>
              <a:avLst/>
              <a:gdLst/>
              <a:ahLst/>
              <a:cxnLst/>
              <a:rect l="l" t="t" r="r" b="b"/>
              <a:pathLst>
                <a:path w="4287" h="5715" extrusionOk="0">
                  <a:moveTo>
                    <a:pt x="3834" y="1"/>
                  </a:moveTo>
                  <a:cubicBezTo>
                    <a:pt x="3799" y="1"/>
                    <a:pt x="3763" y="25"/>
                    <a:pt x="3739" y="25"/>
                  </a:cubicBezTo>
                  <a:cubicBezTo>
                    <a:pt x="3715" y="25"/>
                    <a:pt x="3679" y="37"/>
                    <a:pt x="3668" y="37"/>
                  </a:cubicBezTo>
                  <a:cubicBezTo>
                    <a:pt x="3572" y="60"/>
                    <a:pt x="3501" y="96"/>
                    <a:pt x="3429" y="120"/>
                  </a:cubicBezTo>
                  <a:cubicBezTo>
                    <a:pt x="3239" y="215"/>
                    <a:pt x="3072" y="334"/>
                    <a:pt x="2941" y="441"/>
                  </a:cubicBezTo>
                  <a:cubicBezTo>
                    <a:pt x="2798" y="537"/>
                    <a:pt x="2667" y="644"/>
                    <a:pt x="2525" y="775"/>
                  </a:cubicBezTo>
                  <a:cubicBezTo>
                    <a:pt x="2227" y="1049"/>
                    <a:pt x="1929" y="1346"/>
                    <a:pt x="1632" y="1668"/>
                  </a:cubicBezTo>
                  <a:cubicBezTo>
                    <a:pt x="1334" y="2013"/>
                    <a:pt x="1048" y="2358"/>
                    <a:pt x="822" y="2704"/>
                  </a:cubicBezTo>
                  <a:cubicBezTo>
                    <a:pt x="560" y="3097"/>
                    <a:pt x="358" y="3454"/>
                    <a:pt x="227" y="3799"/>
                  </a:cubicBezTo>
                  <a:cubicBezTo>
                    <a:pt x="84" y="4192"/>
                    <a:pt x="0" y="4549"/>
                    <a:pt x="12" y="4871"/>
                  </a:cubicBezTo>
                  <a:cubicBezTo>
                    <a:pt x="12" y="5049"/>
                    <a:pt x="84" y="5359"/>
                    <a:pt x="334" y="5561"/>
                  </a:cubicBezTo>
                  <a:cubicBezTo>
                    <a:pt x="458" y="5657"/>
                    <a:pt x="629" y="5714"/>
                    <a:pt x="841" y="5714"/>
                  </a:cubicBezTo>
                  <a:cubicBezTo>
                    <a:pt x="892" y="5714"/>
                    <a:pt x="945" y="5711"/>
                    <a:pt x="1001" y="5704"/>
                  </a:cubicBezTo>
                  <a:lnTo>
                    <a:pt x="1036" y="5704"/>
                  </a:lnTo>
                  <a:cubicBezTo>
                    <a:pt x="1179" y="5692"/>
                    <a:pt x="1310" y="5656"/>
                    <a:pt x="1417" y="5621"/>
                  </a:cubicBezTo>
                  <a:cubicBezTo>
                    <a:pt x="1536" y="5585"/>
                    <a:pt x="1655" y="5537"/>
                    <a:pt x="1786" y="5466"/>
                  </a:cubicBezTo>
                  <a:cubicBezTo>
                    <a:pt x="1905" y="5418"/>
                    <a:pt x="2024" y="5359"/>
                    <a:pt x="2144" y="5287"/>
                  </a:cubicBezTo>
                  <a:lnTo>
                    <a:pt x="2144" y="5275"/>
                  </a:lnTo>
                  <a:cubicBezTo>
                    <a:pt x="2144" y="5228"/>
                    <a:pt x="2167" y="5180"/>
                    <a:pt x="2167" y="5144"/>
                  </a:cubicBezTo>
                  <a:lnTo>
                    <a:pt x="2167" y="4978"/>
                  </a:lnTo>
                  <a:cubicBezTo>
                    <a:pt x="2167" y="4918"/>
                    <a:pt x="2144" y="4871"/>
                    <a:pt x="2132" y="4811"/>
                  </a:cubicBezTo>
                  <a:lnTo>
                    <a:pt x="2132" y="4823"/>
                  </a:lnTo>
                  <a:cubicBezTo>
                    <a:pt x="2120" y="4740"/>
                    <a:pt x="2084" y="4668"/>
                    <a:pt x="2060" y="4573"/>
                  </a:cubicBezTo>
                  <a:cubicBezTo>
                    <a:pt x="2024" y="4502"/>
                    <a:pt x="2001" y="4430"/>
                    <a:pt x="1953" y="4347"/>
                  </a:cubicBezTo>
                  <a:lnTo>
                    <a:pt x="1953" y="4371"/>
                  </a:lnTo>
                  <a:cubicBezTo>
                    <a:pt x="1870" y="4204"/>
                    <a:pt x="1739" y="4037"/>
                    <a:pt x="1620" y="3906"/>
                  </a:cubicBezTo>
                  <a:cubicBezTo>
                    <a:pt x="1501" y="3787"/>
                    <a:pt x="1382" y="3680"/>
                    <a:pt x="1239" y="3597"/>
                  </a:cubicBezTo>
                  <a:cubicBezTo>
                    <a:pt x="1179" y="3549"/>
                    <a:pt x="1108" y="3513"/>
                    <a:pt x="1048" y="3489"/>
                  </a:cubicBezTo>
                  <a:cubicBezTo>
                    <a:pt x="1036" y="3478"/>
                    <a:pt x="1012" y="3454"/>
                    <a:pt x="1036" y="3430"/>
                  </a:cubicBezTo>
                  <a:cubicBezTo>
                    <a:pt x="1036" y="3418"/>
                    <a:pt x="1048" y="3418"/>
                    <a:pt x="1048" y="3418"/>
                  </a:cubicBezTo>
                  <a:cubicBezTo>
                    <a:pt x="1274" y="3061"/>
                    <a:pt x="1501" y="2716"/>
                    <a:pt x="1763" y="2382"/>
                  </a:cubicBezTo>
                  <a:cubicBezTo>
                    <a:pt x="2024" y="2049"/>
                    <a:pt x="2322" y="1704"/>
                    <a:pt x="2644" y="1394"/>
                  </a:cubicBezTo>
                  <a:cubicBezTo>
                    <a:pt x="2953" y="1073"/>
                    <a:pt x="3263" y="799"/>
                    <a:pt x="3620" y="525"/>
                  </a:cubicBezTo>
                  <a:cubicBezTo>
                    <a:pt x="3846" y="358"/>
                    <a:pt x="4060" y="203"/>
                    <a:pt x="4287" y="60"/>
                  </a:cubicBezTo>
                  <a:cubicBezTo>
                    <a:pt x="4275" y="60"/>
                    <a:pt x="4263" y="49"/>
                    <a:pt x="4239" y="49"/>
                  </a:cubicBezTo>
                  <a:cubicBezTo>
                    <a:pt x="4180" y="37"/>
                    <a:pt x="4144" y="25"/>
                    <a:pt x="4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81;p34"/>
            <p:cNvSpPr/>
            <p:nvPr/>
          </p:nvSpPr>
          <p:spPr>
            <a:xfrm>
              <a:off x="1051232" y="3828822"/>
              <a:ext cx="15069" cy="37619"/>
            </a:xfrm>
            <a:custGeom>
              <a:avLst/>
              <a:gdLst/>
              <a:ahLst/>
              <a:cxnLst/>
              <a:rect l="l" t="t" r="r" b="b"/>
              <a:pathLst>
                <a:path w="417" h="1041" extrusionOk="0">
                  <a:moveTo>
                    <a:pt x="212" y="1"/>
                  </a:moveTo>
                  <a:cubicBezTo>
                    <a:pt x="201" y="1"/>
                    <a:pt x="190" y="2"/>
                    <a:pt x="179" y="5"/>
                  </a:cubicBezTo>
                  <a:cubicBezTo>
                    <a:pt x="83" y="17"/>
                    <a:pt x="12" y="100"/>
                    <a:pt x="24" y="207"/>
                  </a:cubicBezTo>
                  <a:cubicBezTo>
                    <a:pt x="36" y="279"/>
                    <a:pt x="36" y="362"/>
                    <a:pt x="60" y="422"/>
                  </a:cubicBezTo>
                  <a:cubicBezTo>
                    <a:pt x="60" y="552"/>
                    <a:pt x="36" y="683"/>
                    <a:pt x="12" y="814"/>
                  </a:cubicBezTo>
                  <a:lnTo>
                    <a:pt x="12" y="803"/>
                  </a:lnTo>
                  <a:cubicBezTo>
                    <a:pt x="0" y="850"/>
                    <a:pt x="0" y="898"/>
                    <a:pt x="12" y="933"/>
                  </a:cubicBezTo>
                  <a:cubicBezTo>
                    <a:pt x="24" y="981"/>
                    <a:pt x="72" y="1017"/>
                    <a:pt x="95" y="1029"/>
                  </a:cubicBezTo>
                  <a:cubicBezTo>
                    <a:pt x="131" y="1041"/>
                    <a:pt x="155" y="1041"/>
                    <a:pt x="179" y="1041"/>
                  </a:cubicBezTo>
                  <a:cubicBezTo>
                    <a:pt x="238" y="1041"/>
                    <a:pt x="250" y="1041"/>
                    <a:pt x="262" y="1029"/>
                  </a:cubicBezTo>
                  <a:cubicBezTo>
                    <a:pt x="286" y="1017"/>
                    <a:pt x="333" y="969"/>
                    <a:pt x="357" y="922"/>
                  </a:cubicBezTo>
                  <a:cubicBezTo>
                    <a:pt x="381" y="791"/>
                    <a:pt x="417" y="672"/>
                    <a:pt x="417" y="541"/>
                  </a:cubicBezTo>
                  <a:cubicBezTo>
                    <a:pt x="417" y="410"/>
                    <a:pt x="417" y="267"/>
                    <a:pt x="381" y="148"/>
                  </a:cubicBezTo>
                  <a:cubicBezTo>
                    <a:pt x="371" y="74"/>
                    <a:pt x="295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82;p34"/>
            <p:cNvSpPr/>
            <p:nvPr/>
          </p:nvSpPr>
          <p:spPr>
            <a:xfrm>
              <a:off x="1035295" y="3830339"/>
              <a:ext cx="18105" cy="44268"/>
            </a:xfrm>
            <a:custGeom>
              <a:avLst/>
              <a:gdLst/>
              <a:ahLst/>
              <a:cxnLst/>
              <a:rect l="l" t="t" r="r" b="b"/>
              <a:pathLst>
                <a:path w="501" h="1225" extrusionOk="0">
                  <a:moveTo>
                    <a:pt x="209" y="1"/>
                  </a:moveTo>
                  <a:cubicBezTo>
                    <a:pt x="195" y="1"/>
                    <a:pt x="181" y="3"/>
                    <a:pt x="167" y="10"/>
                  </a:cubicBezTo>
                  <a:cubicBezTo>
                    <a:pt x="120" y="22"/>
                    <a:pt x="84" y="34"/>
                    <a:pt x="48" y="82"/>
                  </a:cubicBezTo>
                  <a:cubicBezTo>
                    <a:pt x="24" y="106"/>
                    <a:pt x="1" y="165"/>
                    <a:pt x="24" y="213"/>
                  </a:cubicBezTo>
                  <a:cubicBezTo>
                    <a:pt x="84" y="391"/>
                    <a:pt x="108" y="582"/>
                    <a:pt x="108" y="784"/>
                  </a:cubicBezTo>
                  <a:cubicBezTo>
                    <a:pt x="108" y="868"/>
                    <a:pt x="108" y="951"/>
                    <a:pt x="96" y="1034"/>
                  </a:cubicBezTo>
                  <a:cubicBezTo>
                    <a:pt x="84" y="1118"/>
                    <a:pt x="155" y="1213"/>
                    <a:pt x="262" y="1225"/>
                  </a:cubicBezTo>
                  <a:lnTo>
                    <a:pt x="286" y="1225"/>
                  </a:lnTo>
                  <a:cubicBezTo>
                    <a:pt x="393" y="1213"/>
                    <a:pt x="453" y="1153"/>
                    <a:pt x="465" y="1058"/>
                  </a:cubicBezTo>
                  <a:cubicBezTo>
                    <a:pt x="501" y="749"/>
                    <a:pt x="465" y="439"/>
                    <a:pt x="382" y="153"/>
                  </a:cubicBezTo>
                  <a:cubicBezTo>
                    <a:pt x="358" y="106"/>
                    <a:pt x="346" y="58"/>
                    <a:pt x="298" y="34"/>
                  </a:cubicBezTo>
                  <a:cubicBezTo>
                    <a:pt x="273" y="17"/>
                    <a:pt x="242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83;p34"/>
            <p:cNvSpPr/>
            <p:nvPr/>
          </p:nvSpPr>
          <p:spPr>
            <a:xfrm>
              <a:off x="1086937" y="3732765"/>
              <a:ext cx="68011" cy="59952"/>
            </a:xfrm>
            <a:custGeom>
              <a:avLst/>
              <a:gdLst/>
              <a:ahLst/>
              <a:cxnLst/>
              <a:rect l="l" t="t" r="r" b="b"/>
              <a:pathLst>
                <a:path w="1882" h="1659" extrusionOk="0">
                  <a:moveTo>
                    <a:pt x="953" y="0"/>
                  </a:moveTo>
                  <a:cubicBezTo>
                    <a:pt x="855" y="0"/>
                    <a:pt x="754" y="18"/>
                    <a:pt x="655" y="55"/>
                  </a:cubicBezTo>
                  <a:cubicBezTo>
                    <a:pt x="227" y="210"/>
                    <a:pt x="0" y="674"/>
                    <a:pt x="167" y="1115"/>
                  </a:cubicBezTo>
                  <a:cubicBezTo>
                    <a:pt x="296" y="1447"/>
                    <a:pt x="612" y="1658"/>
                    <a:pt x="941" y="1658"/>
                  </a:cubicBezTo>
                  <a:cubicBezTo>
                    <a:pt x="1037" y="1658"/>
                    <a:pt x="1133" y="1641"/>
                    <a:pt x="1227" y="1603"/>
                  </a:cubicBezTo>
                  <a:cubicBezTo>
                    <a:pt x="1655" y="1460"/>
                    <a:pt x="1881" y="984"/>
                    <a:pt x="1715" y="543"/>
                  </a:cubicBezTo>
                  <a:cubicBezTo>
                    <a:pt x="1604" y="211"/>
                    <a:pt x="1293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84;p34"/>
            <p:cNvSpPr/>
            <p:nvPr/>
          </p:nvSpPr>
          <p:spPr>
            <a:xfrm>
              <a:off x="2233182" y="4238706"/>
              <a:ext cx="74479" cy="65517"/>
            </a:xfrm>
            <a:custGeom>
              <a:avLst/>
              <a:gdLst/>
              <a:ahLst/>
              <a:cxnLst/>
              <a:rect l="l" t="t" r="r" b="b"/>
              <a:pathLst>
                <a:path w="2061" h="1813" extrusionOk="0">
                  <a:moveTo>
                    <a:pt x="1026" y="0"/>
                  </a:moveTo>
                  <a:cubicBezTo>
                    <a:pt x="923" y="0"/>
                    <a:pt x="818" y="18"/>
                    <a:pt x="715" y="57"/>
                  </a:cubicBezTo>
                  <a:cubicBezTo>
                    <a:pt x="239" y="224"/>
                    <a:pt x="1" y="748"/>
                    <a:pt x="179" y="1224"/>
                  </a:cubicBezTo>
                  <a:cubicBezTo>
                    <a:pt x="319" y="1588"/>
                    <a:pt x="671" y="1813"/>
                    <a:pt x="1041" y="1813"/>
                  </a:cubicBezTo>
                  <a:cubicBezTo>
                    <a:pt x="1142" y="1813"/>
                    <a:pt x="1246" y="1796"/>
                    <a:pt x="1346" y="1760"/>
                  </a:cubicBezTo>
                  <a:cubicBezTo>
                    <a:pt x="1798" y="1593"/>
                    <a:pt x="2060" y="1069"/>
                    <a:pt x="1882" y="593"/>
                  </a:cubicBezTo>
                  <a:cubicBezTo>
                    <a:pt x="1751" y="238"/>
                    <a:pt x="1401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85;p34"/>
            <p:cNvSpPr/>
            <p:nvPr/>
          </p:nvSpPr>
          <p:spPr>
            <a:xfrm>
              <a:off x="1410920" y="3501984"/>
              <a:ext cx="484532" cy="368313"/>
            </a:xfrm>
            <a:custGeom>
              <a:avLst/>
              <a:gdLst/>
              <a:ahLst/>
              <a:cxnLst/>
              <a:rect l="l" t="t" r="r" b="b"/>
              <a:pathLst>
                <a:path w="13408" h="10192" extrusionOk="0">
                  <a:moveTo>
                    <a:pt x="5323" y="0"/>
                  </a:moveTo>
                  <a:cubicBezTo>
                    <a:pt x="4966" y="0"/>
                    <a:pt x="4513" y="12"/>
                    <a:pt x="4049" y="83"/>
                  </a:cubicBezTo>
                  <a:cubicBezTo>
                    <a:pt x="3739" y="131"/>
                    <a:pt x="3477" y="202"/>
                    <a:pt x="3275" y="298"/>
                  </a:cubicBezTo>
                  <a:cubicBezTo>
                    <a:pt x="3263" y="262"/>
                    <a:pt x="3239" y="238"/>
                    <a:pt x="3203" y="226"/>
                  </a:cubicBezTo>
                  <a:cubicBezTo>
                    <a:pt x="3168" y="202"/>
                    <a:pt x="3144" y="191"/>
                    <a:pt x="3108" y="191"/>
                  </a:cubicBezTo>
                  <a:cubicBezTo>
                    <a:pt x="3049" y="191"/>
                    <a:pt x="2989" y="226"/>
                    <a:pt x="2965" y="286"/>
                  </a:cubicBezTo>
                  <a:cubicBezTo>
                    <a:pt x="2465" y="1143"/>
                    <a:pt x="1810" y="2262"/>
                    <a:pt x="1013" y="3322"/>
                  </a:cubicBezTo>
                  <a:cubicBezTo>
                    <a:pt x="703" y="3703"/>
                    <a:pt x="382" y="4072"/>
                    <a:pt x="72" y="4417"/>
                  </a:cubicBezTo>
                  <a:cubicBezTo>
                    <a:pt x="1" y="4489"/>
                    <a:pt x="1" y="4596"/>
                    <a:pt x="72" y="4667"/>
                  </a:cubicBezTo>
                  <a:cubicBezTo>
                    <a:pt x="536" y="5894"/>
                    <a:pt x="1513" y="7013"/>
                    <a:pt x="2989" y="7989"/>
                  </a:cubicBezTo>
                  <a:cubicBezTo>
                    <a:pt x="3632" y="8418"/>
                    <a:pt x="4346" y="8799"/>
                    <a:pt x="5120" y="9132"/>
                  </a:cubicBezTo>
                  <a:cubicBezTo>
                    <a:pt x="5847" y="9454"/>
                    <a:pt x="6597" y="9704"/>
                    <a:pt x="7347" y="9882"/>
                  </a:cubicBezTo>
                  <a:cubicBezTo>
                    <a:pt x="7704" y="9966"/>
                    <a:pt x="8085" y="10049"/>
                    <a:pt x="8418" y="10108"/>
                  </a:cubicBezTo>
                  <a:cubicBezTo>
                    <a:pt x="8633" y="10132"/>
                    <a:pt x="8835" y="10168"/>
                    <a:pt x="9049" y="10180"/>
                  </a:cubicBezTo>
                  <a:cubicBezTo>
                    <a:pt x="9180" y="10192"/>
                    <a:pt x="9299" y="10192"/>
                    <a:pt x="9407" y="10192"/>
                  </a:cubicBezTo>
                  <a:lnTo>
                    <a:pt x="9490" y="10192"/>
                  </a:lnTo>
                  <a:cubicBezTo>
                    <a:pt x="9633" y="10192"/>
                    <a:pt x="9776" y="10168"/>
                    <a:pt x="9942" y="10132"/>
                  </a:cubicBezTo>
                  <a:cubicBezTo>
                    <a:pt x="10002" y="10120"/>
                    <a:pt x="10050" y="10061"/>
                    <a:pt x="10061" y="9989"/>
                  </a:cubicBezTo>
                  <a:cubicBezTo>
                    <a:pt x="10085" y="9966"/>
                    <a:pt x="10109" y="9966"/>
                    <a:pt x="10121" y="9954"/>
                  </a:cubicBezTo>
                  <a:cubicBezTo>
                    <a:pt x="10681" y="9227"/>
                    <a:pt x="11204" y="8406"/>
                    <a:pt x="11669" y="7525"/>
                  </a:cubicBezTo>
                  <a:cubicBezTo>
                    <a:pt x="12145" y="6632"/>
                    <a:pt x="12526" y="5715"/>
                    <a:pt x="12836" y="4763"/>
                  </a:cubicBezTo>
                  <a:cubicBezTo>
                    <a:pt x="13109" y="3929"/>
                    <a:pt x="13300" y="3108"/>
                    <a:pt x="13407" y="2322"/>
                  </a:cubicBezTo>
                  <a:cubicBezTo>
                    <a:pt x="13407" y="2274"/>
                    <a:pt x="13383" y="2227"/>
                    <a:pt x="13348" y="2203"/>
                  </a:cubicBezTo>
                  <a:cubicBezTo>
                    <a:pt x="13324" y="2167"/>
                    <a:pt x="13276" y="2143"/>
                    <a:pt x="13229" y="2143"/>
                  </a:cubicBezTo>
                  <a:cubicBezTo>
                    <a:pt x="13181" y="2143"/>
                    <a:pt x="13133" y="2155"/>
                    <a:pt x="13109" y="2191"/>
                  </a:cubicBezTo>
                  <a:cubicBezTo>
                    <a:pt x="12931" y="1965"/>
                    <a:pt x="12681" y="1750"/>
                    <a:pt x="12371" y="1560"/>
                  </a:cubicBezTo>
                  <a:cubicBezTo>
                    <a:pt x="12014" y="1357"/>
                    <a:pt x="11621" y="1191"/>
                    <a:pt x="11252" y="1036"/>
                  </a:cubicBezTo>
                  <a:lnTo>
                    <a:pt x="11216" y="1024"/>
                  </a:lnTo>
                  <a:lnTo>
                    <a:pt x="11145" y="1000"/>
                  </a:lnTo>
                  <a:cubicBezTo>
                    <a:pt x="10954" y="917"/>
                    <a:pt x="10740" y="833"/>
                    <a:pt x="10538" y="762"/>
                  </a:cubicBezTo>
                  <a:cubicBezTo>
                    <a:pt x="10264" y="667"/>
                    <a:pt x="10002" y="583"/>
                    <a:pt x="9740" y="488"/>
                  </a:cubicBezTo>
                  <a:cubicBezTo>
                    <a:pt x="9228" y="345"/>
                    <a:pt x="8692" y="226"/>
                    <a:pt x="8133" y="131"/>
                  </a:cubicBezTo>
                  <a:cubicBezTo>
                    <a:pt x="7597" y="60"/>
                    <a:pt x="7049" y="12"/>
                    <a:pt x="6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86;p34"/>
            <p:cNvSpPr/>
            <p:nvPr/>
          </p:nvSpPr>
          <p:spPr>
            <a:xfrm>
              <a:off x="1410920" y="3501550"/>
              <a:ext cx="218198" cy="316709"/>
            </a:xfrm>
            <a:custGeom>
              <a:avLst/>
              <a:gdLst/>
              <a:ahLst/>
              <a:cxnLst/>
              <a:rect l="l" t="t" r="r" b="b"/>
              <a:pathLst>
                <a:path w="6038" h="8764" extrusionOk="0">
                  <a:moveTo>
                    <a:pt x="5311" y="0"/>
                  </a:moveTo>
                  <a:cubicBezTo>
                    <a:pt x="4966" y="0"/>
                    <a:pt x="4513" y="12"/>
                    <a:pt x="4049" y="84"/>
                  </a:cubicBezTo>
                  <a:cubicBezTo>
                    <a:pt x="3739" y="143"/>
                    <a:pt x="3477" y="203"/>
                    <a:pt x="3275" y="310"/>
                  </a:cubicBezTo>
                  <a:cubicBezTo>
                    <a:pt x="3263" y="274"/>
                    <a:pt x="3239" y="250"/>
                    <a:pt x="3215" y="238"/>
                  </a:cubicBezTo>
                  <a:cubicBezTo>
                    <a:pt x="3180" y="214"/>
                    <a:pt x="3156" y="203"/>
                    <a:pt x="3120" y="203"/>
                  </a:cubicBezTo>
                  <a:cubicBezTo>
                    <a:pt x="3061" y="203"/>
                    <a:pt x="2989" y="238"/>
                    <a:pt x="2965" y="298"/>
                  </a:cubicBezTo>
                  <a:cubicBezTo>
                    <a:pt x="2465" y="1155"/>
                    <a:pt x="1810" y="2274"/>
                    <a:pt x="1013" y="3334"/>
                  </a:cubicBezTo>
                  <a:cubicBezTo>
                    <a:pt x="703" y="3715"/>
                    <a:pt x="382" y="4084"/>
                    <a:pt x="72" y="4429"/>
                  </a:cubicBezTo>
                  <a:cubicBezTo>
                    <a:pt x="1" y="4501"/>
                    <a:pt x="1" y="4620"/>
                    <a:pt x="72" y="4679"/>
                  </a:cubicBezTo>
                  <a:cubicBezTo>
                    <a:pt x="536" y="5906"/>
                    <a:pt x="1537" y="7025"/>
                    <a:pt x="2989" y="8001"/>
                  </a:cubicBezTo>
                  <a:cubicBezTo>
                    <a:pt x="3406" y="8275"/>
                    <a:pt x="3835" y="8537"/>
                    <a:pt x="4311" y="8763"/>
                  </a:cubicBezTo>
                  <a:cubicBezTo>
                    <a:pt x="4287" y="8704"/>
                    <a:pt x="4251" y="8644"/>
                    <a:pt x="4239" y="8585"/>
                  </a:cubicBezTo>
                  <a:cubicBezTo>
                    <a:pt x="4096" y="8227"/>
                    <a:pt x="3977" y="7870"/>
                    <a:pt x="3882" y="7501"/>
                  </a:cubicBezTo>
                  <a:cubicBezTo>
                    <a:pt x="3799" y="7120"/>
                    <a:pt x="3751" y="6739"/>
                    <a:pt x="3739" y="6334"/>
                  </a:cubicBezTo>
                  <a:cubicBezTo>
                    <a:pt x="3704" y="5501"/>
                    <a:pt x="3823" y="4655"/>
                    <a:pt x="4049" y="3846"/>
                  </a:cubicBezTo>
                  <a:cubicBezTo>
                    <a:pt x="4108" y="3632"/>
                    <a:pt x="4168" y="3405"/>
                    <a:pt x="4239" y="3191"/>
                  </a:cubicBezTo>
                  <a:cubicBezTo>
                    <a:pt x="4275" y="3096"/>
                    <a:pt x="4311" y="2977"/>
                    <a:pt x="4358" y="2870"/>
                  </a:cubicBezTo>
                  <a:cubicBezTo>
                    <a:pt x="4406" y="2774"/>
                    <a:pt x="4430" y="2691"/>
                    <a:pt x="4477" y="2584"/>
                  </a:cubicBezTo>
                  <a:cubicBezTo>
                    <a:pt x="4668" y="2167"/>
                    <a:pt x="4906" y="1786"/>
                    <a:pt x="5144" y="1393"/>
                  </a:cubicBezTo>
                  <a:cubicBezTo>
                    <a:pt x="5406" y="988"/>
                    <a:pt x="5668" y="607"/>
                    <a:pt x="5918" y="214"/>
                  </a:cubicBezTo>
                  <a:cubicBezTo>
                    <a:pt x="5966" y="155"/>
                    <a:pt x="6013" y="84"/>
                    <a:pt x="6037" y="12"/>
                  </a:cubicBezTo>
                  <a:cubicBezTo>
                    <a:pt x="5799" y="12"/>
                    <a:pt x="5561" y="0"/>
                    <a:pt x="5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87;p34"/>
            <p:cNvSpPr/>
            <p:nvPr/>
          </p:nvSpPr>
          <p:spPr>
            <a:xfrm>
              <a:off x="1548174" y="3537255"/>
              <a:ext cx="128252" cy="263334"/>
            </a:xfrm>
            <a:custGeom>
              <a:avLst/>
              <a:gdLst/>
              <a:ahLst/>
              <a:cxnLst/>
              <a:rect l="l" t="t" r="r" b="b"/>
              <a:pathLst>
                <a:path w="3549" h="7287" extrusionOk="0">
                  <a:moveTo>
                    <a:pt x="248" y="6677"/>
                  </a:moveTo>
                  <a:lnTo>
                    <a:pt x="239" y="6704"/>
                  </a:lnTo>
                  <a:cubicBezTo>
                    <a:pt x="239" y="6688"/>
                    <a:pt x="244" y="6682"/>
                    <a:pt x="248" y="6677"/>
                  </a:cubicBezTo>
                  <a:close/>
                  <a:moveTo>
                    <a:pt x="3358" y="0"/>
                  </a:moveTo>
                  <a:cubicBezTo>
                    <a:pt x="3346" y="36"/>
                    <a:pt x="3335" y="36"/>
                    <a:pt x="3311" y="36"/>
                  </a:cubicBezTo>
                  <a:cubicBezTo>
                    <a:pt x="3275" y="48"/>
                    <a:pt x="3227" y="84"/>
                    <a:pt x="3215" y="119"/>
                  </a:cubicBezTo>
                  <a:cubicBezTo>
                    <a:pt x="2894" y="1108"/>
                    <a:pt x="2561" y="2072"/>
                    <a:pt x="2156" y="3013"/>
                  </a:cubicBezTo>
                  <a:cubicBezTo>
                    <a:pt x="1751" y="3977"/>
                    <a:pt x="1287" y="4918"/>
                    <a:pt x="775" y="5823"/>
                  </a:cubicBezTo>
                  <a:cubicBezTo>
                    <a:pt x="608" y="6108"/>
                    <a:pt x="429" y="6406"/>
                    <a:pt x="251" y="6668"/>
                  </a:cubicBezTo>
                  <a:cubicBezTo>
                    <a:pt x="179" y="6775"/>
                    <a:pt x="120" y="6882"/>
                    <a:pt x="37" y="6989"/>
                  </a:cubicBezTo>
                  <a:cubicBezTo>
                    <a:pt x="13" y="7025"/>
                    <a:pt x="1" y="7061"/>
                    <a:pt x="1" y="7120"/>
                  </a:cubicBezTo>
                  <a:cubicBezTo>
                    <a:pt x="1" y="7168"/>
                    <a:pt x="25" y="7204"/>
                    <a:pt x="60" y="7239"/>
                  </a:cubicBezTo>
                  <a:cubicBezTo>
                    <a:pt x="84" y="7263"/>
                    <a:pt x="144" y="7287"/>
                    <a:pt x="191" y="7287"/>
                  </a:cubicBezTo>
                  <a:cubicBezTo>
                    <a:pt x="239" y="7287"/>
                    <a:pt x="275" y="7251"/>
                    <a:pt x="310" y="7227"/>
                  </a:cubicBezTo>
                  <a:cubicBezTo>
                    <a:pt x="894" y="6358"/>
                    <a:pt x="1382" y="5465"/>
                    <a:pt x="1846" y="4525"/>
                  </a:cubicBezTo>
                  <a:cubicBezTo>
                    <a:pt x="2299" y="3596"/>
                    <a:pt x="2704" y="2620"/>
                    <a:pt x="3061" y="1643"/>
                  </a:cubicBezTo>
                  <a:cubicBezTo>
                    <a:pt x="3227" y="1179"/>
                    <a:pt x="3394" y="739"/>
                    <a:pt x="3525" y="262"/>
                  </a:cubicBezTo>
                  <a:cubicBezTo>
                    <a:pt x="3537" y="215"/>
                    <a:pt x="3549" y="167"/>
                    <a:pt x="3525" y="119"/>
                  </a:cubicBezTo>
                  <a:cubicBezTo>
                    <a:pt x="3513" y="84"/>
                    <a:pt x="3477" y="48"/>
                    <a:pt x="3430" y="24"/>
                  </a:cubicBezTo>
                  <a:cubicBezTo>
                    <a:pt x="3406" y="0"/>
                    <a:pt x="3394" y="0"/>
                    <a:pt x="3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88;p34"/>
            <p:cNvSpPr/>
            <p:nvPr/>
          </p:nvSpPr>
          <p:spPr>
            <a:xfrm>
              <a:off x="1398018" y="3641804"/>
              <a:ext cx="402752" cy="243567"/>
            </a:xfrm>
            <a:custGeom>
              <a:avLst/>
              <a:gdLst/>
              <a:ahLst/>
              <a:cxnLst/>
              <a:rect l="l" t="t" r="r" b="b"/>
              <a:pathLst>
                <a:path w="11145" h="6740" extrusionOk="0">
                  <a:moveTo>
                    <a:pt x="608" y="1"/>
                  </a:moveTo>
                  <a:cubicBezTo>
                    <a:pt x="584" y="1"/>
                    <a:pt x="560" y="1"/>
                    <a:pt x="548" y="12"/>
                  </a:cubicBezTo>
                  <a:cubicBezTo>
                    <a:pt x="536" y="12"/>
                    <a:pt x="524" y="24"/>
                    <a:pt x="501" y="48"/>
                  </a:cubicBezTo>
                  <a:lnTo>
                    <a:pt x="489" y="60"/>
                  </a:lnTo>
                  <a:cubicBezTo>
                    <a:pt x="477" y="72"/>
                    <a:pt x="465" y="72"/>
                    <a:pt x="465" y="84"/>
                  </a:cubicBezTo>
                  <a:cubicBezTo>
                    <a:pt x="441" y="84"/>
                    <a:pt x="441" y="108"/>
                    <a:pt x="429" y="108"/>
                  </a:cubicBezTo>
                  <a:cubicBezTo>
                    <a:pt x="310" y="191"/>
                    <a:pt x="191" y="286"/>
                    <a:pt x="84" y="405"/>
                  </a:cubicBezTo>
                  <a:cubicBezTo>
                    <a:pt x="72" y="417"/>
                    <a:pt x="72" y="429"/>
                    <a:pt x="60" y="441"/>
                  </a:cubicBezTo>
                  <a:cubicBezTo>
                    <a:pt x="12" y="489"/>
                    <a:pt x="1" y="536"/>
                    <a:pt x="1" y="596"/>
                  </a:cubicBezTo>
                  <a:cubicBezTo>
                    <a:pt x="60" y="1060"/>
                    <a:pt x="251" y="1536"/>
                    <a:pt x="596" y="2048"/>
                  </a:cubicBezTo>
                  <a:cubicBezTo>
                    <a:pt x="822" y="2394"/>
                    <a:pt x="1096" y="2727"/>
                    <a:pt x="1453" y="3108"/>
                  </a:cubicBezTo>
                  <a:cubicBezTo>
                    <a:pt x="2084" y="3751"/>
                    <a:pt x="2822" y="4334"/>
                    <a:pt x="3763" y="4894"/>
                  </a:cubicBezTo>
                  <a:cubicBezTo>
                    <a:pt x="4537" y="5370"/>
                    <a:pt x="5358" y="5763"/>
                    <a:pt x="6204" y="6073"/>
                  </a:cubicBezTo>
                  <a:cubicBezTo>
                    <a:pt x="7097" y="6394"/>
                    <a:pt x="7942" y="6609"/>
                    <a:pt x="8740" y="6692"/>
                  </a:cubicBezTo>
                  <a:cubicBezTo>
                    <a:pt x="9002" y="6728"/>
                    <a:pt x="9240" y="6740"/>
                    <a:pt x="9478" y="6740"/>
                  </a:cubicBezTo>
                  <a:cubicBezTo>
                    <a:pt x="9656" y="6740"/>
                    <a:pt x="9835" y="6728"/>
                    <a:pt x="10002" y="6716"/>
                  </a:cubicBezTo>
                  <a:lnTo>
                    <a:pt x="10026" y="6716"/>
                  </a:lnTo>
                  <a:cubicBezTo>
                    <a:pt x="10109" y="6692"/>
                    <a:pt x="10180" y="6692"/>
                    <a:pt x="10252" y="6680"/>
                  </a:cubicBezTo>
                  <a:cubicBezTo>
                    <a:pt x="10371" y="6668"/>
                    <a:pt x="10466" y="6632"/>
                    <a:pt x="10561" y="6620"/>
                  </a:cubicBezTo>
                  <a:lnTo>
                    <a:pt x="10645" y="6620"/>
                  </a:lnTo>
                  <a:cubicBezTo>
                    <a:pt x="10704" y="6609"/>
                    <a:pt x="10740" y="6597"/>
                    <a:pt x="10799" y="6573"/>
                  </a:cubicBezTo>
                  <a:cubicBezTo>
                    <a:pt x="10847" y="6573"/>
                    <a:pt x="10883" y="6561"/>
                    <a:pt x="10895" y="6549"/>
                  </a:cubicBezTo>
                  <a:cubicBezTo>
                    <a:pt x="10919" y="6537"/>
                    <a:pt x="10942" y="6513"/>
                    <a:pt x="10954" y="6489"/>
                  </a:cubicBezTo>
                  <a:cubicBezTo>
                    <a:pt x="10966" y="6478"/>
                    <a:pt x="10978" y="6442"/>
                    <a:pt x="10978" y="6418"/>
                  </a:cubicBezTo>
                  <a:lnTo>
                    <a:pt x="11002" y="6394"/>
                  </a:lnTo>
                  <a:lnTo>
                    <a:pt x="11002" y="6382"/>
                  </a:lnTo>
                  <a:cubicBezTo>
                    <a:pt x="11002" y="6370"/>
                    <a:pt x="11014" y="6370"/>
                    <a:pt x="11014" y="6359"/>
                  </a:cubicBezTo>
                  <a:cubicBezTo>
                    <a:pt x="11073" y="6204"/>
                    <a:pt x="11097" y="6037"/>
                    <a:pt x="11133" y="5847"/>
                  </a:cubicBezTo>
                  <a:lnTo>
                    <a:pt x="11133" y="5787"/>
                  </a:lnTo>
                  <a:cubicBezTo>
                    <a:pt x="11145" y="5763"/>
                    <a:pt x="11145" y="5716"/>
                    <a:pt x="11133" y="5680"/>
                  </a:cubicBezTo>
                  <a:cubicBezTo>
                    <a:pt x="11121" y="5644"/>
                    <a:pt x="11085" y="5608"/>
                    <a:pt x="11038" y="5585"/>
                  </a:cubicBezTo>
                  <a:cubicBezTo>
                    <a:pt x="11026" y="5561"/>
                    <a:pt x="11002" y="5561"/>
                    <a:pt x="10966" y="5561"/>
                  </a:cubicBezTo>
                  <a:cubicBezTo>
                    <a:pt x="10954" y="5561"/>
                    <a:pt x="10919" y="5561"/>
                    <a:pt x="10895" y="5585"/>
                  </a:cubicBezTo>
                  <a:lnTo>
                    <a:pt x="10847" y="5585"/>
                  </a:lnTo>
                  <a:lnTo>
                    <a:pt x="10823" y="5597"/>
                  </a:lnTo>
                  <a:cubicBezTo>
                    <a:pt x="10776" y="5608"/>
                    <a:pt x="10716" y="5608"/>
                    <a:pt x="10669" y="5620"/>
                  </a:cubicBezTo>
                  <a:lnTo>
                    <a:pt x="10657" y="5620"/>
                  </a:lnTo>
                  <a:cubicBezTo>
                    <a:pt x="10645" y="5620"/>
                    <a:pt x="10621" y="5620"/>
                    <a:pt x="10609" y="5644"/>
                  </a:cubicBezTo>
                  <a:lnTo>
                    <a:pt x="10585" y="5644"/>
                  </a:lnTo>
                  <a:lnTo>
                    <a:pt x="10264" y="5680"/>
                  </a:lnTo>
                  <a:lnTo>
                    <a:pt x="10252" y="5680"/>
                  </a:lnTo>
                  <a:cubicBezTo>
                    <a:pt x="10109" y="5704"/>
                    <a:pt x="9954" y="5704"/>
                    <a:pt x="9811" y="5704"/>
                  </a:cubicBezTo>
                  <a:lnTo>
                    <a:pt x="9704" y="5704"/>
                  </a:lnTo>
                  <a:cubicBezTo>
                    <a:pt x="9002" y="5680"/>
                    <a:pt x="8240" y="5549"/>
                    <a:pt x="7406" y="5299"/>
                  </a:cubicBezTo>
                  <a:lnTo>
                    <a:pt x="7406" y="5299"/>
                  </a:lnTo>
                  <a:lnTo>
                    <a:pt x="7430" y="5311"/>
                  </a:lnTo>
                  <a:cubicBezTo>
                    <a:pt x="6989" y="5180"/>
                    <a:pt x="6549" y="5013"/>
                    <a:pt x="6132" y="4835"/>
                  </a:cubicBezTo>
                  <a:cubicBezTo>
                    <a:pt x="5465" y="4549"/>
                    <a:pt x="4811" y="4227"/>
                    <a:pt x="4192" y="3834"/>
                  </a:cubicBezTo>
                  <a:cubicBezTo>
                    <a:pt x="3287" y="3287"/>
                    <a:pt x="2513" y="2668"/>
                    <a:pt x="1894" y="1989"/>
                  </a:cubicBezTo>
                  <a:lnTo>
                    <a:pt x="1894" y="1989"/>
                  </a:lnTo>
                  <a:lnTo>
                    <a:pt x="1917" y="2025"/>
                  </a:lnTo>
                  <a:cubicBezTo>
                    <a:pt x="1536" y="1608"/>
                    <a:pt x="1251" y="1215"/>
                    <a:pt x="1024" y="822"/>
                  </a:cubicBezTo>
                  <a:cubicBezTo>
                    <a:pt x="917" y="608"/>
                    <a:pt x="834" y="417"/>
                    <a:pt x="774" y="227"/>
                  </a:cubicBezTo>
                  <a:cubicBezTo>
                    <a:pt x="774" y="191"/>
                    <a:pt x="763" y="143"/>
                    <a:pt x="739" y="132"/>
                  </a:cubicBezTo>
                  <a:cubicBezTo>
                    <a:pt x="727" y="24"/>
                    <a:pt x="667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89;p34"/>
            <p:cNvSpPr/>
            <p:nvPr/>
          </p:nvSpPr>
          <p:spPr>
            <a:xfrm>
              <a:off x="1460827" y="2801039"/>
              <a:ext cx="598112" cy="824007"/>
            </a:xfrm>
            <a:custGeom>
              <a:avLst/>
              <a:gdLst/>
              <a:ahLst/>
              <a:cxnLst/>
              <a:rect l="l" t="t" r="r" b="b"/>
              <a:pathLst>
                <a:path w="16551" h="22802" extrusionOk="0">
                  <a:moveTo>
                    <a:pt x="7835" y="1"/>
                  </a:moveTo>
                  <a:cubicBezTo>
                    <a:pt x="7573" y="48"/>
                    <a:pt x="7323" y="132"/>
                    <a:pt x="7085" y="275"/>
                  </a:cubicBezTo>
                  <a:cubicBezTo>
                    <a:pt x="6883" y="370"/>
                    <a:pt x="6680" y="525"/>
                    <a:pt x="6466" y="715"/>
                  </a:cubicBezTo>
                  <a:cubicBezTo>
                    <a:pt x="6299" y="870"/>
                    <a:pt x="6133" y="1049"/>
                    <a:pt x="5942" y="1299"/>
                  </a:cubicBezTo>
                  <a:cubicBezTo>
                    <a:pt x="5787" y="1489"/>
                    <a:pt x="5656" y="1680"/>
                    <a:pt x="5513" y="1953"/>
                  </a:cubicBezTo>
                  <a:cubicBezTo>
                    <a:pt x="5371" y="2168"/>
                    <a:pt x="5251" y="2418"/>
                    <a:pt x="5132" y="2632"/>
                  </a:cubicBezTo>
                  <a:cubicBezTo>
                    <a:pt x="5001" y="2906"/>
                    <a:pt x="4859" y="3168"/>
                    <a:pt x="4716" y="3442"/>
                  </a:cubicBezTo>
                  <a:cubicBezTo>
                    <a:pt x="4394" y="4073"/>
                    <a:pt x="4061" y="4728"/>
                    <a:pt x="3751" y="5394"/>
                  </a:cubicBezTo>
                  <a:cubicBezTo>
                    <a:pt x="3144" y="6668"/>
                    <a:pt x="2561" y="8014"/>
                    <a:pt x="2013" y="9395"/>
                  </a:cubicBezTo>
                  <a:lnTo>
                    <a:pt x="1882" y="9681"/>
                  </a:lnTo>
                  <a:lnTo>
                    <a:pt x="1846" y="9764"/>
                  </a:lnTo>
                  <a:lnTo>
                    <a:pt x="1822" y="9859"/>
                  </a:lnTo>
                  <a:cubicBezTo>
                    <a:pt x="1620" y="10335"/>
                    <a:pt x="1441" y="10812"/>
                    <a:pt x="1251" y="11288"/>
                  </a:cubicBezTo>
                  <a:cubicBezTo>
                    <a:pt x="953" y="12062"/>
                    <a:pt x="727" y="12681"/>
                    <a:pt x="549" y="13264"/>
                  </a:cubicBezTo>
                  <a:cubicBezTo>
                    <a:pt x="346" y="13979"/>
                    <a:pt x="191" y="14645"/>
                    <a:pt x="108" y="15300"/>
                  </a:cubicBezTo>
                  <a:cubicBezTo>
                    <a:pt x="13" y="15943"/>
                    <a:pt x="1" y="16586"/>
                    <a:pt x="72" y="17193"/>
                  </a:cubicBezTo>
                  <a:cubicBezTo>
                    <a:pt x="120" y="17693"/>
                    <a:pt x="227" y="18170"/>
                    <a:pt x="370" y="18622"/>
                  </a:cubicBezTo>
                  <a:cubicBezTo>
                    <a:pt x="525" y="19051"/>
                    <a:pt x="703" y="19456"/>
                    <a:pt x="941" y="19813"/>
                  </a:cubicBezTo>
                  <a:cubicBezTo>
                    <a:pt x="1370" y="20491"/>
                    <a:pt x="1965" y="21075"/>
                    <a:pt x="2715" y="21539"/>
                  </a:cubicBezTo>
                  <a:cubicBezTo>
                    <a:pt x="3370" y="21956"/>
                    <a:pt x="4168" y="22265"/>
                    <a:pt x="5073" y="22492"/>
                  </a:cubicBezTo>
                  <a:cubicBezTo>
                    <a:pt x="5894" y="22682"/>
                    <a:pt x="6787" y="22789"/>
                    <a:pt x="7752" y="22801"/>
                  </a:cubicBezTo>
                  <a:lnTo>
                    <a:pt x="7978" y="22801"/>
                  </a:lnTo>
                  <a:cubicBezTo>
                    <a:pt x="8788" y="22801"/>
                    <a:pt x="9621" y="22730"/>
                    <a:pt x="10478" y="22611"/>
                  </a:cubicBezTo>
                  <a:cubicBezTo>
                    <a:pt x="11538" y="22444"/>
                    <a:pt x="12502" y="22134"/>
                    <a:pt x="13336" y="21670"/>
                  </a:cubicBezTo>
                  <a:cubicBezTo>
                    <a:pt x="13741" y="21444"/>
                    <a:pt x="14145" y="21182"/>
                    <a:pt x="14503" y="20884"/>
                  </a:cubicBezTo>
                  <a:cubicBezTo>
                    <a:pt x="14836" y="20599"/>
                    <a:pt x="15157" y="20253"/>
                    <a:pt x="15419" y="19872"/>
                  </a:cubicBezTo>
                  <a:cubicBezTo>
                    <a:pt x="15955" y="19122"/>
                    <a:pt x="16312" y="18229"/>
                    <a:pt x="16467" y="17253"/>
                  </a:cubicBezTo>
                  <a:cubicBezTo>
                    <a:pt x="16503" y="17003"/>
                    <a:pt x="16527" y="16729"/>
                    <a:pt x="16539" y="16467"/>
                  </a:cubicBezTo>
                  <a:cubicBezTo>
                    <a:pt x="16551" y="16169"/>
                    <a:pt x="16539" y="15884"/>
                    <a:pt x="16527" y="15538"/>
                  </a:cubicBezTo>
                  <a:cubicBezTo>
                    <a:pt x="16491" y="14872"/>
                    <a:pt x="16431" y="14169"/>
                    <a:pt x="16324" y="13395"/>
                  </a:cubicBezTo>
                  <a:cubicBezTo>
                    <a:pt x="16146" y="12038"/>
                    <a:pt x="15836" y="10633"/>
                    <a:pt x="15396" y="9216"/>
                  </a:cubicBezTo>
                  <a:cubicBezTo>
                    <a:pt x="15193" y="8561"/>
                    <a:pt x="14955" y="7895"/>
                    <a:pt x="14693" y="7192"/>
                  </a:cubicBezTo>
                  <a:cubicBezTo>
                    <a:pt x="14479" y="6644"/>
                    <a:pt x="14241" y="6109"/>
                    <a:pt x="13979" y="5609"/>
                  </a:cubicBezTo>
                  <a:cubicBezTo>
                    <a:pt x="13455" y="4620"/>
                    <a:pt x="12800" y="3692"/>
                    <a:pt x="12038" y="2870"/>
                  </a:cubicBezTo>
                  <a:cubicBezTo>
                    <a:pt x="11288" y="2073"/>
                    <a:pt x="10419" y="1358"/>
                    <a:pt x="9454" y="775"/>
                  </a:cubicBezTo>
                  <a:cubicBezTo>
                    <a:pt x="9026" y="501"/>
                    <a:pt x="8526" y="275"/>
                    <a:pt x="8014" y="48"/>
                  </a:cubicBezTo>
                  <a:cubicBezTo>
                    <a:pt x="7978" y="37"/>
                    <a:pt x="7966" y="37"/>
                    <a:pt x="7954" y="37"/>
                  </a:cubicBezTo>
                  <a:cubicBezTo>
                    <a:pt x="7907" y="1"/>
                    <a:pt x="7895" y="1"/>
                    <a:pt x="7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90;p34"/>
            <p:cNvSpPr/>
            <p:nvPr/>
          </p:nvSpPr>
          <p:spPr>
            <a:xfrm>
              <a:off x="1460827" y="2815675"/>
              <a:ext cx="473763" cy="809372"/>
            </a:xfrm>
            <a:custGeom>
              <a:avLst/>
              <a:gdLst/>
              <a:ahLst/>
              <a:cxnLst/>
              <a:rect l="l" t="t" r="r" b="b"/>
              <a:pathLst>
                <a:path w="13110" h="22397" extrusionOk="0">
                  <a:moveTo>
                    <a:pt x="6835" y="1"/>
                  </a:moveTo>
                  <a:cubicBezTo>
                    <a:pt x="6668" y="120"/>
                    <a:pt x="6549" y="191"/>
                    <a:pt x="6442" y="298"/>
                  </a:cubicBezTo>
                  <a:cubicBezTo>
                    <a:pt x="6287" y="441"/>
                    <a:pt x="6121" y="620"/>
                    <a:pt x="5930" y="870"/>
                  </a:cubicBezTo>
                  <a:cubicBezTo>
                    <a:pt x="5775" y="1072"/>
                    <a:pt x="5644" y="1275"/>
                    <a:pt x="5490" y="1525"/>
                  </a:cubicBezTo>
                  <a:cubicBezTo>
                    <a:pt x="5347" y="1763"/>
                    <a:pt x="5204" y="2025"/>
                    <a:pt x="5121" y="2215"/>
                  </a:cubicBezTo>
                  <a:cubicBezTo>
                    <a:pt x="4990" y="2477"/>
                    <a:pt x="4835" y="2751"/>
                    <a:pt x="4704" y="3013"/>
                  </a:cubicBezTo>
                  <a:cubicBezTo>
                    <a:pt x="4359" y="3668"/>
                    <a:pt x="4037" y="4323"/>
                    <a:pt x="3739" y="4966"/>
                  </a:cubicBezTo>
                  <a:cubicBezTo>
                    <a:pt x="3120" y="6251"/>
                    <a:pt x="2549" y="7597"/>
                    <a:pt x="2001" y="8966"/>
                  </a:cubicBezTo>
                  <a:lnTo>
                    <a:pt x="1882" y="9276"/>
                  </a:lnTo>
                  <a:lnTo>
                    <a:pt x="1846" y="9359"/>
                  </a:lnTo>
                  <a:lnTo>
                    <a:pt x="1822" y="9454"/>
                  </a:lnTo>
                  <a:cubicBezTo>
                    <a:pt x="1620" y="9930"/>
                    <a:pt x="1441" y="10407"/>
                    <a:pt x="1251" y="10883"/>
                  </a:cubicBezTo>
                  <a:cubicBezTo>
                    <a:pt x="953" y="11657"/>
                    <a:pt x="727" y="12276"/>
                    <a:pt x="549" y="12859"/>
                  </a:cubicBezTo>
                  <a:cubicBezTo>
                    <a:pt x="346" y="13574"/>
                    <a:pt x="191" y="14240"/>
                    <a:pt x="108" y="14895"/>
                  </a:cubicBezTo>
                  <a:cubicBezTo>
                    <a:pt x="13" y="15538"/>
                    <a:pt x="1" y="16181"/>
                    <a:pt x="72" y="16788"/>
                  </a:cubicBezTo>
                  <a:cubicBezTo>
                    <a:pt x="132" y="17288"/>
                    <a:pt x="227" y="17765"/>
                    <a:pt x="370" y="18217"/>
                  </a:cubicBezTo>
                  <a:cubicBezTo>
                    <a:pt x="525" y="18646"/>
                    <a:pt x="703" y="19051"/>
                    <a:pt x="941" y="19408"/>
                  </a:cubicBezTo>
                  <a:cubicBezTo>
                    <a:pt x="1370" y="20086"/>
                    <a:pt x="1965" y="20670"/>
                    <a:pt x="2715" y="21134"/>
                  </a:cubicBezTo>
                  <a:cubicBezTo>
                    <a:pt x="3370" y="21551"/>
                    <a:pt x="4168" y="21860"/>
                    <a:pt x="5073" y="22087"/>
                  </a:cubicBezTo>
                  <a:cubicBezTo>
                    <a:pt x="5894" y="22277"/>
                    <a:pt x="6787" y="22384"/>
                    <a:pt x="7752" y="22396"/>
                  </a:cubicBezTo>
                  <a:lnTo>
                    <a:pt x="7978" y="22396"/>
                  </a:lnTo>
                  <a:cubicBezTo>
                    <a:pt x="8788" y="22396"/>
                    <a:pt x="9621" y="22325"/>
                    <a:pt x="10478" y="22206"/>
                  </a:cubicBezTo>
                  <a:cubicBezTo>
                    <a:pt x="11443" y="22051"/>
                    <a:pt x="12324" y="21777"/>
                    <a:pt x="13110" y="21384"/>
                  </a:cubicBezTo>
                  <a:lnTo>
                    <a:pt x="13110" y="21384"/>
                  </a:lnTo>
                  <a:cubicBezTo>
                    <a:pt x="12907" y="21456"/>
                    <a:pt x="12681" y="21515"/>
                    <a:pt x="12479" y="21575"/>
                  </a:cubicBezTo>
                  <a:cubicBezTo>
                    <a:pt x="12181" y="21670"/>
                    <a:pt x="11859" y="21741"/>
                    <a:pt x="11562" y="21813"/>
                  </a:cubicBezTo>
                  <a:cubicBezTo>
                    <a:pt x="11264" y="21872"/>
                    <a:pt x="10966" y="21932"/>
                    <a:pt x="10657" y="21968"/>
                  </a:cubicBezTo>
                  <a:cubicBezTo>
                    <a:pt x="10347" y="22015"/>
                    <a:pt x="10014" y="22039"/>
                    <a:pt x="9693" y="22051"/>
                  </a:cubicBezTo>
                  <a:cubicBezTo>
                    <a:pt x="9526" y="22063"/>
                    <a:pt x="9359" y="22069"/>
                    <a:pt x="9192" y="22069"/>
                  </a:cubicBezTo>
                  <a:cubicBezTo>
                    <a:pt x="9026" y="22069"/>
                    <a:pt x="8859" y="22063"/>
                    <a:pt x="8692" y="22051"/>
                  </a:cubicBezTo>
                  <a:cubicBezTo>
                    <a:pt x="8383" y="22039"/>
                    <a:pt x="8049" y="21991"/>
                    <a:pt x="7740" y="21932"/>
                  </a:cubicBezTo>
                  <a:cubicBezTo>
                    <a:pt x="7418" y="21872"/>
                    <a:pt x="7097" y="21789"/>
                    <a:pt x="6787" y="21682"/>
                  </a:cubicBezTo>
                  <a:cubicBezTo>
                    <a:pt x="6525" y="21599"/>
                    <a:pt x="6264" y="21479"/>
                    <a:pt x="6013" y="21337"/>
                  </a:cubicBezTo>
                  <a:cubicBezTo>
                    <a:pt x="5585" y="21122"/>
                    <a:pt x="5192" y="20848"/>
                    <a:pt x="4835" y="20527"/>
                  </a:cubicBezTo>
                  <a:cubicBezTo>
                    <a:pt x="4513" y="20229"/>
                    <a:pt x="4216" y="19884"/>
                    <a:pt x="3966" y="19491"/>
                  </a:cubicBezTo>
                  <a:cubicBezTo>
                    <a:pt x="3704" y="19122"/>
                    <a:pt x="3501" y="18717"/>
                    <a:pt x="3346" y="18301"/>
                  </a:cubicBezTo>
                  <a:cubicBezTo>
                    <a:pt x="3192" y="17872"/>
                    <a:pt x="3049" y="17443"/>
                    <a:pt x="2965" y="16979"/>
                  </a:cubicBezTo>
                  <a:cubicBezTo>
                    <a:pt x="2870" y="16515"/>
                    <a:pt x="2811" y="16062"/>
                    <a:pt x="2787" y="15598"/>
                  </a:cubicBezTo>
                  <a:cubicBezTo>
                    <a:pt x="2727" y="14657"/>
                    <a:pt x="2787" y="13705"/>
                    <a:pt x="2918" y="12788"/>
                  </a:cubicBezTo>
                  <a:cubicBezTo>
                    <a:pt x="2989" y="12276"/>
                    <a:pt x="3085" y="11752"/>
                    <a:pt x="3216" y="11264"/>
                  </a:cubicBezTo>
                  <a:cubicBezTo>
                    <a:pt x="3370" y="10669"/>
                    <a:pt x="3549" y="10085"/>
                    <a:pt x="3751" y="9514"/>
                  </a:cubicBezTo>
                  <a:cubicBezTo>
                    <a:pt x="4168" y="8347"/>
                    <a:pt x="4680" y="7216"/>
                    <a:pt x="5156" y="6085"/>
                  </a:cubicBezTo>
                  <a:lnTo>
                    <a:pt x="5156" y="6097"/>
                  </a:lnTo>
                  <a:cubicBezTo>
                    <a:pt x="5490" y="5287"/>
                    <a:pt x="5835" y="4454"/>
                    <a:pt x="6121" y="3620"/>
                  </a:cubicBezTo>
                  <a:cubicBezTo>
                    <a:pt x="6252" y="3203"/>
                    <a:pt x="6383" y="2787"/>
                    <a:pt x="6490" y="2346"/>
                  </a:cubicBezTo>
                  <a:cubicBezTo>
                    <a:pt x="6597" y="1918"/>
                    <a:pt x="6680" y="1501"/>
                    <a:pt x="6740" y="1060"/>
                  </a:cubicBezTo>
                  <a:cubicBezTo>
                    <a:pt x="6787" y="715"/>
                    <a:pt x="6823" y="358"/>
                    <a:pt x="6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91;p34"/>
            <p:cNvSpPr/>
            <p:nvPr/>
          </p:nvSpPr>
          <p:spPr>
            <a:xfrm>
              <a:off x="1509903" y="2818277"/>
              <a:ext cx="494831" cy="317974"/>
            </a:xfrm>
            <a:custGeom>
              <a:avLst/>
              <a:gdLst/>
              <a:ahLst/>
              <a:cxnLst/>
              <a:rect l="l" t="t" r="r" b="b"/>
              <a:pathLst>
                <a:path w="13693" h="8799" extrusionOk="0">
                  <a:moveTo>
                    <a:pt x="1084" y="4715"/>
                  </a:moveTo>
                  <a:lnTo>
                    <a:pt x="1067" y="4740"/>
                  </a:lnTo>
                  <a:lnTo>
                    <a:pt x="1067" y="4740"/>
                  </a:lnTo>
                  <a:cubicBezTo>
                    <a:pt x="1072" y="4728"/>
                    <a:pt x="1075" y="4715"/>
                    <a:pt x="1084" y="4715"/>
                  </a:cubicBezTo>
                  <a:close/>
                  <a:moveTo>
                    <a:pt x="7275" y="0"/>
                  </a:moveTo>
                  <a:cubicBezTo>
                    <a:pt x="7203" y="12"/>
                    <a:pt x="7108" y="12"/>
                    <a:pt x="7025" y="12"/>
                  </a:cubicBezTo>
                  <a:cubicBezTo>
                    <a:pt x="6275" y="48"/>
                    <a:pt x="5525" y="191"/>
                    <a:pt x="4775" y="476"/>
                  </a:cubicBezTo>
                  <a:cubicBezTo>
                    <a:pt x="3643" y="881"/>
                    <a:pt x="2560" y="1548"/>
                    <a:pt x="1536" y="2429"/>
                  </a:cubicBezTo>
                  <a:cubicBezTo>
                    <a:pt x="1155" y="2750"/>
                    <a:pt x="786" y="3131"/>
                    <a:pt x="441" y="3512"/>
                  </a:cubicBezTo>
                  <a:cubicBezTo>
                    <a:pt x="417" y="3548"/>
                    <a:pt x="393" y="3584"/>
                    <a:pt x="381" y="3620"/>
                  </a:cubicBezTo>
                  <a:cubicBezTo>
                    <a:pt x="357" y="3679"/>
                    <a:pt x="322" y="3751"/>
                    <a:pt x="298" y="3810"/>
                  </a:cubicBezTo>
                  <a:lnTo>
                    <a:pt x="298" y="3798"/>
                  </a:lnTo>
                  <a:cubicBezTo>
                    <a:pt x="238" y="3941"/>
                    <a:pt x="179" y="4096"/>
                    <a:pt x="131" y="4263"/>
                  </a:cubicBezTo>
                  <a:cubicBezTo>
                    <a:pt x="83" y="4417"/>
                    <a:pt x="60" y="4584"/>
                    <a:pt x="24" y="4751"/>
                  </a:cubicBezTo>
                  <a:cubicBezTo>
                    <a:pt x="0" y="4929"/>
                    <a:pt x="0" y="5096"/>
                    <a:pt x="12" y="5275"/>
                  </a:cubicBezTo>
                  <a:lnTo>
                    <a:pt x="12" y="5286"/>
                  </a:lnTo>
                  <a:cubicBezTo>
                    <a:pt x="24" y="5358"/>
                    <a:pt x="48" y="5429"/>
                    <a:pt x="72" y="5513"/>
                  </a:cubicBezTo>
                  <a:lnTo>
                    <a:pt x="72" y="5489"/>
                  </a:lnTo>
                  <a:cubicBezTo>
                    <a:pt x="83" y="5536"/>
                    <a:pt x="119" y="5572"/>
                    <a:pt x="131" y="5608"/>
                  </a:cubicBezTo>
                  <a:cubicBezTo>
                    <a:pt x="143" y="5644"/>
                    <a:pt x="179" y="5656"/>
                    <a:pt x="191" y="5667"/>
                  </a:cubicBezTo>
                  <a:cubicBezTo>
                    <a:pt x="226" y="5691"/>
                    <a:pt x="238" y="5703"/>
                    <a:pt x="262" y="5715"/>
                  </a:cubicBezTo>
                  <a:cubicBezTo>
                    <a:pt x="286" y="5727"/>
                    <a:pt x="310" y="5727"/>
                    <a:pt x="322" y="5727"/>
                  </a:cubicBezTo>
                  <a:cubicBezTo>
                    <a:pt x="548" y="5394"/>
                    <a:pt x="798" y="5060"/>
                    <a:pt x="1060" y="4751"/>
                  </a:cubicBezTo>
                  <a:cubicBezTo>
                    <a:pt x="1061" y="4749"/>
                    <a:pt x="1062" y="4748"/>
                    <a:pt x="1063" y="4747"/>
                  </a:cubicBezTo>
                  <a:lnTo>
                    <a:pt x="1063" y="4747"/>
                  </a:lnTo>
                  <a:cubicBezTo>
                    <a:pt x="1657" y="4034"/>
                    <a:pt x="2323" y="3404"/>
                    <a:pt x="3036" y="2893"/>
                  </a:cubicBezTo>
                  <a:cubicBezTo>
                    <a:pt x="3632" y="2453"/>
                    <a:pt x="4274" y="2119"/>
                    <a:pt x="4906" y="1857"/>
                  </a:cubicBezTo>
                  <a:cubicBezTo>
                    <a:pt x="5477" y="1655"/>
                    <a:pt x="6037" y="1500"/>
                    <a:pt x="6596" y="1441"/>
                  </a:cubicBezTo>
                  <a:cubicBezTo>
                    <a:pt x="6787" y="1429"/>
                    <a:pt x="6977" y="1417"/>
                    <a:pt x="7168" y="1417"/>
                  </a:cubicBezTo>
                  <a:cubicBezTo>
                    <a:pt x="7465" y="1417"/>
                    <a:pt x="7763" y="1441"/>
                    <a:pt x="8049" y="1488"/>
                  </a:cubicBezTo>
                  <a:cubicBezTo>
                    <a:pt x="8465" y="1560"/>
                    <a:pt x="8870" y="1679"/>
                    <a:pt x="9251" y="1857"/>
                  </a:cubicBezTo>
                  <a:cubicBezTo>
                    <a:pt x="9632" y="2036"/>
                    <a:pt x="9989" y="2262"/>
                    <a:pt x="10311" y="2512"/>
                  </a:cubicBezTo>
                  <a:cubicBezTo>
                    <a:pt x="10644" y="2798"/>
                    <a:pt x="10954" y="3131"/>
                    <a:pt x="11216" y="3489"/>
                  </a:cubicBezTo>
                  <a:cubicBezTo>
                    <a:pt x="11513" y="3905"/>
                    <a:pt x="11775" y="4382"/>
                    <a:pt x="11966" y="4870"/>
                  </a:cubicBezTo>
                  <a:cubicBezTo>
                    <a:pt x="12204" y="5513"/>
                    <a:pt x="12371" y="6191"/>
                    <a:pt x="12442" y="6941"/>
                  </a:cubicBezTo>
                  <a:cubicBezTo>
                    <a:pt x="12502" y="7549"/>
                    <a:pt x="12502" y="8156"/>
                    <a:pt x="12442" y="8799"/>
                  </a:cubicBezTo>
                  <a:cubicBezTo>
                    <a:pt x="12823" y="8632"/>
                    <a:pt x="13228" y="8465"/>
                    <a:pt x="13621" y="8323"/>
                  </a:cubicBezTo>
                  <a:cubicBezTo>
                    <a:pt x="13621" y="8215"/>
                    <a:pt x="13633" y="8132"/>
                    <a:pt x="13633" y="8025"/>
                  </a:cubicBezTo>
                  <a:cubicBezTo>
                    <a:pt x="13692" y="6346"/>
                    <a:pt x="13383" y="4751"/>
                    <a:pt x="12692" y="3429"/>
                  </a:cubicBezTo>
                  <a:cubicBezTo>
                    <a:pt x="12335" y="2727"/>
                    <a:pt x="11847" y="2072"/>
                    <a:pt x="11299" y="1548"/>
                  </a:cubicBezTo>
                  <a:cubicBezTo>
                    <a:pt x="10716" y="1024"/>
                    <a:pt x="10049" y="607"/>
                    <a:pt x="9299" y="345"/>
                  </a:cubicBezTo>
                  <a:cubicBezTo>
                    <a:pt x="8680" y="119"/>
                    <a:pt x="7989" y="0"/>
                    <a:pt x="7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92;p34"/>
            <p:cNvSpPr/>
            <p:nvPr/>
          </p:nvSpPr>
          <p:spPr>
            <a:xfrm>
              <a:off x="1515071" y="3021774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93;p34"/>
            <p:cNvSpPr/>
            <p:nvPr/>
          </p:nvSpPr>
          <p:spPr>
            <a:xfrm>
              <a:off x="1520203" y="3025207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94;p34"/>
            <p:cNvSpPr/>
            <p:nvPr/>
          </p:nvSpPr>
          <p:spPr>
            <a:xfrm>
              <a:off x="1791712" y="343527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95;p34"/>
            <p:cNvSpPr/>
            <p:nvPr/>
          </p:nvSpPr>
          <p:spPr>
            <a:xfrm>
              <a:off x="1451793" y="2949497"/>
              <a:ext cx="497830" cy="455296"/>
            </a:xfrm>
            <a:custGeom>
              <a:avLst/>
              <a:gdLst/>
              <a:ahLst/>
              <a:cxnLst/>
              <a:rect l="l" t="t" r="r" b="b"/>
              <a:pathLst>
                <a:path w="13776" h="12599" extrusionOk="0">
                  <a:moveTo>
                    <a:pt x="13741" y="0"/>
                  </a:moveTo>
                  <a:cubicBezTo>
                    <a:pt x="13741" y="8"/>
                    <a:pt x="13741" y="15"/>
                    <a:pt x="13741" y="22"/>
                  </a:cubicBezTo>
                  <a:lnTo>
                    <a:pt x="13741" y="22"/>
                  </a:lnTo>
                  <a:cubicBezTo>
                    <a:pt x="13744" y="17"/>
                    <a:pt x="13744" y="10"/>
                    <a:pt x="13741" y="0"/>
                  </a:cubicBezTo>
                  <a:close/>
                  <a:moveTo>
                    <a:pt x="13741" y="22"/>
                  </a:moveTo>
                  <a:cubicBezTo>
                    <a:pt x="13735" y="36"/>
                    <a:pt x="13711" y="36"/>
                    <a:pt x="13693" y="36"/>
                  </a:cubicBezTo>
                  <a:cubicBezTo>
                    <a:pt x="13336" y="108"/>
                    <a:pt x="12979" y="191"/>
                    <a:pt x="12621" y="310"/>
                  </a:cubicBezTo>
                  <a:cubicBezTo>
                    <a:pt x="12645" y="1370"/>
                    <a:pt x="12550" y="2441"/>
                    <a:pt x="12288" y="3513"/>
                  </a:cubicBezTo>
                  <a:lnTo>
                    <a:pt x="12312" y="3465"/>
                  </a:lnTo>
                  <a:lnTo>
                    <a:pt x="12312" y="3465"/>
                  </a:lnTo>
                  <a:cubicBezTo>
                    <a:pt x="12050" y="4525"/>
                    <a:pt x="11681" y="5537"/>
                    <a:pt x="11181" y="6477"/>
                  </a:cubicBezTo>
                  <a:cubicBezTo>
                    <a:pt x="10728" y="7311"/>
                    <a:pt x="10193" y="8085"/>
                    <a:pt x="9585" y="8740"/>
                  </a:cubicBezTo>
                  <a:lnTo>
                    <a:pt x="9633" y="8692"/>
                  </a:lnTo>
                  <a:lnTo>
                    <a:pt x="9633" y="8692"/>
                  </a:lnTo>
                  <a:cubicBezTo>
                    <a:pt x="9097" y="9252"/>
                    <a:pt x="8526" y="9752"/>
                    <a:pt x="7918" y="10133"/>
                  </a:cubicBezTo>
                  <a:cubicBezTo>
                    <a:pt x="7395" y="10466"/>
                    <a:pt x="6847" y="10728"/>
                    <a:pt x="6299" y="10907"/>
                  </a:cubicBezTo>
                  <a:cubicBezTo>
                    <a:pt x="6097" y="10966"/>
                    <a:pt x="5918" y="11014"/>
                    <a:pt x="5728" y="11061"/>
                  </a:cubicBezTo>
                  <a:cubicBezTo>
                    <a:pt x="5430" y="11121"/>
                    <a:pt x="5132" y="11157"/>
                    <a:pt x="4847" y="11157"/>
                  </a:cubicBezTo>
                  <a:cubicBezTo>
                    <a:pt x="4773" y="11161"/>
                    <a:pt x="4700" y="11163"/>
                    <a:pt x="4626" y="11163"/>
                  </a:cubicBezTo>
                  <a:cubicBezTo>
                    <a:pt x="4271" y="11163"/>
                    <a:pt x="3916" y="11116"/>
                    <a:pt x="3561" y="11038"/>
                  </a:cubicBezTo>
                  <a:cubicBezTo>
                    <a:pt x="3144" y="10942"/>
                    <a:pt x="2739" y="10788"/>
                    <a:pt x="2370" y="10597"/>
                  </a:cubicBezTo>
                  <a:cubicBezTo>
                    <a:pt x="2144" y="10478"/>
                    <a:pt x="1930" y="10347"/>
                    <a:pt x="1727" y="10192"/>
                  </a:cubicBezTo>
                  <a:cubicBezTo>
                    <a:pt x="1430" y="10014"/>
                    <a:pt x="1132" y="9811"/>
                    <a:pt x="858" y="9585"/>
                  </a:cubicBezTo>
                  <a:cubicBezTo>
                    <a:pt x="715" y="9466"/>
                    <a:pt x="560" y="9335"/>
                    <a:pt x="429" y="9180"/>
                  </a:cubicBezTo>
                  <a:lnTo>
                    <a:pt x="418" y="9180"/>
                  </a:lnTo>
                  <a:cubicBezTo>
                    <a:pt x="370" y="9192"/>
                    <a:pt x="322" y="9228"/>
                    <a:pt x="298" y="9252"/>
                  </a:cubicBezTo>
                  <a:cubicBezTo>
                    <a:pt x="263" y="9287"/>
                    <a:pt x="227" y="9311"/>
                    <a:pt x="191" y="9359"/>
                  </a:cubicBezTo>
                  <a:cubicBezTo>
                    <a:pt x="144" y="9418"/>
                    <a:pt x="120" y="9466"/>
                    <a:pt x="84" y="9537"/>
                  </a:cubicBezTo>
                  <a:lnTo>
                    <a:pt x="84" y="9525"/>
                  </a:lnTo>
                  <a:cubicBezTo>
                    <a:pt x="60" y="9609"/>
                    <a:pt x="25" y="9704"/>
                    <a:pt x="13" y="9787"/>
                  </a:cubicBezTo>
                  <a:cubicBezTo>
                    <a:pt x="1" y="9942"/>
                    <a:pt x="1" y="10085"/>
                    <a:pt x="13" y="10240"/>
                  </a:cubicBezTo>
                  <a:cubicBezTo>
                    <a:pt x="48" y="10418"/>
                    <a:pt x="84" y="10585"/>
                    <a:pt x="144" y="10740"/>
                  </a:cubicBezTo>
                  <a:lnTo>
                    <a:pt x="144" y="10728"/>
                  </a:lnTo>
                  <a:cubicBezTo>
                    <a:pt x="167" y="10776"/>
                    <a:pt x="179" y="10799"/>
                    <a:pt x="203" y="10847"/>
                  </a:cubicBezTo>
                  <a:lnTo>
                    <a:pt x="227" y="10859"/>
                  </a:lnTo>
                  <a:lnTo>
                    <a:pt x="251" y="10895"/>
                  </a:lnTo>
                  <a:lnTo>
                    <a:pt x="263" y="10907"/>
                  </a:lnTo>
                  <a:cubicBezTo>
                    <a:pt x="501" y="11133"/>
                    <a:pt x="727" y="11311"/>
                    <a:pt x="953" y="11478"/>
                  </a:cubicBezTo>
                  <a:cubicBezTo>
                    <a:pt x="1203" y="11657"/>
                    <a:pt x="1489" y="11811"/>
                    <a:pt x="1799" y="11978"/>
                  </a:cubicBezTo>
                  <a:cubicBezTo>
                    <a:pt x="2477" y="12323"/>
                    <a:pt x="3263" y="12526"/>
                    <a:pt x="4049" y="12585"/>
                  </a:cubicBezTo>
                  <a:cubicBezTo>
                    <a:pt x="4180" y="12594"/>
                    <a:pt x="4313" y="12599"/>
                    <a:pt x="4447" y="12599"/>
                  </a:cubicBezTo>
                  <a:cubicBezTo>
                    <a:pt x="4860" y="12599"/>
                    <a:pt x="5284" y="12556"/>
                    <a:pt x="5716" y="12466"/>
                  </a:cubicBezTo>
                  <a:cubicBezTo>
                    <a:pt x="5930" y="12431"/>
                    <a:pt x="6144" y="12371"/>
                    <a:pt x="6371" y="12312"/>
                  </a:cubicBezTo>
                  <a:cubicBezTo>
                    <a:pt x="6752" y="12192"/>
                    <a:pt x="7121" y="12038"/>
                    <a:pt x="7478" y="11859"/>
                  </a:cubicBezTo>
                  <a:cubicBezTo>
                    <a:pt x="7799" y="11716"/>
                    <a:pt x="8133" y="11502"/>
                    <a:pt x="8514" y="11264"/>
                  </a:cubicBezTo>
                  <a:cubicBezTo>
                    <a:pt x="9121" y="10859"/>
                    <a:pt x="9716" y="10347"/>
                    <a:pt x="10276" y="9728"/>
                  </a:cubicBezTo>
                  <a:cubicBezTo>
                    <a:pt x="10812" y="9156"/>
                    <a:pt x="11312" y="8478"/>
                    <a:pt x="11740" y="7787"/>
                  </a:cubicBezTo>
                  <a:cubicBezTo>
                    <a:pt x="12562" y="6442"/>
                    <a:pt x="13133" y="4930"/>
                    <a:pt x="13467" y="3287"/>
                  </a:cubicBezTo>
                  <a:cubicBezTo>
                    <a:pt x="13691" y="2210"/>
                    <a:pt x="13775" y="1099"/>
                    <a:pt x="13741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96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97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98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99;p34"/>
            <p:cNvSpPr/>
            <p:nvPr/>
          </p:nvSpPr>
          <p:spPr>
            <a:xfrm>
              <a:off x="1798615" y="3266179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0;p34"/>
            <p:cNvSpPr/>
            <p:nvPr/>
          </p:nvSpPr>
          <p:spPr>
            <a:xfrm>
              <a:off x="1600684" y="2794607"/>
              <a:ext cx="309807" cy="541304"/>
            </a:xfrm>
            <a:custGeom>
              <a:avLst/>
              <a:gdLst/>
              <a:ahLst/>
              <a:cxnLst/>
              <a:rect l="l" t="t" r="r" b="b"/>
              <a:pathLst>
                <a:path w="8573" h="14979" extrusionOk="0">
                  <a:moveTo>
                    <a:pt x="3548" y="0"/>
                  </a:moveTo>
                  <a:cubicBezTo>
                    <a:pt x="2739" y="48"/>
                    <a:pt x="2084" y="524"/>
                    <a:pt x="1679" y="905"/>
                  </a:cubicBezTo>
                  <a:cubicBezTo>
                    <a:pt x="1417" y="1167"/>
                    <a:pt x="1179" y="1465"/>
                    <a:pt x="965" y="1798"/>
                  </a:cubicBezTo>
                  <a:cubicBezTo>
                    <a:pt x="762" y="2131"/>
                    <a:pt x="608" y="2477"/>
                    <a:pt x="489" y="2846"/>
                  </a:cubicBezTo>
                  <a:cubicBezTo>
                    <a:pt x="346" y="3322"/>
                    <a:pt x="227" y="3870"/>
                    <a:pt x="155" y="4501"/>
                  </a:cubicBezTo>
                  <a:cubicBezTo>
                    <a:pt x="0" y="5727"/>
                    <a:pt x="36" y="7037"/>
                    <a:pt x="250" y="8370"/>
                  </a:cubicBezTo>
                  <a:cubicBezTo>
                    <a:pt x="369" y="9049"/>
                    <a:pt x="536" y="9692"/>
                    <a:pt x="750" y="10299"/>
                  </a:cubicBezTo>
                  <a:cubicBezTo>
                    <a:pt x="965" y="10954"/>
                    <a:pt x="1239" y="11549"/>
                    <a:pt x="1548" y="12073"/>
                  </a:cubicBezTo>
                  <a:cubicBezTo>
                    <a:pt x="1882" y="12621"/>
                    <a:pt x="2263" y="13109"/>
                    <a:pt x="2691" y="13514"/>
                  </a:cubicBezTo>
                  <a:cubicBezTo>
                    <a:pt x="2870" y="13680"/>
                    <a:pt x="3048" y="13823"/>
                    <a:pt x="3251" y="13966"/>
                  </a:cubicBezTo>
                  <a:cubicBezTo>
                    <a:pt x="3394" y="14097"/>
                    <a:pt x="3560" y="14216"/>
                    <a:pt x="3763" y="14323"/>
                  </a:cubicBezTo>
                  <a:cubicBezTo>
                    <a:pt x="3822" y="14347"/>
                    <a:pt x="3906" y="14395"/>
                    <a:pt x="3977" y="14419"/>
                  </a:cubicBezTo>
                  <a:cubicBezTo>
                    <a:pt x="4168" y="14526"/>
                    <a:pt x="4382" y="14633"/>
                    <a:pt x="4608" y="14704"/>
                  </a:cubicBezTo>
                  <a:cubicBezTo>
                    <a:pt x="4751" y="14764"/>
                    <a:pt x="4882" y="14812"/>
                    <a:pt x="5013" y="14835"/>
                  </a:cubicBezTo>
                  <a:cubicBezTo>
                    <a:pt x="5311" y="14907"/>
                    <a:pt x="5632" y="14954"/>
                    <a:pt x="5953" y="14954"/>
                  </a:cubicBezTo>
                  <a:lnTo>
                    <a:pt x="6025" y="14954"/>
                  </a:lnTo>
                  <a:lnTo>
                    <a:pt x="6144" y="14978"/>
                  </a:lnTo>
                  <a:lnTo>
                    <a:pt x="6263" y="14978"/>
                  </a:lnTo>
                  <a:cubicBezTo>
                    <a:pt x="6311" y="14978"/>
                    <a:pt x="6358" y="14978"/>
                    <a:pt x="6394" y="14931"/>
                  </a:cubicBezTo>
                  <a:lnTo>
                    <a:pt x="6430" y="14895"/>
                  </a:lnTo>
                  <a:cubicBezTo>
                    <a:pt x="6477" y="14871"/>
                    <a:pt x="6501" y="14823"/>
                    <a:pt x="6501" y="14776"/>
                  </a:cubicBezTo>
                  <a:cubicBezTo>
                    <a:pt x="6692" y="14752"/>
                    <a:pt x="6870" y="14693"/>
                    <a:pt x="7037" y="14609"/>
                  </a:cubicBezTo>
                  <a:cubicBezTo>
                    <a:pt x="7275" y="14514"/>
                    <a:pt x="7501" y="14359"/>
                    <a:pt x="7692" y="14169"/>
                  </a:cubicBezTo>
                  <a:cubicBezTo>
                    <a:pt x="8037" y="13823"/>
                    <a:pt x="8287" y="13347"/>
                    <a:pt x="8418" y="12752"/>
                  </a:cubicBezTo>
                  <a:cubicBezTo>
                    <a:pt x="8537" y="12228"/>
                    <a:pt x="8573" y="11656"/>
                    <a:pt x="8525" y="11002"/>
                  </a:cubicBezTo>
                  <a:cubicBezTo>
                    <a:pt x="8478" y="10418"/>
                    <a:pt x="8382" y="9823"/>
                    <a:pt x="8216" y="9251"/>
                  </a:cubicBezTo>
                  <a:cubicBezTo>
                    <a:pt x="8144" y="9001"/>
                    <a:pt x="8049" y="8751"/>
                    <a:pt x="7966" y="8501"/>
                  </a:cubicBezTo>
                  <a:lnTo>
                    <a:pt x="7942" y="8442"/>
                  </a:lnTo>
                  <a:cubicBezTo>
                    <a:pt x="7763" y="7989"/>
                    <a:pt x="7573" y="7513"/>
                    <a:pt x="7406" y="7037"/>
                  </a:cubicBezTo>
                  <a:cubicBezTo>
                    <a:pt x="7430" y="7013"/>
                    <a:pt x="7430" y="6965"/>
                    <a:pt x="7406" y="6953"/>
                  </a:cubicBezTo>
                  <a:cubicBezTo>
                    <a:pt x="7204" y="6430"/>
                    <a:pt x="6989" y="5906"/>
                    <a:pt x="6835" y="5382"/>
                  </a:cubicBezTo>
                  <a:cubicBezTo>
                    <a:pt x="6656" y="4870"/>
                    <a:pt x="6513" y="4334"/>
                    <a:pt x="6418" y="3810"/>
                  </a:cubicBezTo>
                  <a:cubicBezTo>
                    <a:pt x="6382" y="3691"/>
                    <a:pt x="6370" y="3560"/>
                    <a:pt x="6358" y="3441"/>
                  </a:cubicBezTo>
                  <a:lnTo>
                    <a:pt x="6358" y="3405"/>
                  </a:lnTo>
                  <a:cubicBezTo>
                    <a:pt x="6299" y="3048"/>
                    <a:pt x="6215" y="2667"/>
                    <a:pt x="6132" y="2310"/>
                  </a:cubicBezTo>
                  <a:cubicBezTo>
                    <a:pt x="5977" y="1786"/>
                    <a:pt x="5775" y="1334"/>
                    <a:pt x="5477" y="953"/>
                  </a:cubicBezTo>
                  <a:cubicBezTo>
                    <a:pt x="5203" y="596"/>
                    <a:pt x="4906" y="346"/>
                    <a:pt x="4584" y="179"/>
                  </a:cubicBezTo>
                  <a:cubicBezTo>
                    <a:pt x="4263" y="72"/>
                    <a:pt x="3965" y="0"/>
                    <a:pt x="3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01;p34"/>
            <p:cNvSpPr/>
            <p:nvPr/>
          </p:nvSpPr>
          <p:spPr>
            <a:xfrm>
              <a:off x="1600684" y="2797173"/>
              <a:ext cx="191926" cy="537437"/>
            </a:xfrm>
            <a:custGeom>
              <a:avLst/>
              <a:gdLst/>
              <a:ahLst/>
              <a:cxnLst/>
              <a:rect l="l" t="t" r="r" b="b"/>
              <a:pathLst>
                <a:path w="5311" h="14872" extrusionOk="0">
                  <a:moveTo>
                    <a:pt x="3096" y="1"/>
                  </a:moveTo>
                  <a:lnTo>
                    <a:pt x="3096" y="1"/>
                  </a:lnTo>
                  <a:cubicBezTo>
                    <a:pt x="2489" y="167"/>
                    <a:pt x="2001" y="560"/>
                    <a:pt x="1679" y="858"/>
                  </a:cubicBezTo>
                  <a:cubicBezTo>
                    <a:pt x="1417" y="1108"/>
                    <a:pt x="1179" y="1406"/>
                    <a:pt x="965" y="1751"/>
                  </a:cubicBezTo>
                  <a:cubicBezTo>
                    <a:pt x="762" y="2072"/>
                    <a:pt x="608" y="2418"/>
                    <a:pt x="489" y="2787"/>
                  </a:cubicBezTo>
                  <a:cubicBezTo>
                    <a:pt x="346" y="3275"/>
                    <a:pt x="227" y="3811"/>
                    <a:pt x="143" y="4454"/>
                  </a:cubicBezTo>
                  <a:cubicBezTo>
                    <a:pt x="0" y="5692"/>
                    <a:pt x="24" y="7002"/>
                    <a:pt x="250" y="8323"/>
                  </a:cubicBezTo>
                  <a:cubicBezTo>
                    <a:pt x="369" y="9014"/>
                    <a:pt x="536" y="9669"/>
                    <a:pt x="739" y="10264"/>
                  </a:cubicBezTo>
                  <a:cubicBezTo>
                    <a:pt x="965" y="10919"/>
                    <a:pt x="1239" y="11514"/>
                    <a:pt x="1548" y="12026"/>
                  </a:cubicBezTo>
                  <a:cubicBezTo>
                    <a:pt x="1870" y="12574"/>
                    <a:pt x="2263" y="13074"/>
                    <a:pt x="2691" y="13467"/>
                  </a:cubicBezTo>
                  <a:cubicBezTo>
                    <a:pt x="2858" y="13633"/>
                    <a:pt x="3048" y="13788"/>
                    <a:pt x="3239" y="13919"/>
                  </a:cubicBezTo>
                  <a:cubicBezTo>
                    <a:pt x="3394" y="14050"/>
                    <a:pt x="3560" y="14169"/>
                    <a:pt x="3763" y="14276"/>
                  </a:cubicBezTo>
                  <a:cubicBezTo>
                    <a:pt x="3822" y="14300"/>
                    <a:pt x="3894" y="14348"/>
                    <a:pt x="3977" y="14383"/>
                  </a:cubicBezTo>
                  <a:cubicBezTo>
                    <a:pt x="4168" y="14479"/>
                    <a:pt x="4370" y="14574"/>
                    <a:pt x="4608" y="14657"/>
                  </a:cubicBezTo>
                  <a:cubicBezTo>
                    <a:pt x="4751" y="14717"/>
                    <a:pt x="4882" y="14764"/>
                    <a:pt x="5013" y="14800"/>
                  </a:cubicBezTo>
                  <a:cubicBezTo>
                    <a:pt x="5108" y="14824"/>
                    <a:pt x="5203" y="14836"/>
                    <a:pt x="5311" y="14872"/>
                  </a:cubicBezTo>
                  <a:cubicBezTo>
                    <a:pt x="5144" y="14800"/>
                    <a:pt x="4989" y="14717"/>
                    <a:pt x="4846" y="14645"/>
                  </a:cubicBezTo>
                  <a:cubicBezTo>
                    <a:pt x="4525" y="14467"/>
                    <a:pt x="4227" y="14241"/>
                    <a:pt x="3941" y="13979"/>
                  </a:cubicBezTo>
                  <a:cubicBezTo>
                    <a:pt x="3679" y="13729"/>
                    <a:pt x="3417" y="13431"/>
                    <a:pt x="3179" y="13098"/>
                  </a:cubicBezTo>
                  <a:cubicBezTo>
                    <a:pt x="2965" y="12788"/>
                    <a:pt x="2751" y="12443"/>
                    <a:pt x="2524" y="12062"/>
                  </a:cubicBezTo>
                  <a:cubicBezTo>
                    <a:pt x="2394" y="11824"/>
                    <a:pt x="2286" y="11621"/>
                    <a:pt x="2203" y="11431"/>
                  </a:cubicBezTo>
                  <a:cubicBezTo>
                    <a:pt x="2084" y="11193"/>
                    <a:pt x="1989" y="10966"/>
                    <a:pt x="1905" y="10752"/>
                  </a:cubicBezTo>
                  <a:cubicBezTo>
                    <a:pt x="1715" y="10276"/>
                    <a:pt x="1548" y="9776"/>
                    <a:pt x="1417" y="9288"/>
                  </a:cubicBezTo>
                  <a:cubicBezTo>
                    <a:pt x="1274" y="8787"/>
                    <a:pt x="1179" y="8275"/>
                    <a:pt x="1096" y="7775"/>
                  </a:cubicBezTo>
                  <a:cubicBezTo>
                    <a:pt x="1024" y="7252"/>
                    <a:pt x="1000" y="6740"/>
                    <a:pt x="1000" y="6251"/>
                  </a:cubicBezTo>
                  <a:cubicBezTo>
                    <a:pt x="1000" y="5882"/>
                    <a:pt x="1024" y="5513"/>
                    <a:pt x="1072" y="5156"/>
                  </a:cubicBezTo>
                  <a:cubicBezTo>
                    <a:pt x="1096" y="4870"/>
                    <a:pt x="1143" y="4585"/>
                    <a:pt x="1203" y="4299"/>
                  </a:cubicBezTo>
                  <a:cubicBezTo>
                    <a:pt x="1262" y="3977"/>
                    <a:pt x="1334" y="3644"/>
                    <a:pt x="1417" y="3334"/>
                  </a:cubicBezTo>
                  <a:cubicBezTo>
                    <a:pt x="1501" y="2965"/>
                    <a:pt x="1608" y="2632"/>
                    <a:pt x="1715" y="2322"/>
                  </a:cubicBezTo>
                  <a:cubicBezTo>
                    <a:pt x="1846" y="1965"/>
                    <a:pt x="1965" y="1656"/>
                    <a:pt x="2108" y="1370"/>
                  </a:cubicBezTo>
                  <a:cubicBezTo>
                    <a:pt x="2274" y="1048"/>
                    <a:pt x="2441" y="775"/>
                    <a:pt x="2620" y="548"/>
                  </a:cubicBezTo>
                  <a:cubicBezTo>
                    <a:pt x="2751" y="310"/>
                    <a:pt x="2917" y="144"/>
                    <a:pt x="3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02;p34"/>
            <p:cNvSpPr/>
            <p:nvPr/>
          </p:nvSpPr>
          <p:spPr>
            <a:xfrm>
              <a:off x="1854124" y="2857416"/>
              <a:ext cx="186759" cy="208730"/>
            </a:xfrm>
            <a:custGeom>
              <a:avLst/>
              <a:gdLst/>
              <a:ahLst/>
              <a:cxnLst/>
              <a:rect l="l" t="t" r="r" b="b"/>
              <a:pathLst>
                <a:path w="5168" h="5776" extrusionOk="0">
                  <a:moveTo>
                    <a:pt x="2322" y="1"/>
                  </a:moveTo>
                  <a:cubicBezTo>
                    <a:pt x="2262" y="1"/>
                    <a:pt x="2203" y="1"/>
                    <a:pt x="2131" y="24"/>
                  </a:cubicBezTo>
                  <a:cubicBezTo>
                    <a:pt x="2012" y="48"/>
                    <a:pt x="1893" y="108"/>
                    <a:pt x="1774" y="203"/>
                  </a:cubicBezTo>
                  <a:cubicBezTo>
                    <a:pt x="1512" y="393"/>
                    <a:pt x="1393" y="691"/>
                    <a:pt x="1334" y="894"/>
                  </a:cubicBezTo>
                  <a:cubicBezTo>
                    <a:pt x="1191" y="774"/>
                    <a:pt x="1024" y="703"/>
                    <a:pt x="857" y="691"/>
                  </a:cubicBezTo>
                  <a:lnTo>
                    <a:pt x="798" y="691"/>
                  </a:lnTo>
                  <a:cubicBezTo>
                    <a:pt x="619" y="691"/>
                    <a:pt x="476" y="763"/>
                    <a:pt x="369" y="822"/>
                  </a:cubicBezTo>
                  <a:cubicBezTo>
                    <a:pt x="262" y="882"/>
                    <a:pt x="179" y="977"/>
                    <a:pt x="119" y="1072"/>
                  </a:cubicBezTo>
                  <a:cubicBezTo>
                    <a:pt x="60" y="1167"/>
                    <a:pt x="24" y="1275"/>
                    <a:pt x="12" y="1405"/>
                  </a:cubicBezTo>
                  <a:cubicBezTo>
                    <a:pt x="0" y="1525"/>
                    <a:pt x="12" y="1644"/>
                    <a:pt x="48" y="1751"/>
                  </a:cubicBezTo>
                  <a:cubicBezTo>
                    <a:pt x="60" y="1846"/>
                    <a:pt x="107" y="1965"/>
                    <a:pt x="143" y="2096"/>
                  </a:cubicBezTo>
                  <a:cubicBezTo>
                    <a:pt x="250" y="2370"/>
                    <a:pt x="369" y="2620"/>
                    <a:pt x="524" y="2906"/>
                  </a:cubicBezTo>
                  <a:lnTo>
                    <a:pt x="595" y="3049"/>
                  </a:lnTo>
                  <a:cubicBezTo>
                    <a:pt x="703" y="3263"/>
                    <a:pt x="798" y="3465"/>
                    <a:pt x="905" y="3691"/>
                  </a:cubicBezTo>
                  <a:cubicBezTo>
                    <a:pt x="965" y="3822"/>
                    <a:pt x="1024" y="3989"/>
                    <a:pt x="1060" y="4168"/>
                  </a:cubicBezTo>
                  <a:lnTo>
                    <a:pt x="1060" y="4287"/>
                  </a:lnTo>
                  <a:cubicBezTo>
                    <a:pt x="1036" y="4322"/>
                    <a:pt x="1036" y="4346"/>
                    <a:pt x="1036" y="4382"/>
                  </a:cubicBezTo>
                  <a:cubicBezTo>
                    <a:pt x="1036" y="4394"/>
                    <a:pt x="1036" y="4394"/>
                    <a:pt x="1024" y="4406"/>
                  </a:cubicBezTo>
                  <a:cubicBezTo>
                    <a:pt x="1024" y="4430"/>
                    <a:pt x="1012" y="4465"/>
                    <a:pt x="1024" y="4513"/>
                  </a:cubicBezTo>
                  <a:cubicBezTo>
                    <a:pt x="1036" y="4561"/>
                    <a:pt x="1072" y="4596"/>
                    <a:pt x="1096" y="4620"/>
                  </a:cubicBezTo>
                  <a:cubicBezTo>
                    <a:pt x="1131" y="4632"/>
                    <a:pt x="1155" y="4644"/>
                    <a:pt x="1191" y="4644"/>
                  </a:cubicBezTo>
                  <a:lnTo>
                    <a:pt x="1215" y="4644"/>
                  </a:lnTo>
                  <a:lnTo>
                    <a:pt x="1262" y="4692"/>
                  </a:lnTo>
                  <a:cubicBezTo>
                    <a:pt x="1357" y="4775"/>
                    <a:pt x="1441" y="4870"/>
                    <a:pt x="1536" y="4977"/>
                  </a:cubicBezTo>
                  <a:cubicBezTo>
                    <a:pt x="1691" y="5132"/>
                    <a:pt x="1858" y="5287"/>
                    <a:pt x="2024" y="5406"/>
                  </a:cubicBezTo>
                  <a:cubicBezTo>
                    <a:pt x="2346" y="5644"/>
                    <a:pt x="2739" y="5775"/>
                    <a:pt x="3120" y="5775"/>
                  </a:cubicBezTo>
                  <a:lnTo>
                    <a:pt x="3167" y="5775"/>
                  </a:lnTo>
                  <a:cubicBezTo>
                    <a:pt x="3417" y="5775"/>
                    <a:pt x="3691" y="5692"/>
                    <a:pt x="3917" y="5549"/>
                  </a:cubicBezTo>
                  <a:cubicBezTo>
                    <a:pt x="4120" y="5430"/>
                    <a:pt x="4310" y="5239"/>
                    <a:pt x="4513" y="5001"/>
                  </a:cubicBezTo>
                  <a:cubicBezTo>
                    <a:pt x="4655" y="4811"/>
                    <a:pt x="4786" y="4573"/>
                    <a:pt x="4906" y="4275"/>
                  </a:cubicBezTo>
                  <a:cubicBezTo>
                    <a:pt x="5013" y="4025"/>
                    <a:pt x="5072" y="3751"/>
                    <a:pt x="5120" y="3489"/>
                  </a:cubicBezTo>
                  <a:cubicBezTo>
                    <a:pt x="5167" y="3191"/>
                    <a:pt x="5167" y="2918"/>
                    <a:pt x="5132" y="2679"/>
                  </a:cubicBezTo>
                  <a:cubicBezTo>
                    <a:pt x="5108" y="2394"/>
                    <a:pt x="5025" y="2179"/>
                    <a:pt x="4906" y="1977"/>
                  </a:cubicBezTo>
                  <a:cubicBezTo>
                    <a:pt x="4751" y="1703"/>
                    <a:pt x="4477" y="1489"/>
                    <a:pt x="4167" y="1441"/>
                  </a:cubicBezTo>
                  <a:lnTo>
                    <a:pt x="4120" y="1441"/>
                  </a:lnTo>
                  <a:cubicBezTo>
                    <a:pt x="4096" y="1346"/>
                    <a:pt x="4048" y="1239"/>
                    <a:pt x="3989" y="1132"/>
                  </a:cubicBezTo>
                  <a:cubicBezTo>
                    <a:pt x="3893" y="989"/>
                    <a:pt x="3763" y="846"/>
                    <a:pt x="3596" y="786"/>
                  </a:cubicBezTo>
                  <a:lnTo>
                    <a:pt x="3465" y="751"/>
                  </a:lnTo>
                  <a:cubicBezTo>
                    <a:pt x="3417" y="727"/>
                    <a:pt x="3382" y="727"/>
                    <a:pt x="3346" y="715"/>
                  </a:cubicBezTo>
                  <a:lnTo>
                    <a:pt x="3155" y="715"/>
                  </a:lnTo>
                  <a:cubicBezTo>
                    <a:pt x="3143" y="643"/>
                    <a:pt x="3108" y="584"/>
                    <a:pt x="3096" y="536"/>
                  </a:cubicBezTo>
                  <a:cubicBezTo>
                    <a:pt x="2989" y="298"/>
                    <a:pt x="2786" y="120"/>
                    <a:pt x="2524" y="60"/>
                  </a:cubicBezTo>
                  <a:cubicBezTo>
                    <a:pt x="2441" y="24"/>
                    <a:pt x="2381" y="1"/>
                    <a:pt x="2322" y="1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3;p34"/>
            <p:cNvSpPr/>
            <p:nvPr/>
          </p:nvSpPr>
          <p:spPr>
            <a:xfrm>
              <a:off x="1948337" y="2884520"/>
              <a:ext cx="21538" cy="41775"/>
            </a:xfrm>
            <a:custGeom>
              <a:avLst/>
              <a:gdLst/>
              <a:ahLst/>
              <a:cxnLst/>
              <a:rect l="l" t="t" r="r" b="b"/>
              <a:pathLst>
                <a:path w="596" h="1156" extrusionOk="0">
                  <a:moveTo>
                    <a:pt x="477" y="1"/>
                  </a:moveTo>
                  <a:cubicBezTo>
                    <a:pt x="417" y="1"/>
                    <a:pt x="370" y="60"/>
                    <a:pt x="370" y="108"/>
                  </a:cubicBezTo>
                  <a:lnTo>
                    <a:pt x="370" y="227"/>
                  </a:lnTo>
                  <a:cubicBezTo>
                    <a:pt x="346" y="346"/>
                    <a:pt x="334" y="441"/>
                    <a:pt x="298" y="560"/>
                  </a:cubicBezTo>
                  <a:cubicBezTo>
                    <a:pt x="263" y="655"/>
                    <a:pt x="215" y="727"/>
                    <a:pt x="179" y="798"/>
                  </a:cubicBezTo>
                  <a:lnTo>
                    <a:pt x="191" y="775"/>
                  </a:lnTo>
                  <a:lnTo>
                    <a:pt x="191" y="775"/>
                  </a:lnTo>
                  <a:cubicBezTo>
                    <a:pt x="143" y="834"/>
                    <a:pt x="96" y="894"/>
                    <a:pt x="36" y="953"/>
                  </a:cubicBezTo>
                  <a:cubicBezTo>
                    <a:pt x="1" y="1001"/>
                    <a:pt x="1" y="1084"/>
                    <a:pt x="60" y="1132"/>
                  </a:cubicBezTo>
                  <a:cubicBezTo>
                    <a:pt x="84" y="1156"/>
                    <a:pt x="120" y="1156"/>
                    <a:pt x="143" y="1156"/>
                  </a:cubicBezTo>
                  <a:cubicBezTo>
                    <a:pt x="191" y="1156"/>
                    <a:pt x="239" y="1132"/>
                    <a:pt x="251" y="1084"/>
                  </a:cubicBezTo>
                  <a:lnTo>
                    <a:pt x="382" y="858"/>
                  </a:lnTo>
                  <a:cubicBezTo>
                    <a:pt x="429" y="786"/>
                    <a:pt x="453" y="703"/>
                    <a:pt x="489" y="620"/>
                  </a:cubicBezTo>
                  <a:cubicBezTo>
                    <a:pt x="548" y="441"/>
                    <a:pt x="596" y="263"/>
                    <a:pt x="596" y="84"/>
                  </a:cubicBezTo>
                  <a:cubicBezTo>
                    <a:pt x="596" y="48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4;p34"/>
            <p:cNvSpPr/>
            <p:nvPr/>
          </p:nvSpPr>
          <p:spPr>
            <a:xfrm>
              <a:off x="1981910" y="2916105"/>
              <a:ext cx="23273" cy="40691"/>
            </a:xfrm>
            <a:custGeom>
              <a:avLst/>
              <a:gdLst/>
              <a:ahLst/>
              <a:cxnLst/>
              <a:rect l="l" t="t" r="r" b="b"/>
              <a:pathLst>
                <a:path w="644" h="1126" extrusionOk="0">
                  <a:moveTo>
                    <a:pt x="227" y="686"/>
                  </a:moveTo>
                  <a:lnTo>
                    <a:pt x="215" y="698"/>
                  </a:lnTo>
                  <a:cubicBezTo>
                    <a:pt x="226" y="698"/>
                    <a:pt x="227" y="686"/>
                    <a:pt x="227" y="686"/>
                  </a:cubicBezTo>
                  <a:close/>
                  <a:moveTo>
                    <a:pt x="541" y="0"/>
                  </a:moveTo>
                  <a:cubicBezTo>
                    <a:pt x="506" y="0"/>
                    <a:pt x="477" y="30"/>
                    <a:pt x="477" y="67"/>
                  </a:cubicBezTo>
                  <a:cubicBezTo>
                    <a:pt x="465" y="162"/>
                    <a:pt x="453" y="258"/>
                    <a:pt x="417" y="341"/>
                  </a:cubicBezTo>
                  <a:cubicBezTo>
                    <a:pt x="381" y="460"/>
                    <a:pt x="322" y="579"/>
                    <a:pt x="238" y="686"/>
                  </a:cubicBezTo>
                  <a:cubicBezTo>
                    <a:pt x="179" y="782"/>
                    <a:pt x="119" y="853"/>
                    <a:pt x="48" y="924"/>
                  </a:cubicBezTo>
                  <a:cubicBezTo>
                    <a:pt x="0" y="972"/>
                    <a:pt x="0" y="1044"/>
                    <a:pt x="60" y="1091"/>
                  </a:cubicBezTo>
                  <a:cubicBezTo>
                    <a:pt x="82" y="1114"/>
                    <a:pt x="110" y="1126"/>
                    <a:pt x="138" y="1126"/>
                  </a:cubicBezTo>
                  <a:cubicBezTo>
                    <a:pt x="170" y="1126"/>
                    <a:pt x="201" y="1111"/>
                    <a:pt x="227" y="1079"/>
                  </a:cubicBezTo>
                  <a:cubicBezTo>
                    <a:pt x="346" y="924"/>
                    <a:pt x="441" y="782"/>
                    <a:pt x="512" y="615"/>
                  </a:cubicBezTo>
                  <a:cubicBezTo>
                    <a:pt x="584" y="448"/>
                    <a:pt x="631" y="270"/>
                    <a:pt x="643" y="91"/>
                  </a:cubicBezTo>
                  <a:cubicBezTo>
                    <a:pt x="643" y="67"/>
                    <a:pt x="643" y="43"/>
                    <a:pt x="631" y="32"/>
                  </a:cubicBezTo>
                  <a:cubicBezTo>
                    <a:pt x="608" y="20"/>
                    <a:pt x="596" y="8"/>
                    <a:pt x="584" y="8"/>
                  </a:cubicBezTo>
                  <a:lnTo>
                    <a:pt x="572" y="8"/>
                  </a:lnTo>
                  <a:cubicBezTo>
                    <a:pt x="561" y="2"/>
                    <a:pt x="551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05;p34"/>
            <p:cNvSpPr/>
            <p:nvPr/>
          </p:nvSpPr>
          <p:spPr>
            <a:xfrm>
              <a:off x="1880794" y="2997272"/>
              <a:ext cx="149320" cy="42606"/>
            </a:xfrm>
            <a:custGeom>
              <a:avLst/>
              <a:gdLst/>
              <a:ahLst/>
              <a:cxnLst/>
              <a:rect l="l" t="t" r="r" b="b"/>
              <a:pathLst>
                <a:path w="4132" h="1179" extrusionOk="0">
                  <a:moveTo>
                    <a:pt x="274" y="0"/>
                  </a:moveTo>
                  <a:cubicBezTo>
                    <a:pt x="238" y="0"/>
                    <a:pt x="215" y="24"/>
                    <a:pt x="179" y="36"/>
                  </a:cubicBezTo>
                  <a:cubicBezTo>
                    <a:pt x="167" y="36"/>
                    <a:pt x="155" y="48"/>
                    <a:pt x="155" y="48"/>
                  </a:cubicBezTo>
                  <a:cubicBezTo>
                    <a:pt x="107" y="83"/>
                    <a:pt x="84" y="107"/>
                    <a:pt x="60" y="155"/>
                  </a:cubicBezTo>
                  <a:cubicBezTo>
                    <a:pt x="48" y="202"/>
                    <a:pt x="12" y="262"/>
                    <a:pt x="0" y="298"/>
                  </a:cubicBezTo>
                  <a:cubicBezTo>
                    <a:pt x="572" y="643"/>
                    <a:pt x="1250" y="917"/>
                    <a:pt x="2024" y="1060"/>
                  </a:cubicBezTo>
                  <a:cubicBezTo>
                    <a:pt x="2382" y="1131"/>
                    <a:pt x="2763" y="1179"/>
                    <a:pt x="3155" y="1179"/>
                  </a:cubicBezTo>
                  <a:lnTo>
                    <a:pt x="3251" y="1179"/>
                  </a:lnTo>
                  <a:cubicBezTo>
                    <a:pt x="3536" y="1179"/>
                    <a:pt x="3834" y="1155"/>
                    <a:pt x="4132" y="1095"/>
                  </a:cubicBezTo>
                  <a:lnTo>
                    <a:pt x="4132" y="1048"/>
                  </a:lnTo>
                  <a:cubicBezTo>
                    <a:pt x="4132" y="1000"/>
                    <a:pt x="4084" y="953"/>
                    <a:pt x="4048" y="941"/>
                  </a:cubicBezTo>
                  <a:cubicBezTo>
                    <a:pt x="4025" y="929"/>
                    <a:pt x="3989" y="917"/>
                    <a:pt x="3965" y="917"/>
                  </a:cubicBezTo>
                  <a:cubicBezTo>
                    <a:pt x="3953" y="893"/>
                    <a:pt x="3917" y="893"/>
                    <a:pt x="3894" y="893"/>
                  </a:cubicBezTo>
                  <a:lnTo>
                    <a:pt x="3858" y="893"/>
                  </a:lnTo>
                  <a:cubicBezTo>
                    <a:pt x="3798" y="893"/>
                    <a:pt x="3727" y="917"/>
                    <a:pt x="3667" y="917"/>
                  </a:cubicBezTo>
                  <a:lnTo>
                    <a:pt x="3489" y="917"/>
                  </a:lnTo>
                  <a:cubicBezTo>
                    <a:pt x="3013" y="917"/>
                    <a:pt x="2524" y="857"/>
                    <a:pt x="2048" y="750"/>
                  </a:cubicBezTo>
                  <a:cubicBezTo>
                    <a:pt x="1584" y="643"/>
                    <a:pt x="1155" y="476"/>
                    <a:pt x="762" y="274"/>
                  </a:cubicBezTo>
                  <a:cubicBezTo>
                    <a:pt x="631" y="202"/>
                    <a:pt x="500" y="107"/>
                    <a:pt x="381" y="36"/>
                  </a:cubicBezTo>
                  <a:cubicBezTo>
                    <a:pt x="346" y="12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F5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06;p34"/>
            <p:cNvSpPr/>
            <p:nvPr/>
          </p:nvSpPr>
          <p:spPr>
            <a:xfrm>
              <a:off x="1879493" y="2989936"/>
              <a:ext cx="151488" cy="50376"/>
            </a:xfrm>
            <a:custGeom>
              <a:avLst/>
              <a:gdLst/>
              <a:ahLst/>
              <a:cxnLst/>
              <a:rect l="l" t="t" r="r" b="b"/>
              <a:pathLst>
                <a:path w="4192" h="1394" extrusionOk="0">
                  <a:moveTo>
                    <a:pt x="155" y="1"/>
                  </a:moveTo>
                  <a:cubicBezTo>
                    <a:pt x="143" y="48"/>
                    <a:pt x="120" y="84"/>
                    <a:pt x="96" y="120"/>
                  </a:cubicBezTo>
                  <a:cubicBezTo>
                    <a:pt x="72" y="191"/>
                    <a:pt x="60" y="251"/>
                    <a:pt x="24" y="322"/>
                  </a:cubicBezTo>
                  <a:cubicBezTo>
                    <a:pt x="13" y="370"/>
                    <a:pt x="1" y="429"/>
                    <a:pt x="1" y="477"/>
                  </a:cubicBezTo>
                  <a:cubicBezTo>
                    <a:pt x="13" y="489"/>
                    <a:pt x="24" y="489"/>
                    <a:pt x="24" y="501"/>
                  </a:cubicBezTo>
                  <a:cubicBezTo>
                    <a:pt x="596" y="846"/>
                    <a:pt x="1275" y="1120"/>
                    <a:pt x="2048" y="1275"/>
                  </a:cubicBezTo>
                  <a:cubicBezTo>
                    <a:pt x="2406" y="1358"/>
                    <a:pt x="2775" y="1394"/>
                    <a:pt x="3180" y="1394"/>
                  </a:cubicBezTo>
                  <a:lnTo>
                    <a:pt x="3275" y="1394"/>
                  </a:lnTo>
                  <a:cubicBezTo>
                    <a:pt x="3549" y="1394"/>
                    <a:pt x="3834" y="1370"/>
                    <a:pt x="4120" y="1310"/>
                  </a:cubicBezTo>
                  <a:cubicBezTo>
                    <a:pt x="4144" y="1310"/>
                    <a:pt x="4180" y="1287"/>
                    <a:pt x="4192" y="1287"/>
                  </a:cubicBezTo>
                  <a:cubicBezTo>
                    <a:pt x="4192" y="1215"/>
                    <a:pt x="4192" y="1156"/>
                    <a:pt x="4180" y="1084"/>
                  </a:cubicBezTo>
                  <a:cubicBezTo>
                    <a:pt x="4168" y="977"/>
                    <a:pt x="4168" y="882"/>
                    <a:pt x="4144" y="763"/>
                  </a:cubicBezTo>
                  <a:cubicBezTo>
                    <a:pt x="4132" y="763"/>
                    <a:pt x="4108" y="763"/>
                    <a:pt x="4073" y="775"/>
                  </a:cubicBezTo>
                  <a:cubicBezTo>
                    <a:pt x="4061" y="775"/>
                    <a:pt x="4049" y="786"/>
                    <a:pt x="4025" y="786"/>
                  </a:cubicBezTo>
                  <a:cubicBezTo>
                    <a:pt x="3715" y="846"/>
                    <a:pt x="3394" y="882"/>
                    <a:pt x="3072" y="882"/>
                  </a:cubicBezTo>
                  <a:cubicBezTo>
                    <a:pt x="2525" y="858"/>
                    <a:pt x="1989" y="763"/>
                    <a:pt x="1489" y="596"/>
                  </a:cubicBezTo>
                  <a:cubicBezTo>
                    <a:pt x="1132" y="477"/>
                    <a:pt x="786" y="346"/>
                    <a:pt x="453" y="167"/>
                  </a:cubicBezTo>
                  <a:cubicBezTo>
                    <a:pt x="417" y="144"/>
                    <a:pt x="370" y="120"/>
                    <a:pt x="334" y="108"/>
                  </a:cubicBezTo>
                  <a:cubicBezTo>
                    <a:pt x="310" y="84"/>
                    <a:pt x="263" y="72"/>
                    <a:pt x="239" y="48"/>
                  </a:cubicBezTo>
                  <a:cubicBezTo>
                    <a:pt x="203" y="24"/>
                    <a:pt x="191" y="13"/>
                    <a:pt x="155" y="1"/>
                  </a:cubicBez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07;p34"/>
            <p:cNvSpPr/>
            <p:nvPr/>
          </p:nvSpPr>
          <p:spPr>
            <a:xfrm>
              <a:off x="1880360" y="300157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08;p34"/>
            <p:cNvSpPr/>
            <p:nvPr/>
          </p:nvSpPr>
          <p:spPr>
            <a:xfrm>
              <a:off x="1742239" y="3008005"/>
              <a:ext cx="289606" cy="328779"/>
            </a:xfrm>
            <a:custGeom>
              <a:avLst/>
              <a:gdLst/>
              <a:ahLst/>
              <a:cxnLst/>
              <a:rect l="l" t="t" r="r" b="b"/>
              <a:pathLst>
                <a:path w="8014" h="9098" extrusionOk="0">
                  <a:moveTo>
                    <a:pt x="3822" y="1"/>
                  </a:moveTo>
                  <a:lnTo>
                    <a:pt x="3811" y="36"/>
                  </a:lnTo>
                  <a:cubicBezTo>
                    <a:pt x="3787" y="60"/>
                    <a:pt x="3775" y="96"/>
                    <a:pt x="3763" y="132"/>
                  </a:cubicBezTo>
                  <a:cubicBezTo>
                    <a:pt x="3763" y="155"/>
                    <a:pt x="3763" y="155"/>
                    <a:pt x="3751" y="167"/>
                  </a:cubicBezTo>
                  <a:cubicBezTo>
                    <a:pt x="3334" y="1001"/>
                    <a:pt x="2715" y="1715"/>
                    <a:pt x="2156" y="2418"/>
                  </a:cubicBezTo>
                  <a:cubicBezTo>
                    <a:pt x="1751" y="2894"/>
                    <a:pt x="1334" y="3394"/>
                    <a:pt x="989" y="3918"/>
                  </a:cubicBezTo>
                  <a:cubicBezTo>
                    <a:pt x="691" y="4370"/>
                    <a:pt x="477" y="4811"/>
                    <a:pt x="310" y="5239"/>
                  </a:cubicBezTo>
                  <a:cubicBezTo>
                    <a:pt x="143" y="5680"/>
                    <a:pt x="60" y="6132"/>
                    <a:pt x="24" y="6597"/>
                  </a:cubicBezTo>
                  <a:cubicBezTo>
                    <a:pt x="24" y="6609"/>
                    <a:pt x="24" y="6632"/>
                    <a:pt x="12" y="6644"/>
                  </a:cubicBezTo>
                  <a:cubicBezTo>
                    <a:pt x="1" y="6906"/>
                    <a:pt x="12" y="7133"/>
                    <a:pt x="24" y="7347"/>
                  </a:cubicBezTo>
                  <a:cubicBezTo>
                    <a:pt x="36" y="7502"/>
                    <a:pt x="84" y="7668"/>
                    <a:pt x="155" y="7847"/>
                  </a:cubicBezTo>
                  <a:cubicBezTo>
                    <a:pt x="262" y="8133"/>
                    <a:pt x="441" y="8383"/>
                    <a:pt x="691" y="8597"/>
                  </a:cubicBezTo>
                  <a:cubicBezTo>
                    <a:pt x="1191" y="9014"/>
                    <a:pt x="1822" y="9097"/>
                    <a:pt x="2263" y="9097"/>
                  </a:cubicBezTo>
                  <a:lnTo>
                    <a:pt x="2394" y="9097"/>
                  </a:lnTo>
                  <a:cubicBezTo>
                    <a:pt x="2715" y="9085"/>
                    <a:pt x="3037" y="9038"/>
                    <a:pt x="3346" y="8930"/>
                  </a:cubicBezTo>
                  <a:cubicBezTo>
                    <a:pt x="3656" y="8847"/>
                    <a:pt x="3953" y="8704"/>
                    <a:pt x="4227" y="8561"/>
                  </a:cubicBezTo>
                  <a:cubicBezTo>
                    <a:pt x="4406" y="8454"/>
                    <a:pt x="4561" y="8335"/>
                    <a:pt x="4715" y="8228"/>
                  </a:cubicBezTo>
                  <a:cubicBezTo>
                    <a:pt x="4858" y="8133"/>
                    <a:pt x="5013" y="7990"/>
                    <a:pt x="5192" y="7847"/>
                  </a:cubicBezTo>
                  <a:cubicBezTo>
                    <a:pt x="5489" y="7573"/>
                    <a:pt x="5775" y="7264"/>
                    <a:pt x="6049" y="6906"/>
                  </a:cubicBezTo>
                  <a:cubicBezTo>
                    <a:pt x="6573" y="6251"/>
                    <a:pt x="7001" y="5489"/>
                    <a:pt x="7347" y="4644"/>
                  </a:cubicBezTo>
                  <a:cubicBezTo>
                    <a:pt x="7680" y="3846"/>
                    <a:pt x="7882" y="2989"/>
                    <a:pt x="7978" y="2144"/>
                  </a:cubicBezTo>
                  <a:cubicBezTo>
                    <a:pt x="8013" y="1703"/>
                    <a:pt x="8013" y="1251"/>
                    <a:pt x="7978" y="810"/>
                  </a:cubicBezTo>
                  <a:cubicBezTo>
                    <a:pt x="7680" y="870"/>
                    <a:pt x="7382" y="894"/>
                    <a:pt x="7085" y="894"/>
                  </a:cubicBezTo>
                  <a:lnTo>
                    <a:pt x="6989" y="894"/>
                  </a:lnTo>
                  <a:cubicBezTo>
                    <a:pt x="6585" y="882"/>
                    <a:pt x="6216" y="846"/>
                    <a:pt x="5858" y="775"/>
                  </a:cubicBezTo>
                  <a:cubicBezTo>
                    <a:pt x="5073" y="620"/>
                    <a:pt x="4394" y="346"/>
                    <a:pt x="3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09;p34"/>
            <p:cNvSpPr/>
            <p:nvPr/>
          </p:nvSpPr>
          <p:spPr>
            <a:xfrm>
              <a:off x="1743106" y="3008005"/>
              <a:ext cx="146754" cy="237965"/>
            </a:xfrm>
            <a:custGeom>
              <a:avLst/>
              <a:gdLst/>
              <a:ahLst/>
              <a:cxnLst/>
              <a:rect l="l" t="t" r="r" b="b"/>
              <a:pathLst>
                <a:path w="4061" h="6585" extrusionOk="0">
                  <a:moveTo>
                    <a:pt x="3798" y="1"/>
                  </a:moveTo>
                  <a:lnTo>
                    <a:pt x="3787" y="36"/>
                  </a:lnTo>
                  <a:cubicBezTo>
                    <a:pt x="3763" y="60"/>
                    <a:pt x="3751" y="108"/>
                    <a:pt x="3739" y="132"/>
                  </a:cubicBezTo>
                  <a:cubicBezTo>
                    <a:pt x="3739" y="155"/>
                    <a:pt x="3739" y="155"/>
                    <a:pt x="3727" y="167"/>
                  </a:cubicBezTo>
                  <a:cubicBezTo>
                    <a:pt x="3286" y="1013"/>
                    <a:pt x="2691" y="1715"/>
                    <a:pt x="2132" y="2418"/>
                  </a:cubicBezTo>
                  <a:lnTo>
                    <a:pt x="2120" y="2430"/>
                  </a:lnTo>
                  <a:cubicBezTo>
                    <a:pt x="1715" y="2906"/>
                    <a:pt x="1310" y="3418"/>
                    <a:pt x="965" y="3918"/>
                  </a:cubicBezTo>
                  <a:cubicBezTo>
                    <a:pt x="667" y="4370"/>
                    <a:pt x="453" y="4811"/>
                    <a:pt x="286" y="5239"/>
                  </a:cubicBezTo>
                  <a:cubicBezTo>
                    <a:pt x="119" y="5680"/>
                    <a:pt x="36" y="6121"/>
                    <a:pt x="0" y="6585"/>
                  </a:cubicBezTo>
                  <a:cubicBezTo>
                    <a:pt x="36" y="6490"/>
                    <a:pt x="48" y="6406"/>
                    <a:pt x="72" y="6311"/>
                  </a:cubicBezTo>
                  <a:cubicBezTo>
                    <a:pt x="167" y="6037"/>
                    <a:pt x="286" y="5740"/>
                    <a:pt x="465" y="5418"/>
                  </a:cubicBezTo>
                  <a:cubicBezTo>
                    <a:pt x="608" y="5156"/>
                    <a:pt x="774" y="4882"/>
                    <a:pt x="965" y="4585"/>
                  </a:cubicBezTo>
                  <a:cubicBezTo>
                    <a:pt x="1179" y="4275"/>
                    <a:pt x="1381" y="3989"/>
                    <a:pt x="1643" y="3668"/>
                  </a:cubicBezTo>
                  <a:cubicBezTo>
                    <a:pt x="1774" y="3489"/>
                    <a:pt x="1905" y="3323"/>
                    <a:pt x="2036" y="3144"/>
                  </a:cubicBezTo>
                  <a:lnTo>
                    <a:pt x="2358" y="2739"/>
                  </a:lnTo>
                  <a:lnTo>
                    <a:pt x="2453" y="2608"/>
                  </a:lnTo>
                  <a:cubicBezTo>
                    <a:pt x="3025" y="1882"/>
                    <a:pt x="3572" y="1168"/>
                    <a:pt x="3965" y="358"/>
                  </a:cubicBezTo>
                  <a:cubicBezTo>
                    <a:pt x="3989" y="286"/>
                    <a:pt x="4025" y="227"/>
                    <a:pt x="4060" y="155"/>
                  </a:cubicBezTo>
                  <a:cubicBezTo>
                    <a:pt x="4001" y="120"/>
                    <a:pt x="3965" y="96"/>
                    <a:pt x="3906" y="60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10;p34"/>
            <p:cNvSpPr/>
            <p:nvPr/>
          </p:nvSpPr>
          <p:spPr>
            <a:xfrm>
              <a:off x="1858424" y="3036844"/>
              <a:ext cx="173858" cy="294774"/>
            </a:xfrm>
            <a:custGeom>
              <a:avLst/>
              <a:gdLst/>
              <a:ahLst/>
              <a:cxnLst/>
              <a:rect l="l" t="t" r="r" b="b"/>
              <a:pathLst>
                <a:path w="4811" h="8157" extrusionOk="0">
                  <a:moveTo>
                    <a:pt x="4727" y="0"/>
                  </a:moveTo>
                  <a:cubicBezTo>
                    <a:pt x="4596" y="24"/>
                    <a:pt x="4477" y="36"/>
                    <a:pt x="4358" y="60"/>
                  </a:cubicBezTo>
                  <a:lnTo>
                    <a:pt x="4310" y="60"/>
                  </a:lnTo>
                  <a:lnTo>
                    <a:pt x="4239" y="72"/>
                  </a:lnTo>
                  <a:cubicBezTo>
                    <a:pt x="4239" y="620"/>
                    <a:pt x="4215" y="1155"/>
                    <a:pt x="4132" y="1643"/>
                  </a:cubicBezTo>
                  <a:cubicBezTo>
                    <a:pt x="4036" y="2417"/>
                    <a:pt x="3870" y="3167"/>
                    <a:pt x="3644" y="3834"/>
                  </a:cubicBezTo>
                  <a:cubicBezTo>
                    <a:pt x="3393" y="4561"/>
                    <a:pt x="3060" y="5239"/>
                    <a:pt x="2679" y="5811"/>
                  </a:cubicBezTo>
                  <a:cubicBezTo>
                    <a:pt x="2262" y="6442"/>
                    <a:pt x="1750" y="6977"/>
                    <a:pt x="1203" y="7406"/>
                  </a:cubicBezTo>
                  <a:cubicBezTo>
                    <a:pt x="905" y="7644"/>
                    <a:pt x="584" y="7835"/>
                    <a:pt x="262" y="8013"/>
                  </a:cubicBezTo>
                  <a:lnTo>
                    <a:pt x="0" y="8156"/>
                  </a:lnTo>
                  <a:cubicBezTo>
                    <a:pt x="48" y="8156"/>
                    <a:pt x="84" y="8132"/>
                    <a:pt x="143" y="8120"/>
                  </a:cubicBezTo>
                  <a:cubicBezTo>
                    <a:pt x="465" y="8037"/>
                    <a:pt x="762" y="7894"/>
                    <a:pt x="1024" y="7751"/>
                  </a:cubicBezTo>
                  <a:cubicBezTo>
                    <a:pt x="1203" y="7644"/>
                    <a:pt x="1369" y="7525"/>
                    <a:pt x="1512" y="7418"/>
                  </a:cubicBezTo>
                  <a:cubicBezTo>
                    <a:pt x="1667" y="7323"/>
                    <a:pt x="1810" y="7180"/>
                    <a:pt x="1989" y="7037"/>
                  </a:cubicBezTo>
                  <a:cubicBezTo>
                    <a:pt x="2286" y="6763"/>
                    <a:pt x="2572" y="6454"/>
                    <a:pt x="2858" y="6096"/>
                  </a:cubicBezTo>
                  <a:cubicBezTo>
                    <a:pt x="3382" y="5442"/>
                    <a:pt x="3810" y="4680"/>
                    <a:pt x="4155" y="3834"/>
                  </a:cubicBezTo>
                  <a:cubicBezTo>
                    <a:pt x="4477" y="3037"/>
                    <a:pt x="4691" y="2179"/>
                    <a:pt x="4775" y="1334"/>
                  </a:cubicBezTo>
                  <a:cubicBezTo>
                    <a:pt x="4810" y="893"/>
                    <a:pt x="4810" y="441"/>
                    <a:pt x="4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11;p34"/>
            <p:cNvSpPr/>
            <p:nvPr/>
          </p:nvSpPr>
          <p:spPr>
            <a:xfrm>
              <a:off x="1648025" y="2383241"/>
              <a:ext cx="213428" cy="199840"/>
            </a:xfrm>
            <a:custGeom>
              <a:avLst/>
              <a:gdLst/>
              <a:ahLst/>
              <a:cxnLst/>
              <a:rect l="l" t="t" r="r" b="b"/>
              <a:pathLst>
                <a:path w="5906" h="5530" extrusionOk="0">
                  <a:moveTo>
                    <a:pt x="107" y="3501"/>
                  </a:moveTo>
                  <a:cubicBezTo>
                    <a:pt x="107" y="3525"/>
                    <a:pt x="119" y="3573"/>
                    <a:pt x="131" y="3597"/>
                  </a:cubicBezTo>
                  <a:cubicBezTo>
                    <a:pt x="139" y="3618"/>
                    <a:pt x="147" y="3639"/>
                    <a:pt x="155" y="3660"/>
                  </a:cubicBezTo>
                  <a:lnTo>
                    <a:pt x="155" y="3660"/>
                  </a:lnTo>
                  <a:cubicBezTo>
                    <a:pt x="138" y="3608"/>
                    <a:pt x="122" y="3555"/>
                    <a:pt x="107" y="3501"/>
                  </a:cubicBezTo>
                  <a:close/>
                  <a:moveTo>
                    <a:pt x="2774" y="1"/>
                  </a:moveTo>
                  <a:cubicBezTo>
                    <a:pt x="1726" y="13"/>
                    <a:pt x="714" y="608"/>
                    <a:pt x="250" y="1620"/>
                  </a:cubicBezTo>
                  <a:cubicBezTo>
                    <a:pt x="71" y="2013"/>
                    <a:pt x="0" y="2406"/>
                    <a:pt x="0" y="2811"/>
                  </a:cubicBezTo>
                  <a:cubicBezTo>
                    <a:pt x="0" y="2525"/>
                    <a:pt x="71" y="2263"/>
                    <a:pt x="191" y="1989"/>
                  </a:cubicBezTo>
                  <a:cubicBezTo>
                    <a:pt x="536" y="1251"/>
                    <a:pt x="1286" y="751"/>
                    <a:pt x="2119" y="751"/>
                  </a:cubicBezTo>
                  <a:cubicBezTo>
                    <a:pt x="2417" y="751"/>
                    <a:pt x="2715" y="822"/>
                    <a:pt x="2977" y="953"/>
                  </a:cubicBezTo>
                  <a:cubicBezTo>
                    <a:pt x="3370" y="1132"/>
                    <a:pt x="3679" y="1418"/>
                    <a:pt x="3905" y="1775"/>
                  </a:cubicBezTo>
                  <a:cubicBezTo>
                    <a:pt x="3870" y="1775"/>
                    <a:pt x="3846" y="1787"/>
                    <a:pt x="3810" y="1787"/>
                  </a:cubicBezTo>
                  <a:cubicBezTo>
                    <a:pt x="3381" y="1906"/>
                    <a:pt x="3012" y="2132"/>
                    <a:pt x="2905" y="2323"/>
                  </a:cubicBezTo>
                  <a:cubicBezTo>
                    <a:pt x="2869" y="2382"/>
                    <a:pt x="2858" y="2418"/>
                    <a:pt x="2869" y="2477"/>
                  </a:cubicBezTo>
                  <a:cubicBezTo>
                    <a:pt x="2905" y="2608"/>
                    <a:pt x="3096" y="2692"/>
                    <a:pt x="3393" y="2692"/>
                  </a:cubicBezTo>
                  <a:cubicBezTo>
                    <a:pt x="3584" y="2692"/>
                    <a:pt x="3810" y="2668"/>
                    <a:pt x="4036" y="2608"/>
                  </a:cubicBezTo>
                  <a:cubicBezTo>
                    <a:pt x="4060" y="2585"/>
                    <a:pt x="4096" y="2585"/>
                    <a:pt x="4120" y="2573"/>
                  </a:cubicBezTo>
                  <a:lnTo>
                    <a:pt x="4179" y="2561"/>
                  </a:lnTo>
                  <a:lnTo>
                    <a:pt x="4179" y="2561"/>
                  </a:lnTo>
                  <a:cubicBezTo>
                    <a:pt x="4239" y="2966"/>
                    <a:pt x="4179" y="3358"/>
                    <a:pt x="4024" y="3739"/>
                  </a:cubicBezTo>
                  <a:cubicBezTo>
                    <a:pt x="3679" y="4478"/>
                    <a:pt x="2929" y="4966"/>
                    <a:pt x="2096" y="4966"/>
                  </a:cubicBezTo>
                  <a:cubicBezTo>
                    <a:pt x="1798" y="4966"/>
                    <a:pt x="1500" y="4906"/>
                    <a:pt x="1238" y="4775"/>
                  </a:cubicBezTo>
                  <a:cubicBezTo>
                    <a:pt x="747" y="4547"/>
                    <a:pt x="355" y="4154"/>
                    <a:pt x="155" y="3660"/>
                  </a:cubicBezTo>
                  <a:lnTo>
                    <a:pt x="155" y="3660"/>
                  </a:lnTo>
                  <a:cubicBezTo>
                    <a:pt x="387" y="4346"/>
                    <a:pt x="900" y="4955"/>
                    <a:pt x="1619" y="5287"/>
                  </a:cubicBezTo>
                  <a:cubicBezTo>
                    <a:pt x="1986" y="5452"/>
                    <a:pt x="2371" y="5530"/>
                    <a:pt x="2751" y="5530"/>
                  </a:cubicBezTo>
                  <a:cubicBezTo>
                    <a:pt x="3802" y="5530"/>
                    <a:pt x="4814" y="4933"/>
                    <a:pt x="5286" y="3918"/>
                  </a:cubicBezTo>
                  <a:cubicBezTo>
                    <a:pt x="5906" y="2525"/>
                    <a:pt x="5298" y="894"/>
                    <a:pt x="3917" y="251"/>
                  </a:cubicBezTo>
                  <a:cubicBezTo>
                    <a:pt x="3548" y="84"/>
                    <a:pt x="3155" y="1"/>
                    <a:pt x="2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12;p34"/>
            <p:cNvSpPr/>
            <p:nvPr/>
          </p:nvSpPr>
          <p:spPr>
            <a:xfrm>
              <a:off x="1751273" y="2445219"/>
              <a:ext cx="47376" cy="35306"/>
            </a:xfrm>
            <a:custGeom>
              <a:avLst/>
              <a:gdLst/>
              <a:ahLst/>
              <a:cxnLst/>
              <a:rect l="l" t="t" r="r" b="b"/>
              <a:pathLst>
                <a:path w="1311" h="977" extrusionOk="0">
                  <a:moveTo>
                    <a:pt x="1001" y="0"/>
                  </a:moveTo>
                  <a:lnTo>
                    <a:pt x="1001" y="0"/>
                  </a:lnTo>
                  <a:cubicBezTo>
                    <a:pt x="1013" y="20"/>
                    <a:pt x="1025" y="39"/>
                    <a:pt x="1036" y="59"/>
                  </a:cubicBezTo>
                  <a:lnTo>
                    <a:pt x="1036" y="59"/>
                  </a:lnTo>
                  <a:cubicBezTo>
                    <a:pt x="1036" y="35"/>
                    <a:pt x="1024" y="12"/>
                    <a:pt x="1001" y="0"/>
                  </a:cubicBezTo>
                  <a:close/>
                  <a:moveTo>
                    <a:pt x="1036" y="59"/>
                  </a:moveTo>
                  <a:cubicBezTo>
                    <a:pt x="1036" y="59"/>
                    <a:pt x="1036" y="60"/>
                    <a:pt x="1036" y="60"/>
                  </a:cubicBezTo>
                  <a:cubicBezTo>
                    <a:pt x="1013" y="60"/>
                    <a:pt x="989" y="72"/>
                    <a:pt x="953" y="72"/>
                  </a:cubicBezTo>
                  <a:cubicBezTo>
                    <a:pt x="524" y="191"/>
                    <a:pt x="143" y="417"/>
                    <a:pt x="48" y="608"/>
                  </a:cubicBezTo>
                  <a:cubicBezTo>
                    <a:pt x="12" y="667"/>
                    <a:pt x="1" y="703"/>
                    <a:pt x="12" y="762"/>
                  </a:cubicBezTo>
                  <a:cubicBezTo>
                    <a:pt x="48" y="893"/>
                    <a:pt x="239" y="977"/>
                    <a:pt x="536" y="977"/>
                  </a:cubicBezTo>
                  <a:cubicBezTo>
                    <a:pt x="727" y="977"/>
                    <a:pt x="953" y="953"/>
                    <a:pt x="1179" y="893"/>
                  </a:cubicBezTo>
                  <a:cubicBezTo>
                    <a:pt x="1203" y="870"/>
                    <a:pt x="1239" y="870"/>
                    <a:pt x="1263" y="858"/>
                  </a:cubicBezTo>
                  <a:lnTo>
                    <a:pt x="1310" y="846"/>
                  </a:lnTo>
                  <a:cubicBezTo>
                    <a:pt x="1298" y="691"/>
                    <a:pt x="1251" y="560"/>
                    <a:pt x="1203" y="417"/>
                  </a:cubicBezTo>
                  <a:cubicBezTo>
                    <a:pt x="1152" y="285"/>
                    <a:pt x="1102" y="171"/>
                    <a:pt x="1036" y="59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13;p34"/>
            <p:cNvSpPr/>
            <p:nvPr/>
          </p:nvSpPr>
          <p:spPr>
            <a:xfrm>
              <a:off x="1751273" y="2444929"/>
              <a:ext cx="78780" cy="36029"/>
            </a:xfrm>
            <a:custGeom>
              <a:avLst/>
              <a:gdLst/>
              <a:ahLst/>
              <a:cxnLst/>
              <a:rect l="l" t="t" r="r" b="b"/>
              <a:pathLst>
                <a:path w="2180" h="997" extrusionOk="0">
                  <a:moveTo>
                    <a:pt x="1489" y="1"/>
                  </a:moveTo>
                  <a:cubicBezTo>
                    <a:pt x="1357" y="1"/>
                    <a:pt x="1204" y="31"/>
                    <a:pt x="1036" y="68"/>
                  </a:cubicBezTo>
                  <a:cubicBezTo>
                    <a:pt x="1013" y="80"/>
                    <a:pt x="989" y="80"/>
                    <a:pt x="953" y="92"/>
                  </a:cubicBezTo>
                  <a:cubicBezTo>
                    <a:pt x="524" y="211"/>
                    <a:pt x="143" y="437"/>
                    <a:pt x="48" y="627"/>
                  </a:cubicBezTo>
                  <a:cubicBezTo>
                    <a:pt x="12" y="687"/>
                    <a:pt x="1" y="735"/>
                    <a:pt x="12" y="794"/>
                  </a:cubicBezTo>
                  <a:cubicBezTo>
                    <a:pt x="48" y="913"/>
                    <a:pt x="239" y="997"/>
                    <a:pt x="536" y="997"/>
                  </a:cubicBezTo>
                  <a:cubicBezTo>
                    <a:pt x="727" y="997"/>
                    <a:pt x="953" y="973"/>
                    <a:pt x="1179" y="913"/>
                  </a:cubicBezTo>
                  <a:cubicBezTo>
                    <a:pt x="1203" y="901"/>
                    <a:pt x="1239" y="901"/>
                    <a:pt x="1263" y="878"/>
                  </a:cubicBezTo>
                  <a:lnTo>
                    <a:pt x="1310" y="866"/>
                  </a:lnTo>
                  <a:cubicBezTo>
                    <a:pt x="1810" y="699"/>
                    <a:pt x="2179" y="425"/>
                    <a:pt x="2108" y="211"/>
                  </a:cubicBezTo>
                  <a:cubicBezTo>
                    <a:pt x="2084" y="80"/>
                    <a:pt x="1870" y="8"/>
                    <a:pt x="1596" y="8"/>
                  </a:cubicBezTo>
                  <a:cubicBezTo>
                    <a:pt x="1562" y="3"/>
                    <a:pt x="1526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14;p34"/>
            <p:cNvSpPr/>
            <p:nvPr/>
          </p:nvSpPr>
          <p:spPr>
            <a:xfrm>
              <a:off x="2013314" y="2300194"/>
              <a:ext cx="174725" cy="185927"/>
            </a:xfrm>
            <a:custGeom>
              <a:avLst/>
              <a:gdLst/>
              <a:ahLst/>
              <a:cxnLst/>
              <a:rect l="l" t="t" r="r" b="b"/>
              <a:pathLst>
                <a:path w="4835" h="5145" extrusionOk="0">
                  <a:moveTo>
                    <a:pt x="262" y="3609"/>
                  </a:moveTo>
                  <a:cubicBezTo>
                    <a:pt x="262" y="3624"/>
                    <a:pt x="272" y="3640"/>
                    <a:pt x="283" y="3655"/>
                  </a:cubicBezTo>
                  <a:lnTo>
                    <a:pt x="283" y="3655"/>
                  </a:lnTo>
                  <a:cubicBezTo>
                    <a:pt x="276" y="3640"/>
                    <a:pt x="269" y="3624"/>
                    <a:pt x="262" y="3609"/>
                  </a:cubicBezTo>
                  <a:close/>
                  <a:moveTo>
                    <a:pt x="2227" y="1"/>
                  </a:moveTo>
                  <a:cubicBezTo>
                    <a:pt x="1215" y="25"/>
                    <a:pt x="334" y="739"/>
                    <a:pt x="84" y="1846"/>
                  </a:cubicBezTo>
                  <a:cubicBezTo>
                    <a:pt x="0" y="2204"/>
                    <a:pt x="0" y="2585"/>
                    <a:pt x="60" y="2942"/>
                  </a:cubicBezTo>
                  <a:cubicBezTo>
                    <a:pt x="24" y="2680"/>
                    <a:pt x="36" y="2442"/>
                    <a:pt x="108" y="2192"/>
                  </a:cubicBezTo>
                  <a:cubicBezTo>
                    <a:pt x="262" y="1465"/>
                    <a:pt x="822" y="918"/>
                    <a:pt x="1489" y="811"/>
                  </a:cubicBezTo>
                  <a:cubicBezTo>
                    <a:pt x="1560" y="799"/>
                    <a:pt x="1655" y="799"/>
                    <a:pt x="1727" y="799"/>
                  </a:cubicBezTo>
                  <a:cubicBezTo>
                    <a:pt x="1894" y="799"/>
                    <a:pt x="2072" y="823"/>
                    <a:pt x="2227" y="882"/>
                  </a:cubicBezTo>
                  <a:cubicBezTo>
                    <a:pt x="2572" y="1001"/>
                    <a:pt x="2870" y="1215"/>
                    <a:pt x="3096" y="1525"/>
                  </a:cubicBezTo>
                  <a:cubicBezTo>
                    <a:pt x="3084" y="1537"/>
                    <a:pt x="3048" y="1537"/>
                    <a:pt x="3037" y="1549"/>
                  </a:cubicBezTo>
                  <a:cubicBezTo>
                    <a:pt x="2584" y="1775"/>
                    <a:pt x="2286" y="2120"/>
                    <a:pt x="2382" y="2311"/>
                  </a:cubicBezTo>
                  <a:cubicBezTo>
                    <a:pt x="2406" y="2406"/>
                    <a:pt x="2525" y="2442"/>
                    <a:pt x="2679" y="2442"/>
                  </a:cubicBezTo>
                  <a:cubicBezTo>
                    <a:pt x="2858" y="2442"/>
                    <a:pt x="3108" y="2382"/>
                    <a:pt x="3334" y="2263"/>
                  </a:cubicBezTo>
                  <a:lnTo>
                    <a:pt x="3382" y="2239"/>
                  </a:lnTo>
                  <a:lnTo>
                    <a:pt x="3453" y="2204"/>
                  </a:lnTo>
                  <a:cubicBezTo>
                    <a:pt x="3560" y="2561"/>
                    <a:pt x="3572" y="2954"/>
                    <a:pt x="3477" y="3323"/>
                  </a:cubicBezTo>
                  <a:cubicBezTo>
                    <a:pt x="3322" y="4049"/>
                    <a:pt x="2763" y="4609"/>
                    <a:pt x="2096" y="4704"/>
                  </a:cubicBezTo>
                  <a:cubicBezTo>
                    <a:pt x="2025" y="4728"/>
                    <a:pt x="1929" y="4728"/>
                    <a:pt x="1858" y="4728"/>
                  </a:cubicBezTo>
                  <a:cubicBezTo>
                    <a:pt x="1691" y="4728"/>
                    <a:pt x="1513" y="4692"/>
                    <a:pt x="1358" y="4632"/>
                  </a:cubicBezTo>
                  <a:cubicBezTo>
                    <a:pt x="905" y="4490"/>
                    <a:pt x="536" y="4144"/>
                    <a:pt x="298" y="3680"/>
                  </a:cubicBezTo>
                  <a:cubicBezTo>
                    <a:pt x="294" y="3672"/>
                    <a:pt x="288" y="3663"/>
                    <a:pt x="283" y="3655"/>
                  </a:cubicBezTo>
                  <a:lnTo>
                    <a:pt x="283" y="3655"/>
                  </a:lnTo>
                  <a:cubicBezTo>
                    <a:pt x="573" y="4300"/>
                    <a:pt x="1088" y="4816"/>
                    <a:pt x="1751" y="5037"/>
                  </a:cubicBezTo>
                  <a:cubicBezTo>
                    <a:pt x="1971" y="5110"/>
                    <a:pt x="2192" y="5145"/>
                    <a:pt x="2408" y="5145"/>
                  </a:cubicBezTo>
                  <a:cubicBezTo>
                    <a:pt x="3392" y="5145"/>
                    <a:pt x="4271" y="4424"/>
                    <a:pt x="4525" y="3311"/>
                  </a:cubicBezTo>
                  <a:cubicBezTo>
                    <a:pt x="4834" y="1954"/>
                    <a:pt x="4108" y="513"/>
                    <a:pt x="2882" y="108"/>
                  </a:cubicBezTo>
                  <a:cubicBezTo>
                    <a:pt x="2667" y="37"/>
                    <a:pt x="2441" y="1"/>
                    <a:pt x="2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15;p34"/>
            <p:cNvSpPr/>
            <p:nvPr/>
          </p:nvSpPr>
          <p:spPr>
            <a:xfrm>
              <a:off x="2095060" y="2353137"/>
              <a:ext cx="41341" cy="35306"/>
            </a:xfrm>
            <a:custGeom>
              <a:avLst/>
              <a:gdLst/>
              <a:ahLst/>
              <a:cxnLst/>
              <a:rect l="l" t="t" r="r" b="b"/>
              <a:pathLst>
                <a:path w="1144" h="977" extrusionOk="0">
                  <a:moveTo>
                    <a:pt x="739" y="0"/>
                  </a:moveTo>
                  <a:lnTo>
                    <a:pt x="739" y="0"/>
                  </a:lnTo>
                  <a:cubicBezTo>
                    <a:pt x="759" y="20"/>
                    <a:pt x="777" y="41"/>
                    <a:pt x="795" y="63"/>
                  </a:cubicBezTo>
                  <a:lnTo>
                    <a:pt x="795" y="63"/>
                  </a:lnTo>
                  <a:cubicBezTo>
                    <a:pt x="796" y="62"/>
                    <a:pt x="797" y="61"/>
                    <a:pt x="798" y="60"/>
                  </a:cubicBezTo>
                  <a:cubicBezTo>
                    <a:pt x="786" y="48"/>
                    <a:pt x="775" y="12"/>
                    <a:pt x="739" y="0"/>
                  </a:cubicBezTo>
                  <a:close/>
                  <a:moveTo>
                    <a:pt x="795" y="63"/>
                  </a:moveTo>
                  <a:cubicBezTo>
                    <a:pt x="781" y="72"/>
                    <a:pt x="750" y="73"/>
                    <a:pt x="739" y="84"/>
                  </a:cubicBezTo>
                  <a:cubicBezTo>
                    <a:pt x="298" y="310"/>
                    <a:pt x="1" y="655"/>
                    <a:pt x="84" y="846"/>
                  </a:cubicBezTo>
                  <a:cubicBezTo>
                    <a:pt x="120" y="929"/>
                    <a:pt x="239" y="977"/>
                    <a:pt x="382" y="977"/>
                  </a:cubicBezTo>
                  <a:cubicBezTo>
                    <a:pt x="560" y="977"/>
                    <a:pt x="822" y="917"/>
                    <a:pt x="1036" y="798"/>
                  </a:cubicBezTo>
                  <a:lnTo>
                    <a:pt x="1084" y="774"/>
                  </a:lnTo>
                  <a:lnTo>
                    <a:pt x="1144" y="739"/>
                  </a:lnTo>
                  <a:cubicBezTo>
                    <a:pt x="1096" y="608"/>
                    <a:pt x="1048" y="489"/>
                    <a:pt x="1001" y="370"/>
                  </a:cubicBezTo>
                  <a:cubicBezTo>
                    <a:pt x="933" y="263"/>
                    <a:pt x="873" y="156"/>
                    <a:pt x="795" y="63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16;p34"/>
            <p:cNvSpPr/>
            <p:nvPr/>
          </p:nvSpPr>
          <p:spPr>
            <a:xfrm>
              <a:off x="2095060" y="2349704"/>
              <a:ext cx="64578" cy="38739"/>
            </a:xfrm>
            <a:custGeom>
              <a:avLst/>
              <a:gdLst/>
              <a:ahLst/>
              <a:cxnLst/>
              <a:rect l="l" t="t" r="r" b="b"/>
              <a:pathLst>
                <a:path w="1787" h="1072" extrusionOk="0">
                  <a:moveTo>
                    <a:pt x="1394" y="0"/>
                  </a:moveTo>
                  <a:cubicBezTo>
                    <a:pt x="1239" y="0"/>
                    <a:pt x="1025" y="48"/>
                    <a:pt x="798" y="155"/>
                  </a:cubicBezTo>
                  <a:cubicBezTo>
                    <a:pt x="786" y="167"/>
                    <a:pt x="751" y="179"/>
                    <a:pt x="739" y="179"/>
                  </a:cubicBezTo>
                  <a:cubicBezTo>
                    <a:pt x="298" y="405"/>
                    <a:pt x="1" y="750"/>
                    <a:pt x="84" y="941"/>
                  </a:cubicBezTo>
                  <a:cubicBezTo>
                    <a:pt x="120" y="1024"/>
                    <a:pt x="239" y="1072"/>
                    <a:pt x="382" y="1072"/>
                  </a:cubicBezTo>
                  <a:cubicBezTo>
                    <a:pt x="560" y="1072"/>
                    <a:pt x="822" y="1012"/>
                    <a:pt x="1036" y="893"/>
                  </a:cubicBezTo>
                  <a:lnTo>
                    <a:pt x="1084" y="869"/>
                  </a:lnTo>
                  <a:lnTo>
                    <a:pt x="1144" y="834"/>
                  </a:lnTo>
                  <a:cubicBezTo>
                    <a:pt x="1537" y="619"/>
                    <a:pt x="1787" y="322"/>
                    <a:pt x="1691" y="143"/>
                  </a:cubicBezTo>
                  <a:cubicBezTo>
                    <a:pt x="1656" y="48"/>
                    <a:pt x="1548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17;p34"/>
            <p:cNvSpPr/>
            <p:nvPr/>
          </p:nvSpPr>
          <p:spPr>
            <a:xfrm>
              <a:off x="1645857" y="2410778"/>
              <a:ext cx="155355" cy="151922"/>
            </a:xfrm>
            <a:custGeom>
              <a:avLst/>
              <a:gdLst/>
              <a:ahLst/>
              <a:cxnLst/>
              <a:rect l="l" t="t" r="r" b="b"/>
              <a:pathLst>
                <a:path w="4299" h="4204" extrusionOk="0">
                  <a:moveTo>
                    <a:pt x="2179" y="1"/>
                  </a:moveTo>
                  <a:cubicBezTo>
                    <a:pt x="1358" y="1"/>
                    <a:pt x="596" y="489"/>
                    <a:pt x="251" y="1227"/>
                  </a:cubicBezTo>
                  <a:cubicBezTo>
                    <a:pt x="12" y="1739"/>
                    <a:pt x="1" y="2323"/>
                    <a:pt x="191" y="2835"/>
                  </a:cubicBezTo>
                  <a:cubicBezTo>
                    <a:pt x="393" y="3358"/>
                    <a:pt x="774" y="3775"/>
                    <a:pt x="1298" y="4013"/>
                  </a:cubicBezTo>
                  <a:cubicBezTo>
                    <a:pt x="1584" y="4132"/>
                    <a:pt x="1858" y="4204"/>
                    <a:pt x="2156" y="4204"/>
                  </a:cubicBezTo>
                  <a:cubicBezTo>
                    <a:pt x="2977" y="4204"/>
                    <a:pt x="3739" y="3716"/>
                    <a:pt x="4084" y="2977"/>
                  </a:cubicBezTo>
                  <a:cubicBezTo>
                    <a:pt x="4239" y="2596"/>
                    <a:pt x="4299" y="2180"/>
                    <a:pt x="4239" y="1787"/>
                  </a:cubicBezTo>
                  <a:lnTo>
                    <a:pt x="4239" y="1787"/>
                  </a:lnTo>
                  <a:lnTo>
                    <a:pt x="4180" y="1799"/>
                  </a:lnTo>
                  <a:cubicBezTo>
                    <a:pt x="4156" y="1811"/>
                    <a:pt x="4120" y="1811"/>
                    <a:pt x="4096" y="1823"/>
                  </a:cubicBezTo>
                  <a:cubicBezTo>
                    <a:pt x="3870" y="1882"/>
                    <a:pt x="3644" y="1918"/>
                    <a:pt x="3453" y="1918"/>
                  </a:cubicBezTo>
                  <a:cubicBezTo>
                    <a:pt x="3168" y="1918"/>
                    <a:pt x="2977" y="1846"/>
                    <a:pt x="2929" y="1703"/>
                  </a:cubicBezTo>
                  <a:cubicBezTo>
                    <a:pt x="2918" y="1668"/>
                    <a:pt x="2929" y="1608"/>
                    <a:pt x="2965" y="1549"/>
                  </a:cubicBezTo>
                  <a:cubicBezTo>
                    <a:pt x="3060" y="1346"/>
                    <a:pt x="3441" y="1132"/>
                    <a:pt x="3870" y="1013"/>
                  </a:cubicBezTo>
                  <a:cubicBezTo>
                    <a:pt x="3906" y="989"/>
                    <a:pt x="3930" y="989"/>
                    <a:pt x="3965" y="989"/>
                  </a:cubicBezTo>
                  <a:cubicBezTo>
                    <a:pt x="3751" y="632"/>
                    <a:pt x="3430" y="358"/>
                    <a:pt x="3037" y="179"/>
                  </a:cubicBezTo>
                  <a:cubicBezTo>
                    <a:pt x="2775" y="72"/>
                    <a:pt x="2477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18;p34"/>
            <p:cNvSpPr/>
            <p:nvPr/>
          </p:nvSpPr>
          <p:spPr>
            <a:xfrm>
              <a:off x="2011580" y="2329033"/>
              <a:ext cx="129553" cy="142020"/>
            </a:xfrm>
            <a:custGeom>
              <a:avLst/>
              <a:gdLst/>
              <a:ahLst/>
              <a:cxnLst/>
              <a:rect l="l" t="t" r="r" b="b"/>
              <a:pathLst>
                <a:path w="3585" h="3930" extrusionOk="0">
                  <a:moveTo>
                    <a:pt x="1739" y="1"/>
                  </a:moveTo>
                  <a:cubicBezTo>
                    <a:pt x="1668" y="1"/>
                    <a:pt x="1572" y="1"/>
                    <a:pt x="1501" y="13"/>
                  </a:cubicBezTo>
                  <a:cubicBezTo>
                    <a:pt x="834" y="108"/>
                    <a:pt x="298" y="656"/>
                    <a:pt x="120" y="1394"/>
                  </a:cubicBezTo>
                  <a:cubicBezTo>
                    <a:pt x="1" y="1906"/>
                    <a:pt x="72" y="2418"/>
                    <a:pt x="310" y="2882"/>
                  </a:cubicBezTo>
                  <a:cubicBezTo>
                    <a:pt x="549" y="3346"/>
                    <a:pt x="930" y="3692"/>
                    <a:pt x="1370" y="3834"/>
                  </a:cubicBezTo>
                  <a:cubicBezTo>
                    <a:pt x="1537" y="3894"/>
                    <a:pt x="1703" y="3930"/>
                    <a:pt x="1870" y="3930"/>
                  </a:cubicBezTo>
                  <a:cubicBezTo>
                    <a:pt x="1953" y="3930"/>
                    <a:pt x="2025" y="3930"/>
                    <a:pt x="2120" y="3906"/>
                  </a:cubicBezTo>
                  <a:cubicBezTo>
                    <a:pt x="2787" y="3811"/>
                    <a:pt x="3323" y="3251"/>
                    <a:pt x="3501" y="2525"/>
                  </a:cubicBezTo>
                  <a:cubicBezTo>
                    <a:pt x="3585" y="2156"/>
                    <a:pt x="3573" y="1787"/>
                    <a:pt x="3466" y="1406"/>
                  </a:cubicBezTo>
                  <a:lnTo>
                    <a:pt x="3394" y="1441"/>
                  </a:lnTo>
                  <a:lnTo>
                    <a:pt x="3346" y="1465"/>
                  </a:lnTo>
                  <a:cubicBezTo>
                    <a:pt x="3108" y="1584"/>
                    <a:pt x="2870" y="1644"/>
                    <a:pt x="2692" y="1644"/>
                  </a:cubicBezTo>
                  <a:cubicBezTo>
                    <a:pt x="2537" y="1644"/>
                    <a:pt x="2430" y="1596"/>
                    <a:pt x="2394" y="1513"/>
                  </a:cubicBezTo>
                  <a:cubicBezTo>
                    <a:pt x="2323" y="1322"/>
                    <a:pt x="2608" y="977"/>
                    <a:pt x="3049" y="751"/>
                  </a:cubicBezTo>
                  <a:cubicBezTo>
                    <a:pt x="3073" y="739"/>
                    <a:pt x="3096" y="739"/>
                    <a:pt x="3108" y="727"/>
                  </a:cubicBezTo>
                  <a:cubicBezTo>
                    <a:pt x="2894" y="406"/>
                    <a:pt x="2596" y="191"/>
                    <a:pt x="2251" y="84"/>
                  </a:cubicBezTo>
                  <a:cubicBezTo>
                    <a:pt x="2084" y="25"/>
                    <a:pt x="1918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19;p34"/>
            <p:cNvSpPr/>
            <p:nvPr/>
          </p:nvSpPr>
          <p:spPr>
            <a:xfrm>
              <a:off x="1924233" y="2579040"/>
              <a:ext cx="77912" cy="38306"/>
            </a:xfrm>
            <a:custGeom>
              <a:avLst/>
              <a:gdLst/>
              <a:ahLst/>
              <a:cxnLst/>
              <a:rect l="l" t="t" r="r" b="b"/>
              <a:pathLst>
                <a:path w="2156" h="1060" extrusionOk="0">
                  <a:moveTo>
                    <a:pt x="72" y="0"/>
                  </a:moveTo>
                  <a:cubicBezTo>
                    <a:pt x="48" y="12"/>
                    <a:pt x="25" y="24"/>
                    <a:pt x="25" y="48"/>
                  </a:cubicBezTo>
                  <a:cubicBezTo>
                    <a:pt x="1" y="72"/>
                    <a:pt x="1" y="84"/>
                    <a:pt x="25" y="119"/>
                  </a:cubicBezTo>
                  <a:cubicBezTo>
                    <a:pt x="37" y="191"/>
                    <a:pt x="84" y="262"/>
                    <a:pt x="120" y="357"/>
                  </a:cubicBezTo>
                  <a:cubicBezTo>
                    <a:pt x="168" y="429"/>
                    <a:pt x="227" y="500"/>
                    <a:pt x="322" y="584"/>
                  </a:cubicBezTo>
                  <a:cubicBezTo>
                    <a:pt x="382" y="643"/>
                    <a:pt x="453" y="703"/>
                    <a:pt x="560" y="762"/>
                  </a:cubicBezTo>
                  <a:cubicBezTo>
                    <a:pt x="644" y="822"/>
                    <a:pt x="739" y="857"/>
                    <a:pt x="846" y="905"/>
                  </a:cubicBezTo>
                  <a:cubicBezTo>
                    <a:pt x="1001" y="977"/>
                    <a:pt x="1168" y="1024"/>
                    <a:pt x="1334" y="1036"/>
                  </a:cubicBezTo>
                  <a:cubicBezTo>
                    <a:pt x="1418" y="1060"/>
                    <a:pt x="1513" y="1060"/>
                    <a:pt x="1596" y="1060"/>
                  </a:cubicBezTo>
                  <a:cubicBezTo>
                    <a:pt x="1680" y="1060"/>
                    <a:pt x="1739" y="1060"/>
                    <a:pt x="1811" y="1036"/>
                  </a:cubicBezTo>
                  <a:cubicBezTo>
                    <a:pt x="1906" y="1024"/>
                    <a:pt x="2084" y="977"/>
                    <a:pt x="2132" y="834"/>
                  </a:cubicBezTo>
                  <a:cubicBezTo>
                    <a:pt x="2156" y="774"/>
                    <a:pt x="2156" y="715"/>
                    <a:pt x="2120" y="631"/>
                  </a:cubicBezTo>
                  <a:lnTo>
                    <a:pt x="2073" y="548"/>
                  </a:lnTo>
                  <a:cubicBezTo>
                    <a:pt x="2061" y="524"/>
                    <a:pt x="2025" y="488"/>
                    <a:pt x="2001" y="465"/>
                  </a:cubicBezTo>
                  <a:cubicBezTo>
                    <a:pt x="1942" y="393"/>
                    <a:pt x="1882" y="357"/>
                    <a:pt x="1811" y="310"/>
                  </a:cubicBezTo>
                  <a:cubicBezTo>
                    <a:pt x="1727" y="262"/>
                    <a:pt x="1656" y="226"/>
                    <a:pt x="1572" y="179"/>
                  </a:cubicBezTo>
                  <a:cubicBezTo>
                    <a:pt x="1418" y="119"/>
                    <a:pt x="1299" y="72"/>
                    <a:pt x="1168" y="36"/>
                  </a:cubicBezTo>
                  <a:cubicBezTo>
                    <a:pt x="1013" y="12"/>
                    <a:pt x="858" y="0"/>
                    <a:pt x="715" y="0"/>
                  </a:cubicBezTo>
                  <a:lnTo>
                    <a:pt x="703" y="0"/>
                  </a:lnTo>
                  <a:cubicBezTo>
                    <a:pt x="537" y="0"/>
                    <a:pt x="382" y="12"/>
                    <a:pt x="239" y="24"/>
                  </a:cubicBezTo>
                  <a:cubicBezTo>
                    <a:pt x="227" y="24"/>
                    <a:pt x="203" y="36"/>
                    <a:pt x="203" y="60"/>
                  </a:cubicBezTo>
                  <a:cubicBezTo>
                    <a:pt x="203" y="24"/>
                    <a:pt x="168" y="12"/>
                    <a:pt x="156" y="0"/>
                  </a:cubicBezTo>
                  <a:cubicBezTo>
                    <a:pt x="144" y="4"/>
                    <a:pt x="134" y="6"/>
                    <a:pt x="127" y="6"/>
                  </a:cubicBezTo>
                  <a:cubicBezTo>
                    <a:pt x="112" y="6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20;p34"/>
            <p:cNvSpPr/>
            <p:nvPr/>
          </p:nvSpPr>
          <p:spPr>
            <a:xfrm>
              <a:off x="1992643" y="2185743"/>
              <a:ext cx="120952" cy="49111"/>
            </a:xfrm>
            <a:custGeom>
              <a:avLst/>
              <a:gdLst/>
              <a:ahLst/>
              <a:cxnLst/>
              <a:rect l="l" t="t" r="r" b="b"/>
              <a:pathLst>
                <a:path w="3347" h="1359" extrusionOk="0">
                  <a:moveTo>
                    <a:pt x="1180" y="1"/>
                  </a:moveTo>
                  <a:cubicBezTo>
                    <a:pt x="525" y="1"/>
                    <a:pt x="96" y="168"/>
                    <a:pt x="49" y="430"/>
                  </a:cubicBezTo>
                  <a:cubicBezTo>
                    <a:pt x="1" y="775"/>
                    <a:pt x="692" y="1180"/>
                    <a:pt x="1596" y="1311"/>
                  </a:cubicBezTo>
                  <a:cubicBezTo>
                    <a:pt x="1799" y="1346"/>
                    <a:pt x="2001" y="1358"/>
                    <a:pt x="2192" y="1358"/>
                  </a:cubicBezTo>
                  <a:cubicBezTo>
                    <a:pt x="2847" y="1358"/>
                    <a:pt x="3275" y="1192"/>
                    <a:pt x="3323" y="930"/>
                  </a:cubicBezTo>
                  <a:cubicBezTo>
                    <a:pt x="3347" y="763"/>
                    <a:pt x="3204" y="572"/>
                    <a:pt x="2906" y="406"/>
                  </a:cubicBezTo>
                  <a:cubicBezTo>
                    <a:pt x="2608" y="239"/>
                    <a:pt x="2216" y="108"/>
                    <a:pt x="1775" y="49"/>
                  </a:cubicBezTo>
                  <a:cubicBezTo>
                    <a:pt x="1584" y="13"/>
                    <a:pt x="1370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21;p34"/>
            <p:cNvSpPr/>
            <p:nvPr/>
          </p:nvSpPr>
          <p:spPr>
            <a:xfrm>
              <a:off x="1629089" y="2254587"/>
              <a:ext cx="128252" cy="77515"/>
            </a:xfrm>
            <a:custGeom>
              <a:avLst/>
              <a:gdLst/>
              <a:ahLst/>
              <a:cxnLst/>
              <a:rect l="l" t="t" r="r" b="b"/>
              <a:pathLst>
                <a:path w="3549" h="2145" extrusionOk="0">
                  <a:moveTo>
                    <a:pt x="2953" y="1"/>
                  </a:moveTo>
                  <a:cubicBezTo>
                    <a:pt x="2548" y="1"/>
                    <a:pt x="2000" y="156"/>
                    <a:pt x="1465" y="418"/>
                  </a:cubicBezTo>
                  <a:cubicBezTo>
                    <a:pt x="1000" y="644"/>
                    <a:pt x="619" y="930"/>
                    <a:pt x="357" y="1203"/>
                  </a:cubicBezTo>
                  <a:cubicBezTo>
                    <a:pt x="95" y="1489"/>
                    <a:pt x="0" y="1739"/>
                    <a:pt x="95" y="1918"/>
                  </a:cubicBezTo>
                  <a:cubicBezTo>
                    <a:pt x="167" y="2073"/>
                    <a:pt x="357" y="2144"/>
                    <a:pt x="643" y="2144"/>
                  </a:cubicBezTo>
                  <a:cubicBezTo>
                    <a:pt x="1048" y="2144"/>
                    <a:pt x="1596" y="2001"/>
                    <a:pt x="2131" y="1727"/>
                  </a:cubicBezTo>
                  <a:cubicBezTo>
                    <a:pt x="2834" y="1370"/>
                    <a:pt x="3382" y="894"/>
                    <a:pt x="3513" y="513"/>
                  </a:cubicBezTo>
                  <a:cubicBezTo>
                    <a:pt x="3548" y="394"/>
                    <a:pt x="3548" y="299"/>
                    <a:pt x="3513" y="215"/>
                  </a:cubicBezTo>
                  <a:cubicBezTo>
                    <a:pt x="3429" y="72"/>
                    <a:pt x="3239" y="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22;p34"/>
            <p:cNvSpPr/>
            <p:nvPr/>
          </p:nvSpPr>
          <p:spPr>
            <a:xfrm>
              <a:off x="1953939" y="2409514"/>
              <a:ext cx="68878" cy="105016"/>
            </a:xfrm>
            <a:custGeom>
              <a:avLst/>
              <a:gdLst/>
              <a:ahLst/>
              <a:cxnLst/>
              <a:rect l="l" t="t" r="r" b="b"/>
              <a:pathLst>
                <a:path w="1906" h="2906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lnTo>
                    <a:pt x="0" y="750"/>
                  </a:lnTo>
                  <a:cubicBezTo>
                    <a:pt x="0" y="953"/>
                    <a:pt x="36" y="1167"/>
                    <a:pt x="48" y="1381"/>
                  </a:cubicBezTo>
                  <a:cubicBezTo>
                    <a:pt x="48" y="1429"/>
                    <a:pt x="60" y="1465"/>
                    <a:pt x="108" y="1477"/>
                  </a:cubicBezTo>
                  <a:cubicBezTo>
                    <a:pt x="119" y="1488"/>
                    <a:pt x="143" y="1488"/>
                    <a:pt x="167" y="1488"/>
                  </a:cubicBezTo>
                  <a:cubicBezTo>
                    <a:pt x="191" y="1488"/>
                    <a:pt x="227" y="1477"/>
                    <a:pt x="239" y="1465"/>
                  </a:cubicBezTo>
                  <a:cubicBezTo>
                    <a:pt x="322" y="1381"/>
                    <a:pt x="405" y="1298"/>
                    <a:pt x="489" y="1226"/>
                  </a:cubicBezTo>
                  <a:cubicBezTo>
                    <a:pt x="572" y="1167"/>
                    <a:pt x="643" y="1119"/>
                    <a:pt x="715" y="1084"/>
                  </a:cubicBezTo>
                  <a:cubicBezTo>
                    <a:pt x="774" y="1060"/>
                    <a:pt x="834" y="1048"/>
                    <a:pt x="893" y="1048"/>
                  </a:cubicBezTo>
                  <a:lnTo>
                    <a:pt x="1012" y="1048"/>
                  </a:lnTo>
                  <a:cubicBezTo>
                    <a:pt x="1060" y="1048"/>
                    <a:pt x="1084" y="1060"/>
                    <a:pt x="1131" y="1072"/>
                  </a:cubicBezTo>
                  <a:cubicBezTo>
                    <a:pt x="1179" y="1084"/>
                    <a:pt x="1203" y="1119"/>
                    <a:pt x="1251" y="1131"/>
                  </a:cubicBezTo>
                  <a:cubicBezTo>
                    <a:pt x="1298" y="1155"/>
                    <a:pt x="1322" y="1203"/>
                    <a:pt x="1358" y="1238"/>
                  </a:cubicBezTo>
                  <a:cubicBezTo>
                    <a:pt x="1405" y="1298"/>
                    <a:pt x="1429" y="1357"/>
                    <a:pt x="1465" y="1429"/>
                  </a:cubicBezTo>
                  <a:cubicBezTo>
                    <a:pt x="1489" y="1500"/>
                    <a:pt x="1501" y="1596"/>
                    <a:pt x="1524" y="1667"/>
                  </a:cubicBezTo>
                  <a:cubicBezTo>
                    <a:pt x="1536" y="1738"/>
                    <a:pt x="1536" y="1810"/>
                    <a:pt x="1524" y="1893"/>
                  </a:cubicBezTo>
                  <a:cubicBezTo>
                    <a:pt x="1501" y="1953"/>
                    <a:pt x="1489" y="2024"/>
                    <a:pt x="1477" y="2084"/>
                  </a:cubicBezTo>
                  <a:cubicBezTo>
                    <a:pt x="1441" y="2131"/>
                    <a:pt x="1429" y="2191"/>
                    <a:pt x="1405" y="2215"/>
                  </a:cubicBezTo>
                  <a:cubicBezTo>
                    <a:pt x="1370" y="2250"/>
                    <a:pt x="1346" y="2298"/>
                    <a:pt x="1298" y="2322"/>
                  </a:cubicBezTo>
                  <a:cubicBezTo>
                    <a:pt x="1251" y="2346"/>
                    <a:pt x="1203" y="2381"/>
                    <a:pt x="1143" y="2405"/>
                  </a:cubicBezTo>
                  <a:cubicBezTo>
                    <a:pt x="1072" y="2441"/>
                    <a:pt x="1012" y="2453"/>
                    <a:pt x="941" y="2477"/>
                  </a:cubicBezTo>
                  <a:cubicBezTo>
                    <a:pt x="881" y="2477"/>
                    <a:pt x="834" y="2489"/>
                    <a:pt x="774" y="2489"/>
                  </a:cubicBezTo>
                  <a:lnTo>
                    <a:pt x="762" y="2489"/>
                  </a:lnTo>
                  <a:cubicBezTo>
                    <a:pt x="703" y="2489"/>
                    <a:pt x="655" y="2512"/>
                    <a:pt x="608" y="2548"/>
                  </a:cubicBezTo>
                  <a:cubicBezTo>
                    <a:pt x="572" y="2596"/>
                    <a:pt x="548" y="2631"/>
                    <a:pt x="548" y="2691"/>
                  </a:cubicBezTo>
                  <a:cubicBezTo>
                    <a:pt x="548" y="2810"/>
                    <a:pt x="655" y="2905"/>
                    <a:pt x="762" y="2905"/>
                  </a:cubicBezTo>
                  <a:cubicBezTo>
                    <a:pt x="941" y="2893"/>
                    <a:pt x="1084" y="2870"/>
                    <a:pt x="1203" y="2834"/>
                  </a:cubicBezTo>
                  <a:cubicBezTo>
                    <a:pt x="1346" y="2786"/>
                    <a:pt x="1441" y="2703"/>
                    <a:pt x="1560" y="2620"/>
                  </a:cubicBezTo>
                  <a:cubicBezTo>
                    <a:pt x="1643" y="2548"/>
                    <a:pt x="1715" y="2453"/>
                    <a:pt x="1774" y="2346"/>
                  </a:cubicBezTo>
                  <a:cubicBezTo>
                    <a:pt x="1822" y="2250"/>
                    <a:pt x="1858" y="2143"/>
                    <a:pt x="1882" y="2036"/>
                  </a:cubicBezTo>
                  <a:cubicBezTo>
                    <a:pt x="1905" y="1810"/>
                    <a:pt x="1893" y="1596"/>
                    <a:pt x="1798" y="1393"/>
                  </a:cubicBezTo>
                  <a:cubicBezTo>
                    <a:pt x="1715" y="1191"/>
                    <a:pt x="1596" y="1012"/>
                    <a:pt x="1417" y="905"/>
                  </a:cubicBezTo>
                  <a:cubicBezTo>
                    <a:pt x="1298" y="822"/>
                    <a:pt x="1143" y="786"/>
                    <a:pt x="1001" y="786"/>
                  </a:cubicBezTo>
                  <a:cubicBezTo>
                    <a:pt x="929" y="786"/>
                    <a:pt x="870" y="798"/>
                    <a:pt x="786" y="822"/>
                  </a:cubicBezTo>
                  <a:cubicBezTo>
                    <a:pt x="667" y="845"/>
                    <a:pt x="572" y="905"/>
                    <a:pt x="453" y="1000"/>
                  </a:cubicBezTo>
                  <a:cubicBezTo>
                    <a:pt x="369" y="1036"/>
                    <a:pt x="310" y="1096"/>
                    <a:pt x="250" y="1155"/>
                  </a:cubicBezTo>
                  <a:cubicBezTo>
                    <a:pt x="227" y="845"/>
                    <a:pt x="227" y="524"/>
                    <a:pt x="239" y="131"/>
                  </a:cubicBezTo>
                  <a:cubicBezTo>
                    <a:pt x="239" y="107"/>
                    <a:pt x="227" y="84"/>
                    <a:pt x="215" y="60"/>
                  </a:cubicBezTo>
                  <a:cubicBezTo>
                    <a:pt x="155" y="12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23;p34"/>
            <p:cNvSpPr/>
            <p:nvPr/>
          </p:nvSpPr>
          <p:spPr>
            <a:xfrm>
              <a:off x="1904251" y="2529858"/>
              <a:ext cx="128686" cy="91247"/>
            </a:xfrm>
            <a:custGeom>
              <a:avLst/>
              <a:gdLst/>
              <a:ahLst/>
              <a:cxnLst/>
              <a:rect l="l" t="t" r="r" b="b"/>
              <a:pathLst>
                <a:path w="3561" h="2525" extrusionOk="0">
                  <a:moveTo>
                    <a:pt x="1025" y="1274"/>
                  </a:moveTo>
                  <a:cubicBezTo>
                    <a:pt x="1180" y="1274"/>
                    <a:pt x="1322" y="1310"/>
                    <a:pt x="1465" y="1334"/>
                  </a:cubicBezTo>
                  <a:cubicBezTo>
                    <a:pt x="1596" y="1381"/>
                    <a:pt x="1727" y="1441"/>
                    <a:pt x="1858" y="1500"/>
                  </a:cubicBezTo>
                  <a:cubicBezTo>
                    <a:pt x="1977" y="1572"/>
                    <a:pt x="2084" y="1643"/>
                    <a:pt x="2180" y="1750"/>
                  </a:cubicBezTo>
                  <a:cubicBezTo>
                    <a:pt x="2251" y="1846"/>
                    <a:pt x="2323" y="1929"/>
                    <a:pt x="2382" y="2024"/>
                  </a:cubicBezTo>
                  <a:cubicBezTo>
                    <a:pt x="2418" y="2060"/>
                    <a:pt x="2442" y="2119"/>
                    <a:pt x="2454" y="2167"/>
                  </a:cubicBezTo>
                  <a:lnTo>
                    <a:pt x="2418" y="2179"/>
                  </a:lnTo>
                  <a:lnTo>
                    <a:pt x="2370" y="2203"/>
                  </a:lnTo>
                  <a:cubicBezTo>
                    <a:pt x="2263" y="2239"/>
                    <a:pt x="2144" y="2274"/>
                    <a:pt x="2025" y="2298"/>
                  </a:cubicBezTo>
                  <a:cubicBezTo>
                    <a:pt x="1965" y="2298"/>
                    <a:pt x="1894" y="2322"/>
                    <a:pt x="1834" y="2322"/>
                  </a:cubicBezTo>
                  <a:cubicBezTo>
                    <a:pt x="1775" y="2322"/>
                    <a:pt x="1715" y="2322"/>
                    <a:pt x="1656" y="2298"/>
                  </a:cubicBezTo>
                  <a:cubicBezTo>
                    <a:pt x="1525" y="2286"/>
                    <a:pt x="1382" y="2239"/>
                    <a:pt x="1263" y="2203"/>
                  </a:cubicBezTo>
                  <a:cubicBezTo>
                    <a:pt x="1144" y="2143"/>
                    <a:pt x="1049" y="2084"/>
                    <a:pt x="941" y="2000"/>
                  </a:cubicBezTo>
                  <a:cubicBezTo>
                    <a:pt x="834" y="1917"/>
                    <a:pt x="727" y="1822"/>
                    <a:pt x="644" y="1703"/>
                  </a:cubicBezTo>
                  <a:cubicBezTo>
                    <a:pt x="572" y="1607"/>
                    <a:pt x="489" y="1500"/>
                    <a:pt x="453" y="1381"/>
                  </a:cubicBezTo>
                  <a:lnTo>
                    <a:pt x="477" y="1381"/>
                  </a:lnTo>
                  <a:cubicBezTo>
                    <a:pt x="537" y="1369"/>
                    <a:pt x="596" y="1334"/>
                    <a:pt x="656" y="1322"/>
                  </a:cubicBezTo>
                  <a:cubicBezTo>
                    <a:pt x="775" y="1286"/>
                    <a:pt x="894" y="1274"/>
                    <a:pt x="1025" y="1274"/>
                  </a:cubicBezTo>
                  <a:close/>
                  <a:moveTo>
                    <a:pt x="3513" y="0"/>
                  </a:moveTo>
                  <a:cubicBezTo>
                    <a:pt x="3347" y="60"/>
                    <a:pt x="3192" y="119"/>
                    <a:pt x="3025" y="155"/>
                  </a:cubicBezTo>
                  <a:cubicBezTo>
                    <a:pt x="2668" y="250"/>
                    <a:pt x="2311" y="298"/>
                    <a:pt x="1942" y="310"/>
                  </a:cubicBezTo>
                  <a:lnTo>
                    <a:pt x="1692" y="310"/>
                  </a:lnTo>
                  <a:cubicBezTo>
                    <a:pt x="1132" y="310"/>
                    <a:pt x="584" y="238"/>
                    <a:pt x="60" y="95"/>
                  </a:cubicBezTo>
                  <a:cubicBezTo>
                    <a:pt x="48" y="107"/>
                    <a:pt x="48" y="131"/>
                    <a:pt x="37" y="143"/>
                  </a:cubicBezTo>
                  <a:cubicBezTo>
                    <a:pt x="1" y="500"/>
                    <a:pt x="48" y="834"/>
                    <a:pt x="120" y="1143"/>
                  </a:cubicBezTo>
                  <a:cubicBezTo>
                    <a:pt x="168" y="1274"/>
                    <a:pt x="215" y="1405"/>
                    <a:pt x="287" y="1536"/>
                  </a:cubicBezTo>
                  <a:cubicBezTo>
                    <a:pt x="346" y="1643"/>
                    <a:pt x="418" y="1762"/>
                    <a:pt x="513" y="1881"/>
                  </a:cubicBezTo>
                  <a:cubicBezTo>
                    <a:pt x="656" y="2084"/>
                    <a:pt x="870" y="2227"/>
                    <a:pt x="1084" y="2346"/>
                  </a:cubicBezTo>
                  <a:cubicBezTo>
                    <a:pt x="1299" y="2453"/>
                    <a:pt x="1537" y="2512"/>
                    <a:pt x="1775" y="2524"/>
                  </a:cubicBezTo>
                  <a:lnTo>
                    <a:pt x="1834" y="2524"/>
                  </a:lnTo>
                  <a:cubicBezTo>
                    <a:pt x="2037" y="2524"/>
                    <a:pt x="2251" y="2477"/>
                    <a:pt x="2454" y="2393"/>
                  </a:cubicBezTo>
                  <a:cubicBezTo>
                    <a:pt x="2668" y="2298"/>
                    <a:pt x="2870" y="2155"/>
                    <a:pt x="3025" y="1977"/>
                  </a:cubicBezTo>
                  <a:cubicBezTo>
                    <a:pt x="3204" y="1762"/>
                    <a:pt x="3335" y="1524"/>
                    <a:pt x="3406" y="1238"/>
                  </a:cubicBezTo>
                  <a:cubicBezTo>
                    <a:pt x="3454" y="1107"/>
                    <a:pt x="3489" y="941"/>
                    <a:pt x="3513" y="750"/>
                  </a:cubicBezTo>
                  <a:cubicBezTo>
                    <a:pt x="3561" y="500"/>
                    <a:pt x="3561" y="262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431;p32"/>
          <p:cNvGrpSpPr/>
          <p:nvPr/>
        </p:nvGrpSpPr>
        <p:grpSpPr>
          <a:xfrm rot="-2522092">
            <a:off x="7893249" y="453390"/>
            <a:ext cx="707582" cy="750595"/>
            <a:chOff x="2691195" y="863085"/>
            <a:chExt cx="468444" cy="496945"/>
          </a:xfrm>
        </p:grpSpPr>
        <p:sp>
          <p:nvSpPr>
            <p:cNvPr id="145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6089" y="908998"/>
            <a:ext cx="5992586" cy="307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c)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lọc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350 – 200 = 150 (ml)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Bình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đo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đang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đựng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cả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mật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ong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lọc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và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dầu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ăn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150 + 200 + 90 = 440 (ml)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 err="1">
                <a:ea typeface="DengXian"/>
              </a:rPr>
              <a:t>Đáp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số</a:t>
            </a:r>
            <a:r>
              <a:rPr lang="en-US" sz="2200" dirty="0">
                <a:ea typeface="DengXian"/>
              </a:rPr>
              <a:t>: 440 ml </a:t>
            </a:r>
            <a:r>
              <a:rPr lang="en-US" sz="2200" dirty="0" err="1">
                <a:ea typeface="DengXian"/>
              </a:rPr>
              <a:t>mật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ong</a:t>
            </a:r>
            <a:r>
              <a:rPr lang="en-US" sz="2200" dirty="0">
                <a:ea typeface="DengXian"/>
              </a:rPr>
              <a:t>, </a:t>
            </a:r>
            <a:r>
              <a:rPr lang="en-US" sz="2200" dirty="0" err="1">
                <a:ea typeface="DengXian"/>
              </a:rPr>
              <a:t>nước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lọc</a:t>
            </a:r>
            <a:r>
              <a:rPr lang="en-US" sz="2200" dirty="0">
                <a:ea typeface="DengXian"/>
              </a:rPr>
              <a:t>, </a:t>
            </a:r>
            <a:r>
              <a:rPr lang="en-US" sz="2200" dirty="0" err="1">
                <a:ea typeface="DengXian"/>
              </a:rPr>
              <a:t>dầu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ăn</a:t>
            </a:r>
            <a:r>
              <a:rPr lang="en-US" sz="2200" dirty="0">
                <a:ea typeface="DengXian"/>
              </a:rPr>
              <a:t>.</a:t>
            </a:r>
            <a:endParaRPr lang="en-US" sz="2200" dirty="0"/>
          </a:p>
        </p:txBody>
      </p:sp>
      <p:grpSp>
        <p:nvGrpSpPr>
          <p:cNvPr id="29" name="Google Shape;431;p32"/>
          <p:cNvGrpSpPr/>
          <p:nvPr/>
        </p:nvGrpSpPr>
        <p:grpSpPr>
          <a:xfrm rot="-2522092">
            <a:off x="7720954" y="385932"/>
            <a:ext cx="707582" cy="750595"/>
            <a:chOff x="2691195" y="863085"/>
            <a:chExt cx="468444" cy="496945"/>
          </a:xfrm>
        </p:grpSpPr>
        <p:sp>
          <p:nvSpPr>
            <p:cNvPr id="30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75" y="2441227"/>
            <a:ext cx="1757179" cy="1540801"/>
          </a:xfrm>
          <a:prstGeom prst="rect">
            <a:avLst/>
          </a:prstGeom>
        </p:spPr>
      </p:pic>
      <p:grpSp>
        <p:nvGrpSpPr>
          <p:cNvPr id="36" name="Google Shape;1121;p42"/>
          <p:cNvGrpSpPr/>
          <p:nvPr/>
        </p:nvGrpSpPr>
        <p:grpSpPr>
          <a:xfrm rot="16819586">
            <a:off x="491748" y="3648410"/>
            <a:ext cx="659157" cy="694012"/>
            <a:chOff x="225076" y="2816973"/>
            <a:chExt cx="659186" cy="694042"/>
          </a:xfrm>
        </p:grpSpPr>
        <p:sp>
          <p:nvSpPr>
            <p:cNvPr id="37" name="Google Shape;1122;p42"/>
            <p:cNvSpPr/>
            <p:nvPr/>
          </p:nvSpPr>
          <p:spPr>
            <a:xfrm>
              <a:off x="273249" y="2832006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4" y="1"/>
                  </a:moveTo>
                  <a:cubicBezTo>
                    <a:pt x="12157" y="1"/>
                    <a:pt x="12002" y="37"/>
                    <a:pt x="11860" y="84"/>
                  </a:cubicBezTo>
                  <a:lnTo>
                    <a:pt x="10717" y="465"/>
                  </a:lnTo>
                  <a:lnTo>
                    <a:pt x="9169" y="989"/>
                  </a:lnTo>
                  <a:lnTo>
                    <a:pt x="4502" y="2584"/>
                  </a:lnTo>
                  <a:lnTo>
                    <a:pt x="1418" y="3632"/>
                  </a:lnTo>
                  <a:cubicBezTo>
                    <a:pt x="906" y="3799"/>
                    <a:pt x="572" y="4085"/>
                    <a:pt x="334" y="4466"/>
                  </a:cubicBezTo>
                  <a:cubicBezTo>
                    <a:pt x="72" y="4906"/>
                    <a:pt x="1" y="5454"/>
                    <a:pt x="156" y="5871"/>
                  </a:cubicBezTo>
                  <a:cubicBezTo>
                    <a:pt x="894" y="8038"/>
                    <a:pt x="1620" y="10216"/>
                    <a:pt x="2370" y="12371"/>
                  </a:cubicBezTo>
                  <a:lnTo>
                    <a:pt x="2811" y="13693"/>
                  </a:lnTo>
                  <a:cubicBezTo>
                    <a:pt x="2978" y="14205"/>
                    <a:pt x="3263" y="14550"/>
                    <a:pt x="3644" y="14788"/>
                  </a:cubicBezTo>
                  <a:cubicBezTo>
                    <a:pt x="3930" y="14943"/>
                    <a:pt x="4263" y="15038"/>
                    <a:pt x="4585" y="15038"/>
                  </a:cubicBezTo>
                  <a:cubicBezTo>
                    <a:pt x="4752" y="15038"/>
                    <a:pt x="4918" y="15003"/>
                    <a:pt x="5049" y="14967"/>
                  </a:cubicBezTo>
                  <a:lnTo>
                    <a:pt x="15491" y="11407"/>
                  </a:lnTo>
                  <a:cubicBezTo>
                    <a:pt x="16003" y="11240"/>
                    <a:pt x="16348" y="10955"/>
                    <a:pt x="16586" y="10574"/>
                  </a:cubicBezTo>
                  <a:cubicBezTo>
                    <a:pt x="16836" y="10145"/>
                    <a:pt x="16908" y="9585"/>
                    <a:pt x="16765" y="9169"/>
                  </a:cubicBezTo>
                  <a:cubicBezTo>
                    <a:pt x="15872" y="6573"/>
                    <a:pt x="14991" y="3978"/>
                    <a:pt x="14098" y="1370"/>
                  </a:cubicBezTo>
                  <a:lnTo>
                    <a:pt x="14086" y="1346"/>
                  </a:lnTo>
                  <a:cubicBezTo>
                    <a:pt x="13919" y="834"/>
                    <a:pt x="13634" y="501"/>
                    <a:pt x="13253" y="263"/>
                  </a:cubicBezTo>
                  <a:cubicBezTo>
                    <a:pt x="12979" y="96"/>
                    <a:pt x="12633" y="1"/>
                    <a:pt x="12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3;p42"/>
            <p:cNvSpPr/>
            <p:nvPr/>
          </p:nvSpPr>
          <p:spPr>
            <a:xfrm>
              <a:off x="253047" y="2838909"/>
              <a:ext cx="611013" cy="543436"/>
            </a:xfrm>
            <a:custGeom>
              <a:avLst/>
              <a:gdLst/>
              <a:ahLst/>
              <a:cxnLst/>
              <a:rect l="l" t="t" r="r" b="b"/>
              <a:pathLst>
                <a:path w="16908" h="15038" extrusionOk="0">
                  <a:moveTo>
                    <a:pt x="12323" y="0"/>
                  </a:moveTo>
                  <a:cubicBezTo>
                    <a:pt x="12157" y="0"/>
                    <a:pt x="11990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lnTo>
                    <a:pt x="4489" y="2584"/>
                  </a:lnTo>
                  <a:lnTo>
                    <a:pt x="1405" y="3644"/>
                  </a:lnTo>
                  <a:cubicBezTo>
                    <a:pt x="905" y="3798"/>
                    <a:pt x="560" y="4084"/>
                    <a:pt x="322" y="4477"/>
                  </a:cubicBezTo>
                  <a:cubicBezTo>
                    <a:pt x="72" y="4906"/>
                    <a:pt x="0" y="5453"/>
                    <a:pt x="143" y="5870"/>
                  </a:cubicBezTo>
                  <a:cubicBezTo>
                    <a:pt x="893" y="8049"/>
                    <a:pt x="1620" y="10216"/>
                    <a:pt x="2358" y="12371"/>
                  </a:cubicBezTo>
                  <a:lnTo>
                    <a:pt x="2810" y="13704"/>
                  </a:lnTo>
                  <a:cubicBezTo>
                    <a:pt x="2977" y="14204"/>
                    <a:pt x="3251" y="14550"/>
                    <a:pt x="3644" y="14788"/>
                  </a:cubicBezTo>
                  <a:cubicBezTo>
                    <a:pt x="3929" y="14955"/>
                    <a:pt x="4251" y="15038"/>
                    <a:pt x="4584" y="15038"/>
                  </a:cubicBezTo>
                  <a:cubicBezTo>
                    <a:pt x="4739" y="15038"/>
                    <a:pt x="4906" y="15014"/>
                    <a:pt x="5037" y="14966"/>
                  </a:cubicBezTo>
                  <a:lnTo>
                    <a:pt x="15490" y="11407"/>
                  </a:lnTo>
                  <a:cubicBezTo>
                    <a:pt x="15990" y="11240"/>
                    <a:pt x="16336" y="10966"/>
                    <a:pt x="16574" y="10573"/>
                  </a:cubicBezTo>
                  <a:cubicBezTo>
                    <a:pt x="16824" y="10144"/>
                    <a:pt x="16907" y="9585"/>
                    <a:pt x="16752" y="9180"/>
                  </a:cubicBezTo>
                  <a:cubicBezTo>
                    <a:pt x="15859" y="6573"/>
                    <a:pt x="14978" y="3977"/>
                    <a:pt x="14085" y="1381"/>
                  </a:cubicBezTo>
                  <a:lnTo>
                    <a:pt x="14074" y="1346"/>
                  </a:lnTo>
                  <a:cubicBezTo>
                    <a:pt x="13907" y="846"/>
                    <a:pt x="13633" y="500"/>
                    <a:pt x="13240" y="262"/>
                  </a:cubicBezTo>
                  <a:cubicBezTo>
                    <a:pt x="12990" y="107"/>
                    <a:pt x="12645" y="0"/>
                    <a:pt x="1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4;p42"/>
            <p:cNvSpPr/>
            <p:nvPr/>
          </p:nvSpPr>
          <p:spPr>
            <a:xfrm>
              <a:off x="225076" y="2828139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3" y="1"/>
                  </a:moveTo>
                  <a:cubicBezTo>
                    <a:pt x="12157" y="1"/>
                    <a:pt x="12002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cubicBezTo>
                    <a:pt x="6573" y="1870"/>
                    <a:pt x="4001" y="2751"/>
                    <a:pt x="1405" y="3644"/>
                  </a:cubicBezTo>
                  <a:cubicBezTo>
                    <a:pt x="905" y="3799"/>
                    <a:pt x="560" y="4085"/>
                    <a:pt x="322" y="4477"/>
                  </a:cubicBezTo>
                  <a:cubicBezTo>
                    <a:pt x="72" y="4906"/>
                    <a:pt x="0" y="5454"/>
                    <a:pt x="143" y="5870"/>
                  </a:cubicBezTo>
                  <a:cubicBezTo>
                    <a:pt x="1036" y="8478"/>
                    <a:pt x="1929" y="11097"/>
                    <a:pt x="2810" y="13705"/>
                  </a:cubicBezTo>
                  <a:cubicBezTo>
                    <a:pt x="2977" y="14205"/>
                    <a:pt x="3251" y="14550"/>
                    <a:pt x="3644" y="14788"/>
                  </a:cubicBezTo>
                  <a:cubicBezTo>
                    <a:pt x="3918" y="14955"/>
                    <a:pt x="4251" y="15038"/>
                    <a:pt x="4584" y="15038"/>
                  </a:cubicBezTo>
                  <a:cubicBezTo>
                    <a:pt x="4739" y="15038"/>
                    <a:pt x="4894" y="15014"/>
                    <a:pt x="5037" y="14967"/>
                  </a:cubicBezTo>
                  <a:lnTo>
                    <a:pt x="15490" y="11407"/>
                  </a:lnTo>
                  <a:cubicBezTo>
                    <a:pt x="15991" y="11240"/>
                    <a:pt x="16336" y="10966"/>
                    <a:pt x="16574" y="10573"/>
                  </a:cubicBezTo>
                  <a:cubicBezTo>
                    <a:pt x="16824" y="10145"/>
                    <a:pt x="16907" y="9597"/>
                    <a:pt x="16753" y="9180"/>
                  </a:cubicBezTo>
                  <a:cubicBezTo>
                    <a:pt x="15860" y="6573"/>
                    <a:pt x="14967" y="3954"/>
                    <a:pt x="14086" y="1346"/>
                  </a:cubicBezTo>
                  <a:cubicBezTo>
                    <a:pt x="13931" y="846"/>
                    <a:pt x="13645" y="501"/>
                    <a:pt x="13252" y="263"/>
                  </a:cubicBezTo>
                  <a:cubicBezTo>
                    <a:pt x="12990" y="108"/>
                    <a:pt x="12645" y="1"/>
                    <a:pt x="12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25;p42"/>
            <p:cNvSpPr/>
            <p:nvPr/>
          </p:nvSpPr>
          <p:spPr>
            <a:xfrm>
              <a:off x="340400" y="3163325"/>
              <a:ext cx="543855" cy="219023"/>
            </a:xfrm>
            <a:custGeom>
              <a:avLst/>
              <a:gdLst/>
              <a:ahLst/>
              <a:cxnLst/>
              <a:rect l="l" t="t" r="r" b="b"/>
              <a:pathLst>
                <a:path w="14074" h="6073" extrusionOk="0">
                  <a:moveTo>
                    <a:pt x="13847" y="1"/>
                  </a:moveTo>
                  <a:cubicBezTo>
                    <a:pt x="11478" y="822"/>
                    <a:pt x="9108" y="1644"/>
                    <a:pt x="6727" y="2477"/>
                  </a:cubicBezTo>
                  <a:cubicBezTo>
                    <a:pt x="4477" y="3251"/>
                    <a:pt x="2250" y="4037"/>
                    <a:pt x="0" y="4811"/>
                  </a:cubicBezTo>
                  <a:cubicBezTo>
                    <a:pt x="179" y="5275"/>
                    <a:pt x="441" y="5620"/>
                    <a:pt x="810" y="5823"/>
                  </a:cubicBezTo>
                  <a:cubicBezTo>
                    <a:pt x="1084" y="5989"/>
                    <a:pt x="1429" y="6073"/>
                    <a:pt x="1750" y="6073"/>
                  </a:cubicBezTo>
                  <a:cubicBezTo>
                    <a:pt x="1905" y="6073"/>
                    <a:pt x="2072" y="6049"/>
                    <a:pt x="2203" y="6001"/>
                  </a:cubicBezTo>
                  <a:lnTo>
                    <a:pt x="12656" y="2441"/>
                  </a:lnTo>
                  <a:cubicBezTo>
                    <a:pt x="13156" y="2287"/>
                    <a:pt x="13514" y="2001"/>
                    <a:pt x="13740" y="1608"/>
                  </a:cubicBezTo>
                  <a:cubicBezTo>
                    <a:pt x="13990" y="1179"/>
                    <a:pt x="14073" y="632"/>
                    <a:pt x="13918" y="215"/>
                  </a:cubicBezTo>
                  <a:cubicBezTo>
                    <a:pt x="13895" y="144"/>
                    <a:pt x="13871" y="84"/>
                    <a:pt x="1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26;p42"/>
            <p:cNvSpPr/>
            <p:nvPr/>
          </p:nvSpPr>
          <p:spPr>
            <a:xfrm>
              <a:off x="587365" y="2910319"/>
              <a:ext cx="189794" cy="258636"/>
            </a:xfrm>
            <a:custGeom>
              <a:avLst/>
              <a:gdLst/>
              <a:ahLst/>
              <a:cxnLst/>
              <a:rect l="l" t="t" r="r" b="b"/>
              <a:pathLst>
                <a:path w="5252" h="7157" extrusionOk="0">
                  <a:moveTo>
                    <a:pt x="3227" y="1"/>
                  </a:moveTo>
                  <a:cubicBezTo>
                    <a:pt x="2156" y="358"/>
                    <a:pt x="1072" y="715"/>
                    <a:pt x="1" y="1072"/>
                  </a:cubicBezTo>
                  <a:cubicBezTo>
                    <a:pt x="691" y="3096"/>
                    <a:pt x="1358" y="5132"/>
                    <a:pt x="2025" y="7156"/>
                  </a:cubicBezTo>
                  <a:cubicBezTo>
                    <a:pt x="3096" y="6799"/>
                    <a:pt x="4180" y="6442"/>
                    <a:pt x="5251" y="6085"/>
                  </a:cubicBezTo>
                  <a:cubicBezTo>
                    <a:pt x="4573" y="4061"/>
                    <a:pt x="3906" y="2025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7;p42"/>
            <p:cNvSpPr/>
            <p:nvPr/>
          </p:nvSpPr>
          <p:spPr>
            <a:xfrm>
              <a:off x="597701" y="35109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8;p42"/>
            <p:cNvSpPr/>
            <p:nvPr/>
          </p:nvSpPr>
          <p:spPr>
            <a:xfrm>
              <a:off x="597701" y="35109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9;p42"/>
            <p:cNvSpPr/>
            <p:nvPr/>
          </p:nvSpPr>
          <p:spPr>
            <a:xfrm>
              <a:off x="251312" y="325067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30;p42"/>
            <p:cNvSpPr/>
            <p:nvPr/>
          </p:nvSpPr>
          <p:spPr>
            <a:xfrm>
              <a:off x="258215" y="3081579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31;p42"/>
            <p:cNvSpPr/>
            <p:nvPr/>
          </p:nvSpPr>
          <p:spPr>
            <a:xfrm>
              <a:off x="339960" y="281697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552;p32"/>
          <p:cNvSpPr/>
          <p:nvPr/>
        </p:nvSpPr>
        <p:spPr>
          <a:xfrm>
            <a:off x="512625" y="245589"/>
            <a:ext cx="852221" cy="46007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7595;p55"/>
          <p:cNvSpPr txBox="1">
            <a:spLocks/>
          </p:cNvSpPr>
          <p:nvPr/>
        </p:nvSpPr>
        <p:spPr>
          <a:xfrm>
            <a:off x="748814" y="32238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852" y="1554423"/>
            <a:ext cx="8537943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Ôn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vi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tứ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8" name="Google Shape;2485;p60"/>
          <p:cNvSpPr/>
          <p:nvPr/>
        </p:nvSpPr>
        <p:spPr>
          <a:xfrm>
            <a:off x="328008" y="1080073"/>
            <a:ext cx="341845" cy="376286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85;p60"/>
          <p:cNvSpPr/>
          <p:nvPr/>
        </p:nvSpPr>
        <p:spPr>
          <a:xfrm>
            <a:off x="328007" y="3235795"/>
            <a:ext cx="341845" cy="376286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318;p60"/>
          <p:cNvGrpSpPr/>
          <p:nvPr/>
        </p:nvGrpSpPr>
        <p:grpSpPr>
          <a:xfrm>
            <a:off x="7472665" y="608734"/>
            <a:ext cx="980150" cy="1463754"/>
            <a:chOff x="7157301" y="2661339"/>
            <a:chExt cx="1059409" cy="1732298"/>
          </a:xfrm>
        </p:grpSpPr>
        <p:sp>
          <p:nvSpPr>
            <p:cNvPr id="23" name="Google Shape;2319;p60"/>
            <p:cNvSpPr/>
            <p:nvPr/>
          </p:nvSpPr>
          <p:spPr>
            <a:xfrm>
              <a:off x="7428275" y="4291097"/>
              <a:ext cx="489376" cy="102540"/>
            </a:xfrm>
            <a:custGeom>
              <a:avLst/>
              <a:gdLst/>
              <a:ahLst/>
              <a:cxnLst/>
              <a:rect l="l" t="t" r="r" b="b"/>
              <a:pathLst>
                <a:path w="34014" h="7127" extrusionOk="0">
                  <a:moveTo>
                    <a:pt x="15606" y="1"/>
                  </a:moveTo>
                  <a:cubicBezTo>
                    <a:pt x="6911" y="1"/>
                    <a:pt x="57" y="1438"/>
                    <a:pt x="39" y="3287"/>
                  </a:cubicBezTo>
                  <a:cubicBezTo>
                    <a:pt x="0" y="5259"/>
                    <a:pt x="7561" y="6943"/>
                    <a:pt x="16940" y="7115"/>
                  </a:cubicBezTo>
                  <a:cubicBezTo>
                    <a:pt x="17389" y="7123"/>
                    <a:pt x="17834" y="7126"/>
                    <a:pt x="18274" y="7126"/>
                  </a:cubicBezTo>
                  <a:cubicBezTo>
                    <a:pt x="27031" y="7126"/>
                    <a:pt x="33939" y="5701"/>
                    <a:pt x="33975" y="3842"/>
                  </a:cubicBezTo>
                  <a:cubicBezTo>
                    <a:pt x="34013" y="1871"/>
                    <a:pt x="26453" y="187"/>
                    <a:pt x="17074" y="14"/>
                  </a:cubicBezTo>
                  <a:cubicBezTo>
                    <a:pt x="16579" y="5"/>
                    <a:pt x="16090" y="1"/>
                    <a:pt x="15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0;p60"/>
            <p:cNvSpPr/>
            <p:nvPr/>
          </p:nvSpPr>
          <p:spPr>
            <a:xfrm>
              <a:off x="7366308" y="3559047"/>
              <a:ext cx="228315" cy="274154"/>
            </a:xfrm>
            <a:custGeom>
              <a:avLst/>
              <a:gdLst/>
              <a:ahLst/>
              <a:cxnLst/>
              <a:rect l="l" t="t" r="r" b="b"/>
              <a:pathLst>
                <a:path w="15869" h="19055" extrusionOk="0">
                  <a:moveTo>
                    <a:pt x="13150" y="0"/>
                  </a:moveTo>
                  <a:cubicBezTo>
                    <a:pt x="5590" y="5647"/>
                    <a:pt x="1" y="13341"/>
                    <a:pt x="8997" y="18988"/>
                  </a:cubicBezTo>
                  <a:cubicBezTo>
                    <a:pt x="9063" y="19034"/>
                    <a:pt x="9125" y="19055"/>
                    <a:pt x="9183" y="19055"/>
                  </a:cubicBezTo>
                  <a:cubicBezTo>
                    <a:pt x="10049" y="19055"/>
                    <a:pt x="10056" y="14280"/>
                    <a:pt x="10432" y="14011"/>
                  </a:cubicBezTo>
                  <a:cubicBezTo>
                    <a:pt x="9150" y="12499"/>
                    <a:pt x="10011" y="11829"/>
                    <a:pt x="15868" y="5475"/>
                  </a:cubicBezTo>
                  <a:cubicBezTo>
                    <a:pt x="15103" y="3427"/>
                    <a:pt x="14701" y="2010"/>
                    <a:pt x="13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1;p60"/>
            <p:cNvSpPr/>
            <p:nvPr/>
          </p:nvSpPr>
          <p:spPr>
            <a:xfrm>
              <a:off x="7157301" y="2715536"/>
              <a:ext cx="1059409" cy="965516"/>
            </a:xfrm>
            <a:custGeom>
              <a:avLst/>
              <a:gdLst/>
              <a:ahLst/>
              <a:cxnLst/>
              <a:rect l="l" t="t" r="r" b="b"/>
              <a:pathLst>
                <a:path w="73634" h="67108" extrusionOk="0">
                  <a:moveTo>
                    <a:pt x="48158" y="18299"/>
                  </a:moveTo>
                  <a:cubicBezTo>
                    <a:pt x="46320" y="14299"/>
                    <a:pt x="43507" y="11543"/>
                    <a:pt x="39659" y="10069"/>
                  </a:cubicBezTo>
                  <a:cubicBezTo>
                    <a:pt x="37688" y="10337"/>
                    <a:pt x="36272" y="11026"/>
                    <a:pt x="35410" y="12155"/>
                  </a:cubicBezTo>
                  <a:cubicBezTo>
                    <a:pt x="32807" y="15505"/>
                    <a:pt x="35716" y="17438"/>
                    <a:pt x="28328" y="20826"/>
                  </a:cubicBezTo>
                  <a:cubicBezTo>
                    <a:pt x="28022" y="21055"/>
                    <a:pt x="27754" y="21285"/>
                    <a:pt x="27505" y="21496"/>
                  </a:cubicBezTo>
                  <a:cubicBezTo>
                    <a:pt x="26778" y="22204"/>
                    <a:pt x="26318" y="22931"/>
                    <a:pt x="26165" y="23735"/>
                  </a:cubicBezTo>
                  <a:cubicBezTo>
                    <a:pt x="25916" y="24884"/>
                    <a:pt x="26204" y="26147"/>
                    <a:pt x="27065" y="27525"/>
                  </a:cubicBezTo>
                  <a:cubicBezTo>
                    <a:pt x="28041" y="30587"/>
                    <a:pt x="26988" y="31009"/>
                    <a:pt x="26873" y="32846"/>
                  </a:cubicBezTo>
                  <a:cubicBezTo>
                    <a:pt x="26739" y="35373"/>
                    <a:pt x="30989" y="39373"/>
                    <a:pt x="31735" y="41249"/>
                  </a:cubicBezTo>
                  <a:cubicBezTo>
                    <a:pt x="31754" y="41287"/>
                    <a:pt x="31754" y="41306"/>
                    <a:pt x="31773" y="41364"/>
                  </a:cubicBezTo>
                  <a:cubicBezTo>
                    <a:pt x="31773" y="44445"/>
                    <a:pt x="31372" y="46742"/>
                    <a:pt x="30568" y="48273"/>
                  </a:cubicBezTo>
                  <a:cubicBezTo>
                    <a:pt x="30108" y="48867"/>
                    <a:pt x="29572" y="49441"/>
                    <a:pt x="29055" y="49977"/>
                  </a:cubicBezTo>
                  <a:cubicBezTo>
                    <a:pt x="23160" y="52350"/>
                    <a:pt x="7427" y="60715"/>
                    <a:pt x="27811" y="61270"/>
                  </a:cubicBezTo>
                  <a:cubicBezTo>
                    <a:pt x="27639" y="62035"/>
                    <a:pt x="27027" y="62820"/>
                    <a:pt x="25687" y="63643"/>
                  </a:cubicBezTo>
                  <a:cubicBezTo>
                    <a:pt x="19945" y="67108"/>
                    <a:pt x="16442" y="61174"/>
                    <a:pt x="12614" y="62782"/>
                  </a:cubicBezTo>
                  <a:cubicBezTo>
                    <a:pt x="11044" y="63165"/>
                    <a:pt x="9456" y="62361"/>
                    <a:pt x="7924" y="60408"/>
                  </a:cubicBezTo>
                  <a:cubicBezTo>
                    <a:pt x="2488" y="60638"/>
                    <a:pt x="0" y="58437"/>
                    <a:pt x="421" y="53824"/>
                  </a:cubicBezTo>
                  <a:cubicBezTo>
                    <a:pt x="1570" y="54839"/>
                    <a:pt x="2852" y="55279"/>
                    <a:pt x="4307" y="55183"/>
                  </a:cubicBezTo>
                  <a:cubicBezTo>
                    <a:pt x="13016" y="54666"/>
                    <a:pt x="0" y="48005"/>
                    <a:pt x="6929" y="44905"/>
                  </a:cubicBezTo>
                  <a:cubicBezTo>
                    <a:pt x="9149" y="43316"/>
                    <a:pt x="9532" y="41191"/>
                    <a:pt x="8039" y="38588"/>
                  </a:cubicBezTo>
                  <a:cubicBezTo>
                    <a:pt x="6374" y="36023"/>
                    <a:pt x="6948" y="34109"/>
                    <a:pt x="9800" y="32789"/>
                  </a:cubicBezTo>
                  <a:cubicBezTo>
                    <a:pt x="13915" y="29496"/>
                    <a:pt x="6699" y="24041"/>
                    <a:pt x="14930" y="22070"/>
                  </a:cubicBezTo>
                  <a:cubicBezTo>
                    <a:pt x="16538" y="21113"/>
                    <a:pt x="17227" y="19065"/>
                    <a:pt x="17016" y="15926"/>
                  </a:cubicBezTo>
                  <a:cubicBezTo>
                    <a:pt x="16844" y="11638"/>
                    <a:pt x="20251" y="14012"/>
                    <a:pt x="23007" y="10643"/>
                  </a:cubicBezTo>
                  <a:cubicBezTo>
                    <a:pt x="24787" y="8442"/>
                    <a:pt x="25017" y="5207"/>
                    <a:pt x="28998" y="3370"/>
                  </a:cubicBezTo>
                  <a:cubicBezTo>
                    <a:pt x="32309" y="1838"/>
                    <a:pt x="35602" y="709"/>
                    <a:pt x="38855" y="3389"/>
                  </a:cubicBezTo>
                  <a:cubicBezTo>
                    <a:pt x="44923" y="1"/>
                    <a:pt x="51737" y="3599"/>
                    <a:pt x="56522" y="8174"/>
                  </a:cubicBezTo>
                  <a:cubicBezTo>
                    <a:pt x="59566" y="11198"/>
                    <a:pt x="60925" y="14031"/>
                    <a:pt x="60637" y="16691"/>
                  </a:cubicBezTo>
                  <a:cubicBezTo>
                    <a:pt x="59604" y="24558"/>
                    <a:pt x="72103" y="24348"/>
                    <a:pt x="65595" y="32789"/>
                  </a:cubicBezTo>
                  <a:cubicBezTo>
                    <a:pt x="62513" y="38033"/>
                    <a:pt x="67681" y="39105"/>
                    <a:pt x="70074" y="41976"/>
                  </a:cubicBezTo>
                  <a:cubicBezTo>
                    <a:pt x="73634" y="46264"/>
                    <a:pt x="62379" y="55796"/>
                    <a:pt x="73443" y="53441"/>
                  </a:cubicBezTo>
                  <a:cubicBezTo>
                    <a:pt x="72983" y="64811"/>
                    <a:pt x="66686" y="59145"/>
                    <a:pt x="58781" y="62399"/>
                  </a:cubicBezTo>
                  <a:cubicBezTo>
                    <a:pt x="47679" y="66935"/>
                    <a:pt x="51986" y="61289"/>
                    <a:pt x="56637" y="54494"/>
                  </a:cubicBezTo>
                  <a:cubicBezTo>
                    <a:pt x="53670" y="54360"/>
                    <a:pt x="50589" y="53748"/>
                    <a:pt x="47354" y="52657"/>
                  </a:cubicBezTo>
                  <a:cubicBezTo>
                    <a:pt x="47239" y="52580"/>
                    <a:pt x="47143" y="52503"/>
                    <a:pt x="47029" y="52446"/>
                  </a:cubicBezTo>
                  <a:cubicBezTo>
                    <a:pt x="46875" y="52274"/>
                    <a:pt x="46665" y="52101"/>
                    <a:pt x="46378" y="51910"/>
                  </a:cubicBezTo>
                  <a:cubicBezTo>
                    <a:pt x="44483" y="50168"/>
                    <a:pt x="43755" y="47029"/>
                    <a:pt x="44138" y="42550"/>
                  </a:cubicBezTo>
                  <a:cubicBezTo>
                    <a:pt x="44177" y="42512"/>
                    <a:pt x="44253" y="42455"/>
                    <a:pt x="44330" y="42397"/>
                  </a:cubicBezTo>
                  <a:cubicBezTo>
                    <a:pt x="53441" y="34760"/>
                    <a:pt x="52694" y="32540"/>
                    <a:pt x="51278" y="30377"/>
                  </a:cubicBezTo>
                  <a:cubicBezTo>
                    <a:pt x="48789" y="26625"/>
                    <a:pt x="50455" y="23391"/>
                    <a:pt x="48158" y="18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22;p60"/>
            <p:cNvSpPr/>
            <p:nvPr/>
          </p:nvSpPr>
          <p:spPr>
            <a:xfrm>
              <a:off x="7318671" y="2811371"/>
              <a:ext cx="787068" cy="886212"/>
            </a:xfrm>
            <a:custGeom>
              <a:avLst/>
              <a:gdLst/>
              <a:ahLst/>
              <a:cxnLst/>
              <a:rect l="l" t="t" r="r" b="b"/>
              <a:pathLst>
                <a:path w="54705" h="61596" extrusionOk="0">
                  <a:moveTo>
                    <a:pt x="36942" y="11638"/>
                  </a:moveTo>
                  <a:cubicBezTo>
                    <a:pt x="35430" y="8289"/>
                    <a:pt x="32539" y="4652"/>
                    <a:pt x="28443" y="3408"/>
                  </a:cubicBezTo>
                  <a:cubicBezTo>
                    <a:pt x="33707" y="1"/>
                    <a:pt x="44426" y="4748"/>
                    <a:pt x="42397" y="23237"/>
                  </a:cubicBezTo>
                  <a:cubicBezTo>
                    <a:pt x="41650" y="30013"/>
                    <a:pt x="48292" y="30664"/>
                    <a:pt x="48426" y="40674"/>
                  </a:cubicBezTo>
                  <a:cubicBezTo>
                    <a:pt x="48464" y="44349"/>
                    <a:pt x="47105" y="52006"/>
                    <a:pt x="54704" y="50398"/>
                  </a:cubicBezTo>
                  <a:cubicBezTo>
                    <a:pt x="54589" y="53288"/>
                    <a:pt x="48522" y="61595"/>
                    <a:pt x="43756" y="58322"/>
                  </a:cubicBezTo>
                  <a:cubicBezTo>
                    <a:pt x="42454" y="57422"/>
                    <a:pt x="38932" y="57384"/>
                    <a:pt x="37841" y="57461"/>
                  </a:cubicBezTo>
                  <a:cubicBezTo>
                    <a:pt x="34320" y="57652"/>
                    <a:pt x="32712" y="54398"/>
                    <a:pt x="35736" y="47910"/>
                  </a:cubicBezTo>
                  <a:lnTo>
                    <a:pt x="35736" y="47910"/>
                  </a:lnTo>
                  <a:cubicBezTo>
                    <a:pt x="37573" y="43890"/>
                    <a:pt x="31066" y="45804"/>
                    <a:pt x="30798" y="40426"/>
                  </a:cubicBezTo>
                  <a:cubicBezTo>
                    <a:pt x="31066" y="33880"/>
                    <a:pt x="44426" y="30377"/>
                    <a:pt x="40138" y="23831"/>
                  </a:cubicBezTo>
                  <a:cubicBezTo>
                    <a:pt x="37573" y="19964"/>
                    <a:pt x="39239" y="16730"/>
                    <a:pt x="36942" y="11638"/>
                  </a:cubicBezTo>
                  <a:close/>
                  <a:moveTo>
                    <a:pt x="15332" y="19849"/>
                  </a:moveTo>
                  <a:lnTo>
                    <a:pt x="15332" y="19849"/>
                  </a:lnTo>
                  <a:lnTo>
                    <a:pt x="15332" y="19849"/>
                  </a:lnTo>
                  <a:lnTo>
                    <a:pt x="15351" y="19907"/>
                  </a:lnTo>
                  <a:lnTo>
                    <a:pt x="15351" y="19907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370" y="19964"/>
                  </a:lnTo>
                  <a:lnTo>
                    <a:pt x="15409" y="20003"/>
                  </a:lnTo>
                  <a:lnTo>
                    <a:pt x="15409" y="20022"/>
                  </a:lnTo>
                  <a:lnTo>
                    <a:pt x="15409" y="20022"/>
                  </a:lnTo>
                  <a:cubicBezTo>
                    <a:pt x="15428" y="20079"/>
                    <a:pt x="15447" y="20098"/>
                    <a:pt x="15447" y="20156"/>
                  </a:cubicBezTo>
                  <a:lnTo>
                    <a:pt x="15447" y="20156"/>
                  </a:lnTo>
                  <a:lnTo>
                    <a:pt x="15447" y="20156"/>
                  </a:lnTo>
                  <a:cubicBezTo>
                    <a:pt x="15447" y="20175"/>
                    <a:pt x="15466" y="20194"/>
                    <a:pt x="15466" y="20232"/>
                  </a:cubicBezTo>
                  <a:lnTo>
                    <a:pt x="15466" y="20232"/>
                  </a:lnTo>
                  <a:cubicBezTo>
                    <a:pt x="15466" y="20251"/>
                    <a:pt x="15504" y="20271"/>
                    <a:pt x="15504" y="20290"/>
                  </a:cubicBezTo>
                  <a:lnTo>
                    <a:pt x="15504" y="20290"/>
                  </a:lnTo>
                  <a:cubicBezTo>
                    <a:pt x="15543" y="20385"/>
                    <a:pt x="15619" y="20519"/>
                    <a:pt x="15657" y="20615"/>
                  </a:cubicBezTo>
                  <a:lnTo>
                    <a:pt x="15657" y="20615"/>
                  </a:lnTo>
                  <a:cubicBezTo>
                    <a:pt x="15715" y="20711"/>
                    <a:pt x="15753" y="20768"/>
                    <a:pt x="15811" y="20864"/>
                  </a:cubicBezTo>
                  <a:cubicBezTo>
                    <a:pt x="15830" y="20921"/>
                    <a:pt x="15830" y="20960"/>
                    <a:pt x="15849" y="21017"/>
                  </a:cubicBezTo>
                  <a:lnTo>
                    <a:pt x="15849" y="21017"/>
                  </a:lnTo>
                  <a:close/>
                  <a:moveTo>
                    <a:pt x="15485" y="20251"/>
                  </a:moveTo>
                  <a:lnTo>
                    <a:pt x="15523" y="20328"/>
                  </a:lnTo>
                  <a:cubicBezTo>
                    <a:pt x="15523" y="20271"/>
                    <a:pt x="15485" y="20251"/>
                    <a:pt x="15485" y="20251"/>
                  </a:cubicBezTo>
                  <a:close/>
                  <a:moveTo>
                    <a:pt x="16174" y="22146"/>
                  </a:moveTo>
                  <a:lnTo>
                    <a:pt x="16174" y="22146"/>
                  </a:lnTo>
                  <a:cubicBezTo>
                    <a:pt x="16174" y="22185"/>
                    <a:pt x="16193" y="22204"/>
                    <a:pt x="16193" y="22261"/>
                  </a:cubicBezTo>
                  <a:cubicBezTo>
                    <a:pt x="16193" y="22280"/>
                    <a:pt x="16193" y="22338"/>
                    <a:pt x="16213" y="22357"/>
                  </a:cubicBezTo>
                  <a:cubicBezTo>
                    <a:pt x="16213" y="22376"/>
                    <a:pt x="16213" y="22433"/>
                    <a:pt x="16232" y="22453"/>
                  </a:cubicBezTo>
                  <a:lnTo>
                    <a:pt x="16232" y="22453"/>
                  </a:lnTo>
                  <a:cubicBezTo>
                    <a:pt x="16232" y="22472"/>
                    <a:pt x="16232" y="22529"/>
                    <a:pt x="16270" y="22548"/>
                  </a:cubicBezTo>
                  <a:lnTo>
                    <a:pt x="16270" y="22644"/>
                  </a:lnTo>
                  <a:lnTo>
                    <a:pt x="16270" y="22644"/>
                  </a:lnTo>
                  <a:lnTo>
                    <a:pt x="16270" y="22740"/>
                  </a:lnTo>
                  <a:lnTo>
                    <a:pt x="16270" y="22740"/>
                  </a:lnTo>
                  <a:lnTo>
                    <a:pt x="16270" y="22835"/>
                  </a:lnTo>
                  <a:lnTo>
                    <a:pt x="16270" y="22931"/>
                  </a:lnTo>
                  <a:lnTo>
                    <a:pt x="16270" y="23027"/>
                  </a:lnTo>
                  <a:lnTo>
                    <a:pt x="16270" y="23199"/>
                  </a:lnTo>
                  <a:lnTo>
                    <a:pt x="16270" y="23199"/>
                  </a:lnTo>
                  <a:lnTo>
                    <a:pt x="16270" y="23257"/>
                  </a:lnTo>
                  <a:lnTo>
                    <a:pt x="16270" y="23333"/>
                  </a:lnTo>
                  <a:lnTo>
                    <a:pt x="16270" y="23333"/>
                  </a:lnTo>
                  <a:lnTo>
                    <a:pt x="16270" y="23410"/>
                  </a:lnTo>
                  <a:lnTo>
                    <a:pt x="16270" y="23410"/>
                  </a:lnTo>
                  <a:lnTo>
                    <a:pt x="16270" y="23486"/>
                  </a:lnTo>
                  <a:lnTo>
                    <a:pt x="16270" y="23486"/>
                  </a:lnTo>
                  <a:lnTo>
                    <a:pt x="16270" y="23544"/>
                  </a:lnTo>
                  <a:lnTo>
                    <a:pt x="16270" y="23544"/>
                  </a:lnTo>
                  <a:lnTo>
                    <a:pt x="16270" y="23620"/>
                  </a:lnTo>
                  <a:lnTo>
                    <a:pt x="16270" y="23620"/>
                  </a:lnTo>
                  <a:lnTo>
                    <a:pt x="16270" y="23697"/>
                  </a:lnTo>
                  <a:lnTo>
                    <a:pt x="16270" y="23697"/>
                  </a:lnTo>
                  <a:lnTo>
                    <a:pt x="16270" y="23773"/>
                  </a:lnTo>
                  <a:lnTo>
                    <a:pt x="16270" y="23773"/>
                  </a:lnTo>
                  <a:cubicBezTo>
                    <a:pt x="16270" y="23812"/>
                    <a:pt x="16232" y="23869"/>
                    <a:pt x="16232" y="23907"/>
                  </a:cubicBezTo>
                  <a:lnTo>
                    <a:pt x="16232" y="23907"/>
                  </a:lnTo>
                  <a:cubicBezTo>
                    <a:pt x="16232" y="23926"/>
                    <a:pt x="16232" y="23965"/>
                    <a:pt x="16213" y="23984"/>
                  </a:cubicBezTo>
                  <a:lnTo>
                    <a:pt x="16213" y="23984"/>
                  </a:lnTo>
                  <a:cubicBezTo>
                    <a:pt x="16213" y="24003"/>
                    <a:pt x="16213" y="24022"/>
                    <a:pt x="16193" y="24060"/>
                  </a:cubicBezTo>
                  <a:lnTo>
                    <a:pt x="16193" y="24060"/>
                  </a:lnTo>
                  <a:cubicBezTo>
                    <a:pt x="16174" y="24118"/>
                    <a:pt x="16174" y="24175"/>
                    <a:pt x="16136" y="24252"/>
                  </a:cubicBezTo>
                  <a:lnTo>
                    <a:pt x="16136" y="24252"/>
                  </a:lnTo>
                  <a:cubicBezTo>
                    <a:pt x="16136" y="24271"/>
                    <a:pt x="16136" y="24290"/>
                    <a:pt x="16117" y="24309"/>
                  </a:cubicBezTo>
                  <a:lnTo>
                    <a:pt x="16117" y="24309"/>
                  </a:lnTo>
                  <a:lnTo>
                    <a:pt x="16098" y="24386"/>
                  </a:lnTo>
                  <a:lnTo>
                    <a:pt x="16098" y="24386"/>
                  </a:lnTo>
                  <a:lnTo>
                    <a:pt x="16059" y="24462"/>
                  </a:lnTo>
                  <a:lnTo>
                    <a:pt x="16059" y="24462"/>
                  </a:lnTo>
                  <a:cubicBezTo>
                    <a:pt x="16040" y="24501"/>
                    <a:pt x="16040" y="24539"/>
                    <a:pt x="16021" y="24577"/>
                  </a:cubicBezTo>
                  <a:lnTo>
                    <a:pt x="16021" y="24577"/>
                  </a:lnTo>
                  <a:lnTo>
                    <a:pt x="15964" y="24692"/>
                  </a:lnTo>
                  <a:lnTo>
                    <a:pt x="15964" y="24692"/>
                  </a:lnTo>
                  <a:lnTo>
                    <a:pt x="15945" y="24769"/>
                  </a:lnTo>
                  <a:lnTo>
                    <a:pt x="15945" y="24769"/>
                  </a:lnTo>
                  <a:cubicBezTo>
                    <a:pt x="15925" y="24826"/>
                    <a:pt x="15925" y="24845"/>
                    <a:pt x="15906" y="24883"/>
                  </a:cubicBezTo>
                  <a:lnTo>
                    <a:pt x="15906" y="24883"/>
                  </a:lnTo>
                  <a:lnTo>
                    <a:pt x="15868" y="24960"/>
                  </a:lnTo>
                  <a:lnTo>
                    <a:pt x="15868" y="24960"/>
                  </a:lnTo>
                  <a:cubicBezTo>
                    <a:pt x="15849" y="25056"/>
                    <a:pt x="15811" y="25171"/>
                    <a:pt x="15772" y="25305"/>
                  </a:cubicBezTo>
                  <a:lnTo>
                    <a:pt x="15772" y="25305"/>
                  </a:lnTo>
                  <a:cubicBezTo>
                    <a:pt x="15772" y="25324"/>
                    <a:pt x="15772" y="25343"/>
                    <a:pt x="15753" y="25362"/>
                  </a:cubicBezTo>
                  <a:lnTo>
                    <a:pt x="15753" y="25362"/>
                  </a:lnTo>
                  <a:cubicBezTo>
                    <a:pt x="15753" y="25419"/>
                    <a:pt x="15734" y="25458"/>
                    <a:pt x="15734" y="25515"/>
                  </a:cubicBezTo>
                  <a:lnTo>
                    <a:pt x="15734" y="25515"/>
                  </a:lnTo>
                  <a:cubicBezTo>
                    <a:pt x="15715" y="25592"/>
                    <a:pt x="15715" y="25649"/>
                    <a:pt x="15677" y="25726"/>
                  </a:cubicBezTo>
                  <a:lnTo>
                    <a:pt x="15677" y="25726"/>
                  </a:lnTo>
                  <a:cubicBezTo>
                    <a:pt x="15657" y="25840"/>
                    <a:pt x="15638" y="25994"/>
                    <a:pt x="15638" y="26128"/>
                  </a:cubicBezTo>
                  <a:lnTo>
                    <a:pt x="15638" y="26223"/>
                  </a:lnTo>
                  <a:lnTo>
                    <a:pt x="15638" y="26223"/>
                  </a:lnTo>
                  <a:lnTo>
                    <a:pt x="15638" y="26223"/>
                  </a:lnTo>
                  <a:lnTo>
                    <a:pt x="15638" y="26319"/>
                  </a:lnTo>
                  <a:lnTo>
                    <a:pt x="15638" y="26357"/>
                  </a:lnTo>
                  <a:lnTo>
                    <a:pt x="15638" y="26453"/>
                  </a:lnTo>
                  <a:lnTo>
                    <a:pt x="15638" y="26472"/>
                  </a:lnTo>
                  <a:lnTo>
                    <a:pt x="15638" y="26568"/>
                  </a:lnTo>
                  <a:lnTo>
                    <a:pt x="15638" y="26587"/>
                  </a:lnTo>
                  <a:lnTo>
                    <a:pt x="15638" y="26683"/>
                  </a:lnTo>
                  <a:lnTo>
                    <a:pt x="15638" y="26702"/>
                  </a:lnTo>
                  <a:cubicBezTo>
                    <a:pt x="15638" y="26759"/>
                    <a:pt x="15638" y="26778"/>
                    <a:pt x="15657" y="26836"/>
                  </a:cubicBezTo>
                  <a:lnTo>
                    <a:pt x="15657" y="26855"/>
                  </a:lnTo>
                  <a:cubicBezTo>
                    <a:pt x="15657" y="26874"/>
                    <a:pt x="15677" y="26932"/>
                    <a:pt x="15677" y="26951"/>
                  </a:cubicBezTo>
                  <a:lnTo>
                    <a:pt x="15677" y="26970"/>
                  </a:lnTo>
                  <a:cubicBezTo>
                    <a:pt x="15677" y="27027"/>
                    <a:pt x="15715" y="27046"/>
                    <a:pt x="15715" y="27085"/>
                  </a:cubicBezTo>
                  <a:lnTo>
                    <a:pt x="15715" y="27123"/>
                  </a:lnTo>
                  <a:cubicBezTo>
                    <a:pt x="15715" y="27142"/>
                    <a:pt x="15734" y="27180"/>
                    <a:pt x="15734" y="27219"/>
                  </a:cubicBezTo>
                  <a:lnTo>
                    <a:pt x="15734" y="27238"/>
                  </a:lnTo>
                  <a:cubicBezTo>
                    <a:pt x="15734" y="27276"/>
                    <a:pt x="15753" y="27314"/>
                    <a:pt x="15753" y="27353"/>
                  </a:cubicBezTo>
                  <a:lnTo>
                    <a:pt x="15753" y="27353"/>
                  </a:lnTo>
                  <a:cubicBezTo>
                    <a:pt x="15772" y="27410"/>
                    <a:pt x="15772" y="27429"/>
                    <a:pt x="15811" y="27467"/>
                  </a:cubicBezTo>
                  <a:lnTo>
                    <a:pt x="15811" y="27506"/>
                  </a:lnTo>
                  <a:cubicBezTo>
                    <a:pt x="15830" y="27525"/>
                    <a:pt x="15830" y="27563"/>
                    <a:pt x="15849" y="27601"/>
                  </a:cubicBezTo>
                  <a:lnTo>
                    <a:pt x="15849" y="27621"/>
                  </a:lnTo>
                  <a:cubicBezTo>
                    <a:pt x="15868" y="27659"/>
                    <a:pt x="15868" y="27697"/>
                    <a:pt x="15906" y="27735"/>
                  </a:cubicBezTo>
                  <a:lnTo>
                    <a:pt x="15906" y="27755"/>
                  </a:lnTo>
                  <a:cubicBezTo>
                    <a:pt x="15925" y="27793"/>
                    <a:pt x="15925" y="27831"/>
                    <a:pt x="15945" y="27850"/>
                  </a:cubicBezTo>
                  <a:lnTo>
                    <a:pt x="15945" y="27889"/>
                  </a:lnTo>
                  <a:cubicBezTo>
                    <a:pt x="15964" y="27927"/>
                    <a:pt x="16002" y="27984"/>
                    <a:pt x="16002" y="28003"/>
                  </a:cubicBezTo>
                  <a:lnTo>
                    <a:pt x="16002" y="28023"/>
                  </a:lnTo>
                  <a:cubicBezTo>
                    <a:pt x="16021" y="28080"/>
                    <a:pt x="16021" y="28099"/>
                    <a:pt x="16040" y="28137"/>
                  </a:cubicBezTo>
                  <a:lnTo>
                    <a:pt x="16079" y="28176"/>
                  </a:lnTo>
                  <a:cubicBezTo>
                    <a:pt x="16098" y="28214"/>
                    <a:pt x="16117" y="28271"/>
                    <a:pt x="16136" y="28290"/>
                  </a:cubicBezTo>
                  <a:lnTo>
                    <a:pt x="16136" y="28290"/>
                  </a:lnTo>
                  <a:lnTo>
                    <a:pt x="16136" y="28290"/>
                  </a:lnTo>
                  <a:cubicBezTo>
                    <a:pt x="16174" y="28329"/>
                    <a:pt x="16193" y="28386"/>
                    <a:pt x="16213" y="28405"/>
                  </a:cubicBezTo>
                  <a:lnTo>
                    <a:pt x="16232" y="28424"/>
                  </a:lnTo>
                  <a:cubicBezTo>
                    <a:pt x="16270" y="28482"/>
                    <a:pt x="16289" y="28501"/>
                    <a:pt x="16308" y="28558"/>
                  </a:cubicBezTo>
                  <a:lnTo>
                    <a:pt x="16308" y="28578"/>
                  </a:lnTo>
                  <a:cubicBezTo>
                    <a:pt x="16327" y="28616"/>
                    <a:pt x="16366" y="28673"/>
                    <a:pt x="16385" y="28692"/>
                  </a:cubicBezTo>
                  <a:lnTo>
                    <a:pt x="16404" y="28712"/>
                  </a:lnTo>
                  <a:cubicBezTo>
                    <a:pt x="16423" y="28769"/>
                    <a:pt x="16442" y="28788"/>
                    <a:pt x="16481" y="28846"/>
                  </a:cubicBezTo>
                  <a:lnTo>
                    <a:pt x="16500" y="28865"/>
                  </a:lnTo>
                  <a:lnTo>
                    <a:pt x="16576" y="28999"/>
                  </a:lnTo>
                  <a:lnTo>
                    <a:pt x="16576" y="29037"/>
                  </a:lnTo>
                  <a:cubicBezTo>
                    <a:pt x="16595" y="29075"/>
                    <a:pt x="16614" y="29094"/>
                    <a:pt x="16634" y="29152"/>
                  </a:cubicBezTo>
                  <a:lnTo>
                    <a:pt x="16672" y="29171"/>
                  </a:lnTo>
                  <a:cubicBezTo>
                    <a:pt x="16710" y="29267"/>
                    <a:pt x="16787" y="29362"/>
                    <a:pt x="16825" y="29439"/>
                  </a:cubicBezTo>
                  <a:lnTo>
                    <a:pt x="16863" y="29458"/>
                  </a:lnTo>
                  <a:cubicBezTo>
                    <a:pt x="16921" y="29554"/>
                    <a:pt x="16978" y="29649"/>
                    <a:pt x="17055" y="29745"/>
                  </a:cubicBezTo>
                  <a:lnTo>
                    <a:pt x="17055" y="29764"/>
                  </a:lnTo>
                  <a:cubicBezTo>
                    <a:pt x="17074" y="29822"/>
                    <a:pt x="17093" y="29860"/>
                    <a:pt x="17150" y="29898"/>
                  </a:cubicBezTo>
                  <a:lnTo>
                    <a:pt x="17150" y="29917"/>
                  </a:lnTo>
                  <a:cubicBezTo>
                    <a:pt x="17170" y="29956"/>
                    <a:pt x="17208" y="30013"/>
                    <a:pt x="17246" y="30051"/>
                  </a:cubicBezTo>
                  <a:lnTo>
                    <a:pt x="17246" y="30051"/>
                  </a:lnTo>
                  <a:cubicBezTo>
                    <a:pt x="17265" y="30109"/>
                    <a:pt x="17304" y="30147"/>
                    <a:pt x="17342" y="30205"/>
                  </a:cubicBezTo>
                  <a:lnTo>
                    <a:pt x="17342" y="30224"/>
                  </a:lnTo>
                  <a:cubicBezTo>
                    <a:pt x="17361" y="30281"/>
                    <a:pt x="17399" y="30319"/>
                    <a:pt x="17438" y="30377"/>
                  </a:cubicBezTo>
                  <a:lnTo>
                    <a:pt x="17438" y="30377"/>
                  </a:lnTo>
                  <a:cubicBezTo>
                    <a:pt x="17457" y="30415"/>
                    <a:pt x="17495" y="30473"/>
                    <a:pt x="17533" y="30492"/>
                  </a:cubicBezTo>
                  <a:lnTo>
                    <a:pt x="17552" y="30511"/>
                  </a:lnTo>
                  <a:cubicBezTo>
                    <a:pt x="17572" y="30568"/>
                    <a:pt x="17629" y="30607"/>
                    <a:pt x="17648" y="30664"/>
                  </a:cubicBezTo>
                  <a:lnTo>
                    <a:pt x="17648" y="30664"/>
                  </a:lnTo>
                  <a:cubicBezTo>
                    <a:pt x="17667" y="30702"/>
                    <a:pt x="17725" y="30760"/>
                    <a:pt x="17744" y="30798"/>
                  </a:cubicBezTo>
                  <a:lnTo>
                    <a:pt x="17744" y="30798"/>
                  </a:lnTo>
                  <a:lnTo>
                    <a:pt x="17839" y="30951"/>
                  </a:lnTo>
                  <a:lnTo>
                    <a:pt x="17839" y="30951"/>
                  </a:lnTo>
                  <a:lnTo>
                    <a:pt x="17839" y="30970"/>
                  </a:lnTo>
                  <a:lnTo>
                    <a:pt x="17935" y="31085"/>
                  </a:lnTo>
                  <a:lnTo>
                    <a:pt x="17935" y="31104"/>
                  </a:lnTo>
                  <a:cubicBezTo>
                    <a:pt x="18069" y="31296"/>
                    <a:pt x="18222" y="31487"/>
                    <a:pt x="18356" y="31659"/>
                  </a:cubicBezTo>
                  <a:lnTo>
                    <a:pt x="18433" y="31755"/>
                  </a:lnTo>
                  <a:lnTo>
                    <a:pt x="18490" y="31812"/>
                  </a:lnTo>
                  <a:lnTo>
                    <a:pt x="18586" y="31946"/>
                  </a:lnTo>
                  <a:lnTo>
                    <a:pt x="18586" y="31946"/>
                  </a:lnTo>
                  <a:lnTo>
                    <a:pt x="18643" y="32042"/>
                  </a:lnTo>
                  <a:cubicBezTo>
                    <a:pt x="18739" y="32157"/>
                    <a:pt x="18835" y="32310"/>
                    <a:pt x="18931" y="32425"/>
                  </a:cubicBezTo>
                  <a:lnTo>
                    <a:pt x="18931" y="32425"/>
                  </a:lnTo>
                  <a:cubicBezTo>
                    <a:pt x="19581" y="33286"/>
                    <a:pt x="20156" y="34052"/>
                    <a:pt x="20366" y="34626"/>
                  </a:cubicBezTo>
                  <a:cubicBezTo>
                    <a:pt x="23141" y="41517"/>
                    <a:pt x="14298" y="44771"/>
                    <a:pt x="13609" y="48426"/>
                  </a:cubicBezTo>
                  <a:lnTo>
                    <a:pt x="13609" y="48426"/>
                  </a:lnTo>
                  <a:cubicBezTo>
                    <a:pt x="13609" y="48484"/>
                    <a:pt x="13571" y="48560"/>
                    <a:pt x="13571" y="48599"/>
                  </a:cubicBezTo>
                  <a:lnTo>
                    <a:pt x="13571" y="48618"/>
                  </a:lnTo>
                  <a:lnTo>
                    <a:pt x="13571" y="48790"/>
                  </a:lnTo>
                  <a:lnTo>
                    <a:pt x="13571" y="48847"/>
                  </a:lnTo>
                  <a:lnTo>
                    <a:pt x="13571" y="48981"/>
                  </a:lnTo>
                  <a:lnTo>
                    <a:pt x="13571" y="49039"/>
                  </a:lnTo>
                  <a:cubicBezTo>
                    <a:pt x="13571" y="49077"/>
                    <a:pt x="13571" y="49135"/>
                    <a:pt x="13609" y="49173"/>
                  </a:cubicBezTo>
                  <a:lnTo>
                    <a:pt x="13609" y="49230"/>
                  </a:lnTo>
                  <a:cubicBezTo>
                    <a:pt x="13609" y="49269"/>
                    <a:pt x="13629" y="49326"/>
                    <a:pt x="13629" y="49364"/>
                  </a:cubicBezTo>
                  <a:lnTo>
                    <a:pt x="13629" y="49422"/>
                  </a:lnTo>
                  <a:cubicBezTo>
                    <a:pt x="13648" y="49479"/>
                    <a:pt x="13667" y="49556"/>
                    <a:pt x="13705" y="49613"/>
                  </a:cubicBezTo>
                  <a:lnTo>
                    <a:pt x="13705" y="49632"/>
                  </a:lnTo>
                  <a:cubicBezTo>
                    <a:pt x="13705" y="49651"/>
                    <a:pt x="13724" y="49651"/>
                    <a:pt x="13724" y="49671"/>
                  </a:cubicBezTo>
                  <a:cubicBezTo>
                    <a:pt x="13724" y="49709"/>
                    <a:pt x="13743" y="49709"/>
                    <a:pt x="13743" y="49728"/>
                  </a:cubicBezTo>
                  <a:cubicBezTo>
                    <a:pt x="13743" y="49747"/>
                    <a:pt x="13743" y="49747"/>
                    <a:pt x="13763" y="49766"/>
                  </a:cubicBezTo>
                  <a:cubicBezTo>
                    <a:pt x="13763" y="49805"/>
                    <a:pt x="13801" y="49805"/>
                    <a:pt x="13801" y="49824"/>
                  </a:cubicBezTo>
                  <a:cubicBezTo>
                    <a:pt x="13801" y="49824"/>
                    <a:pt x="13801" y="49843"/>
                    <a:pt x="13820" y="49843"/>
                  </a:cubicBezTo>
                  <a:cubicBezTo>
                    <a:pt x="13820" y="49862"/>
                    <a:pt x="13839" y="49862"/>
                    <a:pt x="13839" y="49900"/>
                  </a:cubicBezTo>
                  <a:lnTo>
                    <a:pt x="13858" y="49919"/>
                  </a:lnTo>
                  <a:cubicBezTo>
                    <a:pt x="13858" y="49939"/>
                    <a:pt x="13897" y="49939"/>
                    <a:pt x="13897" y="49958"/>
                  </a:cubicBezTo>
                  <a:lnTo>
                    <a:pt x="13916" y="49996"/>
                  </a:lnTo>
                  <a:cubicBezTo>
                    <a:pt x="13916" y="50015"/>
                    <a:pt x="13935" y="50015"/>
                    <a:pt x="13935" y="50034"/>
                  </a:cubicBezTo>
                  <a:lnTo>
                    <a:pt x="13954" y="50053"/>
                  </a:lnTo>
                  <a:cubicBezTo>
                    <a:pt x="13954" y="50092"/>
                    <a:pt x="13992" y="50092"/>
                    <a:pt x="13992" y="50111"/>
                  </a:cubicBezTo>
                  <a:lnTo>
                    <a:pt x="14011" y="50130"/>
                  </a:lnTo>
                  <a:cubicBezTo>
                    <a:pt x="14031" y="50149"/>
                    <a:pt x="14031" y="50187"/>
                    <a:pt x="14050" y="50187"/>
                  </a:cubicBezTo>
                  <a:lnTo>
                    <a:pt x="14088" y="50206"/>
                  </a:lnTo>
                  <a:cubicBezTo>
                    <a:pt x="14107" y="50226"/>
                    <a:pt x="14107" y="50245"/>
                    <a:pt x="14126" y="50245"/>
                  </a:cubicBezTo>
                  <a:lnTo>
                    <a:pt x="14165" y="50283"/>
                  </a:lnTo>
                  <a:cubicBezTo>
                    <a:pt x="14184" y="50302"/>
                    <a:pt x="14184" y="50321"/>
                    <a:pt x="14203" y="50340"/>
                  </a:cubicBezTo>
                  <a:lnTo>
                    <a:pt x="14203" y="50340"/>
                  </a:lnTo>
                  <a:cubicBezTo>
                    <a:pt x="14452" y="50666"/>
                    <a:pt x="14739" y="50972"/>
                    <a:pt x="15026" y="51297"/>
                  </a:cubicBezTo>
                  <a:lnTo>
                    <a:pt x="15026" y="51297"/>
                  </a:lnTo>
                  <a:lnTo>
                    <a:pt x="15083" y="51393"/>
                  </a:lnTo>
                  <a:lnTo>
                    <a:pt x="15122" y="51431"/>
                  </a:lnTo>
                  <a:lnTo>
                    <a:pt x="15179" y="51489"/>
                  </a:lnTo>
                  <a:lnTo>
                    <a:pt x="15217" y="51527"/>
                  </a:lnTo>
                  <a:lnTo>
                    <a:pt x="15275" y="51585"/>
                  </a:lnTo>
                  <a:lnTo>
                    <a:pt x="15313" y="51623"/>
                  </a:lnTo>
                  <a:cubicBezTo>
                    <a:pt x="15332" y="51642"/>
                    <a:pt x="15351" y="51661"/>
                    <a:pt x="15351" y="51680"/>
                  </a:cubicBezTo>
                  <a:lnTo>
                    <a:pt x="15370" y="51719"/>
                  </a:lnTo>
                  <a:lnTo>
                    <a:pt x="15370" y="51719"/>
                  </a:lnTo>
                  <a:cubicBezTo>
                    <a:pt x="15409" y="51738"/>
                    <a:pt x="15428" y="51776"/>
                    <a:pt x="15447" y="51814"/>
                  </a:cubicBezTo>
                  <a:lnTo>
                    <a:pt x="15447" y="51814"/>
                  </a:lnTo>
                  <a:cubicBezTo>
                    <a:pt x="15466" y="51833"/>
                    <a:pt x="15466" y="51853"/>
                    <a:pt x="15504" y="51872"/>
                  </a:cubicBezTo>
                  <a:lnTo>
                    <a:pt x="15523" y="51929"/>
                  </a:lnTo>
                  <a:cubicBezTo>
                    <a:pt x="15543" y="51948"/>
                    <a:pt x="15543" y="51967"/>
                    <a:pt x="15562" y="52006"/>
                  </a:cubicBezTo>
                  <a:lnTo>
                    <a:pt x="15600" y="52044"/>
                  </a:lnTo>
                  <a:cubicBezTo>
                    <a:pt x="15619" y="52063"/>
                    <a:pt x="15619" y="52101"/>
                    <a:pt x="15638" y="52121"/>
                  </a:cubicBezTo>
                  <a:lnTo>
                    <a:pt x="15657" y="52159"/>
                  </a:lnTo>
                  <a:cubicBezTo>
                    <a:pt x="15696" y="52197"/>
                    <a:pt x="15696" y="52216"/>
                    <a:pt x="15715" y="52235"/>
                  </a:cubicBezTo>
                  <a:lnTo>
                    <a:pt x="15734" y="52293"/>
                  </a:lnTo>
                  <a:cubicBezTo>
                    <a:pt x="15753" y="52312"/>
                    <a:pt x="15753" y="52331"/>
                    <a:pt x="15791" y="52350"/>
                  </a:cubicBezTo>
                  <a:lnTo>
                    <a:pt x="15811" y="52408"/>
                  </a:lnTo>
                  <a:cubicBezTo>
                    <a:pt x="15830" y="52427"/>
                    <a:pt x="15830" y="52446"/>
                    <a:pt x="15849" y="52484"/>
                  </a:cubicBezTo>
                  <a:lnTo>
                    <a:pt x="15887" y="52522"/>
                  </a:lnTo>
                  <a:cubicBezTo>
                    <a:pt x="15906" y="52542"/>
                    <a:pt x="15906" y="52580"/>
                    <a:pt x="15925" y="52599"/>
                  </a:cubicBezTo>
                  <a:cubicBezTo>
                    <a:pt x="15925" y="52618"/>
                    <a:pt x="15945" y="52618"/>
                    <a:pt x="15945" y="52637"/>
                  </a:cubicBezTo>
                  <a:cubicBezTo>
                    <a:pt x="15983" y="52676"/>
                    <a:pt x="15983" y="52695"/>
                    <a:pt x="16002" y="52714"/>
                  </a:cubicBezTo>
                  <a:lnTo>
                    <a:pt x="16021" y="52733"/>
                  </a:lnTo>
                  <a:cubicBezTo>
                    <a:pt x="16040" y="52771"/>
                    <a:pt x="16040" y="52790"/>
                    <a:pt x="16079" y="52810"/>
                  </a:cubicBezTo>
                  <a:lnTo>
                    <a:pt x="16098" y="52829"/>
                  </a:lnTo>
                  <a:cubicBezTo>
                    <a:pt x="16117" y="52867"/>
                    <a:pt x="16117" y="52886"/>
                    <a:pt x="16136" y="52924"/>
                  </a:cubicBezTo>
                  <a:lnTo>
                    <a:pt x="16136" y="52963"/>
                  </a:lnTo>
                  <a:cubicBezTo>
                    <a:pt x="16213" y="53097"/>
                    <a:pt x="16270" y="53250"/>
                    <a:pt x="16308" y="53384"/>
                  </a:cubicBezTo>
                  <a:lnTo>
                    <a:pt x="16308" y="53403"/>
                  </a:lnTo>
                  <a:cubicBezTo>
                    <a:pt x="16308" y="53441"/>
                    <a:pt x="16327" y="53460"/>
                    <a:pt x="16327" y="53499"/>
                  </a:cubicBezTo>
                  <a:lnTo>
                    <a:pt x="16327" y="53537"/>
                  </a:lnTo>
                  <a:cubicBezTo>
                    <a:pt x="16327" y="53556"/>
                    <a:pt x="16366" y="53575"/>
                    <a:pt x="16366" y="53633"/>
                  </a:cubicBezTo>
                  <a:lnTo>
                    <a:pt x="16366" y="53652"/>
                  </a:lnTo>
                  <a:cubicBezTo>
                    <a:pt x="16366" y="53671"/>
                    <a:pt x="16385" y="53690"/>
                    <a:pt x="16385" y="53728"/>
                  </a:cubicBezTo>
                  <a:lnTo>
                    <a:pt x="16385" y="53747"/>
                  </a:lnTo>
                  <a:cubicBezTo>
                    <a:pt x="16385" y="53767"/>
                    <a:pt x="16385" y="53786"/>
                    <a:pt x="16404" y="53824"/>
                  </a:cubicBezTo>
                  <a:lnTo>
                    <a:pt x="16404" y="53862"/>
                  </a:lnTo>
                  <a:lnTo>
                    <a:pt x="16404" y="53939"/>
                  </a:lnTo>
                  <a:lnTo>
                    <a:pt x="16404" y="53977"/>
                  </a:lnTo>
                  <a:lnTo>
                    <a:pt x="16404" y="54073"/>
                  </a:lnTo>
                  <a:lnTo>
                    <a:pt x="16404" y="54111"/>
                  </a:lnTo>
                  <a:lnTo>
                    <a:pt x="16404" y="54207"/>
                  </a:lnTo>
                  <a:lnTo>
                    <a:pt x="16404" y="54226"/>
                  </a:lnTo>
                  <a:lnTo>
                    <a:pt x="16404" y="54322"/>
                  </a:lnTo>
                  <a:lnTo>
                    <a:pt x="16404" y="54341"/>
                  </a:lnTo>
                  <a:cubicBezTo>
                    <a:pt x="16404" y="54494"/>
                    <a:pt x="16366" y="54647"/>
                    <a:pt x="16308" y="54800"/>
                  </a:cubicBezTo>
                  <a:lnTo>
                    <a:pt x="16308" y="54800"/>
                  </a:lnTo>
                  <a:cubicBezTo>
                    <a:pt x="16308" y="54819"/>
                    <a:pt x="16289" y="54877"/>
                    <a:pt x="16289" y="54896"/>
                  </a:cubicBezTo>
                  <a:lnTo>
                    <a:pt x="16289" y="54915"/>
                  </a:lnTo>
                  <a:cubicBezTo>
                    <a:pt x="16289" y="54934"/>
                    <a:pt x="16270" y="54992"/>
                    <a:pt x="16232" y="55011"/>
                  </a:cubicBezTo>
                  <a:cubicBezTo>
                    <a:pt x="16232" y="55030"/>
                    <a:pt x="16232" y="55030"/>
                    <a:pt x="16213" y="55068"/>
                  </a:cubicBezTo>
                  <a:cubicBezTo>
                    <a:pt x="16193" y="55087"/>
                    <a:pt x="16193" y="55106"/>
                    <a:pt x="16174" y="55164"/>
                  </a:cubicBezTo>
                  <a:cubicBezTo>
                    <a:pt x="16174" y="55183"/>
                    <a:pt x="16136" y="55183"/>
                    <a:pt x="16136" y="55202"/>
                  </a:cubicBezTo>
                  <a:cubicBezTo>
                    <a:pt x="16117" y="55221"/>
                    <a:pt x="16117" y="55260"/>
                    <a:pt x="16098" y="55298"/>
                  </a:cubicBezTo>
                  <a:cubicBezTo>
                    <a:pt x="16098" y="55317"/>
                    <a:pt x="16079" y="55317"/>
                    <a:pt x="16079" y="55355"/>
                  </a:cubicBezTo>
                  <a:cubicBezTo>
                    <a:pt x="16040" y="55374"/>
                    <a:pt x="16040" y="55394"/>
                    <a:pt x="16021" y="55451"/>
                  </a:cubicBezTo>
                  <a:cubicBezTo>
                    <a:pt x="16021" y="55470"/>
                    <a:pt x="16002" y="55470"/>
                    <a:pt x="16002" y="55489"/>
                  </a:cubicBezTo>
                  <a:cubicBezTo>
                    <a:pt x="15983" y="55508"/>
                    <a:pt x="15945" y="55547"/>
                    <a:pt x="15945" y="55585"/>
                  </a:cubicBezTo>
                  <a:cubicBezTo>
                    <a:pt x="15945" y="55604"/>
                    <a:pt x="15925" y="55604"/>
                    <a:pt x="15925" y="55642"/>
                  </a:cubicBezTo>
                  <a:cubicBezTo>
                    <a:pt x="15906" y="55662"/>
                    <a:pt x="15887" y="55681"/>
                    <a:pt x="15849" y="55738"/>
                  </a:cubicBezTo>
                  <a:cubicBezTo>
                    <a:pt x="15849" y="55757"/>
                    <a:pt x="15830" y="55757"/>
                    <a:pt x="15830" y="55776"/>
                  </a:cubicBezTo>
                  <a:cubicBezTo>
                    <a:pt x="15811" y="55796"/>
                    <a:pt x="15791" y="55853"/>
                    <a:pt x="15753" y="55872"/>
                  </a:cubicBezTo>
                  <a:lnTo>
                    <a:pt x="15734" y="55891"/>
                  </a:lnTo>
                  <a:cubicBezTo>
                    <a:pt x="15715" y="55930"/>
                    <a:pt x="15696" y="55968"/>
                    <a:pt x="15638" y="55987"/>
                  </a:cubicBezTo>
                  <a:lnTo>
                    <a:pt x="15619" y="56025"/>
                  </a:lnTo>
                  <a:lnTo>
                    <a:pt x="15256" y="56370"/>
                  </a:lnTo>
                  <a:cubicBezTo>
                    <a:pt x="15256" y="56370"/>
                    <a:pt x="15236" y="56370"/>
                    <a:pt x="15236" y="56408"/>
                  </a:cubicBezTo>
                  <a:lnTo>
                    <a:pt x="15217" y="56427"/>
                  </a:lnTo>
                  <a:cubicBezTo>
                    <a:pt x="14949" y="56657"/>
                    <a:pt x="14605" y="56887"/>
                    <a:pt x="14222" y="57116"/>
                  </a:cubicBezTo>
                  <a:cubicBezTo>
                    <a:pt x="13054" y="57805"/>
                    <a:pt x="12002" y="58150"/>
                    <a:pt x="11006" y="58226"/>
                  </a:cubicBezTo>
                  <a:cubicBezTo>
                    <a:pt x="10643" y="58226"/>
                    <a:pt x="10298" y="58226"/>
                    <a:pt x="9954" y="58169"/>
                  </a:cubicBezTo>
                  <a:cubicBezTo>
                    <a:pt x="7867" y="57939"/>
                    <a:pt x="6891" y="57461"/>
                    <a:pt x="6910" y="56561"/>
                  </a:cubicBezTo>
                  <a:cubicBezTo>
                    <a:pt x="6948" y="52924"/>
                    <a:pt x="5111" y="54819"/>
                    <a:pt x="1761" y="52771"/>
                  </a:cubicBezTo>
                  <a:cubicBezTo>
                    <a:pt x="594" y="52044"/>
                    <a:pt x="96" y="50762"/>
                    <a:pt x="249" y="48943"/>
                  </a:cubicBezTo>
                  <a:cubicBezTo>
                    <a:pt x="1053" y="49632"/>
                    <a:pt x="1934" y="49939"/>
                    <a:pt x="2929" y="49862"/>
                  </a:cubicBezTo>
                  <a:cubicBezTo>
                    <a:pt x="8920" y="49517"/>
                    <a:pt x="0" y="44943"/>
                    <a:pt x="4728" y="42780"/>
                  </a:cubicBezTo>
                  <a:cubicBezTo>
                    <a:pt x="6259" y="41689"/>
                    <a:pt x="6527" y="40253"/>
                    <a:pt x="5494" y="38435"/>
                  </a:cubicBezTo>
                  <a:cubicBezTo>
                    <a:pt x="4345" y="36693"/>
                    <a:pt x="4728" y="35353"/>
                    <a:pt x="6700" y="34454"/>
                  </a:cubicBezTo>
                  <a:cubicBezTo>
                    <a:pt x="9513" y="32195"/>
                    <a:pt x="4594" y="28424"/>
                    <a:pt x="10241" y="27085"/>
                  </a:cubicBezTo>
                  <a:cubicBezTo>
                    <a:pt x="11332" y="26415"/>
                    <a:pt x="11810" y="25017"/>
                    <a:pt x="11676" y="22855"/>
                  </a:cubicBezTo>
                  <a:cubicBezTo>
                    <a:pt x="11581" y="20271"/>
                    <a:pt x="13341" y="21208"/>
                    <a:pt x="15064" y="19945"/>
                  </a:cubicBezTo>
                  <a:lnTo>
                    <a:pt x="15083" y="19983"/>
                  </a:lnTo>
                  <a:close/>
                  <a:moveTo>
                    <a:pt x="16270" y="23027"/>
                  </a:moveTo>
                  <a:lnTo>
                    <a:pt x="16270" y="23199"/>
                  </a:lnTo>
                  <a:close/>
                  <a:moveTo>
                    <a:pt x="17667" y="30511"/>
                  </a:moveTo>
                  <a:cubicBezTo>
                    <a:pt x="17706" y="30549"/>
                    <a:pt x="17744" y="30607"/>
                    <a:pt x="17763" y="30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23;p60"/>
            <p:cNvSpPr/>
            <p:nvPr/>
          </p:nvSpPr>
          <p:spPr>
            <a:xfrm>
              <a:off x="7547245" y="3958904"/>
              <a:ext cx="106856" cy="353328"/>
            </a:xfrm>
            <a:custGeom>
              <a:avLst/>
              <a:gdLst/>
              <a:ahLst/>
              <a:cxnLst/>
              <a:rect l="l" t="t" r="r" b="b"/>
              <a:pathLst>
                <a:path w="7427" h="24558" extrusionOk="0">
                  <a:moveTo>
                    <a:pt x="1665" y="1"/>
                  </a:moveTo>
                  <a:lnTo>
                    <a:pt x="1665" y="1"/>
                  </a:lnTo>
                  <a:cubicBezTo>
                    <a:pt x="536" y="3637"/>
                    <a:pt x="3024" y="11198"/>
                    <a:pt x="3024" y="11198"/>
                  </a:cubicBezTo>
                  <a:cubicBezTo>
                    <a:pt x="3024" y="11198"/>
                    <a:pt x="2603" y="13686"/>
                    <a:pt x="3005" y="15313"/>
                  </a:cubicBezTo>
                  <a:cubicBezTo>
                    <a:pt x="3426" y="16940"/>
                    <a:pt x="3254" y="20519"/>
                    <a:pt x="3254" y="20519"/>
                  </a:cubicBezTo>
                  <a:lnTo>
                    <a:pt x="2642" y="21840"/>
                  </a:lnTo>
                  <a:cubicBezTo>
                    <a:pt x="2642" y="21840"/>
                    <a:pt x="1952" y="22663"/>
                    <a:pt x="1015" y="23218"/>
                  </a:cubicBezTo>
                  <a:cubicBezTo>
                    <a:pt x="0" y="23850"/>
                    <a:pt x="96" y="24558"/>
                    <a:pt x="517" y="24558"/>
                  </a:cubicBezTo>
                  <a:lnTo>
                    <a:pt x="6642" y="24462"/>
                  </a:lnTo>
                  <a:cubicBezTo>
                    <a:pt x="7216" y="24462"/>
                    <a:pt x="7427" y="23697"/>
                    <a:pt x="7101" y="23084"/>
                  </a:cubicBezTo>
                  <a:lnTo>
                    <a:pt x="6757" y="20481"/>
                  </a:lnTo>
                  <a:cubicBezTo>
                    <a:pt x="7101" y="17227"/>
                    <a:pt x="6986" y="13992"/>
                    <a:pt x="7274" y="11026"/>
                  </a:cubicBezTo>
                  <a:cubicBezTo>
                    <a:pt x="7197" y="5647"/>
                    <a:pt x="7408" y="2412"/>
                    <a:pt x="7408" y="2412"/>
                  </a:cubicBezTo>
                  <a:lnTo>
                    <a:pt x="5206" y="1398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FD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24;p60"/>
            <p:cNvSpPr/>
            <p:nvPr/>
          </p:nvSpPr>
          <p:spPr>
            <a:xfrm>
              <a:off x="7505377" y="4251244"/>
              <a:ext cx="173513" cy="89087"/>
            </a:xfrm>
            <a:custGeom>
              <a:avLst/>
              <a:gdLst/>
              <a:ahLst/>
              <a:cxnLst/>
              <a:rect l="l" t="t" r="r" b="b"/>
              <a:pathLst>
                <a:path w="12060" h="6192" extrusionOk="0">
                  <a:moveTo>
                    <a:pt x="8105" y="0"/>
                  </a:moveTo>
                  <a:cubicBezTo>
                    <a:pt x="8015" y="0"/>
                    <a:pt x="7923" y="3"/>
                    <a:pt x="7829" y="9"/>
                  </a:cubicBezTo>
                  <a:cubicBezTo>
                    <a:pt x="4059" y="219"/>
                    <a:pt x="250" y="4488"/>
                    <a:pt x="250" y="4488"/>
                  </a:cubicBezTo>
                  <a:lnTo>
                    <a:pt x="1" y="5751"/>
                  </a:lnTo>
                  <a:cubicBezTo>
                    <a:pt x="1" y="5751"/>
                    <a:pt x="3637" y="5808"/>
                    <a:pt x="4020" y="5904"/>
                  </a:cubicBezTo>
                  <a:cubicBezTo>
                    <a:pt x="4403" y="6019"/>
                    <a:pt x="7848" y="6191"/>
                    <a:pt x="7848" y="6191"/>
                  </a:cubicBezTo>
                  <a:lnTo>
                    <a:pt x="12059" y="4296"/>
                  </a:lnTo>
                  <a:cubicBezTo>
                    <a:pt x="12059" y="4296"/>
                    <a:pt x="11641" y="0"/>
                    <a:pt x="8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25;p60"/>
            <p:cNvSpPr/>
            <p:nvPr/>
          </p:nvSpPr>
          <p:spPr>
            <a:xfrm>
              <a:off x="7497953" y="4304175"/>
              <a:ext cx="184520" cy="39983"/>
            </a:xfrm>
            <a:custGeom>
              <a:avLst/>
              <a:gdLst/>
              <a:ahLst/>
              <a:cxnLst/>
              <a:rect l="l" t="t" r="r" b="b"/>
              <a:pathLst>
                <a:path w="12825" h="2779" extrusionOk="0">
                  <a:moveTo>
                    <a:pt x="2425" y="1"/>
                  </a:moveTo>
                  <a:cubicBezTo>
                    <a:pt x="1778" y="1"/>
                    <a:pt x="1534" y="488"/>
                    <a:pt x="1148" y="828"/>
                  </a:cubicBezTo>
                  <a:cubicBezTo>
                    <a:pt x="1025" y="939"/>
                    <a:pt x="942" y="976"/>
                    <a:pt x="885" y="976"/>
                  </a:cubicBezTo>
                  <a:cubicBezTo>
                    <a:pt x="766" y="976"/>
                    <a:pt x="766" y="809"/>
                    <a:pt x="766" y="809"/>
                  </a:cubicBezTo>
                  <a:lnTo>
                    <a:pt x="766" y="809"/>
                  </a:lnTo>
                  <a:cubicBezTo>
                    <a:pt x="765" y="809"/>
                    <a:pt x="0" y="2149"/>
                    <a:pt x="861" y="2551"/>
                  </a:cubicBezTo>
                  <a:cubicBezTo>
                    <a:pt x="1210" y="2713"/>
                    <a:pt x="3036" y="2779"/>
                    <a:pt x="5131" y="2779"/>
                  </a:cubicBezTo>
                  <a:cubicBezTo>
                    <a:pt x="8213" y="2779"/>
                    <a:pt x="11878" y="2637"/>
                    <a:pt x="12288" y="2455"/>
                  </a:cubicBezTo>
                  <a:cubicBezTo>
                    <a:pt x="12824" y="2244"/>
                    <a:pt x="12575" y="617"/>
                    <a:pt x="12575" y="617"/>
                  </a:cubicBezTo>
                  <a:cubicBezTo>
                    <a:pt x="12393" y="575"/>
                    <a:pt x="12211" y="556"/>
                    <a:pt x="12029" y="556"/>
                  </a:cubicBezTo>
                  <a:cubicBezTo>
                    <a:pt x="10545" y="556"/>
                    <a:pt x="9062" y="1809"/>
                    <a:pt x="7191" y="1809"/>
                  </a:cubicBezTo>
                  <a:cubicBezTo>
                    <a:pt x="6382" y="1809"/>
                    <a:pt x="5502" y="1575"/>
                    <a:pt x="4517" y="904"/>
                  </a:cubicBezTo>
                  <a:cubicBezTo>
                    <a:pt x="3509" y="233"/>
                    <a:pt x="2871" y="1"/>
                    <a:pt x="2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26;p60"/>
            <p:cNvSpPr/>
            <p:nvPr/>
          </p:nvSpPr>
          <p:spPr>
            <a:xfrm>
              <a:off x="7562999" y="4225116"/>
              <a:ext cx="67420" cy="48572"/>
            </a:xfrm>
            <a:custGeom>
              <a:avLst/>
              <a:gdLst/>
              <a:ahLst/>
              <a:cxnLst/>
              <a:rect l="l" t="t" r="r" b="b"/>
              <a:pathLst>
                <a:path w="4686" h="3376" extrusionOk="0">
                  <a:moveTo>
                    <a:pt x="1731" y="0"/>
                  </a:moveTo>
                  <a:cubicBezTo>
                    <a:pt x="530" y="0"/>
                    <a:pt x="0" y="919"/>
                    <a:pt x="92" y="1423"/>
                  </a:cubicBezTo>
                  <a:cubicBezTo>
                    <a:pt x="207" y="2074"/>
                    <a:pt x="341" y="3337"/>
                    <a:pt x="341" y="3337"/>
                  </a:cubicBezTo>
                  <a:lnTo>
                    <a:pt x="2982" y="3375"/>
                  </a:lnTo>
                  <a:cubicBezTo>
                    <a:pt x="2963" y="3260"/>
                    <a:pt x="4686" y="887"/>
                    <a:pt x="2772" y="198"/>
                  </a:cubicBezTo>
                  <a:cubicBezTo>
                    <a:pt x="2381" y="59"/>
                    <a:pt x="2035" y="0"/>
                    <a:pt x="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27;p60"/>
            <p:cNvSpPr/>
            <p:nvPr/>
          </p:nvSpPr>
          <p:spPr>
            <a:xfrm>
              <a:off x="7544540" y="4272307"/>
              <a:ext cx="58054" cy="12229"/>
            </a:xfrm>
            <a:custGeom>
              <a:avLst/>
              <a:gdLst/>
              <a:ahLst/>
              <a:cxnLst/>
              <a:rect l="l" t="t" r="r" b="b"/>
              <a:pathLst>
                <a:path w="4035" h="850" extrusionOk="0">
                  <a:moveTo>
                    <a:pt x="1636" y="1"/>
                  </a:moveTo>
                  <a:cubicBezTo>
                    <a:pt x="1183" y="1"/>
                    <a:pt x="727" y="57"/>
                    <a:pt x="265" y="191"/>
                  </a:cubicBezTo>
                  <a:cubicBezTo>
                    <a:pt x="1" y="279"/>
                    <a:pt x="93" y="738"/>
                    <a:pt x="332" y="738"/>
                  </a:cubicBezTo>
                  <a:cubicBezTo>
                    <a:pt x="353" y="738"/>
                    <a:pt x="375" y="735"/>
                    <a:pt x="399" y="727"/>
                  </a:cubicBezTo>
                  <a:cubicBezTo>
                    <a:pt x="811" y="594"/>
                    <a:pt x="1224" y="541"/>
                    <a:pt x="1636" y="541"/>
                  </a:cubicBezTo>
                  <a:cubicBezTo>
                    <a:pt x="2296" y="541"/>
                    <a:pt x="2955" y="677"/>
                    <a:pt x="3614" y="842"/>
                  </a:cubicBezTo>
                  <a:cubicBezTo>
                    <a:pt x="3636" y="847"/>
                    <a:pt x="3657" y="849"/>
                    <a:pt x="3676" y="849"/>
                  </a:cubicBezTo>
                  <a:cubicBezTo>
                    <a:pt x="3953" y="849"/>
                    <a:pt x="4034" y="379"/>
                    <a:pt x="3748" y="325"/>
                  </a:cubicBezTo>
                  <a:cubicBezTo>
                    <a:pt x="3047" y="138"/>
                    <a:pt x="2346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8;p60"/>
            <p:cNvSpPr/>
            <p:nvPr/>
          </p:nvSpPr>
          <p:spPr>
            <a:xfrm>
              <a:off x="7565014" y="4257330"/>
              <a:ext cx="56341" cy="9539"/>
            </a:xfrm>
            <a:custGeom>
              <a:avLst/>
              <a:gdLst/>
              <a:ahLst/>
              <a:cxnLst/>
              <a:rect l="l" t="t" r="r" b="b"/>
              <a:pathLst>
                <a:path w="3916" h="663" extrusionOk="0">
                  <a:moveTo>
                    <a:pt x="1773" y="1"/>
                  </a:moveTo>
                  <a:cubicBezTo>
                    <a:pt x="1277" y="1"/>
                    <a:pt x="779" y="35"/>
                    <a:pt x="277" y="103"/>
                  </a:cubicBezTo>
                  <a:cubicBezTo>
                    <a:pt x="1" y="158"/>
                    <a:pt x="115" y="622"/>
                    <a:pt x="380" y="622"/>
                  </a:cubicBezTo>
                  <a:cubicBezTo>
                    <a:pt x="390" y="622"/>
                    <a:pt x="401" y="621"/>
                    <a:pt x="411" y="619"/>
                  </a:cubicBezTo>
                  <a:cubicBezTo>
                    <a:pt x="890" y="547"/>
                    <a:pt x="1382" y="509"/>
                    <a:pt x="1874" y="509"/>
                  </a:cubicBezTo>
                  <a:cubicBezTo>
                    <a:pt x="2425" y="509"/>
                    <a:pt x="2977" y="557"/>
                    <a:pt x="3512" y="658"/>
                  </a:cubicBezTo>
                  <a:cubicBezTo>
                    <a:pt x="3527" y="661"/>
                    <a:pt x="3542" y="663"/>
                    <a:pt x="3556" y="663"/>
                  </a:cubicBezTo>
                  <a:cubicBezTo>
                    <a:pt x="3796" y="663"/>
                    <a:pt x="3916" y="232"/>
                    <a:pt x="3627" y="160"/>
                  </a:cubicBezTo>
                  <a:cubicBezTo>
                    <a:pt x="3010" y="54"/>
                    <a:pt x="2393" y="1"/>
                    <a:pt x="1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9;p60"/>
            <p:cNvSpPr/>
            <p:nvPr/>
          </p:nvSpPr>
          <p:spPr>
            <a:xfrm>
              <a:off x="7696228" y="3958904"/>
              <a:ext cx="106856" cy="353328"/>
            </a:xfrm>
            <a:custGeom>
              <a:avLst/>
              <a:gdLst/>
              <a:ahLst/>
              <a:cxnLst/>
              <a:rect l="l" t="t" r="r" b="b"/>
              <a:pathLst>
                <a:path w="7427" h="24558" extrusionOk="0">
                  <a:moveTo>
                    <a:pt x="5762" y="1"/>
                  </a:moveTo>
                  <a:lnTo>
                    <a:pt x="2221" y="1398"/>
                  </a:lnTo>
                  <a:lnTo>
                    <a:pt x="19" y="2412"/>
                  </a:lnTo>
                  <a:cubicBezTo>
                    <a:pt x="19" y="2412"/>
                    <a:pt x="230" y="5647"/>
                    <a:pt x="172" y="11026"/>
                  </a:cubicBezTo>
                  <a:cubicBezTo>
                    <a:pt x="460" y="13992"/>
                    <a:pt x="326" y="17227"/>
                    <a:pt x="670" y="20481"/>
                  </a:cubicBezTo>
                  <a:lnTo>
                    <a:pt x="326" y="23084"/>
                  </a:lnTo>
                  <a:cubicBezTo>
                    <a:pt x="0" y="23697"/>
                    <a:pt x="211" y="24462"/>
                    <a:pt x="785" y="24462"/>
                  </a:cubicBezTo>
                  <a:lnTo>
                    <a:pt x="6910" y="24558"/>
                  </a:lnTo>
                  <a:cubicBezTo>
                    <a:pt x="7350" y="24558"/>
                    <a:pt x="7427" y="23850"/>
                    <a:pt x="6412" y="23218"/>
                  </a:cubicBezTo>
                  <a:cubicBezTo>
                    <a:pt x="5474" y="22663"/>
                    <a:pt x="4785" y="21840"/>
                    <a:pt x="4785" y="21840"/>
                  </a:cubicBezTo>
                  <a:lnTo>
                    <a:pt x="4192" y="20519"/>
                  </a:lnTo>
                  <a:cubicBezTo>
                    <a:pt x="4192" y="20519"/>
                    <a:pt x="4001" y="16940"/>
                    <a:pt x="4422" y="15313"/>
                  </a:cubicBezTo>
                  <a:cubicBezTo>
                    <a:pt x="4824" y="13686"/>
                    <a:pt x="4403" y="11198"/>
                    <a:pt x="4403" y="11198"/>
                  </a:cubicBezTo>
                  <a:cubicBezTo>
                    <a:pt x="4403" y="11198"/>
                    <a:pt x="6891" y="3637"/>
                    <a:pt x="5762" y="1"/>
                  </a:cubicBezTo>
                  <a:close/>
                </a:path>
              </a:pathLst>
            </a:custGeom>
            <a:solidFill>
              <a:srgbClr val="FD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0;p60"/>
            <p:cNvSpPr/>
            <p:nvPr/>
          </p:nvSpPr>
          <p:spPr>
            <a:xfrm>
              <a:off x="7679150" y="4252769"/>
              <a:ext cx="172952" cy="89217"/>
            </a:xfrm>
            <a:custGeom>
              <a:avLst/>
              <a:gdLst/>
              <a:ahLst/>
              <a:cxnLst/>
              <a:rect l="l" t="t" r="r" b="b"/>
              <a:pathLst>
                <a:path w="12021" h="6201" extrusionOk="0">
                  <a:moveTo>
                    <a:pt x="4000" y="1"/>
                  </a:moveTo>
                  <a:cubicBezTo>
                    <a:pt x="571" y="1"/>
                    <a:pt x="1" y="4190"/>
                    <a:pt x="1" y="4190"/>
                  </a:cubicBezTo>
                  <a:lnTo>
                    <a:pt x="4154" y="6200"/>
                  </a:lnTo>
                  <a:cubicBezTo>
                    <a:pt x="4154" y="6200"/>
                    <a:pt x="7618" y="6124"/>
                    <a:pt x="8001" y="6028"/>
                  </a:cubicBezTo>
                  <a:cubicBezTo>
                    <a:pt x="8149" y="5991"/>
                    <a:pt x="8777" y="5980"/>
                    <a:pt x="9495" y="5980"/>
                  </a:cubicBezTo>
                  <a:cubicBezTo>
                    <a:pt x="10644" y="5980"/>
                    <a:pt x="12021" y="6009"/>
                    <a:pt x="12021" y="6009"/>
                  </a:cubicBezTo>
                  <a:lnTo>
                    <a:pt x="11829" y="4745"/>
                  </a:lnTo>
                  <a:cubicBezTo>
                    <a:pt x="11829" y="4745"/>
                    <a:pt x="8135" y="362"/>
                    <a:pt x="4384" y="18"/>
                  </a:cubicBezTo>
                  <a:cubicBezTo>
                    <a:pt x="4252" y="6"/>
                    <a:pt x="4124" y="1"/>
                    <a:pt x="4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31;p60"/>
            <p:cNvSpPr/>
            <p:nvPr/>
          </p:nvSpPr>
          <p:spPr>
            <a:xfrm>
              <a:off x="7675020" y="4308765"/>
              <a:ext cx="183973" cy="39335"/>
            </a:xfrm>
            <a:custGeom>
              <a:avLst/>
              <a:gdLst/>
              <a:ahLst/>
              <a:cxnLst/>
              <a:rect l="l" t="t" r="r" b="b"/>
              <a:pathLst>
                <a:path w="12787" h="2734" extrusionOk="0">
                  <a:moveTo>
                    <a:pt x="10411" y="0"/>
                  </a:moveTo>
                  <a:cubicBezTo>
                    <a:pt x="9966" y="0"/>
                    <a:pt x="9332" y="221"/>
                    <a:pt x="8346" y="853"/>
                  </a:cubicBezTo>
                  <a:cubicBezTo>
                    <a:pt x="7398" y="1450"/>
                    <a:pt x="6555" y="1664"/>
                    <a:pt x="5784" y="1664"/>
                  </a:cubicBezTo>
                  <a:cubicBezTo>
                    <a:pt x="3806" y="1664"/>
                    <a:pt x="2305" y="254"/>
                    <a:pt x="753" y="254"/>
                  </a:cubicBezTo>
                  <a:cubicBezTo>
                    <a:pt x="598" y="254"/>
                    <a:pt x="443" y="268"/>
                    <a:pt x="288" y="298"/>
                  </a:cubicBezTo>
                  <a:cubicBezTo>
                    <a:pt x="288" y="298"/>
                    <a:pt x="0" y="1925"/>
                    <a:pt x="517" y="2136"/>
                  </a:cubicBezTo>
                  <a:cubicBezTo>
                    <a:pt x="1030" y="2392"/>
                    <a:pt x="6621" y="2733"/>
                    <a:pt x="9802" y="2733"/>
                  </a:cubicBezTo>
                  <a:cubicBezTo>
                    <a:pt x="10896" y="2733"/>
                    <a:pt x="11705" y="2693"/>
                    <a:pt x="11925" y="2595"/>
                  </a:cubicBezTo>
                  <a:cubicBezTo>
                    <a:pt x="12786" y="2212"/>
                    <a:pt x="12097" y="854"/>
                    <a:pt x="12097" y="853"/>
                  </a:cubicBezTo>
                  <a:lnTo>
                    <a:pt x="12097" y="853"/>
                  </a:lnTo>
                  <a:cubicBezTo>
                    <a:pt x="12097" y="854"/>
                    <a:pt x="12097" y="1012"/>
                    <a:pt x="11977" y="1012"/>
                  </a:cubicBezTo>
                  <a:cubicBezTo>
                    <a:pt x="11921" y="1012"/>
                    <a:pt x="11837" y="977"/>
                    <a:pt x="11714" y="873"/>
                  </a:cubicBezTo>
                  <a:cubicBezTo>
                    <a:pt x="11331" y="524"/>
                    <a:pt x="11096" y="0"/>
                    <a:pt x="10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32;p60"/>
            <p:cNvSpPr/>
            <p:nvPr/>
          </p:nvSpPr>
          <p:spPr>
            <a:xfrm>
              <a:off x="7729822" y="4228008"/>
              <a:ext cx="67449" cy="48975"/>
            </a:xfrm>
            <a:custGeom>
              <a:avLst/>
              <a:gdLst/>
              <a:ahLst/>
              <a:cxnLst/>
              <a:rect l="l" t="t" r="r" b="b"/>
              <a:pathLst>
                <a:path w="4688" h="3404" extrusionOk="0">
                  <a:moveTo>
                    <a:pt x="2917" y="1"/>
                  </a:moveTo>
                  <a:cubicBezTo>
                    <a:pt x="2629" y="1"/>
                    <a:pt x="2302" y="51"/>
                    <a:pt x="1934" y="169"/>
                  </a:cubicBezTo>
                  <a:cubicBezTo>
                    <a:pt x="0" y="820"/>
                    <a:pt x="1666" y="3232"/>
                    <a:pt x="1627" y="3347"/>
                  </a:cubicBezTo>
                  <a:lnTo>
                    <a:pt x="4288" y="3404"/>
                  </a:lnTo>
                  <a:cubicBezTo>
                    <a:pt x="4288" y="3404"/>
                    <a:pt x="4460" y="2102"/>
                    <a:pt x="4594" y="1490"/>
                  </a:cubicBezTo>
                  <a:cubicBezTo>
                    <a:pt x="4688" y="961"/>
                    <a:pt x="4173" y="1"/>
                    <a:pt x="2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33;p60"/>
            <p:cNvSpPr/>
            <p:nvPr/>
          </p:nvSpPr>
          <p:spPr>
            <a:xfrm>
              <a:off x="7756813" y="4275458"/>
              <a:ext cx="57766" cy="11553"/>
            </a:xfrm>
            <a:custGeom>
              <a:avLst/>
              <a:gdLst/>
              <a:ahLst/>
              <a:cxnLst/>
              <a:rect l="l" t="t" r="r" b="b"/>
              <a:pathLst>
                <a:path w="4015" h="803" extrusionOk="0">
                  <a:moveTo>
                    <a:pt x="2196" y="0"/>
                  </a:moveTo>
                  <a:cubicBezTo>
                    <a:pt x="1556" y="0"/>
                    <a:pt x="912" y="103"/>
                    <a:pt x="268" y="240"/>
                  </a:cubicBezTo>
                  <a:cubicBezTo>
                    <a:pt x="0" y="329"/>
                    <a:pt x="82" y="802"/>
                    <a:pt x="328" y="802"/>
                  </a:cubicBezTo>
                  <a:cubicBezTo>
                    <a:pt x="346" y="802"/>
                    <a:pt x="364" y="800"/>
                    <a:pt x="383" y="795"/>
                  </a:cubicBezTo>
                  <a:cubicBezTo>
                    <a:pt x="994" y="653"/>
                    <a:pt x="1604" y="549"/>
                    <a:pt x="2218" y="549"/>
                  </a:cubicBezTo>
                  <a:cubicBezTo>
                    <a:pt x="2682" y="549"/>
                    <a:pt x="3148" y="608"/>
                    <a:pt x="3618" y="757"/>
                  </a:cubicBezTo>
                  <a:cubicBezTo>
                    <a:pt x="3642" y="765"/>
                    <a:pt x="3665" y="768"/>
                    <a:pt x="3687" y="768"/>
                  </a:cubicBezTo>
                  <a:cubicBezTo>
                    <a:pt x="3924" y="768"/>
                    <a:pt x="4015" y="328"/>
                    <a:pt x="3752" y="240"/>
                  </a:cubicBezTo>
                  <a:cubicBezTo>
                    <a:pt x="3236" y="68"/>
                    <a:pt x="2717" y="0"/>
                    <a:pt x="2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34;p60"/>
            <p:cNvSpPr/>
            <p:nvPr/>
          </p:nvSpPr>
          <p:spPr>
            <a:xfrm>
              <a:off x="7738771" y="4260409"/>
              <a:ext cx="55550" cy="9208"/>
            </a:xfrm>
            <a:custGeom>
              <a:avLst/>
              <a:gdLst/>
              <a:ahLst/>
              <a:cxnLst/>
              <a:rect l="l" t="t" r="r" b="b"/>
              <a:pathLst>
                <a:path w="3861" h="640" extrusionOk="0">
                  <a:moveTo>
                    <a:pt x="1790" y="0"/>
                  </a:moveTo>
                  <a:cubicBezTo>
                    <a:pt x="1276" y="0"/>
                    <a:pt x="760" y="39"/>
                    <a:pt x="240" y="118"/>
                  </a:cubicBezTo>
                  <a:cubicBezTo>
                    <a:pt x="0" y="137"/>
                    <a:pt x="98" y="599"/>
                    <a:pt x="345" y="599"/>
                  </a:cubicBezTo>
                  <a:cubicBezTo>
                    <a:pt x="354" y="599"/>
                    <a:pt x="364" y="598"/>
                    <a:pt x="374" y="597"/>
                  </a:cubicBezTo>
                  <a:cubicBezTo>
                    <a:pt x="871" y="525"/>
                    <a:pt x="1359" y="486"/>
                    <a:pt x="1845" y="486"/>
                  </a:cubicBezTo>
                  <a:cubicBezTo>
                    <a:pt x="2389" y="486"/>
                    <a:pt x="2929" y="534"/>
                    <a:pt x="3474" y="635"/>
                  </a:cubicBezTo>
                  <a:cubicBezTo>
                    <a:pt x="3491" y="638"/>
                    <a:pt x="3506" y="640"/>
                    <a:pt x="3521" y="640"/>
                  </a:cubicBezTo>
                  <a:cubicBezTo>
                    <a:pt x="3773" y="640"/>
                    <a:pt x="3860" y="211"/>
                    <a:pt x="3589" y="157"/>
                  </a:cubicBezTo>
                  <a:cubicBezTo>
                    <a:pt x="2990" y="53"/>
                    <a:pt x="2392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35;p60"/>
            <p:cNvSpPr/>
            <p:nvPr/>
          </p:nvSpPr>
          <p:spPr>
            <a:xfrm>
              <a:off x="7532368" y="3888132"/>
              <a:ext cx="299087" cy="131171"/>
            </a:xfrm>
            <a:custGeom>
              <a:avLst/>
              <a:gdLst/>
              <a:ahLst/>
              <a:cxnLst/>
              <a:rect l="l" t="t" r="r" b="b"/>
              <a:pathLst>
                <a:path w="20788" h="9117" extrusionOk="0">
                  <a:moveTo>
                    <a:pt x="498" y="0"/>
                  </a:moveTo>
                  <a:lnTo>
                    <a:pt x="1" y="7216"/>
                  </a:lnTo>
                  <a:cubicBezTo>
                    <a:pt x="1" y="7216"/>
                    <a:pt x="4511" y="9116"/>
                    <a:pt x="10698" y="9116"/>
                  </a:cubicBezTo>
                  <a:cubicBezTo>
                    <a:pt x="13764" y="9116"/>
                    <a:pt x="17242" y="8650"/>
                    <a:pt x="20787" y="7255"/>
                  </a:cubicBezTo>
                  <a:lnTo>
                    <a:pt x="20175" y="51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36;p60"/>
            <p:cNvSpPr/>
            <p:nvPr/>
          </p:nvSpPr>
          <p:spPr>
            <a:xfrm>
              <a:off x="7532915" y="3847372"/>
              <a:ext cx="299087" cy="118970"/>
            </a:xfrm>
            <a:custGeom>
              <a:avLst/>
              <a:gdLst/>
              <a:ahLst/>
              <a:cxnLst/>
              <a:rect l="l" t="t" r="r" b="b"/>
              <a:pathLst>
                <a:path w="20788" h="8269" extrusionOk="0">
                  <a:moveTo>
                    <a:pt x="518" y="1"/>
                  </a:moveTo>
                  <a:lnTo>
                    <a:pt x="1" y="6528"/>
                  </a:lnTo>
                  <a:cubicBezTo>
                    <a:pt x="1" y="6528"/>
                    <a:pt x="4561" y="8269"/>
                    <a:pt x="10783" y="8269"/>
                  </a:cubicBezTo>
                  <a:cubicBezTo>
                    <a:pt x="13832" y="8269"/>
                    <a:pt x="17281" y="7851"/>
                    <a:pt x="20788" y="6604"/>
                  </a:cubicBezTo>
                  <a:lnTo>
                    <a:pt x="20156" y="479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14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37;p60"/>
            <p:cNvSpPr/>
            <p:nvPr/>
          </p:nvSpPr>
          <p:spPr>
            <a:xfrm>
              <a:off x="7557546" y="3505050"/>
              <a:ext cx="248846" cy="63406"/>
            </a:xfrm>
            <a:custGeom>
              <a:avLst/>
              <a:gdLst/>
              <a:ahLst/>
              <a:cxnLst/>
              <a:rect l="l" t="t" r="r" b="b"/>
              <a:pathLst>
                <a:path w="17296" h="4407" extrusionOk="0">
                  <a:moveTo>
                    <a:pt x="8307" y="0"/>
                  </a:moveTo>
                  <a:cubicBezTo>
                    <a:pt x="0" y="0"/>
                    <a:pt x="1064" y="3715"/>
                    <a:pt x="1064" y="3715"/>
                  </a:cubicBezTo>
                  <a:cubicBezTo>
                    <a:pt x="4182" y="4238"/>
                    <a:pt x="7008" y="4407"/>
                    <a:pt x="9356" y="4407"/>
                  </a:cubicBezTo>
                  <a:cubicBezTo>
                    <a:pt x="13626" y="4407"/>
                    <a:pt x="16319" y="3849"/>
                    <a:pt x="16319" y="3849"/>
                  </a:cubicBezTo>
                  <a:cubicBezTo>
                    <a:pt x="16319" y="3849"/>
                    <a:pt x="17295" y="98"/>
                    <a:pt x="8625" y="2"/>
                  </a:cubicBezTo>
                  <a:cubicBezTo>
                    <a:pt x="8517" y="1"/>
                    <a:pt x="8412" y="0"/>
                    <a:pt x="8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38;p60"/>
            <p:cNvSpPr/>
            <p:nvPr/>
          </p:nvSpPr>
          <p:spPr>
            <a:xfrm>
              <a:off x="7532915" y="3536415"/>
              <a:ext cx="300195" cy="420676"/>
            </a:xfrm>
            <a:custGeom>
              <a:avLst/>
              <a:gdLst/>
              <a:ahLst/>
              <a:cxnLst/>
              <a:rect l="l" t="t" r="r" b="b"/>
              <a:pathLst>
                <a:path w="20865" h="29239" extrusionOk="0">
                  <a:moveTo>
                    <a:pt x="10463" y="0"/>
                  </a:moveTo>
                  <a:cubicBezTo>
                    <a:pt x="9671" y="0"/>
                    <a:pt x="8869" y="61"/>
                    <a:pt x="8097" y="195"/>
                  </a:cubicBezTo>
                  <a:lnTo>
                    <a:pt x="2240" y="1152"/>
                  </a:lnTo>
                  <a:cubicBezTo>
                    <a:pt x="1609" y="1248"/>
                    <a:pt x="1130" y="1899"/>
                    <a:pt x="1111" y="2684"/>
                  </a:cubicBezTo>
                  <a:lnTo>
                    <a:pt x="556" y="15393"/>
                  </a:lnTo>
                  <a:lnTo>
                    <a:pt x="39" y="26073"/>
                  </a:lnTo>
                  <a:cubicBezTo>
                    <a:pt x="1" y="26686"/>
                    <a:pt x="326" y="27222"/>
                    <a:pt x="766" y="27394"/>
                  </a:cubicBezTo>
                  <a:cubicBezTo>
                    <a:pt x="4097" y="28562"/>
                    <a:pt x="6987" y="29193"/>
                    <a:pt x="10337" y="29232"/>
                  </a:cubicBezTo>
                  <a:cubicBezTo>
                    <a:pt x="10540" y="29236"/>
                    <a:pt x="10742" y="29239"/>
                    <a:pt x="10943" y="29239"/>
                  </a:cubicBezTo>
                  <a:cubicBezTo>
                    <a:pt x="14040" y="29239"/>
                    <a:pt x="16916" y="28689"/>
                    <a:pt x="20079" y="27700"/>
                  </a:cubicBezTo>
                  <a:cubicBezTo>
                    <a:pt x="20558" y="27566"/>
                    <a:pt x="20864" y="27030"/>
                    <a:pt x="20864" y="26437"/>
                  </a:cubicBezTo>
                  <a:lnTo>
                    <a:pt x="20749" y="15335"/>
                  </a:lnTo>
                  <a:lnTo>
                    <a:pt x="20424" y="2684"/>
                  </a:lnTo>
                  <a:cubicBezTo>
                    <a:pt x="20386" y="2052"/>
                    <a:pt x="20041" y="1554"/>
                    <a:pt x="19563" y="1459"/>
                  </a:cubicBezTo>
                  <a:lnTo>
                    <a:pt x="13476" y="291"/>
                  </a:lnTo>
                  <a:cubicBezTo>
                    <a:pt x="12614" y="100"/>
                    <a:pt x="11696" y="23"/>
                    <a:pt x="10796" y="4"/>
                  </a:cubicBezTo>
                  <a:cubicBezTo>
                    <a:pt x="10685" y="2"/>
                    <a:pt x="10574" y="0"/>
                    <a:pt x="10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39;p60"/>
            <p:cNvSpPr/>
            <p:nvPr/>
          </p:nvSpPr>
          <p:spPr>
            <a:xfrm>
              <a:off x="7642792" y="3582182"/>
              <a:ext cx="6359" cy="116769"/>
            </a:xfrm>
            <a:custGeom>
              <a:avLst/>
              <a:gdLst/>
              <a:ahLst/>
              <a:cxnLst/>
              <a:rect l="l" t="t" r="r" b="b"/>
              <a:pathLst>
                <a:path w="442" h="8116" extrusionOk="0">
                  <a:moveTo>
                    <a:pt x="192" y="0"/>
                  </a:moveTo>
                  <a:cubicBezTo>
                    <a:pt x="116" y="0"/>
                    <a:pt x="58" y="19"/>
                    <a:pt x="58" y="77"/>
                  </a:cubicBezTo>
                  <a:cubicBezTo>
                    <a:pt x="58" y="115"/>
                    <a:pt x="1" y="5455"/>
                    <a:pt x="135" y="8039"/>
                  </a:cubicBezTo>
                  <a:cubicBezTo>
                    <a:pt x="173" y="8097"/>
                    <a:pt x="211" y="8116"/>
                    <a:pt x="288" y="8116"/>
                  </a:cubicBezTo>
                  <a:cubicBezTo>
                    <a:pt x="365" y="8116"/>
                    <a:pt x="441" y="8058"/>
                    <a:pt x="441" y="8039"/>
                  </a:cubicBezTo>
                  <a:cubicBezTo>
                    <a:pt x="307" y="5455"/>
                    <a:pt x="345" y="115"/>
                    <a:pt x="345" y="77"/>
                  </a:cubicBezTo>
                  <a:cubicBezTo>
                    <a:pt x="345" y="38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40;p60"/>
            <p:cNvSpPr/>
            <p:nvPr/>
          </p:nvSpPr>
          <p:spPr>
            <a:xfrm>
              <a:off x="7728441" y="3583836"/>
              <a:ext cx="9381" cy="116496"/>
            </a:xfrm>
            <a:custGeom>
              <a:avLst/>
              <a:gdLst/>
              <a:ahLst/>
              <a:cxnLst/>
              <a:rect l="l" t="t" r="r" b="b"/>
              <a:pathLst>
                <a:path w="652" h="8097" extrusionOk="0">
                  <a:moveTo>
                    <a:pt x="517" y="0"/>
                  </a:moveTo>
                  <a:cubicBezTo>
                    <a:pt x="441" y="0"/>
                    <a:pt x="364" y="38"/>
                    <a:pt x="364" y="77"/>
                  </a:cubicBezTo>
                  <a:cubicBezTo>
                    <a:pt x="364" y="115"/>
                    <a:pt x="230" y="5436"/>
                    <a:pt x="1" y="8020"/>
                  </a:cubicBezTo>
                  <a:cubicBezTo>
                    <a:pt x="1" y="8039"/>
                    <a:pt x="77" y="8097"/>
                    <a:pt x="154" y="8097"/>
                  </a:cubicBezTo>
                  <a:cubicBezTo>
                    <a:pt x="230" y="8097"/>
                    <a:pt x="269" y="8077"/>
                    <a:pt x="288" y="8039"/>
                  </a:cubicBezTo>
                  <a:cubicBezTo>
                    <a:pt x="517" y="5455"/>
                    <a:pt x="651" y="115"/>
                    <a:pt x="651" y="77"/>
                  </a:cubicBezTo>
                  <a:cubicBezTo>
                    <a:pt x="651" y="57"/>
                    <a:pt x="575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41;p60"/>
            <p:cNvSpPr/>
            <p:nvPr/>
          </p:nvSpPr>
          <p:spPr>
            <a:xfrm>
              <a:off x="7601486" y="3549019"/>
              <a:ext cx="60874" cy="22991"/>
            </a:xfrm>
            <a:custGeom>
              <a:avLst/>
              <a:gdLst/>
              <a:ahLst/>
              <a:cxnLst/>
              <a:rect l="l" t="t" r="r" b="b"/>
              <a:pathLst>
                <a:path w="4231" h="1598" extrusionOk="0">
                  <a:moveTo>
                    <a:pt x="163" y="0"/>
                  </a:moveTo>
                  <a:cubicBezTo>
                    <a:pt x="141" y="0"/>
                    <a:pt x="119" y="3"/>
                    <a:pt x="97" y="8"/>
                  </a:cubicBezTo>
                  <a:cubicBezTo>
                    <a:pt x="20" y="8"/>
                    <a:pt x="1" y="66"/>
                    <a:pt x="58" y="104"/>
                  </a:cubicBezTo>
                  <a:cubicBezTo>
                    <a:pt x="97" y="161"/>
                    <a:pt x="1494" y="1463"/>
                    <a:pt x="4078" y="1597"/>
                  </a:cubicBezTo>
                  <a:cubicBezTo>
                    <a:pt x="4135" y="1597"/>
                    <a:pt x="4212" y="1540"/>
                    <a:pt x="4212" y="1540"/>
                  </a:cubicBezTo>
                  <a:cubicBezTo>
                    <a:pt x="4231" y="1501"/>
                    <a:pt x="4174" y="1444"/>
                    <a:pt x="4097" y="1444"/>
                  </a:cubicBezTo>
                  <a:cubicBezTo>
                    <a:pt x="1647" y="1329"/>
                    <a:pt x="307" y="66"/>
                    <a:pt x="288" y="27"/>
                  </a:cubicBezTo>
                  <a:cubicBezTo>
                    <a:pt x="261" y="14"/>
                    <a:pt x="215" y="0"/>
                    <a:pt x="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2;p60"/>
            <p:cNvSpPr/>
            <p:nvPr/>
          </p:nvSpPr>
          <p:spPr>
            <a:xfrm>
              <a:off x="7716600" y="3550947"/>
              <a:ext cx="61147" cy="21610"/>
            </a:xfrm>
            <a:custGeom>
              <a:avLst/>
              <a:gdLst/>
              <a:ahLst/>
              <a:cxnLst/>
              <a:rect l="l" t="t" r="r" b="b"/>
              <a:pathLst>
                <a:path w="4250" h="1502" extrusionOk="0">
                  <a:moveTo>
                    <a:pt x="4061" y="1"/>
                  </a:moveTo>
                  <a:cubicBezTo>
                    <a:pt x="4026" y="1"/>
                    <a:pt x="3994" y="15"/>
                    <a:pt x="3963" y="47"/>
                  </a:cubicBezTo>
                  <a:cubicBezTo>
                    <a:pt x="3944" y="66"/>
                    <a:pt x="2546" y="1291"/>
                    <a:pt x="135" y="1310"/>
                  </a:cubicBezTo>
                  <a:cubicBezTo>
                    <a:pt x="58" y="1310"/>
                    <a:pt x="1" y="1367"/>
                    <a:pt x="1" y="1386"/>
                  </a:cubicBezTo>
                  <a:cubicBezTo>
                    <a:pt x="1" y="1482"/>
                    <a:pt x="58" y="1501"/>
                    <a:pt x="135" y="1501"/>
                  </a:cubicBezTo>
                  <a:cubicBezTo>
                    <a:pt x="2719" y="1482"/>
                    <a:pt x="4154" y="219"/>
                    <a:pt x="4212" y="142"/>
                  </a:cubicBezTo>
                  <a:cubicBezTo>
                    <a:pt x="4250" y="85"/>
                    <a:pt x="4231" y="47"/>
                    <a:pt x="4154" y="27"/>
                  </a:cubicBezTo>
                  <a:cubicBezTo>
                    <a:pt x="4120" y="10"/>
                    <a:pt x="4089" y="1"/>
                    <a:pt x="4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43;p60"/>
            <p:cNvSpPr/>
            <p:nvPr/>
          </p:nvSpPr>
          <p:spPr>
            <a:xfrm>
              <a:off x="7592954" y="3860954"/>
              <a:ext cx="180664" cy="61679"/>
            </a:xfrm>
            <a:custGeom>
              <a:avLst/>
              <a:gdLst/>
              <a:ahLst/>
              <a:cxnLst/>
              <a:rect l="l" t="t" r="r" b="b"/>
              <a:pathLst>
                <a:path w="12557" h="4287" extrusionOk="0">
                  <a:moveTo>
                    <a:pt x="1222" y="1"/>
                  </a:moveTo>
                  <a:cubicBezTo>
                    <a:pt x="713" y="1"/>
                    <a:pt x="282" y="416"/>
                    <a:pt x="230" y="990"/>
                  </a:cubicBezTo>
                  <a:lnTo>
                    <a:pt x="77" y="2598"/>
                  </a:lnTo>
                  <a:cubicBezTo>
                    <a:pt x="0" y="3191"/>
                    <a:pt x="383" y="3708"/>
                    <a:pt x="938" y="3784"/>
                  </a:cubicBezTo>
                  <a:cubicBezTo>
                    <a:pt x="2106" y="3976"/>
                    <a:pt x="4154" y="4244"/>
                    <a:pt x="6259" y="4282"/>
                  </a:cubicBezTo>
                  <a:cubicBezTo>
                    <a:pt x="6443" y="4285"/>
                    <a:pt x="6626" y="4287"/>
                    <a:pt x="6809" y="4287"/>
                  </a:cubicBezTo>
                  <a:cubicBezTo>
                    <a:pt x="8705" y="4287"/>
                    <a:pt x="10535" y="4115"/>
                    <a:pt x="11600" y="3976"/>
                  </a:cubicBezTo>
                  <a:cubicBezTo>
                    <a:pt x="12155" y="3899"/>
                    <a:pt x="12557" y="3382"/>
                    <a:pt x="12499" y="2789"/>
                  </a:cubicBezTo>
                  <a:lnTo>
                    <a:pt x="12384" y="1258"/>
                  </a:lnTo>
                  <a:cubicBezTo>
                    <a:pt x="12348" y="670"/>
                    <a:pt x="11906" y="241"/>
                    <a:pt x="11380" y="241"/>
                  </a:cubicBezTo>
                  <a:cubicBezTo>
                    <a:pt x="11357" y="241"/>
                    <a:pt x="11335" y="242"/>
                    <a:pt x="11313" y="243"/>
                  </a:cubicBezTo>
                  <a:cubicBezTo>
                    <a:pt x="10381" y="318"/>
                    <a:pt x="8883" y="401"/>
                    <a:pt x="7162" y="401"/>
                  </a:cubicBezTo>
                  <a:cubicBezTo>
                    <a:pt x="5347" y="401"/>
                    <a:pt x="3285" y="308"/>
                    <a:pt x="1379" y="14"/>
                  </a:cubicBezTo>
                  <a:cubicBezTo>
                    <a:pt x="1326" y="5"/>
                    <a:pt x="1273" y="1"/>
                    <a:pt x="1222" y="1"/>
                  </a:cubicBezTo>
                  <a:close/>
                </a:path>
              </a:pathLst>
            </a:custGeom>
            <a:solidFill>
              <a:srgbClr val="FDF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2344;p60"/>
            <p:cNvGrpSpPr/>
            <p:nvPr/>
          </p:nvGrpSpPr>
          <p:grpSpPr>
            <a:xfrm>
              <a:off x="7637009" y="3464319"/>
              <a:ext cx="86771" cy="96569"/>
              <a:chOff x="7637009" y="3464319"/>
              <a:chExt cx="86771" cy="96569"/>
            </a:xfrm>
          </p:grpSpPr>
          <p:sp>
            <p:nvSpPr>
              <p:cNvPr id="94" name="Google Shape;2345;p60"/>
              <p:cNvSpPr/>
              <p:nvPr/>
            </p:nvSpPr>
            <p:spPr>
              <a:xfrm>
                <a:off x="7642246" y="3506173"/>
                <a:ext cx="81534" cy="54716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3803" extrusionOk="0">
                    <a:moveTo>
                      <a:pt x="5475" y="0"/>
                    </a:moveTo>
                    <a:cubicBezTo>
                      <a:pt x="3637" y="307"/>
                      <a:pt x="1857" y="900"/>
                      <a:pt x="135" y="1857"/>
                    </a:cubicBezTo>
                    <a:cubicBezTo>
                      <a:pt x="116" y="2125"/>
                      <a:pt x="58" y="2393"/>
                      <a:pt x="1" y="2623"/>
                    </a:cubicBezTo>
                    <a:cubicBezTo>
                      <a:pt x="1" y="2623"/>
                      <a:pt x="894" y="3803"/>
                      <a:pt x="2606" y="3803"/>
                    </a:cubicBezTo>
                    <a:cubicBezTo>
                      <a:pt x="3436" y="3803"/>
                      <a:pt x="4459" y="3525"/>
                      <a:pt x="5666" y="2699"/>
                    </a:cubicBezTo>
                    <a:cubicBezTo>
                      <a:pt x="5666" y="2699"/>
                      <a:pt x="5494" y="1474"/>
                      <a:pt x="5475" y="0"/>
                    </a:cubicBezTo>
                    <a:close/>
                  </a:path>
                </a:pathLst>
              </a:custGeom>
              <a:solidFill>
                <a:srgbClr val="FD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46;p60"/>
              <p:cNvSpPr/>
              <p:nvPr/>
            </p:nvSpPr>
            <p:spPr>
              <a:xfrm>
                <a:off x="7637009" y="3464319"/>
                <a:ext cx="86498" cy="6858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4767" extrusionOk="0">
                    <a:moveTo>
                      <a:pt x="6011" y="0"/>
                    </a:moveTo>
                    <a:lnTo>
                      <a:pt x="1" y="1206"/>
                    </a:lnTo>
                    <a:cubicBezTo>
                      <a:pt x="1" y="1206"/>
                      <a:pt x="652" y="3197"/>
                      <a:pt x="499" y="4766"/>
                    </a:cubicBezTo>
                    <a:cubicBezTo>
                      <a:pt x="2221" y="3809"/>
                      <a:pt x="4001" y="3216"/>
                      <a:pt x="5839" y="2909"/>
                    </a:cubicBezTo>
                    <a:cubicBezTo>
                      <a:pt x="5801" y="1952"/>
                      <a:pt x="5839" y="900"/>
                      <a:pt x="6011" y="0"/>
                    </a:cubicBezTo>
                    <a:close/>
                  </a:path>
                </a:pathLst>
              </a:custGeom>
              <a:solidFill>
                <a:srgbClr val="FD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2347;p60"/>
            <p:cNvSpPr/>
            <p:nvPr/>
          </p:nvSpPr>
          <p:spPr>
            <a:xfrm>
              <a:off x="7944469" y="3205157"/>
              <a:ext cx="211381" cy="212921"/>
            </a:xfrm>
            <a:custGeom>
              <a:avLst/>
              <a:gdLst/>
              <a:ahLst/>
              <a:cxnLst/>
              <a:rect l="l" t="t" r="r" b="b"/>
              <a:pathLst>
                <a:path w="14692" h="14799" extrusionOk="0">
                  <a:moveTo>
                    <a:pt x="6641" y="1"/>
                  </a:moveTo>
                  <a:cubicBezTo>
                    <a:pt x="4355" y="1"/>
                    <a:pt x="2844" y="1399"/>
                    <a:pt x="2844" y="1399"/>
                  </a:cubicBezTo>
                  <a:lnTo>
                    <a:pt x="566" y="8519"/>
                  </a:lnTo>
                  <a:cubicBezTo>
                    <a:pt x="566" y="8519"/>
                    <a:pt x="0" y="14798"/>
                    <a:pt x="7123" y="14798"/>
                  </a:cubicBezTo>
                  <a:cubicBezTo>
                    <a:pt x="7176" y="14798"/>
                    <a:pt x="7230" y="14798"/>
                    <a:pt x="7284" y="14797"/>
                  </a:cubicBezTo>
                  <a:cubicBezTo>
                    <a:pt x="13390" y="14721"/>
                    <a:pt x="14692" y="4289"/>
                    <a:pt x="10424" y="1303"/>
                  </a:cubicBezTo>
                  <a:cubicBezTo>
                    <a:pt x="9037" y="329"/>
                    <a:pt x="7748" y="1"/>
                    <a:pt x="6641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48;p60"/>
            <p:cNvSpPr/>
            <p:nvPr/>
          </p:nvSpPr>
          <p:spPr>
            <a:xfrm>
              <a:off x="7274055" y="3148140"/>
              <a:ext cx="197742" cy="212360"/>
            </a:xfrm>
            <a:custGeom>
              <a:avLst/>
              <a:gdLst/>
              <a:ahLst/>
              <a:cxnLst/>
              <a:rect l="l" t="t" r="r" b="b"/>
              <a:pathLst>
                <a:path w="13744" h="14760" extrusionOk="0">
                  <a:moveTo>
                    <a:pt x="8230" y="1"/>
                  </a:moveTo>
                  <a:cubicBezTo>
                    <a:pt x="7355" y="1"/>
                    <a:pt x="6363" y="197"/>
                    <a:pt x="5264" y="711"/>
                  </a:cubicBezTo>
                  <a:cubicBezTo>
                    <a:pt x="556" y="2912"/>
                    <a:pt x="1" y="13420"/>
                    <a:pt x="6011" y="14569"/>
                  </a:cubicBezTo>
                  <a:cubicBezTo>
                    <a:pt x="6702" y="14700"/>
                    <a:pt x="7332" y="14759"/>
                    <a:pt x="7906" y="14759"/>
                  </a:cubicBezTo>
                  <a:cubicBezTo>
                    <a:pt x="13275" y="14759"/>
                    <a:pt x="13744" y="9573"/>
                    <a:pt x="13744" y="9573"/>
                  </a:cubicBezTo>
                  <a:lnTo>
                    <a:pt x="12729" y="2127"/>
                  </a:lnTo>
                  <a:cubicBezTo>
                    <a:pt x="12729" y="2127"/>
                    <a:pt x="11109" y="1"/>
                    <a:pt x="8230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49;p60"/>
            <p:cNvSpPr/>
            <p:nvPr/>
          </p:nvSpPr>
          <p:spPr>
            <a:xfrm>
              <a:off x="7375674" y="2869454"/>
              <a:ext cx="669206" cy="647567"/>
            </a:xfrm>
            <a:custGeom>
              <a:avLst/>
              <a:gdLst/>
              <a:ahLst/>
              <a:cxnLst/>
              <a:rect l="l" t="t" r="r" b="b"/>
              <a:pathLst>
                <a:path w="46513" h="45009" extrusionOk="0">
                  <a:moveTo>
                    <a:pt x="21294" y="0"/>
                  </a:moveTo>
                  <a:cubicBezTo>
                    <a:pt x="9945" y="0"/>
                    <a:pt x="5269" y="4739"/>
                    <a:pt x="2757" y="11736"/>
                  </a:cubicBezTo>
                  <a:cubicBezTo>
                    <a:pt x="1" y="19411"/>
                    <a:pt x="1436" y="33345"/>
                    <a:pt x="6260" y="38341"/>
                  </a:cubicBezTo>
                  <a:cubicBezTo>
                    <a:pt x="10451" y="42724"/>
                    <a:pt x="18931" y="44543"/>
                    <a:pt x="21036" y="44925"/>
                  </a:cubicBezTo>
                  <a:cubicBezTo>
                    <a:pt x="21270" y="44984"/>
                    <a:pt x="21526" y="45009"/>
                    <a:pt x="21779" y="45009"/>
                  </a:cubicBezTo>
                  <a:cubicBezTo>
                    <a:pt x="21858" y="45009"/>
                    <a:pt x="21935" y="45006"/>
                    <a:pt x="22012" y="45002"/>
                  </a:cubicBezTo>
                  <a:cubicBezTo>
                    <a:pt x="24175" y="44925"/>
                    <a:pt x="32788" y="44370"/>
                    <a:pt x="37574" y="40657"/>
                  </a:cubicBezTo>
                  <a:cubicBezTo>
                    <a:pt x="43067" y="36408"/>
                    <a:pt x="46512" y="22837"/>
                    <a:pt x="44904" y="14855"/>
                  </a:cubicBezTo>
                  <a:cubicBezTo>
                    <a:pt x="43316" y="6855"/>
                    <a:pt x="38722" y="1170"/>
                    <a:pt x="24788" y="136"/>
                  </a:cubicBezTo>
                  <a:cubicBezTo>
                    <a:pt x="23558" y="45"/>
                    <a:pt x="22394" y="0"/>
                    <a:pt x="21294" y="0"/>
                  </a:cubicBezTo>
                  <a:close/>
                </a:path>
              </a:pathLst>
            </a:custGeom>
            <a:solidFill>
              <a:srgbClr val="FD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50;p60"/>
            <p:cNvSpPr/>
            <p:nvPr/>
          </p:nvSpPr>
          <p:spPr>
            <a:xfrm>
              <a:off x="7375674" y="2856534"/>
              <a:ext cx="669206" cy="660674"/>
            </a:xfrm>
            <a:custGeom>
              <a:avLst/>
              <a:gdLst/>
              <a:ahLst/>
              <a:cxnLst/>
              <a:rect l="l" t="t" r="r" b="b"/>
              <a:pathLst>
                <a:path w="46513" h="45920" extrusionOk="0">
                  <a:moveTo>
                    <a:pt x="2757" y="12634"/>
                  </a:moveTo>
                  <a:cubicBezTo>
                    <a:pt x="5513" y="4958"/>
                    <a:pt x="10872" y="1"/>
                    <a:pt x="24788" y="1034"/>
                  </a:cubicBezTo>
                  <a:cubicBezTo>
                    <a:pt x="38722" y="2068"/>
                    <a:pt x="43316" y="7753"/>
                    <a:pt x="44904" y="15753"/>
                  </a:cubicBezTo>
                  <a:cubicBezTo>
                    <a:pt x="46512" y="23735"/>
                    <a:pt x="43067" y="37306"/>
                    <a:pt x="37574" y="41555"/>
                  </a:cubicBezTo>
                  <a:cubicBezTo>
                    <a:pt x="32788" y="45268"/>
                    <a:pt x="24175" y="45823"/>
                    <a:pt x="22012" y="45900"/>
                  </a:cubicBezTo>
                  <a:cubicBezTo>
                    <a:pt x="21687" y="45919"/>
                    <a:pt x="21342" y="45900"/>
                    <a:pt x="21036" y="45823"/>
                  </a:cubicBezTo>
                  <a:cubicBezTo>
                    <a:pt x="18931" y="45441"/>
                    <a:pt x="10451" y="43622"/>
                    <a:pt x="6260" y="39239"/>
                  </a:cubicBezTo>
                  <a:cubicBezTo>
                    <a:pt x="1436" y="34243"/>
                    <a:pt x="1" y="20309"/>
                    <a:pt x="2757" y="12634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51;p60"/>
            <p:cNvSpPr/>
            <p:nvPr/>
          </p:nvSpPr>
          <p:spPr>
            <a:xfrm>
              <a:off x="7657122" y="3380325"/>
              <a:ext cx="99144" cy="22545"/>
            </a:xfrm>
            <a:custGeom>
              <a:avLst/>
              <a:gdLst/>
              <a:ahLst/>
              <a:cxnLst/>
              <a:rect l="l" t="t" r="r" b="b"/>
              <a:pathLst>
                <a:path w="6891" h="1567" extrusionOk="0">
                  <a:moveTo>
                    <a:pt x="6853" y="0"/>
                  </a:moveTo>
                  <a:cubicBezTo>
                    <a:pt x="6565" y="172"/>
                    <a:pt x="6317" y="326"/>
                    <a:pt x="6068" y="440"/>
                  </a:cubicBezTo>
                  <a:cubicBezTo>
                    <a:pt x="5800" y="536"/>
                    <a:pt x="5532" y="632"/>
                    <a:pt x="5283" y="708"/>
                  </a:cubicBezTo>
                  <a:cubicBezTo>
                    <a:pt x="5015" y="785"/>
                    <a:pt x="4747" y="842"/>
                    <a:pt x="4460" y="900"/>
                  </a:cubicBezTo>
                  <a:cubicBezTo>
                    <a:pt x="4173" y="976"/>
                    <a:pt x="3886" y="1015"/>
                    <a:pt x="3599" y="1015"/>
                  </a:cubicBezTo>
                  <a:cubicBezTo>
                    <a:pt x="3503" y="1018"/>
                    <a:pt x="3407" y="1019"/>
                    <a:pt x="3310" y="1019"/>
                  </a:cubicBezTo>
                  <a:cubicBezTo>
                    <a:pt x="2827" y="1019"/>
                    <a:pt x="2332" y="980"/>
                    <a:pt x="1838" y="900"/>
                  </a:cubicBezTo>
                  <a:cubicBezTo>
                    <a:pt x="1225" y="804"/>
                    <a:pt x="632" y="651"/>
                    <a:pt x="58" y="498"/>
                  </a:cubicBezTo>
                  <a:lnTo>
                    <a:pt x="0" y="536"/>
                  </a:lnTo>
                  <a:cubicBezTo>
                    <a:pt x="555" y="823"/>
                    <a:pt x="1130" y="1034"/>
                    <a:pt x="1723" y="1206"/>
                  </a:cubicBezTo>
                  <a:cubicBezTo>
                    <a:pt x="2335" y="1378"/>
                    <a:pt x="2948" y="1493"/>
                    <a:pt x="3580" y="1531"/>
                  </a:cubicBezTo>
                  <a:cubicBezTo>
                    <a:pt x="3794" y="1552"/>
                    <a:pt x="4016" y="1567"/>
                    <a:pt x="4241" y="1567"/>
                  </a:cubicBezTo>
                  <a:cubicBezTo>
                    <a:pt x="4657" y="1567"/>
                    <a:pt x="5083" y="1514"/>
                    <a:pt x="5494" y="1340"/>
                  </a:cubicBezTo>
                  <a:cubicBezTo>
                    <a:pt x="6087" y="1110"/>
                    <a:pt x="6642" y="651"/>
                    <a:pt x="6891" y="58"/>
                  </a:cubicBezTo>
                  <a:lnTo>
                    <a:pt x="6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52;p60"/>
            <p:cNvSpPr/>
            <p:nvPr/>
          </p:nvSpPr>
          <p:spPr>
            <a:xfrm>
              <a:off x="7687408" y="3412093"/>
              <a:ext cx="47939" cy="22401"/>
            </a:xfrm>
            <a:custGeom>
              <a:avLst/>
              <a:gdLst/>
              <a:ahLst/>
              <a:cxnLst/>
              <a:rect l="l" t="t" r="r" b="b"/>
              <a:pathLst>
                <a:path w="3332" h="1557" extrusionOk="0">
                  <a:moveTo>
                    <a:pt x="1440" y="0"/>
                  </a:moveTo>
                  <a:cubicBezTo>
                    <a:pt x="685" y="0"/>
                    <a:pt x="73" y="269"/>
                    <a:pt x="39" y="644"/>
                  </a:cubicBezTo>
                  <a:cubicBezTo>
                    <a:pt x="1" y="1065"/>
                    <a:pt x="709" y="1467"/>
                    <a:pt x="1589" y="1544"/>
                  </a:cubicBezTo>
                  <a:cubicBezTo>
                    <a:pt x="1693" y="1553"/>
                    <a:pt x="1794" y="1557"/>
                    <a:pt x="1893" y="1557"/>
                  </a:cubicBezTo>
                  <a:cubicBezTo>
                    <a:pt x="2655" y="1557"/>
                    <a:pt x="3259" y="1304"/>
                    <a:pt x="3293" y="931"/>
                  </a:cubicBezTo>
                  <a:cubicBezTo>
                    <a:pt x="3331" y="510"/>
                    <a:pt x="2623" y="89"/>
                    <a:pt x="1723" y="12"/>
                  </a:cubicBezTo>
                  <a:cubicBezTo>
                    <a:pt x="1627" y="4"/>
                    <a:pt x="1533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53;p60"/>
            <p:cNvSpPr/>
            <p:nvPr/>
          </p:nvSpPr>
          <p:spPr>
            <a:xfrm>
              <a:off x="7763144" y="3135651"/>
              <a:ext cx="182592" cy="162996"/>
            </a:xfrm>
            <a:custGeom>
              <a:avLst/>
              <a:gdLst/>
              <a:ahLst/>
              <a:cxnLst/>
              <a:rect l="l" t="t" r="r" b="b"/>
              <a:pathLst>
                <a:path w="12691" h="11329" extrusionOk="0">
                  <a:moveTo>
                    <a:pt x="6170" y="1"/>
                  </a:moveTo>
                  <a:cubicBezTo>
                    <a:pt x="3058" y="1"/>
                    <a:pt x="414" y="2188"/>
                    <a:pt x="0" y="5101"/>
                  </a:cubicBezTo>
                  <a:lnTo>
                    <a:pt x="0" y="5369"/>
                  </a:lnTo>
                  <a:cubicBezTo>
                    <a:pt x="39" y="8412"/>
                    <a:pt x="2527" y="11015"/>
                    <a:pt x="5800" y="11302"/>
                  </a:cubicBezTo>
                  <a:cubicBezTo>
                    <a:pt x="5999" y="11320"/>
                    <a:pt x="6196" y="11328"/>
                    <a:pt x="6391" y="11328"/>
                  </a:cubicBezTo>
                  <a:cubicBezTo>
                    <a:pt x="9417" y="11328"/>
                    <a:pt x="12015" y="9282"/>
                    <a:pt x="12518" y="6460"/>
                  </a:cubicBezTo>
                  <a:cubicBezTo>
                    <a:pt x="12557" y="6364"/>
                    <a:pt x="12576" y="6307"/>
                    <a:pt x="12576" y="6211"/>
                  </a:cubicBezTo>
                  <a:cubicBezTo>
                    <a:pt x="12691" y="3053"/>
                    <a:pt x="10183" y="316"/>
                    <a:pt x="6776" y="28"/>
                  </a:cubicBezTo>
                  <a:cubicBezTo>
                    <a:pt x="6572" y="10"/>
                    <a:pt x="6370" y="1"/>
                    <a:pt x="6170" y="1"/>
                  </a:cubicBezTo>
                  <a:close/>
                </a:path>
              </a:pathLst>
            </a:custGeom>
            <a:solidFill>
              <a:srgbClr val="F4B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54;p60"/>
            <p:cNvSpPr/>
            <p:nvPr/>
          </p:nvSpPr>
          <p:spPr>
            <a:xfrm>
              <a:off x="7762597" y="3135651"/>
              <a:ext cx="183138" cy="96799"/>
            </a:xfrm>
            <a:custGeom>
              <a:avLst/>
              <a:gdLst/>
              <a:ahLst/>
              <a:cxnLst/>
              <a:rect l="l" t="t" r="r" b="b"/>
              <a:pathLst>
                <a:path w="12729" h="6728" extrusionOk="0">
                  <a:moveTo>
                    <a:pt x="6208" y="1"/>
                  </a:moveTo>
                  <a:cubicBezTo>
                    <a:pt x="3096" y="1"/>
                    <a:pt x="452" y="2188"/>
                    <a:pt x="38" y="5101"/>
                  </a:cubicBezTo>
                  <a:cubicBezTo>
                    <a:pt x="38" y="5196"/>
                    <a:pt x="19" y="5273"/>
                    <a:pt x="19" y="5369"/>
                  </a:cubicBezTo>
                  <a:cubicBezTo>
                    <a:pt x="0" y="5464"/>
                    <a:pt x="0" y="5541"/>
                    <a:pt x="0" y="5637"/>
                  </a:cubicBezTo>
                  <a:cubicBezTo>
                    <a:pt x="19" y="5541"/>
                    <a:pt x="19" y="5464"/>
                    <a:pt x="38" y="5369"/>
                  </a:cubicBezTo>
                  <a:cubicBezTo>
                    <a:pt x="560" y="2582"/>
                    <a:pt x="3141" y="538"/>
                    <a:pt x="6181" y="538"/>
                  </a:cubicBezTo>
                  <a:cubicBezTo>
                    <a:pt x="6378" y="538"/>
                    <a:pt x="6576" y="547"/>
                    <a:pt x="6776" y="564"/>
                  </a:cubicBezTo>
                  <a:cubicBezTo>
                    <a:pt x="10049" y="851"/>
                    <a:pt x="12537" y="3435"/>
                    <a:pt x="12556" y="6460"/>
                  </a:cubicBezTo>
                  <a:lnTo>
                    <a:pt x="12556" y="6728"/>
                  </a:lnTo>
                  <a:cubicBezTo>
                    <a:pt x="12556" y="6632"/>
                    <a:pt x="12595" y="6555"/>
                    <a:pt x="12595" y="6460"/>
                  </a:cubicBezTo>
                  <a:cubicBezTo>
                    <a:pt x="12614" y="6364"/>
                    <a:pt x="12614" y="6268"/>
                    <a:pt x="12575" y="6230"/>
                  </a:cubicBezTo>
                  <a:cubicBezTo>
                    <a:pt x="12729" y="3072"/>
                    <a:pt x="10183" y="316"/>
                    <a:pt x="6814" y="28"/>
                  </a:cubicBezTo>
                  <a:cubicBezTo>
                    <a:pt x="6610" y="10"/>
                    <a:pt x="6408" y="1"/>
                    <a:pt x="6208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55;p60"/>
            <p:cNvSpPr/>
            <p:nvPr/>
          </p:nvSpPr>
          <p:spPr>
            <a:xfrm>
              <a:off x="7758180" y="3142816"/>
              <a:ext cx="187009" cy="170708"/>
            </a:xfrm>
            <a:custGeom>
              <a:avLst/>
              <a:gdLst/>
              <a:ahLst/>
              <a:cxnLst/>
              <a:rect l="l" t="t" r="r" b="b"/>
              <a:pathLst>
                <a:path w="12998" h="11865" extrusionOk="0">
                  <a:moveTo>
                    <a:pt x="6476" y="1"/>
                  </a:moveTo>
                  <a:cubicBezTo>
                    <a:pt x="3362" y="1"/>
                    <a:pt x="703" y="2187"/>
                    <a:pt x="307" y="5100"/>
                  </a:cubicBezTo>
                  <a:cubicBezTo>
                    <a:pt x="307" y="5196"/>
                    <a:pt x="288" y="5273"/>
                    <a:pt x="288" y="5368"/>
                  </a:cubicBezTo>
                  <a:cubicBezTo>
                    <a:pt x="1" y="8641"/>
                    <a:pt x="2585" y="11512"/>
                    <a:pt x="6049" y="11838"/>
                  </a:cubicBezTo>
                  <a:cubicBezTo>
                    <a:pt x="6250" y="11856"/>
                    <a:pt x="6449" y="11864"/>
                    <a:pt x="6646" y="11864"/>
                  </a:cubicBezTo>
                  <a:cubicBezTo>
                    <a:pt x="9857" y="11864"/>
                    <a:pt x="12574" y="9563"/>
                    <a:pt x="12844" y="6498"/>
                  </a:cubicBezTo>
                  <a:cubicBezTo>
                    <a:pt x="12863" y="6402"/>
                    <a:pt x="12863" y="6306"/>
                    <a:pt x="12844" y="6230"/>
                  </a:cubicBezTo>
                  <a:cubicBezTo>
                    <a:pt x="12997" y="3071"/>
                    <a:pt x="10452" y="353"/>
                    <a:pt x="7083" y="28"/>
                  </a:cubicBezTo>
                  <a:cubicBezTo>
                    <a:pt x="6879" y="10"/>
                    <a:pt x="6677" y="1"/>
                    <a:pt x="6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6;p60"/>
            <p:cNvSpPr/>
            <p:nvPr/>
          </p:nvSpPr>
          <p:spPr>
            <a:xfrm>
              <a:off x="7781589" y="3164398"/>
              <a:ext cx="144868" cy="134149"/>
            </a:xfrm>
            <a:custGeom>
              <a:avLst/>
              <a:gdLst/>
              <a:ahLst/>
              <a:cxnLst/>
              <a:rect l="l" t="t" r="r" b="b"/>
              <a:pathLst>
                <a:path w="10069" h="9324" extrusionOk="0">
                  <a:moveTo>
                    <a:pt x="4856" y="0"/>
                  </a:moveTo>
                  <a:cubicBezTo>
                    <a:pt x="2897" y="0"/>
                    <a:pt x="1148" y="1106"/>
                    <a:pt x="403" y="2739"/>
                  </a:cubicBezTo>
                  <a:cubicBezTo>
                    <a:pt x="537" y="2739"/>
                    <a:pt x="690" y="2739"/>
                    <a:pt x="862" y="2777"/>
                  </a:cubicBezTo>
                  <a:cubicBezTo>
                    <a:pt x="1972" y="2873"/>
                    <a:pt x="2834" y="3409"/>
                    <a:pt x="2795" y="3983"/>
                  </a:cubicBezTo>
                  <a:cubicBezTo>
                    <a:pt x="2744" y="4498"/>
                    <a:pt x="1969" y="4859"/>
                    <a:pt x="1009" y="4859"/>
                  </a:cubicBezTo>
                  <a:cubicBezTo>
                    <a:pt x="898" y="4859"/>
                    <a:pt x="785" y="4854"/>
                    <a:pt x="671" y="4845"/>
                  </a:cubicBezTo>
                  <a:cubicBezTo>
                    <a:pt x="422" y="4825"/>
                    <a:pt x="192" y="4787"/>
                    <a:pt x="1" y="4730"/>
                  </a:cubicBezTo>
                  <a:lnTo>
                    <a:pt x="1" y="4730"/>
                  </a:lnTo>
                  <a:cubicBezTo>
                    <a:pt x="39" y="7084"/>
                    <a:pt x="1972" y="9094"/>
                    <a:pt x="4518" y="9304"/>
                  </a:cubicBezTo>
                  <a:cubicBezTo>
                    <a:pt x="4669" y="9317"/>
                    <a:pt x="4819" y="9323"/>
                    <a:pt x="4968" y="9323"/>
                  </a:cubicBezTo>
                  <a:cubicBezTo>
                    <a:pt x="7493" y="9323"/>
                    <a:pt x="9623" y="7516"/>
                    <a:pt x="9858" y="5093"/>
                  </a:cubicBezTo>
                  <a:cubicBezTo>
                    <a:pt x="10069" y="2509"/>
                    <a:pt x="8040" y="251"/>
                    <a:pt x="5322" y="21"/>
                  </a:cubicBezTo>
                  <a:cubicBezTo>
                    <a:pt x="5166" y="7"/>
                    <a:pt x="5010" y="0"/>
                    <a:pt x="4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57;p60"/>
            <p:cNvSpPr/>
            <p:nvPr/>
          </p:nvSpPr>
          <p:spPr>
            <a:xfrm>
              <a:off x="7819816" y="3060606"/>
              <a:ext cx="106093" cy="52860"/>
            </a:xfrm>
            <a:custGeom>
              <a:avLst/>
              <a:gdLst/>
              <a:ahLst/>
              <a:cxnLst/>
              <a:rect l="l" t="t" r="r" b="b"/>
              <a:pathLst>
                <a:path w="7374" h="3674" extrusionOk="0">
                  <a:moveTo>
                    <a:pt x="2465" y="0"/>
                  </a:moveTo>
                  <a:cubicBezTo>
                    <a:pt x="118" y="0"/>
                    <a:pt x="0" y="2785"/>
                    <a:pt x="1957" y="2852"/>
                  </a:cubicBezTo>
                  <a:cubicBezTo>
                    <a:pt x="4102" y="2937"/>
                    <a:pt x="5975" y="3673"/>
                    <a:pt x="6564" y="3673"/>
                  </a:cubicBezTo>
                  <a:cubicBezTo>
                    <a:pt x="6638" y="3673"/>
                    <a:pt x="6691" y="3662"/>
                    <a:pt x="6723" y="3637"/>
                  </a:cubicBezTo>
                  <a:cubicBezTo>
                    <a:pt x="7373" y="3196"/>
                    <a:pt x="5574" y="804"/>
                    <a:pt x="3622" y="191"/>
                  </a:cubicBezTo>
                  <a:cubicBezTo>
                    <a:pt x="3189" y="58"/>
                    <a:pt x="2804" y="0"/>
                    <a:pt x="2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58;p60"/>
            <p:cNvSpPr/>
            <p:nvPr/>
          </p:nvSpPr>
          <p:spPr>
            <a:xfrm>
              <a:off x="7470401" y="3109495"/>
              <a:ext cx="182318" cy="163269"/>
            </a:xfrm>
            <a:custGeom>
              <a:avLst/>
              <a:gdLst/>
              <a:ahLst/>
              <a:cxnLst/>
              <a:rect l="l" t="t" r="r" b="b"/>
              <a:pathLst>
                <a:path w="12672" h="11348" extrusionOk="0">
                  <a:moveTo>
                    <a:pt x="6189" y="1"/>
                  </a:moveTo>
                  <a:cubicBezTo>
                    <a:pt x="3073" y="1"/>
                    <a:pt x="397" y="2188"/>
                    <a:pt x="1" y="5119"/>
                  </a:cubicBezTo>
                  <a:lnTo>
                    <a:pt x="1" y="5387"/>
                  </a:lnTo>
                  <a:cubicBezTo>
                    <a:pt x="20" y="8431"/>
                    <a:pt x="2508" y="11015"/>
                    <a:pt x="5781" y="11321"/>
                  </a:cubicBezTo>
                  <a:cubicBezTo>
                    <a:pt x="5981" y="11338"/>
                    <a:pt x="6180" y="11347"/>
                    <a:pt x="6376" y="11347"/>
                  </a:cubicBezTo>
                  <a:cubicBezTo>
                    <a:pt x="9416" y="11347"/>
                    <a:pt x="11998" y="9302"/>
                    <a:pt x="12519" y="6498"/>
                  </a:cubicBezTo>
                  <a:cubicBezTo>
                    <a:pt x="12538" y="6402"/>
                    <a:pt x="12538" y="6325"/>
                    <a:pt x="12557" y="6230"/>
                  </a:cubicBezTo>
                  <a:cubicBezTo>
                    <a:pt x="12672" y="3071"/>
                    <a:pt x="10165" y="334"/>
                    <a:pt x="6796" y="28"/>
                  </a:cubicBezTo>
                  <a:cubicBezTo>
                    <a:pt x="6592" y="10"/>
                    <a:pt x="6390" y="1"/>
                    <a:pt x="6189" y="1"/>
                  </a:cubicBezTo>
                  <a:close/>
                </a:path>
              </a:pathLst>
            </a:custGeom>
            <a:solidFill>
              <a:srgbClr val="F4B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59;p60"/>
            <p:cNvSpPr/>
            <p:nvPr/>
          </p:nvSpPr>
          <p:spPr>
            <a:xfrm>
              <a:off x="7469581" y="3109495"/>
              <a:ext cx="183138" cy="97072"/>
            </a:xfrm>
            <a:custGeom>
              <a:avLst/>
              <a:gdLst/>
              <a:ahLst/>
              <a:cxnLst/>
              <a:rect l="l" t="t" r="r" b="b"/>
              <a:pathLst>
                <a:path w="12729" h="6747" extrusionOk="0">
                  <a:moveTo>
                    <a:pt x="6246" y="0"/>
                  </a:moveTo>
                  <a:cubicBezTo>
                    <a:pt x="3134" y="0"/>
                    <a:pt x="491" y="2187"/>
                    <a:pt x="77" y="5100"/>
                  </a:cubicBezTo>
                  <a:cubicBezTo>
                    <a:pt x="58" y="5196"/>
                    <a:pt x="39" y="5292"/>
                    <a:pt x="39" y="5387"/>
                  </a:cubicBezTo>
                  <a:cubicBezTo>
                    <a:pt x="39" y="5483"/>
                    <a:pt x="1" y="5560"/>
                    <a:pt x="1" y="5655"/>
                  </a:cubicBezTo>
                  <a:cubicBezTo>
                    <a:pt x="1" y="5560"/>
                    <a:pt x="39" y="5483"/>
                    <a:pt x="58" y="5387"/>
                  </a:cubicBezTo>
                  <a:cubicBezTo>
                    <a:pt x="579" y="2584"/>
                    <a:pt x="3158" y="557"/>
                    <a:pt x="6180" y="557"/>
                  </a:cubicBezTo>
                  <a:cubicBezTo>
                    <a:pt x="6377" y="557"/>
                    <a:pt x="6576" y="566"/>
                    <a:pt x="6776" y="583"/>
                  </a:cubicBezTo>
                  <a:cubicBezTo>
                    <a:pt x="10049" y="870"/>
                    <a:pt x="12538" y="3473"/>
                    <a:pt x="12576" y="6498"/>
                  </a:cubicBezTo>
                  <a:lnTo>
                    <a:pt x="12576" y="6746"/>
                  </a:lnTo>
                  <a:cubicBezTo>
                    <a:pt x="12576" y="6651"/>
                    <a:pt x="12595" y="6593"/>
                    <a:pt x="12595" y="6498"/>
                  </a:cubicBezTo>
                  <a:cubicBezTo>
                    <a:pt x="12595" y="6402"/>
                    <a:pt x="12614" y="6325"/>
                    <a:pt x="12614" y="6230"/>
                  </a:cubicBezTo>
                  <a:cubicBezTo>
                    <a:pt x="12729" y="3071"/>
                    <a:pt x="10222" y="334"/>
                    <a:pt x="6853" y="28"/>
                  </a:cubicBezTo>
                  <a:cubicBezTo>
                    <a:pt x="6649" y="10"/>
                    <a:pt x="6447" y="0"/>
                    <a:pt x="6246" y="0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60;p60"/>
            <p:cNvSpPr/>
            <p:nvPr/>
          </p:nvSpPr>
          <p:spPr>
            <a:xfrm>
              <a:off x="7465179" y="3117437"/>
              <a:ext cx="186994" cy="170477"/>
            </a:xfrm>
            <a:custGeom>
              <a:avLst/>
              <a:gdLst/>
              <a:ahLst/>
              <a:cxnLst/>
              <a:rect l="l" t="t" r="r" b="b"/>
              <a:pathLst>
                <a:path w="12997" h="11849" extrusionOk="0">
                  <a:moveTo>
                    <a:pt x="6461" y="0"/>
                  </a:moveTo>
                  <a:cubicBezTo>
                    <a:pt x="3364" y="0"/>
                    <a:pt x="739" y="2183"/>
                    <a:pt x="345" y="5103"/>
                  </a:cubicBezTo>
                  <a:cubicBezTo>
                    <a:pt x="307" y="5180"/>
                    <a:pt x="287" y="5276"/>
                    <a:pt x="287" y="5371"/>
                  </a:cubicBezTo>
                  <a:cubicBezTo>
                    <a:pt x="0" y="8625"/>
                    <a:pt x="2584" y="11516"/>
                    <a:pt x="6049" y="11822"/>
                  </a:cubicBezTo>
                  <a:cubicBezTo>
                    <a:pt x="6250" y="11840"/>
                    <a:pt x="6450" y="11848"/>
                    <a:pt x="6648" y="11848"/>
                  </a:cubicBezTo>
                  <a:cubicBezTo>
                    <a:pt x="9873" y="11848"/>
                    <a:pt x="12573" y="9547"/>
                    <a:pt x="12844" y="6482"/>
                  </a:cubicBezTo>
                  <a:cubicBezTo>
                    <a:pt x="12844" y="6386"/>
                    <a:pt x="12882" y="6328"/>
                    <a:pt x="12882" y="6233"/>
                  </a:cubicBezTo>
                  <a:cubicBezTo>
                    <a:pt x="12997" y="3075"/>
                    <a:pt x="10489" y="337"/>
                    <a:pt x="7101" y="31"/>
                  </a:cubicBezTo>
                  <a:cubicBezTo>
                    <a:pt x="6886" y="10"/>
                    <a:pt x="6673" y="0"/>
                    <a:pt x="6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61;p60"/>
            <p:cNvSpPr/>
            <p:nvPr/>
          </p:nvSpPr>
          <p:spPr>
            <a:xfrm>
              <a:off x="7485278" y="3138529"/>
              <a:ext cx="143760" cy="133890"/>
            </a:xfrm>
            <a:custGeom>
              <a:avLst/>
              <a:gdLst/>
              <a:ahLst/>
              <a:cxnLst/>
              <a:rect l="l" t="t" r="r" b="b"/>
              <a:pathLst>
                <a:path w="9992" h="9306" extrusionOk="0">
                  <a:moveTo>
                    <a:pt x="5120" y="1"/>
                  </a:moveTo>
                  <a:cubicBezTo>
                    <a:pt x="2610" y="1"/>
                    <a:pt x="464" y="1791"/>
                    <a:pt x="211" y="4212"/>
                  </a:cubicBezTo>
                  <a:cubicBezTo>
                    <a:pt x="1" y="6776"/>
                    <a:pt x="2010" y="9035"/>
                    <a:pt x="4728" y="9284"/>
                  </a:cubicBezTo>
                  <a:cubicBezTo>
                    <a:pt x="4889" y="9298"/>
                    <a:pt x="5048" y="9305"/>
                    <a:pt x="5205" y="9305"/>
                  </a:cubicBezTo>
                  <a:cubicBezTo>
                    <a:pt x="7566" y="9305"/>
                    <a:pt x="9561" y="7724"/>
                    <a:pt x="9992" y="5571"/>
                  </a:cubicBezTo>
                  <a:lnTo>
                    <a:pt x="9992" y="5571"/>
                  </a:lnTo>
                  <a:cubicBezTo>
                    <a:pt x="9887" y="5580"/>
                    <a:pt x="9772" y="5585"/>
                    <a:pt x="9655" y="5585"/>
                  </a:cubicBezTo>
                  <a:cubicBezTo>
                    <a:pt x="9537" y="5585"/>
                    <a:pt x="9418" y="5580"/>
                    <a:pt x="9303" y="5571"/>
                  </a:cubicBezTo>
                  <a:cubicBezTo>
                    <a:pt x="8174" y="5475"/>
                    <a:pt x="7312" y="4920"/>
                    <a:pt x="7370" y="4346"/>
                  </a:cubicBezTo>
                  <a:cubicBezTo>
                    <a:pt x="7404" y="3831"/>
                    <a:pt x="8177" y="3470"/>
                    <a:pt x="9151" y="3470"/>
                  </a:cubicBezTo>
                  <a:cubicBezTo>
                    <a:pt x="9263" y="3470"/>
                    <a:pt x="9378" y="3474"/>
                    <a:pt x="9494" y="3484"/>
                  </a:cubicBezTo>
                  <a:cubicBezTo>
                    <a:pt x="9647" y="3523"/>
                    <a:pt x="9801" y="3542"/>
                    <a:pt x="9954" y="3561"/>
                  </a:cubicBezTo>
                  <a:cubicBezTo>
                    <a:pt x="9437" y="1666"/>
                    <a:pt x="7714" y="211"/>
                    <a:pt x="5570" y="20"/>
                  </a:cubicBezTo>
                  <a:cubicBezTo>
                    <a:pt x="5419" y="7"/>
                    <a:pt x="5269" y="1"/>
                    <a:pt x="5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62;p60"/>
            <p:cNvSpPr/>
            <p:nvPr/>
          </p:nvSpPr>
          <p:spPr>
            <a:xfrm>
              <a:off x="7508960" y="3036119"/>
              <a:ext cx="109244" cy="42932"/>
            </a:xfrm>
            <a:custGeom>
              <a:avLst/>
              <a:gdLst/>
              <a:ahLst/>
              <a:cxnLst/>
              <a:rect l="l" t="t" r="r" b="b"/>
              <a:pathLst>
                <a:path w="7593" h="2984" extrusionOk="0">
                  <a:moveTo>
                    <a:pt x="4746" y="0"/>
                  </a:moveTo>
                  <a:cubicBezTo>
                    <a:pt x="4567" y="0"/>
                    <a:pt x="4376" y="12"/>
                    <a:pt x="4173" y="37"/>
                  </a:cubicBezTo>
                  <a:cubicBezTo>
                    <a:pt x="2183" y="305"/>
                    <a:pt x="1" y="2334"/>
                    <a:pt x="517" y="2908"/>
                  </a:cubicBezTo>
                  <a:cubicBezTo>
                    <a:pt x="569" y="2963"/>
                    <a:pt x="704" y="2984"/>
                    <a:pt x="908" y="2984"/>
                  </a:cubicBezTo>
                  <a:cubicBezTo>
                    <a:pt x="1450" y="2984"/>
                    <a:pt x="2476" y="2840"/>
                    <a:pt x="3689" y="2840"/>
                  </a:cubicBezTo>
                  <a:cubicBezTo>
                    <a:pt x="4218" y="2840"/>
                    <a:pt x="4784" y="2868"/>
                    <a:pt x="5360" y="2946"/>
                  </a:cubicBezTo>
                  <a:cubicBezTo>
                    <a:pt x="5454" y="2960"/>
                    <a:pt x="5545" y="2967"/>
                    <a:pt x="5632" y="2967"/>
                  </a:cubicBezTo>
                  <a:cubicBezTo>
                    <a:pt x="7472" y="2967"/>
                    <a:pt x="7592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63;p60"/>
            <p:cNvSpPr/>
            <p:nvPr/>
          </p:nvSpPr>
          <p:spPr>
            <a:xfrm>
              <a:off x="7442864" y="3177361"/>
              <a:ext cx="28933" cy="20732"/>
            </a:xfrm>
            <a:custGeom>
              <a:avLst/>
              <a:gdLst/>
              <a:ahLst/>
              <a:cxnLst/>
              <a:rect l="l" t="t" r="r" b="b"/>
              <a:pathLst>
                <a:path w="2011" h="1441" extrusionOk="0">
                  <a:moveTo>
                    <a:pt x="2011" y="1"/>
                  </a:moveTo>
                  <a:cubicBezTo>
                    <a:pt x="1704" y="345"/>
                    <a:pt x="1436" y="651"/>
                    <a:pt x="1130" y="862"/>
                  </a:cubicBezTo>
                  <a:cubicBezTo>
                    <a:pt x="977" y="977"/>
                    <a:pt x="805" y="1053"/>
                    <a:pt x="613" y="1130"/>
                  </a:cubicBezTo>
                  <a:cubicBezTo>
                    <a:pt x="422" y="1206"/>
                    <a:pt x="211" y="1245"/>
                    <a:pt x="1" y="1302"/>
                  </a:cubicBezTo>
                  <a:cubicBezTo>
                    <a:pt x="161" y="1398"/>
                    <a:pt x="348" y="1441"/>
                    <a:pt x="551" y="1441"/>
                  </a:cubicBezTo>
                  <a:cubicBezTo>
                    <a:pt x="591" y="1441"/>
                    <a:pt x="630" y="1439"/>
                    <a:pt x="671" y="1436"/>
                  </a:cubicBezTo>
                  <a:cubicBezTo>
                    <a:pt x="900" y="1436"/>
                    <a:pt x="1149" y="1340"/>
                    <a:pt x="1341" y="1206"/>
                  </a:cubicBezTo>
                  <a:cubicBezTo>
                    <a:pt x="1551" y="1053"/>
                    <a:pt x="1704" y="881"/>
                    <a:pt x="1819" y="670"/>
                  </a:cubicBezTo>
                  <a:cubicBezTo>
                    <a:pt x="1934" y="460"/>
                    <a:pt x="2011" y="249"/>
                    <a:pt x="2011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64;p60"/>
            <p:cNvSpPr/>
            <p:nvPr/>
          </p:nvSpPr>
          <p:spPr>
            <a:xfrm>
              <a:off x="7448647" y="3152298"/>
              <a:ext cx="33062" cy="10028"/>
            </a:xfrm>
            <a:custGeom>
              <a:avLst/>
              <a:gdLst/>
              <a:ahLst/>
              <a:cxnLst/>
              <a:rect l="l" t="t" r="r" b="b"/>
              <a:pathLst>
                <a:path w="2298" h="69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192"/>
                    <a:pt x="269" y="364"/>
                    <a:pt x="460" y="479"/>
                  </a:cubicBezTo>
                  <a:cubicBezTo>
                    <a:pt x="652" y="594"/>
                    <a:pt x="881" y="671"/>
                    <a:pt x="1111" y="690"/>
                  </a:cubicBezTo>
                  <a:cubicBezTo>
                    <a:pt x="1161" y="694"/>
                    <a:pt x="1210" y="697"/>
                    <a:pt x="1260" y="697"/>
                  </a:cubicBezTo>
                  <a:cubicBezTo>
                    <a:pt x="1421" y="697"/>
                    <a:pt x="1582" y="672"/>
                    <a:pt x="1743" y="613"/>
                  </a:cubicBezTo>
                  <a:cubicBezTo>
                    <a:pt x="1934" y="556"/>
                    <a:pt x="2145" y="460"/>
                    <a:pt x="2298" y="288"/>
                  </a:cubicBezTo>
                  <a:lnTo>
                    <a:pt x="2298" y="288"/>
                  </a:lnTo>
                  <a:cubicBezTo>
                    <a:pt x="2035" y="300"/>
                    <a:pt x="1788" y="327"/>
                    <a:pt x="1551" y="327"/>
                  </a:cubicBezTo>
                  <a:cubicBezTo>
                    <a:pt x="1407" y="327"/>
                    <a:pt x="1267" y="317"/>
                    <a:pt x="1130" y="288"/>
                  </a:cubicBezTo>
                  <a:cubicBezTo>
                    <a:pt x="939" y="269"/>
                    <a:pt x="766" y="230"/>
                    <a:pt x="575" y="192"/>
                  </a:cubicBezTo>
                  <a:cubicBezTo>
                    <a:pt x="384" y="135"/>
                    <a:pt x="211" y="77"/>
                    <a:pt x="1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65;p60"/>
            <p:cNvSpPr/>
            <p:nvPr/>
          </p:nvSpPr>
          <p:spPr>
            <a:xfrm>
              <a:off x="7944067" y="3218941"/>
              <a:ext cx="25351" cy="24286"/>
            </a:xfrm>
            <a:custGeom>
              <a:avLst/>
              <a:gdLst/>
              <a:ahLst/>
              <a:cxnLst/>
              <a:rect l="l" t="t" r="r" b="b"/>
              <a:pathLst>
                <a:path w="1762" h="1688" extrusionOk="0">
                  <a:moveTo>
                    <a:pt x="20" y="1"/>
                  </a:moveTo>
                  <a:lnTo>
                    <a:pt x="20" y="1"/>
                  </a:lnTo>
                  <a:cubicBezTo>
                    <a:pt x="1" y="230"/>
                    <a:pt x="20" y="460"/>
                    <a:pt x="58" y="690"/>
                  </a:cubicBezTo>
                  <a:cubicBezTo>
                    <a:pt x="154" y="920"/>
                    <a:pt x="288" y="1130"/>
                    <a:pt x="441" y="1302"/>
                  </a:cubicBezTo>
                  <a:cubicBezTo>
                    <a:pt x="613" y="1455"/>
                    <a:pt x="843" y="1609"/>
                    <a:pt x="1073" y="1647"/>
                  </a:cubicBezTo>
                  <a:cubicBezTo>
                    <a:pt x="1188" y="1674"/>
                    <a:pt x="1299" y="1688"/>
                    <a:pt x="1407" y="1688"/>
                  </a:cubicBezTo>
                  <a:cubicBezTo>
                    <a:pt x="1531" y="1688"/>
                    <a:pt x="1649" y="1669"/>
                    <a:pt x="1762" y="1628"/>
                  </a:cubicBezTo>
                  <a:cubicBezTo>
                    <a:pt x="1551" y="1532"/>
                    <a:pt x="1360" y="1494"/>
                    <a:pt x="1187" y="1379"/>
                  </a:cubicBezTo>
                  <a:cubicBezTo>
                    <a:pt x="1034" y="1264"/>
                    <a:pt x="881" y="1149"/>
                    <a:pt x="747" y="1015"/>
                  </a:cubicBezTo>
                  <a:cubicBezTo>
                    <a:pt x="479" y="747"/>
                    <a:pt x="269" y="384"/>
                    <a:pt x="20" y="1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66;p60"/>
            <p:cNvSpPr/>
            <p:nvPr/>
          </p:nvSpPr>
          <p:spPr>
            <a:xfrm>
              <a:off x="7938283" y="3196640"/>
              <a:ext cx="33336" cy="8719"/>
            </a:xfrm>
            <a:custGeom>
              <a:avLst/>
              <a:gdLst/>
              <a:ahLst/>
              <a:cxnLst/>
              <a:rect l="l" t="t" r="r" b="b"/>
              <a:pathLst>
                <a:path w="2317" h="606" extrusionOk="0">
                  <a:moveTo>
                    <a:pt x="1" y="0"/>
                  </a:moveTo>
                  <a:lnTo>
                    <a:pt x="1" y="0"/>
                  </a:lnTo>
                  <a:cubicBezTo>
                    <a:pt x="135" y="192"/>
                    <a:pt x="307" y="345"/>
                    <a:pt x="460" y="402"/>
                  </a:cubicBezTo>
                  <a:cubicBezTo>
                    <a:pt x="690" y="498"/>
                    <a:pt x="900" y="575"/>
                    <a:pt x="1111" y="594"/>
                  </a:cubicBezTo>
                  <a:cubicBezTo>
                    <a:pt x="1166" y="602"/>
                    <a:pt x="1218" y="606"/>
                    <a:pt x="1269" y="606"/>
                  </a:cubicBezTo>
                  <a:cubicBezTo>
                    <a:pt x="1452" y="606"/>
                    <a:pt x="1616" y="558"/>
                    <a:pt x="1781" y="498"/>
                  </a:cubicBezTo>
                  <a:cubicBezTo>
                    <a:pt x="2011" y="441"/>
                    <a:pt x="2164" y="287"/>
                    <a:pt x="2317" y="115"/>
                  </a:cubicBezTo>
                  <a:lnTo>
                    <a:pt x="2317" y="115"/>
                  </a:lnTo>
                  <a:cubicBezTo>
                    <a:pt x="2106" y="173"/>
                    <a:pt x="1896" y="211"/>
                    <a:pt x="1723" y="211"/>
                  </a:cubicBezTo>
                  <a:cubicBezTo>
                    <a:pt x="1628" y="230"/>
                    <a:pt x="1537" y="240"/>
                    <a:pt x="1446" y="240"/>
                  </a:cubicBezTo>
                  <a:cubicBezTo>
                    <a:pt x="1355" y="240"/>
                    <a:pt x="1264" y="230"/>
                    <a:pt x="1168" y="211"/>
                  </a:cubicBezTo>
                  <a:cubicBezTo>
                    <a:pt x="786" y="192"/>
                    <a:pt x="422" y="96"/>
                    <a:pt x="1" y="0"/>
                  </a:cubicBezTo>
                  <a:close/>
                </a:path>
              </a:pathLst>
            </a:custGeom>
            <a:solidFill>
              <a:srgbClr val="402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67;p60"/>
            <p:cNvSpPr/>
            <p:nvPr/>
          </p:nvSpPr>
          <p:spPr>
            <a:xfrm>
              <a:off x="7177673" y="2661339"/>
              <a:ext cx="978623" cy="458702"/>
            </a:xfrm>
            <a:custGeom>
              <a:avLst/>
              <a:gdLst/>
              <a:ahLst/>
              <a:cxnLst/>
              <a:rect l="l" t="t" r="r" b="b"/>
              <a:pathLst>
                <a:path w="68019" h="31882" extrusionOk="0">
                  <a:moveTo>
                    <a:pt x="31931" y="1"/>
                  </a:moveTo>
                  <a:cubicBezTo>
                    <a:pt x="21821" y="1"/>
                    <a:pt x="16748" y="5663"/>
                    <a:pt x="16748" y="5663"/>
                  </a:cubicBezTo>
                  <a:cubicBezTo>
                    <a:pt x="0" y="18889"/>
                    <a:pt x="5398" y="31081"/>
                    <a:pt x="5398" y="31081"/>
                  </a:cubicBezTo>
                  <a:cubicBezTo>
                    <a:pt x="3522" y="15788"/>
                    <a:pt x="15600" y="7845"/>
                    <a:pt x="15772" y="7730"/>
                  </a:cubicBezTo>
                  <a:lnTo>
                    <a:pt x="15772" y="7730"/>
                  </a:lnTo>
                  <a:cubicBezTo>
                    <a:pt x="7714" y="14410"/>
                    <a:pt x="7599" y="21339"/>
                    <a:pt x="7599" y="21396"/>
                  </a:cubicBezTo>
                  <a:cubicBezTo>
                    <a:pt x="7400" y="31232"/>
                    <a:pt x="10518" y="31881"/>
                    <a:pt x="11344" y="31881"/>
                  </a:cubicBezTo>
                  <a:cubicBezTo>
                    <a:pt x="11470" y="31881"/>
                    <a:pt x="11542" y="31866"/>
                    <a:pt x="11542" y="31866"/>
                  </a:cubicBezTo>
                  <a:lnTo>
                    <a:pt x="11045" y="27847"/>
                  </a:lnTo>
                  <a:lnTo>
                    <a:pt x="10911" y="26794"/>
                  </a:lnTo>
                  <a:lnTo>
                    <a:pt x="10911" y="26794"/>
                  </a:lnTo>
                  <a:cubicBezTo>
                    <a:pt x="11715" y="29148"/>
                    <a:pt x="13916" y="30124"/>
                    <a:pt x="14203" y="30144"/>
                  </a:cubicBezTo>
                  <a:cubicBezTo>
                    <a:pt x="14205" y="30144"/>
                    <a:pt x="14206" y="30144"/>
                    <a:pt x="14208" y="30144"/>
                  </a:cubicBezTo>
                  <a:cubicBezTo>
                    <a:pt x="14429" y="30144"/>
                    <a:pt x="14220" y="27644"/>
                    <a:pt x="14031" y="26124"/>
                  </a:cubicBezTo>
                  <a:cubicBezTo>
                    <a:pt x="13990" y="25799"/>
                    <a:pt x="13960" y="25517"/>
                    <a:pt x="13935" y="25313"/>
                  </a:cubicBezTo>
                  <a:lnTo>
                    <a:pt x="13935" y="25313"/>
                  </a:lnTo>
                  <a:cubicBezTo>
                    <a:pt x="14136" y="26434"/>
                    <a:pt x="14385" y="27324"/>
                    <a:pt x="14681" y="28038"/>
                  </a:cubicBezTo>
                  <a:cubicBezTo>
                    <a:pt x="14911" y="28670"/>
                    <a:pt x="15179" y="29148"/>
                    <a:pt x="15447" y="29493"/>
                  </a:cubicBezTo>
                  <a:cubicBezTo>
                    <a:pt x="16196" y="30607"/>
                    <a:pt x="17015" y="30815"/>
                    <a:pt x="17504" y="30815"/>
                  </a:cubicBezTo>
                  <a:cubicBezTo>
                    <a:pt x="17527" y="30815"/>
                    <a:pt x="17550" y="30814"/>
                    <a:pt x="17572" y="30813"/>
                  </a:cubicBezTo>
                  <a:cubicBezTo>
                    <a:pt x="17801" y="30813"/>
                    <a:pt x="17973" y="30775"/>
                    <a:pt x="17973" y="30775"/>
                  </a:cubicBezTo>
                  <a:lnTo>
                    <a:pt x="17973" y="30718"/>
                  </a:lnTo>
                  <a:lnTo>
                    <a:pt x="18410" y="24354"/>
                  </a:lnTo>
                  <a:lnTo>
                    <a:pt x="18410" y="24354"/>
                  </a:lnTo>
                  <a:cubicBezTo>
                    <a:pt x="18211" y="27463"/>
                    <a:pt x="20806" y="29244"/>
                    <a:pt x="20806" y="29244"/>
                  </a:cubicBezTo>
                  <a:cubicBezTo>
                    <a:pt x="20897" y="29399"/>
                    <a:pt x="20998" y="29459"/>
                    <a:pt x="21100" y="29459"/>
                  </a:cubicBezTo>
                  <a:cubicBezTo>
                    <a:pt x="21453" y="29459"/>
                    <a:pt x="21821" y="28746"/>
                    <a:pt x="21821" y="28746"/>
                  </a:cubicBezTo>
                  <a:cubicBezTo>
                    <a:pt x="21247" y="27942"/>
                    <a:pt x="21936" y="19922"/>
                    <a:pt x="21993" y="19425"/>
                  </a:cubicBezTo>
                  <a:lnTo>
                    <a:pt x="21993" y="19425"/>
                  </a:lnTo>
                  <a:cubicBezTo>
                    <a:pt x="21572" y="26143"/>
                    <a:pt x="24788" y="26756"/>
                    <a:pt x="24788" y="26756"/>
                  </a:cubicBezTo>
                  <a:lnTo>
                    <a:pt x="24481" y="24554"/>
                  </a:lnTo>
                  <a:lnTo>
                    <a:pt x="24481" y="24554"/>
                  </a:lnTo>
                  <a:cubicBezTo>
                    <a:pt x="25320" y="26474"/>
                    <a:pt x="26451" y="26927"/>
                    <a:pt x="27333" y="26927"/>
                  </a:cubicBezTo>
                  <a:cubicBezTo>
                    <a:pt x="28122" y="26927"/>
                    <a:pt x="28711" y="26564"/>
                    <a:pt x="28711" y="26564"/>
                  </a:cubicBezTo>
                  <a:cubicBezTo>
                    <a:pt x="29026" y="26766"/>
                    <a:pt x="29358" y="26828"/>
                    <a:pt x="29646" y="26828"/>
                  </a:cubicBezTo>
                  <a:cubicBezTo>
                    <a:pt x="30094" y="26828"/>
                    <a:pt x="30434" y="26679"/>
                    <a:pt x="30434" y="26679"/>
                  </a:cubicBezTo>
                  <a:cubicBezTo>
                    <a:pt x="29668" y="24861"/>
                    <a:pt x="31353" y="17645"/>
                    <a:pt x="31429" y="17300"/>
                  </a:cubicBezTo>
                  <a:lnTo>
                    <a:pt x="31429" y="17300"/>
                  </a:lnTo>
                  <a:cubicBezTo>
                    <a:pt x="30511" y="22774"/>
                    <a:pt x="34798" y="26966"/>
                    <a:pt x="34798" y="26966"/>
                  </a:cubicBezTo>
                  <a:cubicBezTo>
                    <a:pt x="35710" y="27652"/>
                    <a:pt x="36553" y="27856"/>
                    <a:pt x="37231" y="27856"/>
                  </a:cubicBezTo>
                  <a:cubicBezTo>
                    <a:pt x="38217" y="27856"/>
                    <a:pt x="38856" y="27426"/>
                    <a:pt x="38856" y="27426"/>
                  </a:cubicBezTo>
                  <a:cubicBezTo>
                    <a:pt x="39497" y="28015"/>
                    <a:pt x="40278" y="28210"/>
                    <a:pt x="41031" y="28210"/>
                  </a:cubicBezTo>
                  <a:cubicBezTo>
                    <a:pt x="42505" y="28210"/>
                    <a:pt x="43871" y="27464"/>
                    <a:pt x="43871" y="27464"/>
                  </a:cubicBezTo>
                  <a:cubicBezTo>
                    <a:pt x="44609" y="28660"/>
                    <a:pt x="45219" y="28708"/>
                    <a:pt x="45313" y="28708"/>
                  </a:cubicBezTo>
                  <a:cubicBezTo>
                    <a:pt x="45321" y="28708"/>
                    <a:pt x="45325" y="28708"/>
                    <a:pt x="45325" y="28708"/>
                  </a:cubicBezTo>
                  <a:cubicBezTo>
                    <a:pt x="47795" y="28689"/>
                    <a:pt x="48618" y="28440"/>
                    <a:pt x="48618" y="28440"/>
                  </a:cubicBezTo>
                  <a:cubicBezTo>
                    <a:pt x="49391" y="29373"/>
                    <a:pt x="52075" y="29484"/>
                    <a:pt x="53309" y="29484"/>
                  </a:cubicBezTo>
                  <a:cubicBezTo>
                    <a:pt x="53695" y="29484"/>
                    <a:pt x="53939" y="29474"/>
                    <a:pt x="53939" y="29474"/>
                  </a:cubicBezTo>
                  <a:cubicBezTo>
                    <a:pt x="54108" y="29503"/>
                    <a:pt x="54273" y="29517"/>
                    <a:pt x="54436" y="29517"/>
                  </a:cubicBezTo>
                  <a:cubicBezTo>
                    <a:pt x="56777" y="29517"/>
                    <a:pt x="58417" y="26622"/>
                    <a:pt x="58418" y="26622"/>
                  </a:cubicBezTo>
                  <a:lnTo>
                    <a:pt x="58418" y="26622"/>
                  </a:lnTo>
                  <a:cubicBezTo>
                    <a:pt x="58379" y="27100"/>
                    <a:pt x="57422" y="30584"/>
                    <a:pt x="57422" y="30584"/>
                  </a:cubicBezTo>
                  <a:cubicBezTo>
                    <a:pt x="57868" y="30724"/>
                    <a:pt x="58270" y="30785"/>
                    <a:pt x="58633" y="30785"/>
                  </a:cubicBezTo>
                  <a:cubicBezTo>
                    <a:pt x="61040" y="30785"/>
                    <a:pt x="61691" y="28095"/>
                    <a:pt x="61691" y="28095"/>
                  </a:cubicBezTo>
                  <a:cubicBezTo>
                    <a:pt x="61805" y="30086"/>
                    <a:pt x="62571" y="30871"/>
                    <a:pt x="63203" y="31158"/>
                  </a:cubicBezTo>
                  <a:cubicBezTo>
                    <a:pt x="63525" y="31294"/>
                    <a:pt x="63807" y="31318"/>
                    <a:pt x="63966" y="31318"/>
                  </a:cubicBezTo>
                  <a:cubicBezTo>
                    <a:pt x="64052" y="31318"/>
                    <a:pt x="64102" y="31311"/>
                    <a:pt x="64102" y="31311"/>
                  </a:cubicBezTo>
                  <a:cubicBezTo>
                    <a:pt x="64320" y="31382"/>
                    <a:pt x="64520" y="31416"/>
                    <a:pt x="64706" y="31416"/>
                  </a:cubicBezTo>
                  <a:cubicBezTo>
                    <a:pt x="68019" y="31416"/>
                    <a:pt x="66457" y="20688"/>
                    <a:pt x="66457" y="20688"/>
                  </a:cubicBezTo>
                  <a:cubicBezTo>
                    <a:pt x="65251" y="10295"/>
                    <a:pt x="58475" y="5242"/>
                    <a:pt x="51852" y="2830"/>
                  </a:cubicBezTo>
                  <a:cubicBezTo>
                    <a:pt x="46380" y="832"/>
                    <a:pt x="40988" y="611"/>
                    <a:pt x="38873" y="611"/>
                  </a:cubicBezTo>
                  <a:cubicBezTo>
                    <a:pt x="38273" y="611"/>
                    <a:pt x="37937" y="629"/>
                    <a:pt x="37937" y="629"/>
                  </a:cubicBezTo>
                  <a:cubicBezTo>
                    <a:pt x="35769" y="187"/>
                    <a:pt x="33767" y="1"/>
                    <a:pt x="3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68;p60"/>
            <p:cNvSpPr/>
            <p:nvPr/>
          </p:nvSpPr>
          <p:spPr>
            <a:xfrm>
              <a:off x="7967748" y="2938053"/>
              <a:ext cx="111000" cy="80426"/>
            </a:xfrm>
            <a:custGeom>
              <a:avLst/>
              <a:gdLst/>
              <a:ahLst/>
              <a:cxnLst/>
              <a:rect l="l" t="t" r="r" b="b"/>
              <a:pathLst>
                <a:path w="7715" h="5590" extrusionOk="0">
                  <a:moveTo>
                    <a:pt x="288" y="0"/>
                  </a:moveTo>
                  <a:lnTo>
                    <a:pt x="1" y="4632"/>
                  </a:lnTo>
                  <a:lnTo>
                    <a:pt x="7466" y="5589"/>
                  </a:lnTo>
                  <a:lnTo>
                    <a:pt x="7715" y="1895"/>
                  </a:lnTo>
                  <a:lnTo>
                    <a:pt x="5418" y="1283"/>
                  </a:lnTo>
                  <a:lnTo>
                    <a:pt x="4882" y="2584"/>
                  </a:lnTo>
                  <a:lnTo>
                    <a:pt x="4288" y="118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69;p60"/>
            <p:cNvSpPr/>
            <p:nvPr/>
          </p:nvSpPr>
          <p:spPr>
            <a:xfrm>
              <a:off x="7884042" y="2925105"/>
              <a:ext cx="62528" cy="65837"/>
            </a:xfrm>
            <a:custGeom>
              <a:avLst/>
              <a:gdLst/>
              <a:ahLst/>
              <a:cxnLst/>
              <a:rect l="l" t="t" r="r" b="b"/>
              <a:pathLst>
                <a:path w="4346" h="4576" extrusionOk="0">
                  <a:moveTo>
                    <a:pt x="287" y="1"/>
                  </a:moveTo>
                  <a:lnTo>
                    <a:pt x="0" y="4307"/>
                  </a:lnTo>
                  <a:lnTo>
                    <a:pt x="4058" y="4575"/>
                  </a:lnTo>
                  <a:lnTo>
                    <a:pt x="4345" y="28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70;p60"/>
            <p:cNvSpPr/>
            <p:nvPr/>
          </p:nvSpPr>
          <p:spPr>
            <a:xfrm>
              <a:off x="7813255" y="2914645"/>
              <a:ext cx="34990" cy="68859"/>
            </a:xfrm>
            <a:custGeom>
              <a:avLst/>
              <a:gdLst/>
              <a:ahLst/>
              <a:cxnLst/>
              <a:rect l="l" t="t" r="r" b="b"/>
              <a:pathLst>
                <a:path w="2432" h="4786" extrusionOk="0">
                  <a:moveTo>
                    <a:pt x="307" y="0"/>
                  </a:moveTo>
                  <a:lnTo>
                    <a:pt x="1" y="4690"/>
                  </a:lnTo>
                  <a:lnTo>
                    <a:pt x="1647" y="4786"/>
                  </a:lnTo>
                  <a:lnTo>
                    <a:pt x="2432" y="53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71;p60"/>
            <p:cNvSpPr/>
            <p:nvPr/>
          </p:nvSpPr>
          <p:spPr>
            <a:xfrm>
              <a:off x="7787372" y="2908588"/>
              <a:ext cx="14891" cy="67477"/>
            </a:xfrm>
            <a:custGeom>
              <a:avLst/>
              <a:gdLst/>
              <a:ahLst/>
              <a:cxnLst/>
              <a:rect l="l" t="t" r="r" b="b"/>
              <a:pathLst>
                <a:path w="1035" h="4690" extrusionOk="0">
                  <a:moveTo>
                    <a:pt x="250" y="0"/>
                  </a:moveTo>
                  <a:lnTo>
                    <a:pt x="1" y="3733"/>
                  </a:lnTo>
                  <a:lnTo>
                    <a:pt x="766" y="4690"/>
                  </a:lnTo>
                  <a:lnTo>
                    <a:pt x="1034" y="74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2;p60"/>
            <p:cNvSpPr/>
            <p:nvPr/>
          </p:nvSpPr>
          <p:spPr>
            <a:xfrm>
              <a:off x="7448374" y="2902257"/>
              <a:ext cx="33336" cy="63895"/>
            </a:xfrm>
            <a:custGeom>
              <a:avLst/>
              <a:gdLst/>
              <a:ahLst/>
              <a:cxnLst/>
              <a:rect l="l" t="t" r="r" b="b"/>
              <a:pathLst>
                <a:path w="2317" h="4441" extrusionOk="0">
                  <a:moveTo>
                    <a:pt x="288" y="0"/>
                  </a:moveTo>
                  <a:lnTo>
                    <a:pt x="1" y="4288"/>
                  </a:lnTo>
                  <a:lnTo>
                    <a:pt x="2030" y="4441"/>
                  </a:lnTo>
                  <a:lnTo>
                    <a:pt x="2317" y="15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73;p60"/>
            <p:cNvSpPr/>
            <p:nvPr/>
          </p:nvSpPr>
          <p:spPr>
            <a:xfrm>
              <a:off x="7531275" y="2897567"/>
              <a:ext cx="31408" cy="66931"/>
            </a:xfrm>
            <a:custGeom>
              <a:avLst/>
              <a:gdLst/>
              <a:ahLst/>
              <a:cxnLst/>
              <a:rect l="l" t="t" r="r" b="b"/>
              <a:pathLst>
                <a:path w="2183" h="4652" extrusionOk="0">
                  <a:moveTo>
                    <a:pt x="2182" y="1"/>
                  </a:moveTo>
                  <a:lnTo>
                    <a:pt x="0" y="230"/>
                  </a:lnTo>
                  <a:lnTo>
                    <a:pt x="230" y="4575"/>
                  </a:lnTo>
                  <a:lnTo>
                    <a:pt x="1876" y="4652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74;p60"/>
            <p:cNvSpPr/>
            <p:nvPr/>
          </p:nvSpPr>
          <p:spPr>
            <a:xfrm>
              <a:off x="7400737" y="2900876"/>
              <a:ext cx="31681" cy="95576"/>
            </a:xfrm>
            <a:custGeom>
              <a:avLst/>
              <a:gdLst/>
              <a:ahLst/>
              <a:cxnLst/>
              <a:rect l="l" t="t" r="r" b="b"/>
              <a:pathLst>
                <a:path w="2202" h="6643" extrusionOk="0">
                  <a:moveTo>
                    <a:pt x="2202" y="0"/>
                  </a:moveTo>
                  <a:lnTo>
                    <a:pt x="0" y="421"/>
                  </a:lnTo>
                  <a:lnTo>
                    <a:pt x="134" y="6546"/>
                  </a:lnTo>
                  <a:lnTo>
                    <a:pt x="1761" y="6642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75;p60"/>
            <p:cNvSpPr/>
            <p:nvPr/>
          </p:nvSpPr>
          <p:spPr>
            <a:xfrm>
              <a:off x="7573675" y="2894819"/>
              <a:ext cx="16546" cy="66111"/>
            </a:xfrm>
            <a:custGeom>
              <a:avLst/>
              <a:gdLst/>
              <a:ahLst/>
              <a:cxnLst/>
              <a:rect l="l" t="t" r="r" b="b"/>
              <a:pathLst>
                <a:path w="1150" h="4595" extrusionOk="0">
                  <a:moveTo>
                    <a:pt x="1149" y="0"/>
                  </a:moveTo>
                  <a:lnTo>
                    <a:pt x="269" y="651"/>
                  </a:lnTo>
                  <a:lnTo>
                    <a:pt x="1" y="4594"/>
                  </a:lnTo>
                  <a:lnTo>
                    <a:pt x="900" y="3752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76;p60"/>
            <p:cNvSpPr/>
            <p:nvPr/>
          </p:nvSpPr>
          <p:spPr>
            <a:xfrm>
              <a:off x="7177673" y="2661641"/>
              <a:ext cx="745488" cy="458400"/>
            </a:xfrm>
            <a:custGeom>
              <a:avLst/>
              <a:gdLst/>
              <a:ahLst/>
              <a:cxnLst/>
              <a:rect l="l" t="t" r="r" b="b"/>
              <a:pathLst>
                <a:path w="51815" h="31861" extrusionOk="0">
                  <a:moveTo>
                    <a:pt x="31892" y="0"/>
                  </a:moveTo>
                  <a:cubicBezTo>
                    <a:pt x="21786" y="0"/>
                    <a:pt x="16710" y="5680"/>
                    <a:pt x="16710" y="5680"/>
                  </a:cubicBezTo>
                  <a:cubicBezTo>
                    <a:pt x="0" y="18868"/>
                    <a:pt x="5398" y="31060"/>
                    <a:pt x="5398" y="31060"/>
                  </a:cubicBezTo>
                  <a:cubicBezTo>
                    <a:pt x="3522" y="15767"/>
                    <a:pt x="15600" y="7824"/>
                    <a:pt x="15772" y="7709"/>
                  </a:cubicBezTo>
                  <a:lnTo>
                    <a:pt x="15772" y="7709"/>
                  </a:lnTo>
                  <a:cubicBezTo>
                    <a:pt x="7695" y="14408"/>
                    <a:pt x="7599" y="21375"/>
                    <a:pt x="7599" y="21375"/>
                  </a:cubicBezTo>
                  <a:cubicBezTo>
                    <a:pt x="7400" y="31211"/>
                    <a:pt x="10518" y="31860"/>
                    <a:pt x="11344" y="31860"/>
                  </a:cubicBezTo>
                  <a:cubicBezTo>
                    <a:pt x="11470" y="31860"/>
                    <a:pt x="11542" y="31845"/>
                    <a:pt x="11542" y="31845"/>
                  </a:cubicBezTo>
                  <a:lnTo>
                    <a:pt x="10911" y="26773"/>
                  </a:lnTo>
                  <a:lnTo>
                    <a:pt x="10911" y="26773"/>
                  </a:lnTo>
                  <a:cubicBezTo>
                    <a:pt x="11715" y="29127"/>
                    <a:pt x="13916" y="30103"/>
                    <a:pt x="14203" y="30123"/>
                  </a:cubicBezTo>
                  <a:cubicBezTo>
                    <a:pt x="14205" y="30123"/>
                    <a:pt x="14206" y="30123"/>
                    <a:pt x="14208" y="30123"/>
                  </a:cubicBezTo>
                  <a:cubicBezTo>
                    <a:pt x="14429" y="30123"/>
                    <a:pt x="14202" y="27623"/>
                    <a:pt x="14031" y="26103"/>
                  </a:cubicBezTo>
                  <a:cubicBezTo>
                    <a:pt x="12404" y="19480"/>
                    <a:pt x="16538" y="12858"/>
                    <a:pt x="16538" y="12858"/>
                  </a:cubicBezTo>
                  <a:cubicBezTo>
                    <a:pt x="18605" y="7824"/>
                    <a:pt x="29075" y="4072"/>
                    <a:pt x="29075" y="4072"/>
                  </a:cubicBezTo>
                  <a:lnTo>
                    <a:pt x="29075" y="4072"/>
                  </a:lnTo>
                  <a:lnTo>
                    <a:pt x="24386" y="4149"/>
                  </a:lnTo>
                  <a:cubicBezTo>
                    <a:pt x="27103" y="2224"/>
                    <a:pt x="32210" y="1657"/>
                    <a:pt x="37287" y="1657"/>
                  </a:cubicBezTo>
                  <a:cubicBezTo>
                    <a:pt x="44581" y="1657"/>
                    <a:pt x="51814" y="2828"/>
                    <a:pt x="51814" y="2828"/>
                  </a:cubicBezTo>
                  <a:cubicBezTo>
                    <a:pt x="46327" y="830"/>
                    <a:pt x="40932" y="609"/>
                    <a:pt x="38816" y="609"/>
                  </a:cubicBezTo>
                  <a:cubicBezTo>
                    <a:pt x="38216" y="609"/>
                    <a:pt x="37880" y="627"/>
                    <a:pt x="37880" y="627"/>
                  </a:cubicBezTo>
                  <a:cubicBezTo>
                    <a:pt x="35719" y="187"/>
                    <a:pt x="33723" y="0"/>
                    <a:pt x="31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77;p60"/>
            <p:cNvSpPr/>
            <p:nvPr/>
          </p:nvSpPr>
          <p:spPr>
            <a:xfrm>
              <a:off x="7648029" y="2768410"/>
              <a:ext cx="47105" cy="256400"/>
            </a:xfrm>
            <a:custGeom>
              <a:avLst/>
              <a:gdLst/>
              <a:ahLst/>
              <a:cxnLst/>
              <a:rect l="l" t="t" r="r" b="b"/>
              <a:pathLst>
                <a:path w="3274" h="17821" extrusionOk="0">
                  <a:moveTo>
                    <a:pt x="1742" y="1"/>
                  </a:moveTo>
                  <a:lnTo>
                    <a:pt x="1742" y="1"/>
                  </a:lnTo>
                  <a:cubicBezTo>
                    <a:pt x="1149" y="1436"/>
                    <a:pt x="728" y="2968"/>
                    <a:pt x="422" y="4499"/>
                  </a:cubicBezTo>
                  <a:cubicBezTo>
                    <a:pt x="288" y="5264"/>
                    <a:pt x="192" y="6049"/>
                    <a:pt x="96" y="6853"/>
                  </a:cubicBezTo>
                  <a:cubicBezTo>
                    <a:pt x="20" y="7638"/>
                    <a:pt x="1" y="8423"/>
                    <a:pt x="1" y="9207"/>
                  </a:cubicBezTo>
                  <a:cubicBezTo>
                    <a:pt x="20" y="10796"/>
                    <a:pt x="211" y="12404"/>
                    <a:pt x="709" y="13897"/>
                  </a:cubicBezTo>
                  <a:cubicBezTo>
                    <a:pt x="1187" y="15409"/>
                    <a:pt x="2049" y="16844"/>
                    <a:pt x="3274" y="17821"/>
                  </a:cubicBezTo>
                  <a:cubicBezTo>
                    <a:pt x="2374" y="16557"/>
                    <a:pt x="1762" y="15179"/>
                    <a:pt x="1436" y="13686"/>
                  </a:cubicBezTo>
                  <a:cubicBezTo>
                    <a:pt x="1264" y="12940"/>
                    <a:pt x="1130" y="12212"/>
                    <a:pt x="1072" y="11466"/>
                  </a:cubicBezTo>
                  <a:cubicBezTo>
                    <a:pt x="996" y="10719"/>
                    <a:pt x="958" y="9954"/>
                    <a:pt x="958" y="9188"/>
                  </a:cubicBezTo>
                  <a:cubicBezTo>
                    <a:pt x="939" y="7657"/>
                    <a:pt x="1034" y="6126"/>
                    <a:pt x="1168" y="4595"/>
                  </a:cubicBezTo>
                  <a:cubicBezTo>
                    <a:pt x="1340" y="3063"/>
                    <a:pt x="1532" y="1532"/>
                    <a:pt x="1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78;p60"/>
            <p:cNvSpPr/>
            <p:nvPr/>
          </p:nvSpPr>
          <p:spPr>
            <a:xfrm>
              <a:off x="7686041" y="2834780"/>
              <a:ext cx="69679" cy="202418"/>
            </a:xfrm>
            <a:custGeom>
              <a:avLst/>
              <a:gdLst/>
              <a:ahLst/>
              <a:cxnLst/>
              <a:rect l="l" t="t" r="r" b="b"/>
              <a:pathLst>
                <a:path w="4843" h="14069" extrusionOk="0">
                  <a:moveTo>
                    <a:pt x="880" y="1"/>
                  </a:moveTo>
                  <a:lnTo>
                    <a:pt x="880" y="1"/>
                  </a:lnTo>
                  <a:cubicBezTo>
                    <a:pt x="459" y="1283"/>
                    <a:pt x="230" y="2585"/>
                    <a:pt x="134" y="3924"/>
                  </a:cubicBezTo>
                  <a:cubicBezTo>
                    <a:pt x="0" y="5264"/>
                    <a:pt x="38" y="6604"/>
                    <a:pt x="249" y="7944"/>
                  </a:cubicBezTo>
                  <a:cubicBezTo>
                    <a:pt x="440" y="9284"/>
                    <a:pt x="842" y="10624"/>
                    <a:pt x="1589" y="11810"/>
                  </a:cubicBezTo>
                  <a:cubicBezTo>
                    <a:pt x="1952" y="12385"/>
                    <a:pt x="2450" y="12901"/>
                    <a:pt x="3005" y="13303"/>
                  </a:cubicBezTo>
                  <a:cubicBezTo>
                    <a:pt x="3541" y="13686"/>
                    <a:pt x="4192" y="13973"/>
                    <a:pt x="4843" y="14069"/>
                  </a:cubicBezTo>
                  <a:cubicBezTo>
                    <a:pt x="3675" y="13476"/>
                    <a:pt x="2795" y="12538"/>
                    <a:pt x="2239" y="11428"/>
                  </a:cubicBezTo>
                  <a:cubicBezTo>
                    <a:pt x="1684" y="10298"/>
                    <a:pt x="1378" y="9073"/>
                    <a:pt x="1187" y="7810"/>
                  </a:cubicBezTo>
                  <a:cubicBezTo>
                    <a:pt x="1091" y="7178"/>
                    <a:pt x="1014" y="6547"/>
                    <a:pt x="976" y="5896"/>
                  </a:cubicBezTo>
                  <a:cubicBezTo>
                    <a:pt x="919" y="5245"/>
                    <a:pt x="900" y="4594"/>
                    <a:pt x="880" y="3963"/>
                  </a:cubicBezTo>
                  <a:cubicBezTo>
                    <a:pt x="823" y="2642"/>
                    <a:pt x="823" y="1321"/>
                    <a:pt x="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79;p60"/>
            <p:cNvSpPr/>
            <p:nvPr/>
          </p:nvSpPr>
          <p:spPr>
            <a:xfrm>
              <a:off x="7660978" y="3253960"/>
              <a:ext cx="34429" cy="59205"/>
            </a:xfrm>
            <a:custGeom>
              <a:avLst/>
              <a:gdLst/>
              <a:ahLst/>
              <a:cxnLst/>
              <a:rect l="l" t="t" r="r" b="b"/>
              <a:pathLst>
                <a:path w="2393" h="4115" extrusionOk="0">
                  <a:moveTo>
                    <a:pt x="1969" y="1"/>
                  </a:moveTo>
                  <a:cubicBezTo>
                    <a:pt x="1531" y="1"/>
                    <a:pt x="1063" y="175"/>
                    <a:pt x="728" y="495"/>
                  </a:cubicBezTo>
                  <a:cubicBezTo>
                    <a:pt x="268" y="878"/>
                    <a:pt x="0" y="1491"/>
                    <a:pt x="19" y="2103"/>
                  </a:cubicBezTo>
                  <a:cubicBezTo>
                    <a:pt x="19" y="2696"/>
                    <a:pt x="345" y="3290"/>
                    <a:pt x="785" y="3673"/>
                  </a:cubicBezTo>
                  <a:cubicBezTo>
                    <a:pt x="1126" y="3957"/>
                    <a:pt x="1561" y="4114"/>
                    <a:pt x="1974" y="4114"/>
                  </a:cubicBezTo>
                  <a:cubicBezTo>
                    <a:pt x="2118" y="4114"/>
                    <a:pt x="2259" y="4095"/>
                    <a:pt x="2393" y="4055"/>
                  </a:cubicBezTo>
                  <a:cubicBezTo>
                    <a:pt x="1876" y="3941"/>
                    <a:pt x="1436" y="3673"/>
                    <a:pt x="1130" y="3347"/>
                  </a:cubicBezTo>
                  <a:cubicBezTo>
                    <a:pt x="823" y="2984"/>
                    <a:pt x="651" y="2543"/>
                    <a:pt x="651" y="2103"/>
                  </a:cubicBezTo>
                  <a:cubicBezTo>
                    <a:pt x="651" y="1644"/>
                    <a:pt x="785" y="1184"/>
                    <a:pt x="1072" y="821"/>
                  </a:cubicBezTo>
                  <a:cubicBezTo>
                    <a:pt x="1359" y="476"/>
                    <a:pt x="1780" y="189"/>
                    <a:pt x="2297" y="36"/>
                  </a:cubicBezTo>
                  <a:cubicBezTo>
                    <a:pt x="2192" y="12"/>
                    <a:pt x="2081" y="1"/>
                    <a:pt x="19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80;p60"/>
            <p:cNvSpPr/>
            <p:nvPr/>
          </p:nvSpPr>
          <p:spPr>
            <a:xfrm>
              <a:off x="7679696" y="3263614"/>
              <a:ext cx="23696" cy="21380"/>
            </a:xfrm>
            <a:custGeom>
              <a:avLst/>
              <a:gdLst/>
              <a:ahLst/>
              <a:cxnLst/>
              <a:rect l="l" t="t" r="r" b="b"/>
              <a:pathLst>
                <a:path w="1647" h="1486" extrusionOk="0">
                  <a:moveTo>
                    <a:pt x="843" y="0"/>
                  </a:moveTo>
                  <a:cubicBezTo>
                    <a:pt x="663" y="0"/>
                    <a:pt x="478" y="63"/>
                    <a:pt x="326" y="188"/>
                  </a:cubicBezTo>
                  <a:cubicBezTo>
                    <a:pt x="20" y="437"/>
                    <a:pt x="1" y="915"/>
                    <a:pt x="269" y="1241"/>
                  </a:cubicBezTo>
                  <a:cubicBezTo>
                    <a:pt x="401" y="1404"/>
                    <a:pt x="600" y="1486"/>
                    <a:pt x="805" y="1486"/>
                  </a:cubicBezTo>
                  <a:cubicBezTo>
                    <a:pt x="984" y="1486"/>
                    <a:pt x="1170" y="1423"/>
                    <a:pt x="1321" y="1298"/>
                  </a:cubicBezTo>
                  <a:cubicBezTo>
                    <a:pt x="1628" y="1049"/>
                    <a:pt x="1647" y="571"/>
                    <a:pt x="1379" y="245"/>
                  </a:cubicBezTo>
                  <a:cubicBezTo>
                    <a:pt x="1246" y="82"/>
                    <a:pt x="1048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81;p60"/>
            <p:cNvSpPr/>
            <p:nvPr/>
          </p:nvSpPr>
          <p:spPr>
            <a:xfrm>
              <a:off x="7769748" y="3560212"/>
              <a:ext cx="149270" cy="206489"/>
            </a:xfrm>
            <a:custGeom>
              <a:avLst/>
              <a:gdLst/>
              <a:ahLst/>
              <a:cxnLst/>
              <a:rect l="l" t="t" r="r" b="b"/>
              <a:pathLst>
                <a:path w="10375" h="14352" extrusionOk="0">
                  <a:moveTo>
                    <a:pt x="2003" y="1"/>
                  </a:moveTo>
                  <a:cubicBezTo>
                    <a:pt x="1023" y="1"/>
                    <a:pt x="1" y="584"/>
                    <a:pt x="1" y="2657"/>
                  </a:cubicBezTo>
                  <a:cubicBezTo>
                    <a:pt x="1570" y="7346"/>
                    <a:pt x="3503" y="13586"/>
                    <a:pt x="4001" y="14351"/>
                  </a:cubicBezTo>
                  <a:lnTo>
                    <a:pt x="10375" y="12744"/>
                  </a:lnTo>
                  <a:cubicBezTo>
                    <a:pt x="10241" y="11193"/>
                    <a:pt x="6087" y="5164"/>
                    <a:pt x="3733" y="666"/>
                  </a:cubicBezTo>
                  <a:cubicBezTo>
                    <a:pt x="3562" y="383"/>
                    <a:pt x="2796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82;p60"/>
            <p:cNvSpPr/>
            <p:nvPr/>
          </p:nvSpPr>
          <p:spPr>
            <a:xfrm>
              <a:off x="7806349" y="3657054"/>
              <a:ext cx="221467" cy="160507"/>
            </a:xfrm>
            <a:custGeom>
              <a:avLst/>
              <a:gdLst/>
              <a:ahLst/>
              <a:cxnLst/>
              <a:rect l="l" t="t" r="r" b="b"/>
              <a:pathLst>
                <a:path w="15393" h="11156" extrusionOk="0">
                  <a:moveTo>
                    <a:pt x="10519" y="0"/>
                  </a:moveTo>
                  <a:cubicBezTo>
                    <a:pt x="10459" y="0"/>
                    <a:pt x="10411" y="13"/>
                    <a:pt x="10377" y="41"/>
                  </a:cubicBezTo>
                  <a:cubicBezTo>
                    <a:pt x="7084" y="2797"/>
                    <a:pt x="6338" y="4462"/>
                    <a:pt x="3103" y="5400"/>
                  </a:cubicBezTo>
                  <a:cubicBezTo>
                    <a:pt x="0" y="6635"/>
                    <a:pt x="1507" y="11155"/>
                    <a:pt x="5392" y="11155"/>
                  </a:cubicBezTo>
                  <a:cubicBezTo>
                    <a:pt x="5964" y="11155"/>
                    <a:pt x="6588" y="11057"/>
                    <a:pt x="7257" y="10836"/>
                  </a:cubicBezTo>
                  <a:cubicBezTo>
                    <a:pt x="7257" y="10836"/>
                    <a:pt x="11563" y="10262"/>
                    <a:pt x="15104" y="3773"/>
                  </a:cubicBezTo>
                  <a:cubicBezTo>
                    <a:pt x="15392" y="3215"/>
                    <a:pt x="11466" y="0"/>
                    <a:pt x="10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83;p60"/>
            <p:cNvSpPr/>
            <p:nvPr/>
          </p:nvSpPr>
          <p:spPr>
            <a:xfrm>
              <a:off x="7913234" y="3643228"/>
              <a:ext cx="137156" cy="108208"/>
            </a:xfrm>
            <a:custGeom>
              <a:avLst/>
              <a:gdLst/>
              <a:ahLst/>
              <a:cxnLst/>
              <a:rect l="l" t="t" r="r" b="b"/>
              <a:pathLst>
                <a:path w="9533" h="7521" extrusionOk="0">
                  <a:moveTo>
                    <a:pt x="3933" y="1"/>
                  </a:moveTo>
                  <a:cubicBezTo>
                    <a:pt x="2698" y="1"/>
                    <a:pt x="1592" y="512"/>
                    <a:pt x="995" y="1480"/>
                  </a:cubicBezTo>
                  <a:cubicBezTo>
                    <a:pt x="0" y="3126"/>
                    <a:pt x="880" y="5500"/>
                    <a:pt x="2948" y="6744"/>
                  </a:cubicBezTo>
                  <a:cubicBezTo>
                    <a:pt x="3811" y="7267"/>
                    <a:pt x="4747" y="7521"/>
                    <a:pt x="5618" y="7521"/>
                  </a:cubicBezTo>
                  <a:cubicBezTo>
                    <a:pt x="6851" y="7521"/>
                    <a:pt x="7953" y="7012"/>
                    <a:pt x="8537" y="6036"/>
                  </a:cubicBezTo>
                  <a:cubicBezTo>
                    <a:pt x="9532" y="4390"/>
                    <a:pt x="8652" y="2035"/>
                    <a:pt x="6584" y="772"/>
                  </a:cubicBezTo>
                  <a:cubicBezTo>
                    <a:pt x="5725" y="252"/>
                    <a:pt x="4797" y="1"/>
                    <a:pt x="3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84;p60"/>
            <p:cNvSpPr/>
            <p:nvPr/>
          </p:nvSpPr>
          <p:spPr>
            <a:xfrm>
              <a:off x="7917867" y="3534257"/>
              <a:ext cx="220359" cy="185958"/>
            </a:xfrm>
            <a:custGeom>
              <a:avLst/>
              <a:gdLst/>
              <a:ahLst/>
              <a:cxnLst/>
              <a:rect l="l" t="t" r="r" b="b"/>
              <a:pathLst>
                <a:path w="15316" h="12925" extrusionOk="0">
                  <a:moveTo>
                    <a:pt x="7985" y="1"/>
                  </a:moveTo>
                  <a:cubicBezTo>
                    <a:pt x="6760" y="173"/>
                    <a:pt x="6282" y="2259"/>
                    <a:pt x="4789" y="5705"/>
                  </a:cubicBezTo>
                  <a:cubicBezTo>
                    <a:pt x="4448" y="6095"/>
                    <a:pt x="4075" y="6378"/>
                    <a:pt x="3706" y="6378"/>
                  </a:cubicBezTo>
                  <a:cubicBezTo>
                    <a:pt x="3515" y="6378"/>
                    <a:pt x="3325" y="6302"/>
                    <a:pt x="3142" y="6126"/>
                  </a:cubicBezTo>
                  <a:cubicBezTo>
                    <a:pt x="2549" y="5609"/>
                    <a:pt x="2664" y="5054"/>
                    <a:pt x="1649" y="3963"/>
                  </a:cubicBezTo>
                  <a:cubicBezTo>
                    <a:pt x="1386" y="3667"/>
                    <a:pt x="889" y="3511"/>
                    <a:pt x="519" y="3511"/>
                  </a:cubicBezTo>
                  <a:cubicBezTo>
                    <a:pt x="218" y="3511"/>
                    <a:pt x="1" y="3614"/>
                    <a:pt x="61" y="3829"/>
                  </a:cubicBezTo>
                  <a:cubicBezTo>
                    <a:pt x="692" y="5781"/>
                    <a:pt x="903" y="7064"/>
                    <a:pt x="2032" y="10184"/>
                  </a:cubicBezTo>
                  <a:cubicBezTo>
                    <a:pt x="2625" y="11783"/>
                    <a:pt x="4283" y="12924"/>
                    <a:pt x="6155" y="12924"/>
                  </a:cubicBezTo>
                  <a:cubicBezTo>
                    <a:pt x="6703" y="12924"/>
                    <a:pt x="7269" y="12827"/>
                    <a:pt x="7832" y="12614"/>
                  </a:cubicBezTo>
                  <a:cubicBezTo>
                    <a:pt x="8636" y="12385"/>
                    <a:pt x="9803" y="11657"/>
                    <a:pt x="11048" y="11102"/>
                  </a:cubicBezTo>
                  <a:cubicBezTo>
                    <a:pt x="12158" y="10662"/>
                    <a:pt x="13325" y="10337"/>
                    <a:pt x="13919" y="10107"/>
                  </a:cubicBezTo>
                  <a:cubicBezTo>
                    <a:pt x="14723" y="9762"/>
                    <a:pt x="15048" y="9322"/>
                    <a:pt x="14569" y="9054"/>
                  </a:cubicBezTo>
                  <a:cubicBezTo>
                    <a:pt x="14366" y="8944"/>
                    <a:pt x="14047" y="8909"/>
                    <a:pt x="13692" y="8909"/>
                  </a:cubicBezTo>
                  <a:cubicBezTo>
                    <a:pt x="13246" y="8909"/>
                    <a:pt x="12744" y="8965"/>
                    <a:pt x="12349" y="8997"/>
                  </a:cubicBezTo>
                  <a:cubicBezTo>
                    <a:pt x="11924" y="9036"/>
                    <a:pt x="11581" y="9076"/>
                    <a:pt x="11314" y="9076"/>
                  </a:cubicBezTo>
                  <a:cubicBezTo>
                    <a:pt x="11064" y="9076"/>
                    <a:pt x="10881" y="9041"/>
                    <a:pt x="10760" y="8939"/>
                  </a:cubicBezTo>
                  <a:cubicBezTo>
                    <a:pt x="10090" y="8327"/>
                    <a:pt x="15316" y="5896"/>
                    <a:pt x="14780" y="5169"/>
                  </a:cubicBezTo>
                  <a:cubicBezTo>
                    <a:pt x="14649" y="4969"/>
                    <a:pt x="14424" y="4886"/>
                    <a:pt x="14125" y="4886"/>
                  </a:cubicBezTo>
                  <a:cubicBezTo>
                    <a:pt x="13159" y="4886"/>
                    <a:pt x="11416" y="5755"/>
                    <a:pt x="9516" y="6413"/>
                  </a:cubicBezTo>
                  <a:cubicBezTo>
                    <a:pt x="11488" y="4403"/>
                    <a:pt x="12828" y="2087"/>
                    <a:pt x="12100" y="1417"/>
                  </a:cubicBezTo>
                  <a:cubicBezTo>
                    <a:pt x="12026" y="1347"/>
                    <a:pt x="11931" y="1314"/>
                    <a:pt x="11819" y="1314"/>
                  </a:cubicBezTo>
                  <a:cubicBezTo>
                    <a:pt x="11009" y="1314"/>
                    <a:pt x="9272" y="3043"/>
                    <a:pt x="7373" y="5245"/>
                  </a:cubicBezTo>
                  <a:cubicBezTo>
                    <a:pt x="8291" y="2489"/>
                    <a:pt x="8999" y="1"/>
                    <a:pt x="7985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85;p60"/>
            <p:cNvSpPr/>
            <p:nvPr/>
          </p:nvSpPr>
          <p:spPr>
            <a:xfrm>
              <a:off x="7919838" y="3698605"/>
              <a:ext cx="61291" cy="58255"/>
            </a:xfrm>
            <a:custGeom>
              <a:avLst/>
              <a:gdLst/>
              <a:ahLst/>
              <a:cxnLst/>
              <a:rect l="l" t="t" r="r" b="b"/>
              <a:pathLst>
                <a:path w="4260" h="4049" extrusionOk="0">
                  <a:moveTo>
                    <a:pt x="51" y="1"/>
                  </a:moveTo>
                  <a:cubicBezTo>
                    <a:pt x="33" y="1"/>
                    <a:pt x="16" y="8"/>
                    <a:pt x="0" y="24"/>
                  </a:cubicBezTo>
                  <a:cubicBezTo>
                    <a:pt x="0" y="24"/>
                    <a:pt x="39" y="100"/>
                    <a:pt x="77" y="196"/>
                  </a:cubicBezTo>
                  <a:cubicBezTo>
                    <a:pt x="1991" y="3086"/>
                    <a:pt x="4096" y="3986"/>
                    <a:pt x="4173" y="4043"/>
                  </a:cubicBezTo>
                  <a:cubicBezTo>
                    <a:pt x="4186" y="4047"/>
                    <a:pt x="4197" y="4048"/>
                    <a:pt x="4206" y="4048"/>
                  </a:cubicBezTo>
                  <a:cubicBezTo>
                    <a:pt x="4254" y="4048"/>
                    <a:pt x="4259" y="4008"/>
                    <a:pt x="4211" y="3929"/>
                  </a:cubicBezTo>
                  <a:cubicBezTo>
                    <a:pt x="4192" y="3833"/>
                    <a:pt x="4116" y="3756"/>
                    <a:pt x="4058" y="3737"/>
                  </a:cubicBezTo>
                  <a:cubicBezTo>
                    <a:pt x="4020" y="3737"/>
                    <a:pt x="1991" y="2837"/>
                    <a:pt x="173" y="120"/>
                  </a:cubicBezTo>
                  <a:cubicBezTo>
                    <a:pt x="145" y="50"/>
                    <a:pt x="97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86;p60"/>
            <p:cNvSpPr/>
            <p:nvPr/>
          </p:nvSpPr>
          <p:spPr>
            <a:xfrm>
              <a:off x="7497666" y="3600296"/>
              <a:ext cx="314511" cy="355932"/>
            </a:xfrm>
            <a:custGeom>
              <a:avLst/>
              <a:gdLst/>
              <a:ahLst/>
              <a:cxnLst/>
              <a:rect l="l" t="t" r="r" b="b"/>
              <a:pathLst>
                <a:path w="21860" h="24739" extrusionOk="0">
                  <a:moveTo>
                    <a:pt x="4669" y="1"/>
                  </a:moveTo>
                  <a:cubicBezTo>
                    <a:pt x="4403" y="1"/>
                    <a:pt x="4142" y="57"/>
                    <a:pt x="3925" y="158"/>
                  </a:cubicBezTo>
                  <a:lnTo>
                    <a:pt x="786" y="1574"/>
                  </a:lnTo>
                  <a:lnTo>
                    <a:pt x="1" y="21729"/>
                  </a:lnTo>
                  <a:lnTo>
                    <a:pt x="20098" y="24734"/>
                  </a:lnTo>
                  <a:cubicBezTo>
                    <a:pt x="20120" y="24737"/>
                    <a:pt x="20141" y="24739"/>
                    <a:pt x="20162" y="24739"/>
                  </a:cubicBezTo>
                  <a:cubicBezTo>
                    <a:pt x="20388" y="24739"/>
                    <a:pt x="20596" y="24556"/>
                    <a:pt x="20596" y="24294"/>
                  </a:cubicBezTo>
                  <a:lnTo>
                    <a:pt x="21859" y="2187"/>
                  </a:lnTo>
                  <a:cubicBezTo>
                    <a:pt x="21859" y="1957"/>
                    <a:pt x="21687" y="1727"/>
                    <a:pt x="21457" y="1708"/>
                  </a:cubicBezTo>
                  <a:lnTo>
                    <a:pt x="4786" y="4"/>
                  </a:lnTo>
                  <a:cubicBezTo>
                    <a:pt x="4747" y="2"/>
                    <a:pt x="4708" y="1"/>
                    <a:pt x="4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87;p60"/>
            <p:cNvSpPr/>
            <p:nvPr/>
          </p:nvSpPr>
          <p:spPr>
            <a:xfrm>
              <a:off x="7510068" y="3612467"/>
              <a:ext cx="285031" cy="360767"/>
            </a:xfrm>
            <a:custGeom>
              <a:avLst/>
              <a:gdLst/>
              <a:ahLst/>
              <a:cxnLst/>
              <a:rect l="l" t="t" r="r" b="b"/>
              <a:pathLst>
                <a:path w="19811" h="25075" extrusionOk="0">
                  <a:moveTo>
                    <a:pt x="3407" y="1"/>
                  </a:moveTo>
                  <a:lnTo>
                    <a:pt x="1187" y="1053"/>
                  </a:lnTo>
                  <a:lnTo>
                    <a:pt x="0" y="22855"/>
                  </a:lnTo>
                  <a:lnTo>
                    <a:pt x="15657" y="25075"/>
                  </a:lnTo>
                  <a:lnTo>
                    <a:pt x="18758" y="23410"/>
                  </a:lnTo>
                  <a:lnTo>
                    <a:pt x="19811" y="1838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8;p60"/>
            <p:cNvSpPr/>
            <p:nvPr/>
          </p:nvSpPr>
          <p:spPr>
            <a:xfrm>
              <a:off x="7492443" y="3623215"/>
              <a:ext cx="259148" cy="358191"/>
            </a:xfrm>
            <a:custGeom>
              <a:avLst/>
              <a:gdLst/>
              <a:ahLst/>
              <a:cxnLst/>
              <a:rect l="l" t="t" r="r" b="b"/>
              <a:pathLst>
                <a:path w="18012" h="24896" extrusionOk="0">
                  <a:moveTo>
                    <a:pt x="1168" y="0"/>
                  </a:moveTo>
                  <a:lnTo>
                    <a:pt x="0" y="22031"/>
                  </a:lnTo>
                  <a:lnTo>
                    <a:pt x="16078" y="24883"/>
                  </a:lnTo>
                  <a:cubicBezTo>
                    <a:pt x="16122" y="24891"/>
                    <a:pt x="16166" y="24895"/>
                    <a:pt x="16209" y="24895"/>
                  </a:cubicBezTo>
                  <a:cubicBezTo>
                    <a:pt x="16559" y="24895"/>
                    <a:pt x="16865" y="24626"/>
                    <a:pt x="16882" y="24251"/>
                  </a:cubicBezTo>
                  <a:lnTo>
                    <a:pt x="17992" y="2718"/>
                  </a:lnTo>
                  <a:cubicBezTo>
                    <a:pt x="18011" y="2374"/>
                    <a:pt x="17744" y="2048"/>
                    <a:pt x="17380" y="201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89;p60"/>
            <p:cNvSpPr/>
            <p:nvPr/>
          </p:nvSpPr>
          <p:spPr>
            <a:xfrm>
              <a:off x="7596537" y="3782787"/>
              <a:ext cx="169096" cy="113345"/>
            </a:xfrm>
            <a:custGeom>
              <a:avLst/>
              <a:gdLst/>
              <a:ahLst/>
              <a:cxnLst/>
              <a:rect l="l" t="t" r="r" b="b"/>
              <a:pathLst>
                <a:path w="11753" h="7878" extrusionOk="0">
                  <a:moveTo>
                    <a:pt x="6143" y="0"/>
                  </a:moveTo>
                  <a:cubicBezTo>
                    <a:pt x="3569" y="0"/>
                    <a:pt x="581" y="1316"/>
                    <a:pt x="402" y="1867"/>
                  </a:cubicBezTo>
                  <a:cubicBezTo>
                    <a:pt x="0" y="2958"/>
                    <a:pt x="1474" y="5676"/>
                    <a:pt x="4939" y="7112"/>
                  </a:cubicBezTo>
                  <a:cubicBezTo>
                    <a:pt x="6310" y="7685"/>
                    <a:pt x="7433" y="7878"/>
                    <a:pt x="8269" y="7878"/>
                  </a:cubicBezTo>
                  <a:cubicBezTo>
                    <a:pt x="8494" y="7878"/>
                    <a:pt x="8699" y="7864"/>
                    <a:pt x="8882" y="7839"/>
                  </a:cubicBezTo>
                  <a:cubicBezTo>
                    <a:pt x="9147" y="7786"/>
                    <a:pt x="8248" y="6961"/>
                    <a:pt x="8281" y="6961"/>
                  </a:cubicBezTo>
                  <a:lnTo>
                    <a:pt x="8281" y="6961"/>
                  </a:lnTo>
                  <a:cubicBezTo>
                    <a:pt x="8283" y="6961"/>
                    <a:pt x="8292" y="6967"/>
                    <a:pt x="8307" y="6978"/>
                  </a:cubicBezTo>
                  <a:cubicBezTo>
                    <a:pt x="8996" y="7397"/>
                    <a:pt x="9419" y="7514"/>
                    <a:pt x="9688" y="7514"/>
                  </a:cubicBezTo>
                  <a:cubicBezTo>
                    <a:pt x="9935" y="7514"/>
                    <a:pt x="10052" y="7416"/>
                    <a:pt x="10126" y="7361"/>
                  </a:cubicBezTo>
                  <a:cubicBezTo>
                    <a:pt x="10260" y="7265"/>
                    <a:pt x="6853" y="4490"/>
                    <a:pt x="6968" y="4356"/>
                  </a:cubicBezTo>
                  <a:cubicBezTo>
                    <a:pt x="6971" y="4353"/>
                    <a:pt x="6976" y="4352"/>
                    <a:pt x="6983" y="4352"/>
                  </a:cubicBezTo>
                  <a:cubicBezTo>
                    <a:pt x="7263" y="4352"/>
                    <a:pt x="10499" y="6138"/>
                    <a:pt x="10908" y="6138"/>
                  </a:cubicBezTo>
                  <a:cubicBezTo>
                    <a:pt x="10917" y="6138"/>
                    <a:pt x="10924" y="6137"/>
                    <a:pt x="10930" y="6136"/>
                  </a:cubicBezTo>
                  <a:cubicBezTo>
                    <a:pt x="11753" y="5925"/>
                    <a:pt x="10623" y="4585"/>
                    <a:pt x="8748" y="3016"/>
                  </a:cubicBezTo>
                  <a:cubicBezTo>
                    <a:pt x="7905" y="2308"/>
                    <a:pt x="6948" y="2212"/>
                    <a:pt x="6757" y="1753"/>
                  </a:cubicBezTo>
                  <a:cubicBezTo>
                    <a:pt x="6623" y="1427"/>
                    <a:pt x="9016" y="910"/>
                    <a:pt x="8767" y="719"/>
                  </a:cubicBezTo>
                  <a:cubicBezTo>
                    <a:pt x="8081" y="199"/>
                    <a:pt x="7143" y="0"/>
                    <a:pt x="6143" y="0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90;p60"/>
            <p:cNvSpPr/>
            <p:nvPr/>
          </p:nvSpPr>
          <p:spPr>
            <a:xfrm>
              <a:off x="7436188" y="3723165"/>
              <a:ext cx="196706" cy="127257"/>
            </a:xfrm>
            <a:custGeom>
              <a:avLst/>
              <a:gdLst/>
              <a:ahLst/>
              <a:cxnLst/>
              <a:rect l="l" t="t" r="r" b="b"/>
              <a:pathLst>
                <a:path w="13672" h="8845" extrusionOk="0">
                  <a:moveTo>
                    <a:pt x="3504" y="0"/>
                  </a:moveTo>
                  <a:cubicBezTo>
                    <a:pt x="1588" y="0"/>
                    <a:pt x="0" y="3908"/>
                    <a:pt x="2494" y="6337"/>
                  </a:cubicBezTo>
                  <a:cubicBezTo>
                    <a:pt x="2494" y="6337"/>
                    <a:pt x="5365" y="8672"/>
                    <a:pt x="12160" y="8844"/>
                  </a:cubicBezTo>
                  <a:cubicBezTo>
                    <a:pt x="12811" y="8844"/>
                    <a:pt x="13672" y="4748"/>
                    <a:pt x="13079" y="4557"/>
                  </a:cubicBezTo>
                  <a:cubicBezTo>
                    <a:pt x="9691" y="3274"/>
                    <a:pt x="6437" y="1226"/>
                    <a:pt x="4561" y="422"/>
                  </a:cubicBezTo>
                  <a:cubicBezTo>
                    <a:pt x="4213" y="130"/>
                    <a:pt x="3853" y="0"/>
                    <a:pt x="3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91;p60"/>
            <p:cNvSpPr/>
            <p:nvPr/>
          </p:nvSpPr>
          <p:spPr>
            <a:xfrm>
              <a:off x="7582768" y="3777938"/>
              <a:ext cx="25351" cy="69995"/>
            </a:xfrm>
            <a:custGeom>
              <a:avLst/>
              <a:gdLst/>
              <a:ahLst/>
              <a:cxnLst/>
              <a:rect l="l" t="t" r="r" b="b"/>
              <a:pathLst>
                <a:path w="1762" h="4865" extrusionOk="0">
                  <a:moveTo>
                    <a:pt x="1196" y="1"/>
                  </a:moveTo>
                  <a:cubicBezTo>
                    <a:pt x="1173" y="1"/>
                    <a:pt x="1146" y="15"/>
                    <a:pt x="1110" y="41"/>
                  </a:cubicBezTo>
                  <a:cubicBezTo>
                    <a:pt x="1034" y="80"/>
                    <a:pt x="1015" y="156"/>
                    <a:pt x="1015" y="233"/>
                  </a:cubicBezTo>
                  <a:cubicBezTo>
                    <a:pt x="1015" y="252"/>
                    <a:pt x="1493" y="2396"/>
                    <a:pt x="58" y="4673"/>
                  </a:cubicBezTo>
                  <a:cubicBezTo>
                    <a:pt x="0" y="4750"/>
                    <a:pt x="0" y="4827"/>
                    <a:pt x="58" y="4865"/>
                  </a:cubicBezTo>
                  <a:cubicBezTo>
                    <a:pt x="115" y="4865"/>
                    <a:pt x="173" y="4846"/>
                    <a:pt x="230" y="4769"/>
                  </a:cubicBezTo>
                  <a:cubicBezTo>
                    <a:pt x="1761" y="2357"/>
                    <a:pt x="1264" y="156"/>
                    <a:pt x="1264" y="61"/>
                  </a:cubicBezTo>
                  <a:cubicBezTo>
                    <a:pt x="1243" y="20"/>
                    <a:pt x="1223" y="1"/>
                    <a:pt x="1196" y="1"/>
                  </a:cubicBezTo>
                  <a:close/>
                </a:path>
              </a:pathLst>
            </a:custGeom>
            <a:solidFill>
              <a:srgbClr val="C29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431;p32"/>
          <p:cNvGrpSpPr/>
          <p:nvPr/>
        </p:nvGrpSpPr>
        <p:grpSpPr>
          <a:xfrm rot="2899233" flipH="1">
            <a:off x="-45334" y="149102"/>
            <a:ext cx="746681" cy="750595"/>
            <a:chOff x="2691195" y="863085"/>
            <a:chExt cx="468444" cy="496945"/>
          </a:xfrm>
        </p:grpSpPr>
        <p:sp>
          <p:nvSpPr>
            <p:cNvPr id="97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58"/>
          <p:cNvSpPr/>
          <p:nvPr/>
        </p:nvSpPr>
        <p:spPr>
          <a:xfrm>
            <a:off x="8435101" y="357603"/>
            <a:ext cx="147182" cy="128799"/>
          </a:xfrm>
          <a:custGeom>
            <a:avLst/>
            <a:gdLst/>
            <a:ahLst/>
            <a:cxnLst/>
            <a:rect l="l" t="t" r="r" b="b"/>
            <a:pathLst>
              <a:path w="4876" h="4267" extrusionOk="0">
                <a:moveTo>
                  <a:pt x="2438" y="0"/>
                </a:moveTo>
                <a:cubicBezTo>
                  <a:pt x="2438" y="0"/>
                  <a:pt x="2072" y="2133"/>
                  <a:pt x="0" y="2133"/>
                </a:cubicBezTo>
                <a:cubicBezTo>
                  <a:pt x="0" y="2133"/>
                  <a:pt x="2377" y="2682"/>
                  <a:pt x="2438" y="4266"/>
                </a:cubicBezTo>
                <a:cubicBezTo>
                  <a:pt x="2499" y="2682"/>
                  <a:pt x="4876" y="2133"/>
                  <a:pt x="4876" y="2133"/>
                </a:cubicBezTo>
                <a:cubicBezTo>
                  <a:pt x="2804" y="2133"/>
                  <a:pt x="2438" y="0"/>
                  <a:pt x="243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58"/>
          <p:cNvSpPr/>
          <p:nvPr/>
        </p:nvSpPr>
        <p:spPr>
          <a:xfrm>
            <a:off x="8320971" y="253973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58"/>
          <p:cNvSpPr/>
          <p:nvPr/>
        </p:nvSpPr>
        <p:spPr>
          <a:xfrm>
            <a:off x="8397792" y="18089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58"/>
          <p:cNvSpPr/>
          <p:nvPr/>
        </p:nvSpPr>
        <p:spPr>
          <a:xfrm>
            <a:off x="6727445" y="811462"/>
            <a:ext cx="807147" cy="522442"/>
          </a:xfrm>
          <a:custGeom>
            <a:avLst/>
            <a:gdLst/>
            <a:ahLst/>
            <a:cxnLst/>
            <a:rect l="l" t="t" r="r" b="b"/>
            <a:pathLst>
              <a:path w="26740" h="17308" extrusionOk="0">
                <a:moveTo>
                  <a:pt x="14444" y="0"/>
                </a:moveTo>
                <a:cubicBezTo>
                  <a:pt x="11351" y="0"/>
                  <a:pt x="8670" y="1615"/>
                  <a:pt x="7146" y="4038"/>
                </a:cubicBezTo>
                <a:cubicBezTo>
                  <a:pt x="6598" y="3839"/>
                  <a:pt x="6003" y="3733"/>
                  <a:pt x="5379" y="3733"/>
                </a:cubicBezTo>
                <a:cubicBezTo>
                  <a:pt x="2408" y="3733"/>
                  <a:pt x="0" y="6125"/>
                  <a:pt x="0" y="9096"/>
                </a:cubicBezTo>
                <a:cubicBezTo>
                  <a:pt x="0" y="12067"/>
                  <a:pt x="2408" y="14474"/>
                  <a:pt x="5379" y="14474"/>
                </a:cubicBezTo>
                <a:cubicBezTo>
                  <a:pt x="6171" y="14474"/>
                  <a:pt x="6963" y="14276"/>
                  <a:pt x="7649" y="13987"/>
                </a:cubicBezTo>
                <a:cubicBezTo>
                  <a:pt x="9218" y="15998"/>
                  <a:pt x="11686" y="17308"/>
                  <a:pt x="14444" y="17308"/>
                </a:cubicBezTo>
                <a:cubicBezTo>
                  <a:pt x="18131" y="17308"/>
                  <a:pt x="21255" y="15007"/>
                  <a:pt x="22519" y="11747"/>
                </a:cubicBezTo>
                <a:cubicBezTo>
                  <a:pt x="22824" y="11854"/>
                  <a:pt x="23129" y="11884"/>
                  <a:pt x="23449" y="11884"/>
                </a:cubicBezTo>
                <a:cubicBezTo>
                  <a:pt x="25277" y="11884"/>
                  <a:pt x="26739" y="10421"/>
                  <a:pt x="26739" y="8593"/>
                </a:cubicBezTo>
                <a:cubicBezTo>
                  <a:pt x="26739" y="6765"/>
                  <a:pt x="25262" y="5272"/>
                  <a:pt x="23449" y="5272"/>
                </a:cubicBezTo>
                <a:cubicBezTo>
                  <a:pt x="23098" y="5272"/>
                  <a:pt x="22778" y="5333"/>
                  <a:pt x="22458" y="5424"/>
                </a:cubicBezTo>
                <a:cubicBezTo>
                  <a:pt x="21178" y="2255"/>
                  <a:pt x="18085" y="0"/>
                  <a:pt x="144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58"/>
          <p:cNvSpPr/>
          <p:nvPr/>
        </p:nvSpPr>
        <p:spPr>
          <a:xfrm>
            <a:off x="8030833" y="357601"/>
            <a:ext cx="255275" cy="223067"/>
          </a:xfrm>
          <a:custGeom>
            <a:avLst/>
            <a:gdLst/>
            <a:ahLst/>
            <a:cxnLst/>
            <a:rect l="l" t="t" r="r" b="b"/>
            <a:pathLst>
              <a:path w="8457" h="7390" extrusionOk="0">
                <a:moveTo>
                  <a:pt x="4236" y="0"/>
                </a:moveTo>
                <a:cubicBezTo>
                  <a:pt x="4236" y="0"/>
                  <a:pt x="3627" y="3703"/>
                  <a:pt x="1" y="3703"/>
                </a:cubicBezTo>
                <a:cubicBezTo>
                  <a:pt x="1" y="3703"/>
                  <a:pt x="4130" y="4662"/>
                  <a:pt x="4236" y="7390"/>
                </a:cubicBezTo>
                <a:cubicBezTo>
                  <a:pt x="4328" y="4678"/>
                  <a:pt x="8457" y="3703"/>
                  <a:pt x="8457" y="3703"/>
                </a:cubicBezTo>
                <a:cubicBezTo>
                  <a:pt x="4846" y="3687"/>
                  <a:pt x="4236" y="0"/>
                  <a:pt x="4236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58"/>
          <p:cNvSpPr/>
          <p:nvPr/>
        </p:nvSpPr>
        <p:spPr>
          <a:xfrm>
            <a:off x="5629677" y="671645"/>
            <a:ext cx="889914" cy="575809"/>
          </a:xfrm>
          <a:custGeom>
            <a:avLst/>
            <a:gdLst/>
            <a:ahLst/>
            <a:cxnLst/>
            <a:rect l="l" t="t" r="r" b="b"/>
            <a:pathLst>
              <a:path w="29482" h="19076" extrusionOk="0">
                <a:moveTo>
                  <a:pt x="15922" y="0"/>
                </a:moveTo>
                <a:cubicBezTo>
                  <a:pt x="12524" y="0"/>
                  <a:pt x="9553" y="1783"/>
                  <a:pt x="7862" y="4464"/>
                </a:cubicBezTo>
                <a:cubicBezTo>
                  <a:pt x="7253" y="4251"/>
                  <a:pt x="6613" y="4114"/>
                  <a:pt x="5927" y="4114"/>
                </a:cubicBezTo>
                <a:cubicBezTo>
                  <a:pt x="2651" y="4114"/>
                  <a:pt x="0" y="6765"/>
                  <a:pt x="0" y="10041"/>
                </a:cubicBezTo>
                <a:cubicBezTo>
                  <a:pt x="0" y="13316"/>
                  <a:pt x="2651" y="15968"/>
                  <a:pt x="5927" y="15968"/>
                </a:cubicBezTo>
                <a:cubicBezTo>
                  <a:pt x="6811" y="15968"/>
                  <a:pt x="7649" y="15754"/>
                  <a:pt x="8410" y="15404"/>
                </a:cubicBezTo>
                <a:cubicBezTo>
                  <a:pt x="10163" y="17643"/>
                  <a:pt x="12875" y="19076"/>
                  <a:pt x="15922" y="19076"/>
                </a:cubicBezTo>
                <a:cubicBezTo>
                  <a:pt x="19990" y="19076"/>
                  <a:pt x="23448" y="16516"/>
                  <a:pt x="24820" y="12936"/>
                </a:cubicBezTo>
                <a:cubicBezTo>
                  <a:pt x="25140" y="13027"/>
                  <a:pt x="25475" y="13088"/>
                  <a:pt x="25840" y="13088"/>
                </a:cubicBezTo>
                <a:cubicBezTo>
                  <a:pt x="27836" y="13088"/>
                  <a:pt x="29482" y="11473"/>
                  <a:pt x="29482" y="9447"/>
                </a:cubicBezTo>
                <a:cubicBezTo>
                  <a:pt x="29482" y="7435"/>
                  <a:pt x="27867" y="5820"/>
                  <a:pt x="25856" y="5820"/>
                </a:cubicBezTo>
                <a:cubicBezTo>
                  <a:pt x="25475" y="5820"/>
                  <a:pt x="25124" y="5866"/>
                  <a:pt x="24774" y="5988"/>
                </a:cubicBezTo>
                <a:cubicBezTo>
                  <a:pt x="23372" y="2484"/>
                  <a:pt x="19944" y="0"/>
                  <a:pt x="15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58"/>
          <p:cNvSpPr/>
          <p:nvPr/>
        </p:nvSpPr>
        <p:spPr>
          <a:xfrm>
            <a:off x="6064280" y="1000450"/>
            <a:ext cx="352289" cy="302182"/>
          </a:xfrm>
          <a:custGeom>
            <a:avLst/>
            <a:gdLst/>
            <a:ahLst/>
            <a:cxnLst/>
            <a:rect l="l" t="t" r="r" b="b"/>
            <a:pathLst>
              <a:path w="11671" h="10011" extrusionOk="0">
                <a:moveTo>
                  <a:pt x="11671" y="1"/>
                </a:moveTo>
                <a:lnTo>
                  <a:pt x="11671" y="1"/>
                </a:lnTo>
                <a:cubicBezTo>
                  <a:pt x="5775" y="62"/>
                  <a:pt x="6795" y="6994"/>
                  <a:pt x="6795" y="6994"/>
                </a:cubicBezTo>
                <a:cubicBezTo>
                  <a:pt x="6020" y="6812"/>
                  <a:pt x="5331" y="6733"/>
                  <a:pt x="4718" y="6733"/>
                </a:cubicBezTo>
                <a:cubicBezTo>
                  <a:pt x="765" y="6733"/>
                  <a:pt x="0" y="10011"/>
                  <a:pt x="0" y="10011"/>
                </a:cubicBezTo>
                <a:cubicBezTo>
                  <a:pt x="1611" y="8080"/>
                  <a:pt x="3604" y="7598"/>
                  <a:pt x="5192" y="7598"/>
                </a:cubicBezTo>
                <a:cubicBezTo>
                  <a:pt x="6773" y="7598"/>
                  <a:pt x="7953" y="8076"/>
                  <a:pt x="7953" y="8076"/>
                </a:cubicBezTo>
                <a:cubicBezTo>
                  <a:pt x="5897" y="1037"/>
                  <a:pt x="11671" y="1"/>
                  <a:pt x="11671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8"/>
          <p:cNvSpPr/>
          <p:nvPr/>
        </p:nvSpPr>
        <p:spPr>
          <a:xfrm>
            <a:off x="6452429" y="1197166"/>
            <a:ext cx="208367" cy="78813"/>
          </a:xfrm>
          <a:custGeom>
            <a:avLst/>
            <a:gdLst/>
            <a:ahLst/>
            <a:cxnLst/>
            <a:rect l="l" t="t" r="r" b="b"/>
            <a:pathLst>
              <a:path w="6903" h="2611" extrusionOk="0">
                <a:moveTo>
                  <a:pt x="672" y="1"/>
                </a:moveTo>
                <a:cubicBezTo>
                  <a:pt x="274" y="1"/>
                  <a:pt x="0" y="112"/>
                  <a:pt x="0" y="112"/>
                </a:cubicBezTo>
                <a:cubicBezTo>
                  <a:pt x="2316" y="294"/>
                  <a:pt x="2849" y="2595"/>
                  <a:pt x="2849" y="2610"/>
                </a:cubicBezTo>
                <a:cubicBezTo>
                  <a:pt x="3721" y="1512"/>
                  <a:pt x="4563" y="1189"/>
                  <a:pt x="5250" y="1189"/>
                </a:cubicBezTo>
                <a:cubicBezTo>
                  <a:pt x="6233" y="1189"/>
                  <a:pt x="6902" y="1848"/>
                  <a:pt x="6902" y="1848"/>
                </a:cubicBezTo>
                <a:cubicBezTo>
                  <a:pt x="6376" y="1122"/>
                  <a:pt x="5771" y="878"/>
                  <a:pt x="5196" y="878"/>
                </a:cubicBezTo>
                <a:cubicBezTo>
                  <a:pt x="4022" y="878"/>
                  <a:pt x="2971" y="1894"/>
                  <a:pt x="2971" y="1894"/>
                </a:cubicBezTo>
                <a:cubicBezTo>
                  <a:pt x="2317" y="302"/>
                  <a:pt x="1327" y="1"/>
                  <a:pt x="672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Flowchart: Process 3"/>
          <p:cNvSpPr/>
          <p:nvPr/>
        </p:nvSpPr>
        <p:spPr>
          <a:xfrm>
            <a:off x="1693676" y="3309268"/>
            <a:ext cx="4770475" cy="72899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oogle Shape;2021;p58"/>
          <p:cNvGrpSpPr/>
          <p:nvPr/>
        </p:nvGrpSpPr>
        <p:grpSpPr>
          <a:xfrm>
            <a:off x="930589" y="864599"/>
            <a:ext cx="2044362" cy="2921719"/>
            <a:chOff x="5944234" y="1062782"/>
            <a:chExt cx="2362067" cy="3519994"/>
          </a:xfrm>
        </p:grpSpPr>
        <p:sp>
          <p:nvSpPr>
            <p:cNvPr id="112" name="Google Shape;2022;p58"/>
            <p:cNvSpPr/>
            <p:nvPr/>
          </p:nvSpPr>
          <p:spPr>
            <a:xfrm>
              <a:off x="6611534" y="1075249"/>
              <a:ext cx="1646018" cy="1751485"/>
            </a:xfrm>
            <a:custGeom>
              <a:avLst/>
              <a:gdLst/>
              <a:ahLst/>
              <a:cxnLst/>
              <a:rect l="l" t="t" r="r" b="b"/>
              <a:pathLst>
                <a:path w="54531" h="58025" extrusionOk="0">
                  <a:moveTo>
                    <a:pt x="32055" y="0"/>
                  </a:moveTo>
                  <a:cubicBezTo>
                    <a:pt x="27335" y="0"/>
                    <a:pt x="23058" y="1161"/>
                    <a:pt x="20707" y="3145"/>
                  </a:cubicBezTo>
                  <a:cubicBezTo>
                    <a:pt x="17766" y="3617"/>
                    <a:pt x="7543" y="5766"/>
                    <a:pt x="5669" y="12805"/>
                  </a:cubicBezTo>
                  <a:cubicBezTo>
                    <a:pt x="4602" y="16812"/>
                    <a:pt x="6019" y="19387"/>
                    <a:pt x="5257" y="24582"/>
                  </a:cubicBezTo>
                  <a:cubicBezTo>
                    <a:pt x="4968" y="26593"/>
                    <a:pt x="2363" y="28680"/>
                    <a:pt x="2058" y="30798"/>
                  </a:cubicBezTo>
                  <a:cubicBezTo>
                    <a:pt x="1677" y="33449"/>
                    <a:pt x="3597" y="36070"/>
                    <a:pt x="3261" y="38599"/>
                  </a:cubicBezTo>
                  <a:cubicBezTo>
                    <a:pt x="2987" y="40580"/>
                    <a:pt x="671" y="44236"/>
                    <a:pt x="473" y="45973"/>
                  </a:cubicBezTo>
                  <a:cubicBezTo>
                    <a:pt x="1" y="49995"/>
                    <a:pt x="1357" y="51717"/>
                    <a:pt x="1997" y="52890"/>
                  </a:cubicBezTo>
                  <a:cubicBezTo>
                    <a:pt x="1997" y="52890"/>
                    <a:pt x="2972" y="53073"/>
                    <a:pt x="4587" y="53393"/>
                  </a:cubicBezTo>
                  <a:cubicBezTo>
                    <a:pt x="4591" y="53394"/>
                    <a:pt x="4594" y="53394"/>
                    <a:pt x="4598" y="53394"/>
                  </a:cubicBezTo>
                  <a:cubicBezTo>
                    <a:pt x="4976" y="53394"/>
                    <a:pt x="5627" y="50375"/>
                    <a:pt x="6079" y="50375"/>
                  </a:cubicBezTo>
                  <a:cubicBezTo>
                    <a:pt x="6084" y="50375"/>
                    <a:pt x="6090" y="50375"/>
                    <a:pt x="6095" y="50376"/>
                  </a:cubicBezTo>
                  <a:cubicBezTo>
                    <a:pt x="6629" y="50468"/>
                    <a:pt x="6964" y="53804"/>
                    <a:pt x="7604" y="53896"/>
                  </a:cubicBezTo>
                  <a:cubicBezTo>
                    <a:pt x="11970" y="54601"/>
                    <a:pt x="18151" y="55392"/>
                    <a:pt x="23411" y="55392"/>
                  </a:cubicBezTo>
                  <a:cubicBezTo>
                    <a:pt x="23603" y="55392"/>
                    <a:pt x="23793" y="55391"/>
                    <a:pt x="23982" y="55389"/>
                  </a:cubicBezTo>
                  <a:cubicBezTo>
                    <a:pt x="23998" y="55480"/>
                    <a:pt x="24013" y="55526"/>
                    <a:pt x="24013" y="55526"/>
                  </a:cubicBezTo>
                  <a:cubicBezTo>
                    <a:pt x="29467" y="57492"/>
                    <a:pt x="39066" y="57964"/>
                    <a:pt x="45191" y="58025"/>
                  </a:cubicBezTo>
                  <a:cubicBezTo>
                    <a:pt x="45815" y="58025"/>
                    <a:pt x="46714" y="54810"/>
                    <a:pt x="47263" y="54810"/>
                  </a:cubicBezTo>
                  <a:cubicBezTo>
                    <a:pt x="47718" y="54810"/>
                    <a:pt x="47856" y="58025"/>
                    <a:pt x="48233" y="58025"/>
                  </a:cubicBezTo>
                  <a:cubicBezTo>
                    <a:pt x="48234" y="58025"/>
                    <a:pt x="48236" y="58025"/>
                    <a:pt x="48238" y="58025"/>
                  </a:cubicBezTo>
                  <a:cubicBezTo>
                    <a:pt x="49883" y="58010"/>
                    <a:pt x="50889" y="57994"/>
                    <a:pt x="50889" y="57994"/>
                  </a:cubicBezTo>
                  <a:cubicBezTo>
                    <a:pt x="51666" y="56867"/>
                    <a:pt x="53281" y="55404"/>
                    <a:pt x="53494" y="51382"/>
                  </a:cubicBezTo>
                  <a:cubicBezTo>
                    <a:pt x="53586" y="49630"/>
                    <a:pt x="51910" y="45638"/>
                    <a:pt x="51986" y="43657"/>
                  </a:cubicBezTo>
                  <a:cubicBezTo>
                    <a:pt x="52062" y="41098"/>
                    <a:pt x="54408" y="38828"/>
                    <a:pt x="54469" y="36161"/>
                  </a:cubicBezTo>
                  <a:cubicBezTo>
                    <a:pt x="54530" y="34059"/>
                    <a:pt x="52291" y="31545"/>
                    <a:pt x="52352" y="29518"/>
                  </a:cubicBezTo>
                  <a:cubicBezTo>
                    <a:pt x="52489" y="24277"/>
                    <a:pt x="54073" y="21977"/>
                    <a:pt x="53921" y="17832"/>
                  </a:cubicBezTo>
                  <a:cubicBezTo>
                    <a:pt x="53439" y="4950"/>
                    <a:pt x="41802" y="0"/>
                    <a:pt x="32055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23;p58"/>
            <p:cNvSpPr/>
            <p:nvPr/>
          </p:nvSpPr>
          <p:spPr>
            <a:xfrm>
              <a:off x="7111458" y="1062782"/>
              <a:ext cx="143530" cy="186966"/>
            </a:xfrm>
            <a:custGeom>
              <a:avLst/>
              <a:gdLst/>
              <a:ahLst/>
              <a:cxnLst/>
              <a:rect l="l" t="t" r="r" b="b"/>
              <a:pathLst>
                <a:path w="4755" h="6194" extrusionOk="0">
                  <a:moveTo>
                    <a:pt x="3303" y="1"/>
                  </a:moveTo>
                  <a:cubicBezTo>
                    <a:pt x="3210" y="1"/>
                    <a:pt x="3117" y="22"/>
                    <a:pt x="3032" y="69"/>
                  </a:cubicBezTo>
                  <a:cubicBezTo>
                    <a:pt x="2667" y="267"/>
                    <a:pt x="2636" y="785"/>
                    <a:pt x="2651" y="1196"/>
                  </a:cubicBezTo>
                  <a:lnTo>
                    <a:pt x="2819" y="5021"/>
                  </a:lnTo>
                  <a:lnTo>
                    <a:pt x="2819" y="5021"/>
                  </a:lnTo>
                  <a:lnTo>
                    <a:pt x="1509" y="1654"/>
                  </a:lnTo>
                  <a:cubicBezTo>
                    <a:pt x="1365" y="1265"/>
                    <a:pt x="1099" y="795"/>
                    <a:pt x="711" y="795"/>
                  </a:cubicBezTo>
                  <a:cubicBezTo>
                    <a:pt x="688" y="795"/>
                    <a:pt x="664" y="797"/>
                    <a:pt x="640" y="800"/>
                  </a:cubicBezTo>
                  <a:cubicBezTo>
                    <a:pt x="138" y="861"/>
                    <a:pt x="0" y="1501"/>
                    <a:pt x="77" y="2004"/>
                  </a:cubicBezTo>
                  <a:cubicBezTo>
                    <a:pt x="305" y="3649"/>
                    <a:pt x="1250" y="5203"/>
                    <a:pt x="2591" y="6194"/>
                  </a:cubicBezTo>
                  <a:lnTo>
                    <a:pt x="4007" y="5508"/>
                  </a:lnTo>
                  <a:cubicBezTo>
                    <a:pt x="4647" y="4107"/>
                    <a:pt x="4754" y="2492"/>
                    <a:pt x="4312" y="1044"/>
                  </a:cubicBezTo>
                  <a:cubicBezTo>
                    <a:pt x="4221" y="755"/>
                    <a:pt x="4099" y="450"/>
                    <a:pt x="3870" y="252"/>
                  </a:cubicBezTo>
                  <a:cubicBezTo>
                    <a:pt x="3723" y="105"/>
                    <a:pt x="3511" y="1"/>
                    <a:pt x="3303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4;p58"/>
            <p:cNvSpPr/>
            <p:nvPr/>
          </p:nvSpPr>
          <p:spPr>
            <a:xfrm>
              <a:off x="6585786" y="1196200"/>
              <a:ext cx="618611" cy="1496240"/>
            </a:xfrm>
            <a:custGeom>
              <a:avLst/>
              <a:gdLst/>
              <a:ahLst/>
              <a:cxnLst/>
              <a:rect l="l" t="t" r="r" b="b"/>
              <a:pathLst>
                <a:path w="20494" h="49569" extrusionOk="0">
                  <a:moveTo>
                    <a:pt x="18766" y="0"/>
                  </a:moveTo>
                  <a:cubicBezTo>
                    <a:pt x="16714" y="0"/>
                    <a:pt x="12315" y="912"/>
                    <a:pt x="9858" y="2947"/>
                  </a:cubicBezTo>
                  <a:cubicBezTo>
                    <a:pt x="7085" y="5248"/>
                    <a:pt x="5379" y="8432"/>
                    <a:pt x="5227" y="11692"/>
                  </a:cubicBezTo>
                  <a:cubicBezTo>
                    <a:pt x="5181" y="12927"/>
                    <a:pt x="5303" y="14222"/>
                    <a:pt x="5440" y="15456"/>
                  </a:cubicBezTo>
                  <a:cubicBezTo>
                    <a:pt x="5714" y="17832"/>
                    <a:pt x="5958" y="20087"/>
                    <a:pt x="4968" y="22129"/>
                  </a:cubicBezTo>
                  <a:cubicBezTo>
                    <a:pt x="4678" y="22708"/>
                    <a:pt x="4297" y="23272"/>
                    <a:pt x="3916" y="23820"/>
                  </a:cubicBezTo>
                  <a:cubicBezTo>
                    <a:pt x="3353" y="24643"/>
                    <a:pt x="2758" y="25496"/>
                    <a:pt x="2515" y="26471"/>
                  </a:cubicBezTo>
                  <a:cubicBezTo>
                    <a:pt x="2103" y="28101"/>
                    <a:pt x="2698" y="29762"/>
                    <a:pt x="3292" y="31362"/>
                  </a:cubicBezTo>
                  <a:cubicBezTo>
                    <a:pt x="3855" y="32916"/>
                    <a:pt x="4450" y="34546"/>
                    <a:pt x="4069" y="36116"/>
                  </a:cubicBezTo>
                  <a:cubicBezTo>
                    <a:pt x="3825" y="37136"/>
                    <a:pt x="3216" y="38005"/>
                    <a:pt x="2606" y="38843"/>
                  </a:cubicBezTo>
                  <a:cubicBezTo>
                    <a:pt x="2286" y="39300"/>
                    <a:pt x="1936" y="39772"/>
                    <a:pt x="1646" y="40275"/>
                  </a:cubicBezTo>
                  <a:cubicBezTo>
                    <a:pt x="1" y="43216"/>
                    <a:pt x="488" y="47116"/>
                    <a:pt x="2835" y="49569"/>
                  </a:cubicBezTo>
                  <a:lnTo>
                    <a:pt x="2926" y="49523"/>
                  </a:lnTo>
                  <a:cubicBezTo>
                    <a:pt x="641" y="47131"/>
                    <a:pt x="153" y="43322"/>
                    <a:pt x="1768" y="40443"/>
                  </a:cubicBezTo>
                  <a:cubicBezTo>
                    <a:pt x="2027" y="39955"/>
                    <a:pt x="2378" y="39467"/>
                    <a:pt x="2698" y="39010"/>
                  </a:cubicBezTo>
                  <a:cubicBezTo>
                    <a:pt x="3307" y="38142"/>
                    <a:pt x="3962" y="37258"/>
                    <a:pt x="4206" y="36222"/>
                  </a:cubicBezTo>
                  <a:cubicBezTo>
                    <a:pt x="4602" y="34577"/>
                    <a:pt x="4008" y="32947"/>
                    <a:pt x="3429" y="31347"/>
                  </a:cubicBezTo>
                  <a:cubicBezTo>
                    <a:pt x="2850" y="29762"/>
                    <a:pt x="2256" y="28117"/>
                    <a:pt x="2667" y="26547"/>
                  </a:cubicBezTo>
                  <a:cubicBezTo>
                    <a:pt x="2896" y="25588"/>
                    <a:pt x="3475" y="24750"/>
                    <a:pt x="4038" y="23957"/>
                  </a:cubicBezTo>
                  <a:cubicBezTo>
                    <a:pt x="4419" y="23394"/>
                    <a:pt x="4815" y="22830"/>
                    <a:pt x="5105" y="22220"/>
                  </a:cubicBezTo>
                  <a:cubicBezTo>
                    <a:pt x="6095" y="20118"/>
                    <a:pt x="5836" y="17741"/>
                    <a:pt x="5592" y="15456"/>
                  </a:cubicBezTo>
                  <a:cubicBezTo>
                    <a:pt x="5455" y="14222"/>
                    <a:pt x="5333" y="12942"/>
                    <a:pt x="5379" y="11708"/>
                  </a:cubicBezTo>
                  <a:cubicBezTo>
                    <a:pt x="5531" y="8508"/>
                    <a:pt x="7207" y="5370"/>
                    <a:pt x="9950" y="3099"/>
                  </a:cubicBezTo>
                  <a:cubicBezTo>
                    <a:pt x="12376" y="1095"/>
                    <a:pt x="16685" y="198"/>
                    <a:pt x="18719" y="198"/>
                  </a:cubicBezTo>
                  <a:cubicBezTo>
                    <a:pt x="18818" y="198"/>
                    <a:pt x="18912" y="200"/>
                    <a:pt x="19000" y="205"/>
                  </a:cubicBezTo>
                  <a:cubicBezTo>
                    <a:pt x="19396" y="220"/>
                    <a:pt x="19670" y="311"/>
                    <a:pt x="19823" y="494"/>
                  </a:cubicBezTo>
                  <a:cubicBezTo>
                    <a:pt x="20082" y="799"/>
                    <a:pt x="20066" y="1302"/>
                    <a:pt x="20036" y="1911"/>
                  </a:cubicBezTo>
                  <a:cubicBezTo>
                    <a:pt x="20006" y="2597"/>
                    <a:pt x="19960" y="3389"/>
                    <a:pt x="20310" y="4151"/>
                  </a:cubicBezTo>
                  <a:lnTo>
                    <a:pt x="20493" y="4074"/>
                  </a:lnTo>
                  <a:cubicBezTo>
                    <a:pt x="20143" y="3343"/>
                    <a:pt x="20188" y="2581"/>
                    <a:pt x="20219" y="1911"/>
                  </a:cubicBezTo>
                  <a:cubicBezTo>
                    <a:pt x="20265" y="1271"/>
                    <a:pt x="20295" y="692"/>
                    <a:pt x="19975" y="357"/>
                  </a:cubicBezTo>
                  <a:cubicBezTo>
                    <a:pt x="19777" y="144"/>
                    <a:pt x="19472" y="37"/>
                    <a:pt x="19046" y="6"/>
                  </a:cubicBezTo>
                  <a:cubicBezTo>
                    <a:pt x="18958" y="2"/>
                    <a:pt x="18865" y="0"/>
                    <a:pt x="18766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5;p58"/>
            <p:cNvSpPr/>
            <p:nvPr/>
          </p:nvSpPr>
          <p:spPr>
            <a:xfrm>
              <a:off x="7655965" y="1123243"/>
              <a:ext cx="650336" cy="1720968"/>
            </a:xfrm>
            <a:custGeom>
              <a:avLst/>
              <a:gdLst/>
              <a:ahLst/>
              <a:cxnLst/>
              <a:rect l="l" t="t" r="r" b="b"/>
              <a:pathLst>
                <a:path w="21545" h="57014" extrusionOk="0">
                  <a:moveTo>
                    <a:pt x="16" y="1"/>
                  </a:moveTo>
                  <a:lnTo>
                    <a:pt x="1" y="184"/>
                  </a:lnTo>
                  <a:cubicBezTo>
                    <a:pt x="3901" y="473"/>
                    <a:pt x="8914" y="1113"/>
                    <a:pt x="13149" y="3612"/>
                  </a:cubicBezTo>
                  <a:cubicBezTo>
                    <a:pt x="17415" y="6126"/>
                    <a:pt x="20173" y="10453"/>
                    <a:pt x="20158" y="14612"/>
                  </a:cubicBezTo>
                  <a:cubicBezTo>
                    <a:pt x="20158" y="16547"/>
                    <a:pt x="19594" y="18452"/>
                    <a:pt x="19061" y="20295"/>
                  </a:cubicBezTo>
                  <a:cubicBezTo>
                    <a:pt x="18909" y="20813"/>
                    <a:pt x="18741" y="21346"/>
                    <a:pt x="18604" y="21880"/>
                  </a:cubicBezTo>
                  <a:cubicBezTo>
                    <a:pt x="18071" y="23860"/>
                    <a:pt x="17507" y="26770"/>
                    <a:pt x="18573" y="29269"/>
                  </a:cubicBezTo>
                  <a:cubicBezTo>
                    <a:pt x="18878" y="29955"/>
                    <a:pt x="19289" y="30625"/>
                    <a:pt x="19701" y="31265"/>
                  </a:cubicBezTo>
                  <a:cubicBezTo>
                    <a:pt x="20554" y="32606"/>
                    <a:pt x="21346" y="33870"/>
                    <a:pt x="21148" y="35348"/>
                  </a:cubicBezTo>
                  <a:cubicBezTo>
                    <a:pt x="20996" y="36415"/>
                    <a:pt x="20341" y="37268"/>
                    <a:pt x="19655" y="38167"/>
                  </a:cubicBezTo>
                  <a:cubicBezTo>
                    <a:pt x="19107" y="38883"/>
                    <a:pt x="18528" y="39630"/>
                    <a:pt x="18253" y="40483"/>
                  </a:cubicBezTo>
                  <a:cubicBezTo>
                    <a:pt x="17690" y="42159"/>
                    <a:pt x="18269" y="43896"/>
                    <a:pt x="18817" y="45572"/>
                  </a:cubicBezTo>
                  <a:cubicBezTo>
                    <a:pt x="19030" y="46196"/>
                    <a:pt x="19244" y="46821"/>
                    <a:pt x="19396" y="47461"/>
                  </a:cubicBezTo>
                  <a:cubicBezTo>
                    <a:pt x="20188" y="50752"/>
                    <a:pt x="19289" y="54363"/>
                    <a:pt x="17050" y="56907"/>
                  </a:cubicBezTo>
                  <a:lnTo>
                    <a:pt x="17187" y="57014"/>
                  </a:lnTo>
                  <a:cubicBezTo>
                    <a:pt x="19472" y="54424"/>
                    <a:pt x="20386" y="50752"/>
                    <a:pt x="19579" y="47461"/>
                  </a:cubicBezTo>
                  <a:cubicBezTo>
                    <a:pt x="19427" y="46806"/>
                    <a:pt x="19213" y="46181"/>
                    <a:pt x="19015" y="45556"/>
                  </a:cubicBezTo>
                  <a:cubicBezTo>
                    <a:pt x="18451" y="43896"/>
                    <a:pt x="17903" y="42204"/>
                    <a:pt x="18436" y="40574"/>
                  </a:cubicBezTo>
                  <a:cubicBezTo>
                    <a:pt x="18695" y="39767"/>
                    <a:pt x="19274" y="39020"/>
                    <a:pt x="19807" y="38319"/>
                  </a:cubicBezTo>
                  <a:cubicBezTo>
                    <a:pt x="20478" y="37420"/>
                    <a:pt x="21179" y="36506"/>
                    <a:pt x="21331" y="35394"/>
                  </a:cubicBezTo>
                  <a:cubicBezTo>
                    <a:pt x="21544" y="33855"/>
                    <a:pt x="20691" y="32499"/>
                    <a:pt x="19868" y="31189"/>
                  </a:cubicBezTo>
                  <a:cubicBezTo>
                    <a:pt x="19457" y="30549"/>
                    <a:pt x="19046" y="29894"/>
                    <a:pt x="18756" y="29208"/>
                  </a:cubicBezTo>
                  <a:cubicBezTo>
                    <a:pt x="17720" y="26755"/>
                    <a:pt x="18284" y="23876"/>
                    <a:pt x="18802" y="21941"/>
                  </a:cubicBezTo>
                  <a:cubicBezTo>
                    <a:pt x="18924" y="21407"/>
                    <a:pt x="19076" y="20859"/>
                    <a:pt x="19244" y="20356"/>
                  </a:cubicBezTo>
                  <a:cubicBezTo>
                    <a:pt x="19792" y="18482"/>
                    <a:pt x="20341" y="16578"/>
                    <a:pt x="20341" y="14612"/>
                  </a:cubicBezTo>
                  <a:cubicBezTo>
                    <a:pt x="20356" y="10316"/>
                    <a:pt x="17644" y="6034"/>
                    <a:pt x="13256" y="3444"/>
                  </a:cubicBezTo>
                  <a:cubicBezTo>
                    <a:pt x="8990" y="930"/>
                    <a:pt x="3947" y="275"/>
                    <a:pt x="1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26;p58"/>
            <p:cNvSpPr/>
            <p:nvPr/>
          </p:nvSpPr>
          <p:spPr>
            <a:xfrm>
              <a:off x="6715491" y="1256902"/>
              <a:ext cx="385402" cy="1372301"/>
            </a:xfrm>
            <a:custGeom>
              <a:avLst/>
              <a:gdLst/>
              <a:ahLst/>
              <a:cxnLst/>
              <a:rect l="l" t="t" r="r" b="b"/>
              <a:pathLst>
                <a:path w="12768" h="45463" extrusionOk="0">
                  <a:moveTo>
                    <a:pt x="12700" y="0"/>
                  </a:moveTo>
                  <a:cubicBezTo>
                    <a:pt x="12693" y="0"/>
                    <a:pt x="12686" y="2"/>
                    <a:pt x="12677" y="7"/>
                  </a:cubicBezTo>
                  <a:cubicBezTo>
                    <a:pt x="10757" y="982"/>
                    <a:pt x="9050" y="2383"/>
                    <a:pt x="7725" y="4105"/>
                  </a:cubicBezTo>
                  <a:cubicBezTo>
                    <a:pt x="6415" y="5811"/>
                    <a:pt x="5470" y="7807"/>
                    <a:pt x="5028" y="9925"/>
                  </a:cubicBezTo>
                  <a:cubicBezTo>
                    <a:pt x="4586" y="12043"/>
                    <a:pt x="4617" y="14267"/>
                    <a:pt x="5104" y="16370"/>
                  </a:cubicBezTo>
                  <a:cubicBezTo>
                    <a:pt x="5241" y="16903"/>
                    <a:pt x="5379" y="17406"/>
                    <a:pt x="5561" y="17924"/>
                  </a:cubicBezTo>
                  <a:cubicBezTo>
                    <a:pt x="5729" y="18442"/>
                    <a:pt x="5958" y="18930"/>
                    <a:pt x="6156" y="19432"/>
                  </a:cubicBezTo>
                  <a:cubicBezTo>
                    <a:pt x="6338" y="19920"/>
                    <a:pt x="6521" y="20438"/>
                    <a:pt x="6628" y="20956"/>
                  </a:cubicBezTo>
                  <a:cubicBezTo>
                    <a:pt x="6735" y="21474"/>
                    <a:pt x="6780" y="22007"/>
                    <a:pt x="6658" y="22510"/>
                  </a:cubicBezTo>
                  <a:cubicBezTo>
                    <a:pt x="6567" y="23028"/>
                    <a:pt x="6308" y="23485"/>
                    <a:pt x="5958" y="23881"/>
                  </a:cubicBezTo>
                  <a:cubicBezTo>
                    <a:pt x="5622" y="24262"/>
                    <a:pt x="5196" y="24597"/>
                    <a:pt x="4754" y="24917"/>
                  </a:cubicBezTo>
                  <a:cubicBezTo>
                    <a:pt x="4327" y="25237"/>
                    <a:pt x="3885" y="25542"/>
                    <a:pt x="3459" y="25892"/>
                  </a:cubicBezTo>
                  <a:cubicBezTo>
                    <a:pt x="3063" y="26228"/>
                    <a:pt x="2667" y="26624"/>
                    <a:pt x="2423" y="27127"/>
                  </a:cubicBezTo>
                  <a:cubicBezTo>
                    <a:pt x="2149" y="27614"/>
                    <a:pt x="2042" y="28147"/>
                    <a:pt x="2011" y="28711"/>
                  </a:cubicBezTo>
                  <a:cubicBezTo>
                    <a:pt x="1996" y="29260"/>
                    <a:pt x="2072" y="29793"/>
                    <a:pt x="2194" y="30326"/>
                  </a:cubicBezTo>
                  <a:cubicBezTo>
                    <a:pt x="2423" y="31377"/>
                    <a:pt x="2849" y="32383"/>
                    <a:pt x="3108" y="33404"/>
                  </a:cubicBezTo>
                  <a:cubicBezTo>
                    <a:pt x="3230" y="33922"/>
                    <a:pt x="3306" y="34455"/>
                    <a:pt x="3306" y="34988"/>
                  </a:cubicBezTo>
                  <a:cubicBezTo>
                    <a:pt x="3306" y="35522"/>
                    <a:pt x="3215" y="36055"/>
                    <a:pt x="3047" y="36558"/>
                  </a:cubicBezTo>
                  <a:cubicBezTo>
                    <a:pt x="2697" y="37578"/>
                    <a:pt x="2118" y="38477"/>
                    <a:pt x="1539" y="39391"/>
                  </a:cubicBezTo>
                  <a:cubicBezTo>
                    <a:pt x="1250" y="39849"/>
                    <a:pt x="975" y="40306"/>
                    <a:pt x="747" y="40793"/>
                  </a:cubicBezTo>
                  <a:cubicBezTo>
                    <a:pt x="518" y="41296"/>
                    <a:pt x="320" y="41783"/>
                    <a:pt x="183" y="42317"/>
                  </a:cubicBezTo>
                  <a:cubicBezTo>
                    <a:pt x="61" y="42850"/>
                    <a:pt x="0" y="43414"/>
                    <a:pt x="61" y="43947"/>
                  </a:cubicBezTo>
                  <a:cubicBezTo>
                    <a:pt x="122" y="44465"/>
                    <a:pt x="305" y="44998"/>
                    <a:pt x="625" y="45440"/>
                  </a:cubicBezTo>
                  <a:cubicBezTo>
                    <a:pt x="640" y="45455"/>
                    <a:pt x="652" y="45463"/>
                    <a:pt x="661" y="45463"/>
                  </a:cubicBezTo>
                  <a:cubicBezTo>
                    <a:pt x="671" y="45463"/>
                    <a:pt x="678" y="45455"/>
                    <a:pt x="686" y="45440"/>
                  </a:cubicBezTo>
                  <a:cubicBezTo>
                    <a:pt x="701" y="45425"/>
                    <a:pt x="701" y="45410"/>
                    <a:pt x="686" y="45379"/>
                  </a:cubicBezTo>
                  <a:cubicBezTo>
                    <a:pt x="381" y="44968"/>
                    <a:pt x="198" y="44450"/>
                    <a:pt x="137" y="43917"/>
                  </a:cubicBezTo>
                  <a:cubicBezTo>
                    <a:pt x="76" y="43383"/>
                    <a:pt x="153" y="42850"/>
                    <a:pt x="259" y="42332"/>
                  </a:cubicBezTo>
                  <a:cubicBezTo>
                    <a:pt x="396" y="41829"/>
                    <a:pt x="594" y="41311"/>
                    <a:pt x="823" y="40839"/>
                  </a:cubicBezTo>
                  <a:cubicBezTo>
                    <a:pt x="1052" y="40351"/>
                    <a:pt x="1326" y="39894"/>
                    <a:pt x="1615" y="39437"/>
                  </a:cubicBezTo>
                  <a:cubicBezTo>
                    <a:pt x="2194" y="38523"/>
                    <a:pt x="2773" y="37609"/>
                    <a:pt x="3139" y="36588"/>
                  </a:cubicBezTo>
                  <a:cubicBezTo>
                    <a:pt x="3306" y="36070"/>
                    <a:pt x="3428" y="35537"/>
                    <a:pt x="3428" y="34988"/>
                  </a:cubicBezTo>
                  <a:cubicBezTo>
                    <a:pt x="3428" y="34455"/>
                    <a:pt x="3352" y="33922"/>
                    <a:pt x="3215" y="33388"/>
                  </a:cubicBezTo>
                  <a:cubicBezTo>
                    <a:pt x="2971" y="32337"/>
                    <a:pt x="2545" y="31347"/>
                    <a:pt x="2331" y="30311"/>
                  </a:cubicBezTo>
                  <a:cubicBezTo>
                    <a:pt x="2209" y="29793"/>
                    <a:pt x="2149" y="29260"/>
                    <a:pt x="2164" y="28726"/>
                  </a:cubicBezTo>
                  <a:cubicBezTo>
                    <a:pt x="2194" y="28193"/>
                    <a:pt x="2301" y="27660"/>
                    <a:pt x="2545" y="27203"/>
                  </a:cubicBezTo>
                  <a:cubicBezTo>
                    <a:pt x="2804" y="26730"/>
                    <a:pt x="3185" y="26350"/>
                    <a:pt x="3581" y="25999"/>
                  </a:cubicBezTo>
                  <a:cubicBezTo>
                    <a:pt x="4007" y="25649"/>
                    <a:pt x="4434" y="25374"/>
                    <a:pt x="4876" y="25054"/>
                  </a:cubicBezTo>
                  <a:cubicBezTo>
                    <a:pt x="5318" y="24750"/>
                    <a:pt x="5759" y="24399"/>
                    <a:pt x="6110" y="24003"/>
                  </a:cubicBezTo>
                  <a:cubicBezTo>
                    <a:pt x="6491" y="23607"/>
                    <a:pt x="6765" y="23089"/>
                    <a:pt x="6872" y="22556"/>
                  </a:cubicBezTo>
                  <a:cubicBezTo>
                    <a:pt x="6994" y="22007"/>
                    <a:pt x="6948" y="21444"/>
                    <a:pt x="6841" y="20910"/>
                  </a:cubicBezTo>
                  <a:cubicBezTo>
                    <a:pt x="6719" y="20377"/>
                    <a:pt x="6536" y="19874"/>
                    <a:pt x="6338" y="19371"/>
                  </a:cubicBezTo>
                  <a:cubicBezTo>
                    <a:pt x="5942" y="18381"/>
                    <a:pt x="5546" y="17391"/>
                    <a:pt x="5302" y="16340"/>
                  </a:cubicBezTo>
                  <a:cubicBezTo>
                    <a:pt x="4815" y="14267"/>
                    <a:pt x="4784" y="12073"/>
                    <a:pt x="5226" y="9986"/>
                  </a:cubicBezTo>
                  <a:cubicBezTo>
                    <a:pt x="6064" y="5796"/>
                    <a:pt x="8929" y="2079"/>
                    <a:pt x="12738" y="113"/>
                  </a:cubicBezTo>
                  <a:cubicBezTo>
                    <a:pt x="12768" y="113"/>
                    <a:pt x="12768" y="83"/>
                    <a:pt x="12738" y="22"/>
                  </a:cubicBezTo>
                  <a:cubicBezTo>
                    <a:pt x="12727" y="11"/>
                    <a:pt x="12716" y="0"/>
                    <a:pt x="12700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7;p58"/>
            <p:cNvSpPr/>
            <p:nvPr/>
          </p:nvSpPr>
          <p:spPr>
            <a:xfrm>
              <a:off x="6725151" y="3239332"/>
              <a:ext cx="1056415" cy="1157172"/>
            </a:xfrm>
            <a:custGeom>
              <a:avLst/>
              <a:gdLst/>
              <a:ahLst/>
              <a:cxnLst/>
              <a:rect l="l" t="t" r="r" b="b"/>
              <a:pathLst>
                <a:path w="34998" h="38336" extrusionOk="0">
                  <a:moveTo>
                    <a:pt x="16521" y="1"/>
                  </a:moveTo>
                  <a:cubicBezTo>
                    <a:pt x="9583" y="1"/>
                    <a:pt x="2406" y="1825"/>
                    <a:pt x="945" y="5315"/>
                  </a:cubicBezTo>
                  <a:cubicBezTo>
                    <a:pt x="0" y="7509"/>
                    <a:pt x="229" y="36228"/>
                    <a:pt x="229" y="36228"/>
                  </a:cubicBezTo>
                  <a:cubicBezTo>
                    <a:pt x="2691" y="37890"/>
                    <a:pt x="4785" y="38312"/>
                    <a:pt x="6279" y="38312"/>
                  </a:cubicBezTo>
                  <a:cubicBezTo>
                    <a:pt x="7827" y="38312"/>
                    <a:pt x="8730" y="37859"/>
                    <a:pt x="8730" y="37859"/>
                  </a:cubicBezTo>
                  <a:lnTo>
                    <a:pt x="14962" y="17366"/>
                  </a:lnTo>
                  <a:lnTo>
                    <a:pt x="19182" y="16574"/>
                  </a:lnTo>
                  <a:lnTo>
                    <a:pt x="26389" y="38194"/>
                  </a:lnTo>
                  <a:cubicBezTo>
                    <a:pt x="26985" y="38293"/>
                    <a:pt x="27581" y="38336"/>
                    <a:pt x="28165" y="38336"/>
                  </a:cubicBezTo>
                  <a:cubicBezTo>
                    <a:pt x="31798" y="38336"/>
                    <a:pt x="34997" y="36685"/>
                    <a:pt x="34997" y="36685"/>
                  </a:cubicBezTo>
                  <a:cubicBezTo>
                    <a:pt x="34997" y="36685"/>
                    <a:pt x="32544" y="12521"/>
                    <a:pt x="30579" y="5193"/>
                  </a:cubicBezTo>
                  <a:cubicBezTo>
                    <a:pt x="29631" y="1684"/>
                    <a:pt x="23186" y="1"/>
                    <a:pt x="16521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8;p58"/>
            <p:cNvSpPr/>
            <p:nvPr/>
          </p:nvSpPr>
          <p:spPr>
            <a:xfrm>
              <a:off x="7071433" y="3726729"/>
              <a:ext cx="349090" cy="48326"/>
            </a:xfrm>
            <a:custGeom>
              <a:avLst/>
              <a:gdLst/>
              <a:ahLst/>
              <a:cxnLst/>
              <a:rect l="l" t="t" r="r" b="b"/>
              <a:pathLst>
                <a:path w="11565" h="1601" extrusionOk="0">
                  <a:moveTo>
                    <a:pt x="11535" y="0"/>
                  </a:moveTo>
                  <a:cubicBezTo>
                    <a:pt x="10575" y="107"/>
                    <a:pt x="9615" y="214"/>
                    <a:pt x="8640" y="320"/>
                  </a:cubicBezTo>
                  <a:cubicBezTo>
                    <a:pt x="7680" y="412"/>
                    <a:pt x="6720" y="549"/>
                    <a:pt x="5745" y="671"/>
                  </a:cubicBezTo>
                  <a:cubicBezTo>
                    <a:pt x="4800" y="777"/>
                    <a:pt x="3825" y="915"/>
                    <a:pt x="2880" y="1052"/>
                  </a:cubicBezTo>
                  <a:cubicBezTo>
                    <a:pt x="1921" y="1174"/>
                    <a:pt x="946" y="1326"/>
                    <a:pt x="1" y="1478"/>
                  </a:cubicBezTo>
                  <a:lnTo>
                    <a:pt x="16" y="1600"/>
                  </a:lnTo>
                  <a:cubicBezTo>
                    <a:pt x="991" y="1509"/>
                    <a:pt x="1936" y="1402"/>
                    <a:pt x="2911" y="1296"/>
                  </a:cubicBezTo>
                  <a:cubicBezTo>
                    <a:pt x="3886" y="1174"/>
                    <a:pt x="4861" y="1067"/>
                    <a:pt x="5806" y="930"/>
                  </a:cubicBezTo>
                  <a:cubicBezTo>
                    <a:pt x="6766" y="823"/>
                    <a:pt x="7726" y="686"/>
                    <a:pt x="8685" y="549"/>
                  </a:cubicBezTo>
                  <a:cubicBezTo>
                    <a:pt x="9630" y="412"/>
                    <a:pt x="10605" y="290"/>
                    <a:pt x="11565" y="138"/>
                  </a:cubicBezTo>
                  <a:lnTo>
                    <a:pt x="11535" y="0"/>
                  </a:lnTo>
                  <a:close/>
                </a:path>
              </a:pathLst>
            </a:custGeom>
            <a:solidFill>
              <a:srgbClr val="3779E2"/>
            </a:solidFill>
            <a:ln w="9525" cap="flat" cmpd="sng">
              <a:solidFill>
                <a:srgbClr val="1E40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29;p58"/>
            <p:cNvSpPr/>
            <p:nvPr/>
          </p:nvSpPr>
          <p:spPr>
            <a:xfrm>
              <a:off x="7220909" y="3375376"/>
              <a:ext cx="9689" cy="310453"/>
            </a:xfrm>
            <a:custGeom>
              <a:avLst/>
              <a:gdLst/>
              <a:ahLst/>
              <a:cxnLst/>
              <a:rect l="l" t="t" r="r" b="b"/>
              <a:pathLst>
                <a:path w="321" h="10285" extrusionOk="0">
                  <a:moveTo>
                    <a:pt x="16" y="0"/>
                  </a:moveTo>
                  <a:cubicBezTo>
                    <a:pt x="1" y="853"/>
                    <a:pt x="1" y="1722"/>
                    <a:pt x="1" y="2575"/>
                  </a:cubicBezTo>
                  <a:cubicBezTo>
                    <a:pt x="1" y="3428"/>
                    <a:pt x="16" y="4282"/>
                    <a:pt x="16" y="5150"/>
                  </a:cubicBezTo>
                  <a:cubicBezTo>
                    <a:pt x="16" y="6003"/>
                    <a:pt x="31" y="6856"/>
                    <a:pt x="62" y="7710"/>
                  </a:cubicBezTo>
                  <a:cubicBezTo>
                    <a:pt x="77" y="8578"/>
                    <a:pt x="92" y="9431"/>
                    <a:pt x="153" y="10284"/>
                  </a:cubicBezTo>
                  <a:lnTo>
                    <a:pt x="290" y="10284"/>
                  </a:lnTo>
                  <a:cubicBezTo>
                    <a:pt x="321" y="9431"/>
                    <a:pt x="321" y="8578"/>
                    <a:pt x="321" y="7710"/>
                  </a:cubicBezTo>
                  <a:cubicBezTo>
                    <a:pt x="321" y="6856"/>
                    <a:pt x="321" y="6003"/>
                    <a:pt x="305" y="5150"/>
                  </a:cubicBezTo>
                  <a:lnTo>
                    <a:pt x="244" y="2575"/>
                  </a:lnTo>
                  <a:cubicBezTo>
                    <a:pt x="214" y="1722"/>
                    <a:pt x="183" y="853"/>
                    <a:pt x="153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30;p58"/>
            <p:cNvSpPr/>
            <p:nvPr/>
          </p:nvSpPr>
          <p:spPr>
            <a:xfrm>
              <a:off x="7228727" y="3410330"/>
              <a:ext cx="59827" cy="255727"/>
            </a:xfrm>
            <a:custGeom>
              <a:avLst/>
              <a:gdLst/>
              <a:ahLst/>
              <a:cxnLst/>
              <a:rect l="l" t="t" r="r" b="b"/>
              <a:pathLst>
                <a:path w="1982" h="8472" fill="none" extrusionOk="0">
                  <a:moveTo>
                    <a:pt x="1" y="8471"/>
                  </a:moveTo>
                  <a:cubicBezTo>
                    <a:pt x="1" y="8471"/>
                    <a:pt x="1341" y="8349"/>
                    <a:pt x="1661" y="7085"/>
                  </a:cubicBezTo>
                  <a:cubicBezTo>
                    <a:pt x="1981" y="5851"/>
                    <a:pt x="1951" y="0"/>
                    <a:pt x="1951" y="0"/>
                  </a:cubicBezTo>
                </a:path>
              </a:pathLst>
            </a:custGeom>
            <a:solidFill>
              <a:srgbClr val="1E407A"/>
            </a:solidFill>
            <a:ln w="7225" cap="flat" cmpd="sng">
              <a:solidFill>
                <a:srgbClr val="1E407A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31;p58"/>
            <p:cNvSpPr/>
            <p:nvPr/>
          </p:nvSpPr>
          <p:spPr>
            <a:xfrm>
              <a:off x="7534561" y="3476556"/>
              <a:ext cx="136617" cy="175224"/>
            </a:xfrm>
            <a:custGeom>
              <a:avLst/>
              <a:gdLst/>
              <a:ahLst/>
              <a:cxnLst/>
              <a:rect l="l" t="t" r="r" b="b"/>
              <a:pathLst>
                <a:path w="4526" h="5805" extrusionOk="0">
                  <a:moveTo>
                    <a:pt x="138" y="0"/>
                  </a:moveTo>
                  <a:lnTo>
                    <a:pt x="0" y="61"/>
                  </a:lnTo>
                  <a:cubicBezTo>
                    <a:pt x="122" y="671"/>
                    <a:pt x="305" y="1280"/>
                    <a:pt x="579" y="1844"/>
                  </a:cubicBezTo>
                  <a:cubicBezTo>
                    <a:pt x="838" y="2407"/>
                    <a:pt x="1174" y="2956"/>
                    <a:pt x="1570" y="3443"/>
                  </a:cubicBezTo>
                  <a:cubicBezTo>
                    <a:pt x="1951" y="3946"/>
                    <a:pt x="2393" y="4403"/>
                    <a:pt x="2880" y="4799"/>
                  </a:cubicBezTo>
                  <a:cubicBezTo>
                    <a:pt x="3352" y="5196"/>
                    <a:pt x="3886" y="5546"/>
                    <a:pt x="4465" y="5805"/>
                  </a:cubicBezTo>
                  <a:lnTo>
                    <a:pt x="4526" y="5698"/>
                  </a:lnTo>
                  <a:cubicBezTo>
                    <a:pt x="3992" y="5378"/>
                    <a:pt x="3490" y="5013"/>
                    <a:pt x="3032" y="4617"/>
                  </a:cubicBezTo>
                  <a:cubicBezTo>
                    <a:pt x="2591" y="4205"/>
                    <a:pt x="2164" y="3779"/>
                    <a:pt x="1798" y="3276"/>
                  </a:cubicBezTo>
                  <a:cubicBezTo>
                    <a:pt x="1433" y="2788"/>
                    <a:pt x="1097" y="2270"/>
                    <a:pt x="823" y="1722"/>
                  </a:cubicBezTo>
                  <a:cubicBezTo>
                    <a:pt x="534" y="1158"/>
                    <a:pt x="305" y="594"/>
                    <a:pt x="1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32;p58"/>
            <p:cNvSpPr/>
            <p:nvPr/>
          </p:nvSpPr>
          <p:spPr>
            <a:xfrm>
              <a:off x="6739398" y="3382258"/>
              <a:ext cx="178484" cy="292523"/>
            </a:xfrm>
            <a:custGeom>
              <a:avLst/>
              <a:gdLst/>
              <a:ahLst/>
              <a:cxnLst/>
              <a:rect l="l" t="t" r="r" b="b"/>
              <a:pathLst>
                <a:path w="5913" h="9691" extrusionOk="0">
                  <a:moveTo>
                    <a:pt x="5775" y="1"/>
                  </a:moveTo>
                  <a:cubicBezTo>
                    <a:pt x="5653" y="945"/>
                    <a:pt x="5409" y="1905"/>
                    <a:pt x="5089" y="2804"/>
                  </a:cubicBezTo>
                  <a:cubicBezTo>
                    <a:pt x="4769" y="3688"/>
                    <a:pt x="4343" y="4572"/>
                    <a:pt x="3855" y="5394"/>
                  </a:cubicBezTo>
                  <a:cubicBezTo>
                    <a:pt x="3368" y="6187"/>
                    <a:pt x="2789" y="6964"/>
                    <a:pt x="2134" y="7680"/>
                  </a:cubicBezTo>
                  <a:cubicBezTo>
                    <a:pt x="1494" y="8381"/>
                    <a:pt x="793" y="9020"/>
                    <a:pt x="1" y="9599"/>
                  </a:cubicBezTo>
                  <a:lnTo>
                    <a:pt x="77" y="9691"/>
                  </a:lnTo>
                  <a:cubicBezTo>
                    <a:pt x="899" y="9173"/>
                    <a:pt x="1646" y="8548"/>
                    <a:pt x="2332" y="7847"/>
                  </a:cubicBezTo>
                  <a:cubicBezTo>
                    <a:pt x="3002" y="7146"/>
                    <a:pt x="3611" y="6354"/>
                    <a:pt x="4099" y="5516"/>
                  </a:cubicBezTo>
                  <a:cubicBezTo>
                    <a:pt x="4602" y="4678"/>
                    <a:pt x="5013" y="3810"/>
                    <a:pt x="5318" y="2880"/>
                  </a:cubicBezTo>
                  <a:cubicBezTo>
                    <a:pt x="5623" y="1951"/>
                    <a:pt x="5836" y="991"/>
                    <a:pt x="5912" y="16"/>
                  </a:cubicBezTo>
                  <a:lnTo>
                    <a:pt x="5775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33;p58"/>
            <p:cNvSpPr/>
            <p:nvPr/>
          </p:nvSpPr>
          <p:spPr>
            <a:xfrm>
              <a:off x="6580263" y="2342837"/>
              <a:ext cx="1233933" cy="1181562"/>
            </a:xfrm>
            <a:custGeom>
              <a:avLst/>
              <a:gdLst/>
              <a:ahLst/>
              <a:cxnLst/>
              <a:rect l="l" t="t" r="r" b="b"/>
              <a:pathLst>
                <a:path w="40879" h="39144" extrusionOk="0">
                  <a:moveTo>
                    <a:pt x="10678" y="1"/>
                  </a:moveTo>
                  <a:cubicBezTo>
                    <a:pt x="9482" y="1"/>
                    <a:pt x="8408" y="274"/>
                    <a:pt x="7588" y="1008"/>
                  </a:cubicBezTo>
                  <a:cubicBezTo>
                    <a:pt x="5973" y="2456"/>
                    <a:pt x="1" y="34497"/>
                    <a:pt x="3505" y="36736"/>
                  </a:cubicBezTo>
                  <a:cubicBezTo>
                    <a:pt x="6293" y="38534"/>
                    <a:pt x="13089" y="39144"/>
                    <a:pt x="20082" y="39144"/>
                  </a:cubicBezTo>
                  <a:cubicBezTo>
                    <a:pt x="28949" y="39144"/>
                    <a:pt x="34586" y="38519"/>
                    <a:pt x="37375" y="36736"/>
                  </a:cubicBezTo>
                  <a:cubicBezTo>
                    <a:pt x="40879" y="34497"/>
                    <a:pt x="34647" y="1983"/>
                    <a:pt x="32819" y="780"/>
                  </a:cubicBezTo>
                  <a:cubicBezTo>
                    <a:pt x="32014" y="247"/>
                    <a:pt x="31074" y="42"/>
                    <a:pt x="30064" y="42"/>
                  </a:cubicBezTo>
                  <a:cubicBezTo>
                    <a:pt x="26889" y="42"/>
                    <a:pt x="23032" y="2068"/>
                    <a:pt x="20569" y="2288"/>
                  </a:cubicBezTo>
                  <a:cubicBezTo>
                    <a:pt x="18199" y="2076"/>
                    <a:pt x="13975" y="1"/>
                    <a:pt x="10678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34;p58"/>
            <p:cNvSpPr/>
            <p:nvPr/>
          </p:nvSpPr>
          <p:spPr>
            <a:xfrm>
              <a:off x="7364409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3795" y="1"/>
                  </a:moveTo>
                  <a:cubicBezTo>
                    <a:pt x="1502" y="1"/>
                    <a:pt x="268" y="1850"/>
                    <a:pt x="92" y="4123"/>
                  </a:cubicBezTo>
                  <a:lnTo>
                    <a:pt x="61" y="4580"/>
                  </a:lnTo>
                  <a:cubicBezTo>
                    <a:pt x="0" y="5326"/>
                    <a:pt x="259" y="5951"/>
                    <a:pt x="533" y="6484"/>
                  </a:cubicBezTo>
                  <a:cubicBezTo>
                    <a:pt x="853" y="7018"/>
                    <a:pt x="1219" y="7536"/>
                    <a:pt x="1554" y="8038"/>
                  </a:cubicBezTo>
                  <a:cubicBezTo>
                    <a:pt x="2209" y="9090"/>
                    <a:pt x="2865" y="10141"/>
                    <a:pt x="3489" y="11162"/>
                  </a:cubicBezTo>
                  <a:cubicBezTo>
                    <a:pt x="4099" y="12213"/>
                    <a:pt x="4693" y="13249"/>
                    <a:pt x="5165" y="14239"/>
                  </a:cubicBezTo>
                  <a:cubicBezTo>
                    <a:pt x="5409" y="14727"/>
                    <a:pt x="5622" y="15199"/>
                    <a:pt x="5790" y="15641"/>
                  </a:cubicBezTo>
                  <a:cubicBezTo>
                    <a:pt x="5836" y="15763"/>
                    <a:pt x="5866" y="15854"/>
                    <a:pt x="5912" y="15946"/>
                  </a:cubicBezTo>
                  <a:cubicBezTo>
                    <a:pt x="6003" y="16113"/>
                    <a:pt x="6018" y="16007"/>
                    <a:pt x="6018" y="16098"/>
                  </a:cubicBezTo>
                  <a:cubicBezTo>
                    <a:pt x="9279" y="16555"/>
                    <a:pt x="12539" y="16875"/>
                    <a:pt x="15800" y="17104"/>
                  </a:cubicBezTo>
                  <a:cubicBezTo>
                    <a:pt x="15830" y="16753"/>
                    <a:pt x="15846" y="16327"/>
                    <a:pt x="15830" y="16022"/>
                  </a:cubicBezTo>
                  <a:cubicBezTo>
                    <a:pt x="15815" y="15611"/>
                    <a:pt x="15754" y="15230"/>
                    <a:pt x="15693" y="14895"/>
                  </a:cubicBezTo>
                  <a:cubicBezTo>
                    <a:pt x="15587" y="14255"/>
                    <a:pt x="14048" y="8907"/>
                    <a:pt x="10208" y="3041"/>
                  </a:cubicBezTo>
                  <a:cubicBezTo>
                    <a:pt x="8228" y="603"/>
                    <a:pt x="4449" y="40"/>
                    <a:pt x="4068" y="9"/>
                  </a:cubicBezTo>
                  <a:cubicBezTo>
                    <a:pt x="3975" y="3"/>
                    <a:pt x="3884" y="1"/>
                    <a:pt x="379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35;p58"/>
            <p:cNvSpPr/>
            <p:nvPr/>
          </p:nvSpPr>
          <p:spPr>
            <a:xfrm>
              <a:off x="6524179" y="4426236"/>
              <a:ext cx="141658" cy="117752"/>
            </a:xfrm>
            <a:custGeom>
              <a:avLst/>
              <a:gdLst/>
              <a:ahLst/>
              <a:cxnLst/>
              <a:rect l="l" t="t" r="r" b="b"/>
              <a:pathLst>
                <a:path w="4693" h="3901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0" y="808"/>
                    <a:pt x="716" y="3367"/>
                    <a:pt x="716" y="3367"/>
                  </a:cubicBezTo>
                  <a:cubicBezTo>
                    <a:pt x="1920" y="3626"/>
                    <a:pt x="2529" y="3794"/>
                    <a:pt x="3931" y="3901"/>
                  </a:cubicBezTo>
                  <a:cubicBezTo>
                    <a:pt x="4525" y="2667"/>
                    <a:pt x="4693" y="1341"/>
                    <a:pt x="4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36;p58"/>
            <p:cNvSpPr/>
            <p:nvPr/>
          </p:nvSpPr>
          <p:spPr>
            <a:xfrm>
              <a:off x="6641448" y="4310779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4290" y="0"/>
                  </a:moveTo>
                  <a:cubicBezTo>
                    <a:pt x="1186" y="0"/>
                    <a:pt x="1539" y="3505"/>
                    <a:pt x="1539" y="3505"/>
                  </a:cubicBezTo>
                  <a:cubicBezTo>
                    <a:pt x="1143" y="3521"/>
                    <a:pt x="1097" y="3536"/>
                    <a:pt x="153" y="3734"/>
                  </a:cubicBezTo>
                  <a:cubicBezTo>
                    <a:pt x="762" y="5059"/>
                    <a:pt x="579" y="6400"/>
                    <a:pt x="0" y="7634"/>
                  </a:cubicBezTo>
                  <a:cubicBezTo>
                    <a:pt x="1792" y="7784"/>
                    <a:pt x="3513" y="7837"/>
                    <a:pt x="5063" y="7837"/>
                  </a:cubicBezTo>
                  <a:cubicBezTo>
                    <a:pt x="9048" y="7837"/>
                    <a:pt x="11900" y="7482"/>
                    <a:pt x="11900" y="7482"/>
                  </a:cubicBezTo>
                  <a:lnTo>
                    <a:pt x="11961" y="3277"/>
                  </a:lnTo>
                  <a:cubicBezTo>
                    <a:pt x="11973" y="1947"/>
                    <a:pt x="10880" y="949"/>
                    <a:pt x="9662" y="949"/>
                  </a:cubicBezTo>
                  <a:cubicBezTo>
                    <a:pt x="9359" y="949"/>
                    <a:pt x="9049" y="1010"/>
                    <a:pt x="8746" y="1144"/>
                  </a:cubicBezTo>
                  <a:cubicBezTo>
                    <a:pt x="7770" y="1549"/>
                    <a:pt x="7475" y="2102"/>
                    <a:pt x="7320" y="2498"/>
                  </a:cubicBezTo>
                  <a:lnTo>
                    <a:pt x="7320" y="2498"/>
                  </a:lnTo>
                  <a:cubicBezTo>
                    <a:pt x="7320" y="2494"/>
                    <a:pt x="7319" y="2491"/>
                    <a:pt x="7318" y="2491"/>
                  </a:cubicBezTo>
                  <a:cubicBezTo>
                    <a:pt x="7317" y="2491"/>
                    <a:pt x="7316" y="2492"/>
                    <a:pt x="7316" y="2493"/>
                  </a:cubicBezTo>
                  <a:lnTo>
                    <a:pt x="7316" y="2493"/>
                  </a:lnTo>
                  <a:cubicBezTo>
                    <a:pt x="7389" y="1680"/>
                    <a:pt x="6490" y="167"/>
                    <a:pt x="4662" y="16"/>
                  </a:cubicBezTo>
                  <a:cubicBezTo>
                    <a:pt x="4533" y="6"/>
                    <a:pt x="4409" y="0"/>
                    <a:pt x="429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37;p58"/>
            <p:cNvSpPr/>
            <p:nvPr/>
          </p:nvSpPr>
          <p:spPr>
            <a:xfrm>
              <a:off x="6542833" y="4525092"/>
              <a:ext cx="459657" cy="57684"/>
            </a:xfrm>
            <a:custGeom>
              <a:avLst/>
              <a:gdLst/>
              <a:ahLst/>
              <a:cxnLst/>
              <a:rect l="l" t="t" r="r" b="b"/>
              <a:pathLst>
                <a:path w="15228" h="1911" extrusionOk="0">
                  <a:moveTo>
                    <a:pt x="240" y="0"/>
                  </a:moveTo>
                  <a:cubicBezTo>
                    <a:pt x="0" y="0"/>
                    <a:pt x="312" y="1083"/>
                    <a:pt x="312" y="1083"/>
                  </a:cubicBezTo>
                  <a:cubicBezTo>
                    <a:pt x="2724" y="1717"/>
                    <a:pt x="5518" y="1911"/>
                    <a:pt x="8030" y="1911"/>
                  </a:cubicBezTo>
                  <a:cubicBezTo>
                    <a:pt x="11975" y="1911"/>
                    <a:pt x="15228" y="1433"/>
                    <a:pt x="15228" y="1433"/>
                  </a:cubicBezTo>
                  <a:lnTo>
                    <a:pt x="15228" y="473"/>
                  </a:lnTo>
                  <a:cubicBezTo>
                    <a:pt x="15228" y="473"/>
                    <a:pt x="12946" y="700"/>
                    <a:pt x="9652" y="700"/>
                  </a:cubicBezTo>
                  <a:cubicBezTo>
                    <a:pt x="6963" y="700"/>
                    <a:pt x="3599" y="549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38;p58"/>
            <p:cNvSpPr/>
            <p:nvPr/>
          </p:nvSpPr>
          <p:spPr>
            <a:xfrm>
              <a:off x="6884739" y="4421165"/>
              <a:ext cx="64868" cy="6486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1055" y="0"/>
                  </a:moveTo>
                  <a:cubicBezTo>
                    <a:pt x="473" y="0"/>
                    <a:pt x="0" y="482"/>
                    <a:pt x="0" y="1067"/>
                  </a:cubicBezTo>
                  <a:cubicBezTo>
                    <a:pt x="0" y="1661"/>
                    <a:pt x="472" y="2149"/>
                    <a:pt x="1067" y="2149"/>
                  </a:cubicBezTo>
                  <a:cubicBezTo>
                    <a:pt x="1646" y="2149"/>
                    <a:pt x="2148" y="1677"/>
                    <a:pt x="2148" y="1082"/>
                  </a:cubicBezTo>
                  <a:cubicBezTo>
                    <a:pt x="2148" y="488"/>
                    <a:pt x="1676" y="1"/>
                    <a:pt x="1082" y="1"/>
                  </a:cubicBezTo>
                  <a:cubicBezTo>
                    <a:pt x="1073" y="0"/>
                    <a:pt x="1064" y="0"/>
                    <a:pt x="1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39;p58"/>
            <p:cNvSpPr/>
            <p:nvPr/>
          </p:nvSpPr>
          <p:spPr>
            <a:xfrm>
              <a:off x="6682831" y="4412834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215" y="1"/>
                  </a:moveTo>
                  <a:cubicBezTo>
                    <a:pt x="94" y="1"/>
                    <a:pt x="16" y="88"/>
                    <a:pt x="16" y="201"/>
                  </a:cubicBezTo>
                  <a:cubicBezTo>
                    <a:pt x="1" y="307"/>
                    <a:pt x="92" y="429"/>
                    <a:pt x="214" y="429"/>
                  </a:cubicBezTo>
                  <a:lnTo>
                    <a:pt x="3947" y="673"/>
                  </a:lnTo>
                  <a:lnTo>
                    <a:pt x="3962" y="673"/>
                  </a:lnTo>
                  <a:cubicBezTo>
                    <a:pt x="4069" y="673"/>
                    <a:pt x="4175" y="597"/>
                    <a:pt x="4175" y="490"/>
                  </a:cubicBezTo>
                  <a:cubicBezTo>
                    <a:pt x="4190" y="368"/>
                    <a:pt x="4099" y="261"/>
                    <a:pt x="3977" y="261"/>
                  </a:cubicBezTo>
                  <a:lnTo>
                    <a:pt x="244" y="2"/>
                  </a:lnTo>
                  <a:cubicBezTo>
                    <a:pt x="234" y="1"/>
                    <a:pt x="22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40;p58"/>
            <p:cNvSpPr/>
            <p:nvPr/>
          </p:nvSpPr>
          <p:spPr>
            <a:xfrm>
              <a:off x="6632694" y="4300335"/>
              <a:ext cx="184461" cy="108002"/>
            </a:xfrm>
            <a:custGeom>
              <a:avLst/>
              <a:gdLst/>
              <a:ahLst/>
              <a:cxnLst/>
              <a:rect l="l" t="t" r="r" b="b"/>
              <a:pathLst>
                <a:path w="6111" h="3578" extrusionOk="0">
                  <a:moveTo>
                    <a:pt x="1966" y="423"/>
                  </a:moveTo>
                  <a:cubicBezTo>
                    <a:pt x="1997" y="423"/>
                    <a:pt x="2042" y="438"/>
                    <a:pt x="2073" y="454"/>
                  </a:cubicBezTo>
                  <a:cubicBezTo>
                    <a:pt x="2180" y="515"/>
                    <a:pt x="2225" y="606"/>
                    <a:pt x="2286" y="728"/>
                  </a:cubicBezTo>
                  <a:cubicBezTo>
                    <a:pt x="2515" y="1124"/>
                    <a:pt x="2637" y="1551"/>
                    <a:pt x="2728" y="2008"/>
                  </a:cubicBezTo>
                  <a:cubicBezTo>
                    <a:pt x="2759" y="2130"/>
                    <a:pt x="2804" y="2282"/>
                    <a:pt x="2835" y="2434"/>
                  </a:cubicBezTo>
                  <a:lnTo>
                    <a:pt x="2759" y="2358"/>
                  </a:lnTo>
                  <a:cubicBezTo>
                    <a:pt x="2393" y="1886"/>
                    <a:pt x="2119" y="1353"/>
                    <a:pt x="1921" y="789"/>
                  </a:cubicBezTo>
                  <a:cubicBezTo>
                    <a:pt x="1860" y="606"/>
                    <a:pt x="1860" y="484"/>
                    <a:pt x="1905" y="438"/>
                  </a:cubicBezTo>
                  <a:cubicBezTo>
                    <a:pt x="1921" y="423"/>
                    <a:pt x="1936" y="423"/>
                    <a:pt x="1966" y="423"/>
                  </a:cubicBezTo>
                  <a:close/>
                  <a:moveTo>
                    <a:pt x="686" y="1444"/>
                  </a:moveTo>
                  <a:cubicBezTo>
                    <a:pt x="839" y="1444"/>
                    <a:pt x="991" y="1535"/>
                    <a:pt x="1128" y="1612"/>
                  </a:cubicBezTo>
                  <a:cubicBezTo>
                    <a:pt x="1601" y="1916"/>
                    <a:pt x="2058" y="2267"/>
                    <a:pt x="2454" y="2648"/>
                  </a:cubicBezTo>
                  <a:cubicBezTo>
                    <a:pt x="2484" y="2678"/>
                    <a:pt x="2515" y="2724"/>
                    <a:pt x="2530" y="2739"/>
                  </a:cubicBezTo>
                  <a:cubicBezTo>
                    <a:pt x="1905" y="2602"/>
                    <a:pt x="1220" y="2297"/>
                    <a:pt x="671" y="1840"/>
                  </a:cubicBezTo>
                  <a:cubicBezTo>
                    <a:pt x="488" y="1718"/>
                    <a:pt x="458" y="1642"/>
                    <a:pt x="473" y="1581"/>
                  </a:cubicBezTo>
                  <a:cubicBezTo>
                    <a:pt x="473" y="1505"/>
                    <a:pt x="595" y="1444"/>
                    <a:pt x="686" y="1444"/>
                  </a:cubicBezTo>
                  <a:close/>
                  <a:moveTo>
                    <a:pt x="1970" y="0"/>
                  </a:moveTo>
                  <a:cubicBezTo>
                    <a:pt x="1856" y="0"/>
                    <a:pt x="1745" y="35"/>
                    <a:pt x="1662" y="103"/>
                  </a:cubicBezTo>
                  <a:cubicBezTo>
                    <a:pt x="1509" y="210"/>
                    <a:pt x="1372" y="438"/>
                    <a:pt x="1524" y="911"/>
                  </a:cubicBezTo>
                  <a:cubicBezTo>
                    <a:pt x="1601" y="1124"/>
                    <a:pt x="1677" y="1322"/>
                    <a:pt x="1768" y="1520"/>
                  </a:cubicBezTo>
                  <a:cubicBezTo>
                    <a:pt x="1646" y="1429"/>
                    <a:pt x="1509" y="1337"/>
                    <a:pt x="1357" y="1261"/>
                  </a:cubicBezTo>
                  <a:cubicBezTo>
                    <a:pt x="1159" y="1139"/>
                    <a:pt x="961" y="1033"/>
                    <a:pt x="686" y="1033"/>
                  </a:cubicBezTo>
                  <a:cubicBezTo>
                    <a:pt x="397" y="1033"/>
                    <a:pt x="77" y="1216"/>
                    <a:pt x="47" y="1551"/>
                  </a:cubicBezTo>
                  <a:cubicBezTo>
                    <a:pt x="1" y="1886"/>
                    <a:pt x="306" y="2114"/>
                    <a:pt x="397" y="2191"/>
                  </a:cubicBezTo>
                  <a:cubicBezTo>
                    <a:pt x="763" y="2480"/>
                    <a:pt x="1235" y="2785"/>
                    <a:pt x="1768" y="2968"/>
                  </a:cubicBezTo>
                  <a:cubicBezTo>
                    <a:pt x="1753" y="3090"/>
                    <a:pt x="1844" y="3196"/>
                    <a:pt x="1966" y="3196"/>
                  </a:cubicBezTo>
                  <a:lnTo>
                    <a:pt x="3094" y="3318"/>
                  </a:lnTo>
                  <a:cubicBezTo>
                    <a:pt x="3124" y="3333"/>
                    <a:pt x="3170" y="3349"/>
                    <a:pt x="3185" y="3349"/>
                  </a:cubicBezTo>
                  <a:cubicBezTo>
                    <a:pt x="3200" y="3349"/>
                    <a:pt x="3246" y="3349"/>
                    <a:pt x="3261" y="3333"/>
                  </a:cubicBezTo>
                  <a:lnTo>
                    <a:pt x="5867" y="3577"/>
                  </a:lnTo>
                  <a:lnTo>
                    <a:pt x="5882" y="3577"/>
                  </a:lnTo>
                  <a:cubicBezTo>
                    <a:pt x="6004" y="3577"/>
                    <a:pt x="6095" y="3501"/>
                    <a:pt x="6095" y="3394"/>
                  </a:cubicBezTo>
                  <a:cubicBezTo>
                    <a:pt x="6110" y="3272"/>
                    <a:pt x="6019" y="3166"/>
                    <a:pt x="5912" y="3166"/>
                  </a:cubicBezTo>
                  <a:lnTo>
                    <a:pt x="3459" y="2922"/>
                  </a:lnTo>
                  <a:cubicBezTo>
                    <a:pt x="3307" y="2587"/>
                    <a:pt x="3246" y="2252"/>
                    <a:pt x="3139" y="1886"/>
                  </a:cubicBezTo>
                  <a:cubicBezTo>
                    <a:pt x="3033" y="1429"/>
                    <a:pt x="2941" y="941"/>
                    <a:pt x="2652" y="499"/>
                  </a:cubicBezTo>
                  <a:cubicBezTo>
                    <a:pt x="2560" y="347"/>
                    <a:pt x="2454" y="195"/>
                    <a:pt x="2301" y="103"/>
                  </a:cubicBezTo>
                  <a:cubicBezTo>
                    <a:pt x="2202" y="35"/>
                    <a:pt x="2084" y="0"/>
                    <a:pt x="1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41;p58"/>
            <p:cNvSpPr/>
            <p:nvPr/>
          </p:nvSpPr>
          <p:spPr>
            <a:xfrm>
              <a:off x="7846825" y="4419324"/>
              <a:ext cx="141688" cy="117782"/>
            </a:xfrm>
            <a:custGeom>
              <a:avLst/>
              <a:gdLst/>
              <a:ahLst/>
              <a:cxnLst/>
              <a:rect l="l" t="t" r="r" b="b"/>
              <a:pathLst>
                <a:path w="4694" h="3902" extrusionOk="0">
                  <a:moveTo>
                    <a:pt x="610" y="1"/>
                  </a:moveTo>
                  <a:lnTo>
                    <a:pt x="610" y="1"/>
                  </a:lnTo>
                  <a:cubicBezTo>
                    <a:pt x="1" y="1342"/>
                    <a:pt x="168" y="2667"/>
                    <a:pt x="762" y="3901"/>
                  </a:cubicBezTo>
                  <a:cubicBezTo>
                    <a:pt x="2179" y="3794"/>
                    <a:pt x="2789" y="3627"/>
                    <a:pt x="3977" y="3368"/>
                  </a:cubicBezTo>
                  <a:cubicBezTo>
                    <a:pt x="3977" y="3368"/>
                    <a:pt x="4693" y="808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42;p58"/>
            <p:cNvSpPr/>
            <p:nvPr/>
          </p:nvSpPr>
          <p:spPr>
            <a:xfrm>
              <a:off x="7510293" y="4303866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7682" y="1"/>
                  </a:moveTo>
                  <a:cubicBezTo>
                    <a:pt x="7564" y="1"/>
                    <a:pt x="7440" y="6"/>
                    <a:pt x="7310" y="17"/>
                  </a:cubicBezTo>
                  <a:cubicBezTo>
                    <a:pt x="5470" y="168"/>
                    <a:pt x="4586" y="1677"/>
                    <a:pt x="4657" y="2491"/>
                  </a:cubicBezTo>
                  <a:lnTo>
                    <a:pt x="4657" y="2491"/>
                  </a:lnTo>
                  <a:cubicBezTo>
                    <a:pt x="4656" y="2488"/>
                    <a:pt x="4655" y="2487"/>
                    <a:pt x="4654" y="2487"/>
                  </a:cubicBezTo>
                  <a:cubicBezTo>
                    <a:pt x="4652" y="2487"/>
                    <a:pt x="4652" y="2492"/>
                    <a:pt x="4654" y="2500"/>
                  </a:cubicBezTo>
                  <a:lnTo>
                    <a:pt x="4654" y="2500"/>
                  </a:lnTo>
                  <a:cubicBezTo>
                    <a:pt x="4500" y="2091"/>
                    <a:pt x="4205" y="1551"/>
                    <a:pt x="3227" y="1144"/>
                  </a:cubicBezTo>
                  <a:cubicBezTo>
                    <a:pt x="2924" y="1011"/>
                    <a:pt x="2613" y="949"/>
                    <a:pt x="2311" y="949"/>
                  </a:cubicBezTo>
                  <a:cubicBezTo>
                    <a:pt x="1092" y="949"/>
                    <a:pt x="0" y="1947"/>
                    <a:pt x="12" y="3277"/>
                  </a:cubicBezTo>
                  <a:lnTo>
                    <a:pt x="73" y="7482"/>
                  </a:lnTo>
                  <a:cubicBezTo>
                    <a:pt x="73" y="7482"/>
                    <a:pt x="2924" y="7838"/>
                    <a:pt x="6910" y="7838"/>
                  </a:cubicBezTo>
                  <a:cubicBezTo>
                    <a:pt x="8459" y="7838"/>
                    <a:pt x="10181" y="7784"/>
                    <a:pt x="11972" y="7635"/>
                  </a:cubicBezTo>
                  <a:cubicBezTo>
                    <a:pt x="11363" y="6401"/>
                    <a:pt x="11211" y="5045"/>
                    <a:pt x="11820" y="3734"/>
                  </a:cubicBezTo>
                  <a:cubicBezTo>
                    <a:pt x="10860" y="3536"/>
                    <a:pt x="10830" y="3521"/>
                    <a:pt x="10434" y="3506"/>
                  </a:cubicBezTo>
                  <a:cubicBezTo>
                    <a:pt x="10434" y="3506"/>
                    <a:pt x="10787" y="1"/>
                    <a:pt x="76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43;p58"/>
            <p:cNvSpPr/>
            <p:nvPr/>
          </p:nvSpPr>
          <p:spPr>
            <a:xfrm>
              <a:off x="7553880" y="4414253"/>
              <a:ext cx="64868" cy="64898"/>
            </a:xfrm>
            <a:custGeom>
              <a:avLst/>
              <a:gdLst/>
              <a:ahLst/>
              <a:cxnLst/>
              <a:rect l="l" t="t" r="r" b="b"/>
              <a:pathLst>
                <a:path w="2149" h="2150" extrusionOk="0">
                  <a:moveTo>
                    <a:pt x="1054" y="1"/>
                  </a:moveTo>
                  <a:cubicBezTo>
                    <a:pt x="473" y="1"/>
                    <a:pt x="0" y="468"/>
                    <a:pt x="0" y="1068"/>
                  </a:cubicBezTo>
                  <a:cubicBezTo>
                    <a:pt x="0" y="1662"/>
                    <a:pt x="473" y="2149"/>
                    <a:pt x="1067" y="2149"/>
                  </a:cubicBezTo>
                  <a:cubicBezTo>
                    <a:pt x="1646" y="2149"/>
                    <a:pt x="2149" y="1677"/>
                    <a:pt x="2149" y="1083"/>
                  </a:cubicBezTo>
                  <a:cubicBezTo>
                    <a:pt x="2149" y="489"/>
                    <a:pt x="1676" y="1"/>
                    <a:pt x="1082" y="1"/>
                  </a:cubicBezTo>
                  <a:cubicBezTo>
                    <a:pt x="1073" y="1"/>
                    <a:pt x="1064" y="1"/>
                    <a:pt x="1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44;p58"/>
            <p:cNvSpPr/>
            <p:nvPr/>
          </p:nvSpPr>
          <p:spPr>
            <a:xfrm>
              <a:off x="7510655" y="4518180"/>
              <a:ext cx="459657" cy="57714"/>
            </a:xfrm>
            <a:custGeom>
              <a:avLst/>
              <a:gdLst/>
              <a:ahLst/>
              <a:cxnLst/>
              <a:rect l="l" t="t" r="r" b="b"/>
              <a:pathLst>
                <a:path w="15228" h="1912" extrusionOk="0">
                  <a:moveTo>
                    <a:pt x="14973" y="1"/>
                  </a:moveTo>
                  <a:cubicBezTo>
                    <a:pt x="14969" y="1"/>
                    <a:pt x="14966" y="1"/>
                    <a:pt x="14962" y="1"/>
                  </a:cubicBezTo>
                  <a:cubicBezTo>
                    <a:pt x="11592" y="545"/>
                    <a:pt x="8215" y="694"/>
                    <a:pt x="5525" y="694"/>
                  </a:cubicBezTo>
                  <a:cubicBezTo>
                    <a:pt x="2256" y="694"/>
                    <a:pt x="0" y="474"/>
                    <a:pt x="0" y="474"/>
                  </a:cubicBezTo>
                  <a:lnTo>
                    <a:pt x="0" y="1434"/>
                  </a:lnTo>
                  <a:cubicBezTo>
                    <a:pt x="0" y="1434"/>
                    <a:pt x="3247" y="1911"/>
                    <a:pt x="7191" y="1911"/>
                  </a:cubicBezTo>
                  <a:cubicBezTo>
                    <a:pt x="9703" y="1911"/>
                    <a:pt x="12498" y="1718"/>
                    <a:pt x="14916" y="1083"/>
                  </a:cubicBezTo>
                  <a:cubicBezTo>
                    <a:pt x="14916" y="1083"/>
                    <a:pt x="15228" y="1"/>
                    <a:pt x="14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45;p58"/>
            <p:cNvSpPr/>
            <p:nvPr/>
          </p:nvSpPr>
          <p:spPr>
            <a:xfrm>
              <a:off x="7703809" y="4405952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3970" y="0"/>
                  </a:moveTo>
                  <a:cubicBezTo>
                    <a:pt x="3962" y="0"/>
                    <a:pt x="3954" y="1"/>
                    <a:pt x="3946" y="2"/>
                  </a:cubicBezTo>
                  <a:lnTo>
                    <a:pt x="214" y="261"/>
                  </a:lnTo>
                  <a:cubicBezTo>
                    <a:pt x="92" y="261"/>
                    <a:pt x="0" y="368"/>
                    <a:pt x="16" y="489"/>
                  </a:cubicBezTo>
                  <a:cubicBezTo>
                    <a:pt x="16" y="596"/>
                    <a:pt x="107" y="672"/>
                    <a:pt x="229" y="672"/>
                  </a:cubicBezTo>
                  <a:lnTo>
                    <a:pt x="244" y="672"/>
                  </a:lnTo>
                  <a:lnTo>
                    <a:pt x="3977" y="429"/>
                  </a:lnTo>
                  <a:cubicBezTo>
                    <a:pt x="4099" y="429"/>
                    <a:pt x="4190" y="307"/>
                    <a:pt x="4175" y="200"/>
                  </a:cubicBezTo>
                  <a:cubicBezTo>
                    <a:pt x="4147" y="87"/>
                    <a:pt x="4066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46;p58"/>
            <p:cNvSpPr/>
            <p:nvPr/>
          </p:nvSpPr>
          <p:spPr>
            <a:xfrm>
              <a:off x="7695055" y="4292517"/>
              <a:ext cx="184008" cy="108455"/>
            </a:xfrm>
            <a:custGeom>
              <a:avLst/>
              <a:gdLst/>
              <a:ahLst/>
              <a:cxnLst/>
              <a:rect l="l" t="t" r="r" b="b"/>
              <a:pathLst>
                <a:path w="6096" h="3593" extrusionOk="0">
                  <a:moveTo>
                    <a:pt x="4160" y="423"/>
                  </a:moveTo>
                  <a:cubicBezTo>
                    <a:pt x="4175" y="423"/>
                    <a:pt x="4191" y="423"/>
                    <a:pt x="4206" y="454"/>
                  </a:cubicBezTo>
                  <a:cubicBezTo>
                    <a:pt x="4267" y="484"/>
                    <a:pt x="4252" y="621"/>
                    <a:pt x="4191" y="789"/>
                  </a:cubicBezTo>
                  <a:cubicBezTo>
                    <a:pt x="4008" y="1368"/>
                    <a:pt x="3718" y="1901"/>
                    <a:pt x="3353" y="2373"/>
                  </a:cubicBezTo>
                  <a:lnTo>
                    <a:pt x="3277" y="2450"/>
                  </a:lnTo>
                  <a:cubicBezTo>
                    <a:pt x="3322" y="2312"/>
                    <a:pt x="3353" y="2160"/>
                    <a:pt x="3398" y="2008"/>
                  </a:cubicBezTo>
                  <a:cubicBezTo>
                    <a:pt x="3490" y="1551"/>
                    <a:pt x="3597" y="1139"/>
                    <a:pt x="3825" y="728"/>
                  </a:cubicBezTo>
                  <a:cubicBezTo>
                    <a:pt x="3886" y="637"/>
                    <a:pt x="3962" y="530"/>
                    <a:pt x="4038" y="469"/>
                  </a:cubicBezTo>
                  <a:cubicBezTo>
                    <a:pt x="4084" y="454"/>
                    <a:pt x="4115" y="423"/>
                    <a:pt x="4160" y="423"/>
                  </a:cubicBezTo>
                  <a:close/>
                  <a:moveTo>
                    <a:pt x="5425" y="1505"/>
                  </a:moveTo>
                  <a:cubicBezTo>
                    <a:pt x="5531" y="1505"/>
                    <a:pt x="5638" y="1551"/>
                    <a:pt x="5638" y="1627"/>
                  </a:cubicBezTo>
                  <a:cubicBezTo>
                    <a:pt x="5653" y="1673"/>
                    <a:pt x="5638" y="1749"/>
                    <a:pt x="5455" y="1901"/>
                  </a:cubicBezTo>
                  <a:cubicBezTo>
                    <a:pt x="4892" y="2358"/>
                    <a:pt x="4206" y="2678"/>
                    <a:pt x="3581" y="2800"/>
                  </a:cubicBezTo>
                  <a:cubicBezTo>
                    <a:pt x="3597" y="2754"/>
                    <a:pt x="3642" y="2724"/>
                    <a:pt x="3657" y="2693"/>
                  </a:cubicBezTo>
                  <a:cubicBezTo>
                    <a:pt x="4054" y="2297"/>
                    <a:pt x="4495" y="1962"/>
                    <a:pt x="4998" y="1673"/>
                  </a:cubicBezTo>
                  <a:cubicBezTo>
                    <a:pt x="5120" y="1581"/>
                    <a:pt x="5272" y="1505"/>
                    <a:pt x="5425" y="1505"/>
                  </a:cubicBezTo>
                  <a:close/>
                  <a:moveTo>
                    <a:pt x="4130" y="0"/>
                  </a:moveTo>
                  <a:cubicBezTo>
                    <a:pt x="4022" y="0"/>
                    <a:pt x="3911" y="31"/>
                    <a:pt x="3810" y="103"/>
                  </a:cubicBezTo>
                  <a:cubicBezTo>
                    <a:pt x="3657" y="210"/>
                    <a:pt x="3551" y="362"/>
                    <a:pt x="3475" y="515"/>
                  </a:cubicBezTo>
                  <a:cubicBezTo>
                    <a:pt x="3200" y="972"/>
                    <a:pt x="3094" y="1444"/>
                    <a:pt x="2972" y="1901"/>
                  </a:cubicBezTo>
                  <a:cubicBezTo>
                    <a:pt x="2896" y="2267"/>
                    <a:pt x="2804" y="2617"/>
                    <a:pt x="2652" y="2922"/>
                  </a:cubicBezTo>
                  <a:lnTo>
                    <a:pt x="214" y="3181"/>
                  </a:lnTo>
                  <a:cubicBezTo>
                    <a:pt x="92" y="3196"/>
                    <a:pt x="1" y="3288"/>
                    <a:pt x="16" y="3409"/>
                  </a:cubicBezTo>
                  <a:cubicBezTo>
                    <a:pt x="47" y="3516"/>
                    <a:pt x="123" y="3592"/>
                    <a:pt x="229" y="3592"/>
                  </a:cubicBezTo>
                  <a:lnTo>
                    <a:pt x="245" y="3592"/>
                  </a:lnTo>
                  <a:lnTo>
                    <a:pt x="2865" y="3349"/>
                  </a:lnTo>
                  <a:cubicBezTo>
                    <a:pt x="2880" y="3364"/>
                    <a:pt x="2911" y="3364"/>
                    <a:pt x="2941" y="3364"/>
                  </a:cubicBezTo>
                  <a:cubicBezTo>
                    <a:pt x="2972" y="3364"/>
                    <a:pt x="3018" y="3349"/>
                    <a:pt x="3033" y="3333"/>
                  </a:cubicBezTo>
                  <a:lnTo>
                    <a:pt x="4160" y="3211"/>
                  </a:lnTo>
                  <a:cubicBezTo>
                    <a:pt x="4267" y="3196"/>
                    <a:pt x="4358" y="3105"/>
                    <a:pt x="4343" y="2983"/>
                  </a:cubicBezTo>
                  <a:cubicBezTo>
                    <a:pt x="4876" y="2770"/>
                    <a:pt x="5349" y="2480"/>
                    <a:pt x="5714" y="2206"/>
                  </a:cubicBezTo>
                  <a:cubicBezTo>
                    <a:pt x="5806" y="2130"/>
                    <a:pt x="6095" y="1871"/>
                    <a:pt x="6080" y="1551"/>
                  </a:cubicBezTo>
                  <a:cubicBezTo>
                    <a:pt x="6034" y="1246"/>
                    <a:pt x="5730" y="1048"/>
                    <a:pt x="5425" y="1048"/>
                  </a:cubicBezTo>
                  <a:cubicBezTo>
                    <a:pt x="5181" y="1048"/>
                    <a:pt x="4953" y="1155"/>
                    <a:pt x="4770" y="1276"/>
                  </a:cubicBezTo>
                  <a:cubicBezTo>
                    <a:pt x="4633" y="1368"/>
                    <a:pt x="4480" y="1444"/>
                    <a:pt x="4343" y="1535"/>
                  </a:cubicBezTo>
                  <a:cubicBezTo>
                    <a:pt x="4434" y="1353"/>
                    <a:pt x="4511" y="1139"/>
                    <a:pt x="4587" y="926"/>
                  </a:cubicBezTo>
                  <a:cubicBezTo>
                    <a:pt x="4739" y="454"/>
                    <a:pt x="4617" y="225"/>
                    <a:pt x="4465" y="103"/>
                  </a:cubicBezTo>
                  <a:cubicBezTo>
                    <a:pt x="4369" y="39"/>
                    <a:pt x="4251" y="0"/>
                    <a:pt x="4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47;p58"/>
            <p:cNvSpPr/>
            <p:nvPr/>
          </p:nvSpPr>
          <p:spPr>
            <a:xfrm>
              <a:off x="6491971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12065" y="1"/>
                  </a:moveTo>
                  <a:cubicBezTo>
                    <a:pt x="11976" y="1"/>
                    <a:pt x="11885" y="3"/>
                    <a:pt x="11793" y="9"/>
                  </a:cubicBezTo>
                  <a:cubicBezTo>
                    <a:pt x="11412" y="40"/>
                    <a:pt x="7619" y="603"/>
                    <a:pt x="5638" y="3041"/>
                  </a:cubicBezTo>
                  <a:cubicBezTo>
                    <a:pt x="1814" y="8907"/>
                    <a:pt x="260" y="14255"/>
                    <a:pt x="153" y="14895"/>
                  </a:cubicBezTo>
                  <a:cubicBezTo>
                    <a:pt x="92" y="15230"/>
                    <a:pt x="31" y="15611"/>
                    <a:pt x="16" y="16022"/>
                  </a:cubicBezTo>
                  <a:cubicBezTo>
                    <a:pt x="1" y="16327"/>
                    <a:pt x="16" y="16753"/>
                    <a:pt x="62" y="17104"/>
                  </a:cubicBezTo>
                  <a:cubicBezTo>
                    <a:pt x="3307" y="16875"/>
                    <a:pt x="6567" y="16555"/>
                    <a:pt x="9828" y="16098"/>
                  </a:cubicBezTo>
                  <a:cubicBezTo>
                    <a:pt x="9828" y="16007"/>
                    <a:pt x="9828" y="16113"/>
                    <a:pt x="9934" y="15946"/>
                  </a:cubicBezTo>
                  <a:cubicBezTo>
                    <a:pt x="9980" y="15854"/>
                    <a:pt x="10011" y="15763"/>
                    <a:pt x="10056" y="15641"/>
                  </a:cubicBezTo>
                  <a:cubicBezTo>
                    <a:pt x="10224" y="15199"/>
                    <a:pt x="10437" y="14727"/>
                    <a:pt x="10681" y="14239"/>
                  </a:cubicBezTo>
                  <a:cubicBezTo>
                    <a:pt x="11153" y="13249"/>
                    <a:pt x="11748" y="12213"/>
                    <a:pt x="12357" y="11162"/>
                  </a:cubicBezTo>
                  <a:cubicBezTo>
                    <a:pt x="12982" y="10141"/>
                    <a:pt x="13637" y="9090"/>
                    <a:pt x="14307" y="8038"/>
                  </a:cubicBezTo>
                  <a:cubicBezTo>
                    <a:pt x="14627" y="7536"/>
                    <a:pt x="14993" y="7018"/>
                    <a:pt x="15313" y="6484"/>
                  </a:cubicBezTo>
                  <a:cubicBezTo>
                    <a:pt x="15602" y="5951"/>
                    <a:pt x="15846" y="5326"/>
                    <a:pt x="15785" y="4580"/>
                  </a:cubicBezTo>
                  <a:lnTo>
                    <a:pt x="15755" y="4123"/>
                  </a:lnTo>
                  <a:cubicBezTo>
                    <a:pt x="15579" y="1850"/>
                    <a:pt x="14344" y="1"/>
                    <a:pt x="1206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48;p58"/>
            <p:cNvSpPr/>
            <p:nvPr/>
          </p:nvSpPr>
          <p:spPr>
            <a:xfrm>
              <a:off x="7186891" y="2026227"/>
              <a:ext cx="370702" cy="458088"/>
            </a:xfrm>
            <a:custGeom>
              <a:avLst/>
              <a:gdLst/>
              <a:ahLst/>
              <a:cxnLst/>
              <a:rect l="l" t="t" r="r" b="b"/>
              <a:pathLst>
                <a:path w="12281" h="15176" extrusionOk="0">
                  <a:moveTo>
                    <a:pt x="7045" y="0"/>
                  </a:moveTo>
                  <a:cubicBezTo>
                    <a:pt x="5100" y="0"/>
                    <a:pt x="3309" y="1277"/>
                    <a:pt x="2743" y="3239"/>
                  </a:cubicBezTo>
                  <a:lnTo>
                    <a:pt x="686" y="10400"/>
                  </a:lnTo>
                  <a:cubicBezTo>
                    <a:pt x="0" y="12777"/>
                    <a:pt x="1722" y="14072"/>
                    <a:pt x="4099" y="14758"/>
                  </a:cubicBezTo>
                  <a:lnTo>
                    <a:pt x="4342" y="14834"/>
                  </a:lnTo>
                  <a:cubicBezTo>
                    <a:pt x="5082" y="15049"/>
                    <a:pt x="5801" y="15175"/>
                    <a:pt x="6460" y="15175"/>
                  </a:cubicBezTo>
                  <a:cubicBezTo>
                    <a:pt x="7906" y="15175"/>
                    <a:pt x="9067" y="14567"/>
                    <a:pt x="9538" y="12945"/>
                  </a:cubicBezTo>
                  <a:lnTo>
                    <a:pt x="11595" y="5784"/>
                  </a:lnTo>
                  <a:cubicBezTo>
                    <a:pt x="12280" y="3407"/>
                    <a:pt x="10909" y="939"/>
                    <a:pt x="8532" y="253"/>
                  </a:cubicBezTo>
                  <a:lnTo>
                    <a:pt x="8288" y="177"/>
                  </a:lnTo>
                  <a:cubicBezTo>
                    <a:pt x="7874" y="57"/>
                    <a:pt x="7456" y="0"/>
                    <a:pt x="704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49;p58"/>
            <p:cNvSpPr/>
            <p:nvPr/>
          </p:nvSpPr>
          <p:spPr>
            <a:xfrm>
              <a:off x="6739398" y="1648009"/>
              <a:ext cx="378973" cy="332820"/>
            </a:xfrm>
            <a:custGeom>
              <a:avLst/>
              <a:gdLst/>
              <a:ahLst/>
              <a:cxnLst/>
              <a:rect l="l" t="t" r="r" b="b"/>
              <a:pathLst>
                <a:path w="12555" h="11026" extrusionOk="0">
                  <a:moveTo>
                    <a:pt x="6316" y="1"/>
                  </a:moveTo>
                  <a:cubicBezTo>
                    <a:pt x="4475" y="1"/>
                    <a:pt x="2674" y="932"/>
                    <a:pt x="1631" y="2621"/>
                  </a:cubicBezTo>
                  <a:cubicBezTo>
                    <a:pt x="1" y="5211"/>
                    <a:pt x="808" y="8608"/>
                    <a:pt x="3383" y="10208"/>
                  </a:cubicBezTo>
                  <a:cubicBezTo>
                    <a:pt x="4275" y="10762"/>
                    <a:pt x="5264" y="11026"/>
                    <a:pt x="6242" y="11026"/>
                  </a:cubicBezTo>
                  <a:cubicBezTo>
                    <a:pt x="8087" y="11026"/>
                    <a:pt x="9894" y="10088"/>
                    <a:pt x="10940" y="8395"/>
                  </a:cubicBezTo>
                  <a:cubicBezTo>
                    <a:pt x="12555" y="5805"/>
                    <a:pt x="11763" y="2423"/>
                    <a:pt x="9188" y="823"/>
                  </a:cubicBezTo>
                  <a:cubicBezTo>
                    <a:pt x="8292" y="266"/>
                    <a:pt x="7298" y="1"/>
                    <a:pt x="631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50;p58"/>
            <p:cNvSpPr/>
            <p:nvPr/>
          </p:nvSpPr>
          <p:spPr>
            <a:xfrm>
              <a:off x="6769281" y="1750668"/>
              <a:ext cx="283347" cy="229738"/>
            </a:xfrm>
            <a:custGeom>
              <a:avLst/>
              <a:gdLst/>
              <a:ahLst/>
              <a:cxnLst/>
              <a:rect l="l" t="t" r="r" b="b"/>
              <a:pathLst>
                <a:path w="9387" h="7611" extrusionOk="0">
                  <a:moveTo>
                    <a:pt x="4066" y="1"/>
                  </a:moveTo>
                  <a:cubicBezTo>
                    <a:pt x="2819" y="1"/>
                    <a:pt x="1682" y="538"/>
                    <a:pt x="1052" y="1551"/>
                  </a:cubicBezTo>
                  <a:cubicBezTo>
                    <a:pt x="1" y="3242"/>
                    <a:pt x="793" y="5619"/>
                    <a:pt x="2804" y="6868"/>
                  </a:cubicBezTo>
                  <a:cubicBezTo>
                    <a:pt x="3611" y="7369"/>
                    <a:pt x="4494" y="7611"/>
                    <a:pt x="5329" y="7611"/>
                  </a:cubicBezTo>
                  <a:cubicBezTo>
                    <a:pt x="6575" y="7611"/>
                    <a:pt x="7715" y="7073"/>
                    <a:pt x="8335" y="6061"/>
                  </a:cubicBezTo>
                  <a:cubicBezTo>
                    <a:pt x="9386" y="4369"/>
                    <a:pt x="8609" y="1993"/>
                    <a:pt x="6598" y="743"/>
                  </a:cubicBezTo>
                  <a:cubicBezTo>
                    <a:pt x="5785" y="242"/>
                    <a:pt x="4901" y="1"/>
                    <a:pt x="406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51;p58"/>
            <p:cNvSpPr/>
            <p:nvPr/>
          </p:nvSpPr>
          <p:spPr>
            <a:xfrm>
              <a:off x="6795059" y="1751000"/>
              <a:ext cx="266292" cy="132029"/>
            </a:xfrm>
            <a:custGeom>
              <a:avLst/>
              <a:gdLst/>
              <a:ahLst/>
              <a:cxnLst/>
              <a:rect l="l" t="t" r="r" b="b"/>
              <a:pathLst>
                <a:path w="8822" h="4374" extrusionOk="0">
                  <a:moveTo>
                    <a:pt x="2682" y="1"/>
                  </a:moveTo>
                  <a:cubicBezTo>
                    <a:pt x="2240" y="1"/>
                    <a:pt x="1798" y="16"/>
                    <a:pt x="1387" y="92"/>
                  </a:cubicBezTo>
                  <a:cubicBezTo>
                    <a:pt x="960" y="138"/>
                    <a:pt x="549" y="245"/>
                    <a:pt x="122" y="397"/>
                  </a:cubicBezTo>
                  <a:cubicBezTo>
                    <a:pt x="46" y="428"/>
                    <a:pt x="0" y="504"/>
                    <a:pt x="15" y="626"/>
                  </a:cubicBezTo>
                  <a:cubicBezTo>
                    <a:pt x="28" y="701"/>
                    <a:pt x="92" y="755"/>
                    <a:pt x="174" y="755"/>
                  </a:cubicBezTo>
                  <a:cubicBezTo>
                    <a:pt x="191" y="755"/>
                    <a:pt x="210" y="753"/>
                    <a:pt x="229" y="748"/>
                  </a:cubicBezTo>
                  <a:lnTo>
                    <a:pt x="244" y="748"/>
                  </a:lnTo>
                  <a:cubicBezTo>
                    <a:pt x="945" y="582"/>
                    <a:pt x="1697" y="517"/>
                    <a:pt x="2430" y="517"/>
                  </a:cubicBezTo>
                  <a:cubicBezTo>
                    <a:pt x="2509" y="517"/>
                    <a:pt x="2588" y="518"/>
                    <a:pt x="2666" y="519"/>
                  </a:cubicBezTo>
                  <a:cubicBezTo>
                    <a:pt x="3474" y="565"/>
                    <a:pt x="4281" y="702"/>
                    <a:pt x="5028" y="1007"/>
                  </a:cubicBezTo>
                  <a:cubicBezTo>
                    <a:pt x="5759" y="1281"/>
                    <a:pt x="6445" y="1723"/>
                    <a:pt x="7024" y="2317"/>
                  </a:cubicBezTo>
                  <a:cubicBezTo>
                    <a:pt x="7344" y="2591"/>
                    <a:pt x="7557" y="2911"/>
                    <a:pt x="7816" y="3231"/>
                  </a:cubicBezTo>
                  <a:cubicBezTo>
                    <a:pt x="7953" y="3383"/>
                    <a:pt x="8029" y="3566"/>
                    <a:pt x="8151" y="3749"/>
                  </a:cubicBezTo>
                  <a:lnTo>
                    <a:pt x="8471" y="4282"/>
                  </a:lnTo>
                  <a:lnTo>
                    <a:pt x="8487" y="4298"/>
                  </a:lnTo>
                  <a:cubicBezTo>
                    <a:pt x="8507" y="4350"/>
                    <a:pt x="8571" y="4373"/>
                    <a:pt x="8633" y="4373"/>
                  </a:cubicBezTo>
                  <a:cubicBezTo>
                    <a:pt x="8662" y="4373"/>
                    <a:pt x="8691" y="4368"/>
                    <a:pt x="8715" y="4358"/>
                  </a:cubicBezTo>
                  <a:cubicBezTo>
                    <a:pt x="8806" y="4298"/>
                    <a:pt x="8822" y="4206"/>
                    <a:pt x="8791" y="4115"/>
                  </a:cubicBezTo>
                  <a:lnTo>
                    <a:pt x="8487" y="3536"/>
                  </a:lnTo>
                  <a:cubicBezTo>
                    <a:pt x="8380" y="3368"/>
                    <a:pt x="8288" y="3155"/>
                    <a:pt x="8167" y="2987"/>
                  </a:cubicBezTo>
                  <a:cubicBezTo>
                    <a:pt x="7923" y="2637"/>
                    <a:pt x="7694" y="2271"/>
                    <a:pt x="7359" y="1966"/>
                  </a:cubicBezTo>
                  <a:cubicBezTo>
                    <a:pt x="7191" y="1814"/>
                    <a:pt x="7054" y="1646"/>
                    <a:pt x="6887" y="1509"/>
                  </a:cubicBezTo>
                  <a:lnTo>
                    <a:pt x="6369" y="1113"/>
                  </a:lnTo>
                  <a:cubicBezTo>
                    <a:pt x="5988" y="885"/>
                    <a:pt x="5637" y="656"/>
                    <a:pt x="5211" y="504"/>
                  </a:cubicBezTo>
                  <a:cubicBezTo>
                    <a:pt x="4419" y="184"/>
                    <a:pt x="3535" y="1"/>
                    <a:pt x="268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52;p58"/>
            <p:cNvSpPr/>
            <p:nvPr/>
          </p:nvSpPr>
          <p:spPr>
            <a:xfrm>
              <a:off x="6878762" y="1842038"/>
              <a:ext cx="206496" cy="105376"/>
            </a:xfrm>
            <a:custGeom>
              <a:avLst/>
              <a:gdLst/>
              <a:ahLst/>
              <a:cxnLst/>
              <a:rect l="l" t="t" r="r" b="b"/>
              <a:pathLst>
                <a:path w="6841" h="3491" extrusionOk="0">
                  <a:moveTo>
                    <a:pt x="1958" y="0"/>
                  </a:moveTo>
                  <a:cubicBezTo>
                    <a:pt x="1314" y="0"/>
                    <a:pt x="696" y="123"/>
                    <a:pt x="91" y="367"/>
                  </a:cubicBezTo>
                  <a:cubicBezTo>
                    <a:pt x="46" y="383"/>
                    <a:pt x="0" y="444"/>
                    <a:pt x="0" y="565"/>
                  </a:cubicBezTo>
                  <a:cubicBezTo>
                    <a:pt x="0" y="632"/>
                    <a:pt x="58" y="675"/>
                    <a:pt x="123" y="675"/>
                  </a:cubicBezTo>
                  <a:cubicBezTo>
                    <a:pt x="133" y="675"/>
                    <a:pt x="143" y="674"/>
                    <a:pt x="152" y="672"/>
                  </a:cubicBezTo>
                  <a:lnTo>
                    <a:pt x="168" y="672"/>
                  </a:lnTo>
                  <a:cubicBezTo>
                    <a:pt x="674" y="600"/>
                    <a:pt x="1171" y="556"/>
                    <a:pt x="1666" y="556"/>
                  </a:cubicBezTo>
                  <a:cubicBezTo>
                    <a:pt x="1796" y="556"/>
                    <a:pt x="1927" y="559"/>
                    <a:pt x="2057" y="565"/>
                  </a:cubicBezTo>
                  <a:cubicBezTo>
                    <a:pt x="2666" y="581"/>
                    <a:pt x="3291" y="687"/>
                    <a:pt x="3870" y="916"/>
                  </a:cubicBezTo>
                  <a:cubicBezTo>
                    <a:pt x="4434" y="1144"/>
                    <a:pt x="4967" y="1480"/>
                    <a:pt x="5409" y="1906"/>
                  </a:cubicBezTo>
                  <a:cubicBezTo>
                    <a:pt x="5653" y="2119"/>
                    <a:pt x="5835" y="2363"/>
                    <a:pt x="6033" y="2622"/>
                  </a:cubicBezTo>
                  <a:cubicBezTo>
                    <a:pt x="6232" y="2866"/>
                    <a:pt x="6384" y="3140"/>
                    <a:pt x="6551" y="3415"/>
                  </a:cubicBezTo>
                  <a:lnTo>
                    <a:pt x="6567" y="3430"/>
                  </a:lnTo>
                  <a:cubicBezTo>
                    <a:pt x="6597" y="3470"/>
                    <a:pt x="6641" y="3491"/>
                    <a:pt x="6685" y="3491"/>
                  </a:cubicBezTo>
                  <a:cubicBezTo>
                    <a:pt x="6707" y="3491"/>
                    <a:pt x="6729" y="3486"/>
                    <a:pt x="6750" y="3475"/>
                  </a:cubicBezTo>
                  <a:cubicBezTo>
                    <a:pt x="6795" y="3430"/>
                    <a:pt x="6841" y="3354"/>
                    <a:pt x="6795" y="3277"/>
                  </a:cubicBezTo>
                  <a:cubicBezTo>
                    <a:pt x="6673" y="2973"/>
                    <a:pt x="6536" y="2668"/>
                    <a:pt x="6338" y="2378"/>
                  </a:cubicBezTo>
                  <a:cubicBezTo>
                    <a:pt x="6140" y="2104"/>
                    <a:pt x="5957" y="1815"/>
                    <a:pt x="5714" y="1586"/>
                  </a:cubicBezTo>
                  <a:cubicBezTo>
                    <a:pt x="5485" y="1312"/>
                    <a:pt x="5226" y="1114"/>
                    <a:pt x="4952" y="901"/>
                  </a:cubicBezTo>
                  <a:cubicBezTo>
                    <a:pt x="4662" y="733"/>
                    <a:pt x="4388" y="535"/>
                    <a:pt x="4053" y="428"/>
                  </a:cubicBezTo>
                  <a:cubicBezTo>
                    <a:pt x="3428" y="154"/>
                    <a:pt x="2758" y="2"/>
                    <a:pt x="2072" y="2"/>
                  </a:cubicBezTo>
                  <a:cubicBezTo>
                    <a:pt x="2034" y="1"/>
                    <a:pt x="1996" y="0"/>
                    <a:pt x="1958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53;p58"/>
            <p:cNvSpPr/>
            <p:nvPr/>
          </p:nvSpPr>
          <p:spPr>
            <a:xfrm>
              <a:off x="7755304" y="2022907"/>
              <a:ext cx="353225" cy="333061"/>
            </a:xfrm>
            <a:custGeom>
              <a:avLst/>
              <a:gdLst/>
              <a:ahLst/>
              <a:cxnLst/>
              <a:rect l="l" t="t" r="r" b="b"/>
              <a:pathLst>
                <a:path w="11702" h="11034" extrusionOk="0">
                  <a:moveTo>
                    <a:pt x="5820" y="0"/>
                  </a:moveTo>
                  <a:cubicBezTo>
                    <a:pt x="3137" y="0"/>
                    <a:pt x="802" y="2002"/>
                    <a:pt x="427" y="4751"/>
                  </a:cubicBezTo>
                  <a:cubicBezTo>
                    <a:pt x="1" y="7783"/>
                    <a:pt x="2088" y="10556"/>
                    <a:pt x="5090" y="10982"/>
                  </a:cubicBezTo>
                  <a:cubicBezTo>
                    <a:pt x="5341" y="11017"/>
                    <a:pt x="5590" y="11034"/>
                    <a:pt x="5837" y="11034"/>
                  </a:cubicBezTo>
                  <a:cubicBezTo>
                    <a:pt x="8528" y="11034"/>
                    <a:pt x="10899" y="9038"/>
                    <a:pt x="11275" y="6275"/>
                  </a:cubicBezTo>
                  <a:cubicBezTo>
                    <a:pt x="11702" y="3258"/>
                    <a:pt x="9630" y="470"/>
                    <a:pt x="6613" y="58"/>
                  </a:cubicBezTo>
                  <a:cubicBezTo>
                    <a:pt x="6346" y="19"/>
                    <a:pt x="6081" y="0"/>
                    <a:pt x="582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54;p58"/>
            <p:cNvSpPr/>
            <p:nvPr/>
          </p:nvSpPr>
          <p:spPr>
            <a:xfrm>
              <a:off x="6924734" y="1227804"/>
              <a:ext cx="1222885" cy="1108635"/>
            </a:xfrm>
            <a:custGeom>
              <a:avLst/>
              <a:gdLst/>
              <a:ahLst/>
              <a:cxnLst/>
              <a:rect l="l" t="t" r="r" b="b"/>
              <a:pathLst>
                <a:path w="40513" h="36728" extrusionOk="0">
                  <a:moveTo>
                    <a:pt x="20401" y="1"/>
                  </a:moveTo>
                  <a:cubicBezTo>
                    <a:pt x="14072" y="1"/>
                    <a:pt x="7928" y="3420"/>
                    <a:pt x="4693" y="9427"/>
                  </a:cubicBezTo>
                  <a:cubicBezTo>
                    <a:pt x="1" y="18111"/>
                    <a:pt x="1600" y="28761"/>
                    <a:pt x="11641" y="34246"/>
                  </a:cubicBezTo>
                  <a:cubicBezTo>
                    <a:pt x="14799" y="35964"/>
                    <a:pt x="17788" y="36727"/>
                    <a:pt x="20553" y="36727"/>
                  </a:cubicBezTo>
                  <a:cubicBezTo>
                    <a:pt x="27179" y="36727"/>
                    <a:pt x="32520" y="32344"/>
                    <a:pt x="35820" y="26217"/>
                  </a:cubicBezTo>
                  <a:cubicBezTo>
                    <a:pt x="40513" y="17532"/>
                    <a:pt x="37329" y="6745"/>
                    <a:pt x="28736" y="2113"/>
                  </a:cubicBezTo>
                  <a:cubicBezTo>
                    <a:pt x="26081" y="680"/>
                    <a:pt x="23223" y="1"/>
                    <a:pt x="2040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55;p58"/>
            <p:cNvSpPr/>
            <p:nvPr/>
          </p:nvSpPr>
          <p:spPr>
            <a:xfrm>
              <a:off x="6970253" y="1133053"/>
              <a:ext cx="1280870" cy="849315"/>
            </a:xfrm>
            <a:custGeom>
              <a:avLst/>
              <a:gdLst/>
              <a:ahLst/>
              <a:cxnLst/>
              <a:rect l="l" t="t" r="r" b="b"/>
              <a:pathLst>
                <a:path w="42434" h="28137" extrusionOk="0">
                  <a:moveTo>
                    <a:pt x="16582" y="0"/>
                  </a:moveTo>
                  <a:cubicBezTo>
                    <a:pt x="15372" y="0"/>
                    <a:pt x="14231" y="109"/>
                    <a:pt x="13195" y="331"/>
                  </a:cubicBezTo>
                  <a:cubicBezTo>
                    <a:pt x="6431" y="1809"/>
                    <a:pt x="1" y="6791"/>
                    <a:pt x="473" y="17700"/>
                  </a:cubicBezTo>
                  <a:cubicBezTo>
                    <a:pt x="473" y="17700"/>
                    <a:pt x="10118" y="15613"/>
                    <a:pt x="16867" y="7903"/>
                  </a:cubicBezTo>
                  <a:cubicBezTo>
                    <a:pt x="16867" y="7903"/>
                    <a:pt x="22992" y="21875"/>
                    <a:pt x="35836" y="28137"/>
                  </a:cubicBezTo>
                  <a:cubicBezTo>
                    <a:pt x="35836" y="28137"/>
                    <a:pt x="42433" y="16085"/>
                    <a:pt x="36811" y="9168"/>
                  </a:cubicBezTo>
                  <a:cubicBezTo>
                    <a:pt x="32051" y="3312"/>
                    <a:pt x="23262" y="0"/>
                    <a:pt x="16582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56;p58"/>
            <p:cNvSpPr/>
            <p:nvPr/>
          </p:nvSpPr>
          <p:spPr>
            <a:xfrm>
              <a:off x="7021326" y="1781819"/>
              <a:ext cx="359201" cy="282864"/>
            </a:xfrm>
            <a:custGeom>
              <a:avLst/>
              <a:gdLst/>
              <a:ahLst/>
              <a:cxnLst/>
              <a:rect l="l" t="t" r="r" b="b"/>
              <a:pathLst>
                <a:path w="11900" h="9371" extrusionOk="0">
                  <a:moveTo>
                    <a:pt x="10894" y="7756"/>
                  </a:moveTo>
                  <a:cubicBezTo>
                    <a:pt x="9888" y="9371"/>
                    <a:pt x="6856" y="9310"/>
                    <a:pt x="4129" y="7619"/>
                  </a:cubicBezTo>
                  <a:cubicBezTo>
                    <a:pt x="1387" y="5928"/>
                    <a:pt x="0" y="3246"/>
                    <a:pt x="991" y="1616"/>
                  </a:cubicBezTo>
                  <a:cubicBezTo>
                    <a:pt x="1981" y="1"/>
                    <a:pt x="5028" y="62"/>
                    <a:pt x="7755" y="1753"/>
                  </a:cubicBezTo>
                  <a:cubicBezTo>
                    <a:pt x="10498" y="3444"/>
                    <a:pt x="11899" y="6141"/>
                    <a:pt x="10894" y="7756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57;p58"/>
            <p:cNvSpPr/>
            <p:nvPr/>
          </p:nvSpPr>
          <p:spPr>
            <a:xfrm>
              <a:off x="7497766" y="1985568"/>
              <a:ext cx="371638" cy="259863"/>
            </a:xfrm>
            <a:custGeom>
              <a:avLst/>
              <a:gdLst/>
              <a:ahLst/>
              <a:cxnLst/>
              <a:rect l="l" t="t" r="r" b="b"/>
              <a:pathLst>
                <a:path w="12312" h="8609" extrusionOk="0">
                  <a:moveTo>
                    <a:pt x="11793" y="5744"/>
                  </a:moveTo>
                  <a:cubicBezTo>
                    <a:pt x="11306" y="7694"/>
                    <a:pt x="8365" y="8609"/>
                    <a:pt x="5242" y="7801"/>
                  </a:cubicBezTo>
                  <a:cubicBezTo>
                    <a:pt x="2118" y="7009"/>
                    <a:pt x="1" y="4769"/>
                    <a:pt x="503" y="2849"/>
                  </a:cubicBezTo>
                  <a:cubicBezTo>
                    <a:pt x="991" y="914"/>
                    <a:pt x="3931" y="0"/>
                    <a:pt x="7055" y="793"/>
                  </a:cubicBezTo>
                  <a:cubicBezTo>
                    <a:pt x="10178" y="1600"/>
                    <a:pt x="12311" y="3809"/>
                    <a:pt x="11793" y="5744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58;p58"/>
            <p:cNvSpPr/>
            <p:nvPr/>
          </p:nvSpPr>
          <p:spPr>
            <a:xfrm>
              <a:off x="7386927" y="1973041"/>
              <a:ext cx="142594" cy="82918"/>
            </a:xfrm>
            <a:custGeom>
              <a:avLst/>
              <a:gdLst/>
              <a:ahLst/>
              <a:cxnLst/>
              <a:rect l="l" t="t" r="r" b="b"/>
              <a:pathLst>
                <a:path w="4724" h="2747" extrusionOk="0">
                  <a:moveTo>
                    <a:pt x="109" y="0"/>
                  </a:moveTo>
                  <a:cubicBezTo>
                    <a:pt x="67" y="0"/>
                    <a:pt x="46" y="30"/>
                    <a:pt x="46" y="80"/>
                  </a:cubicBezTo>
                  <a:cubicBezTo>
                    <a:pt x="1" y="613"/>
                    <a:pt x="199" y="1147"/>
                    <a:pt x="519" y="1573"/>
                  </a:cubicBezTo>
                  <a:cubicBezTo>
                    <a:pt x="839" y="1985"/>
                    <a:pt x="1296" y="2305"/>
                    <a:pt x="1768" y="2503"/>
                  </a:cubicBezTo>
                  <a:cubicBezTo>
                    <a:pt x="2153" y="2643"/>
                    <a:pt x="2556" y="2747"/>
                    <a:pt x="2964" y="2747"/>
                  </a:cubicBezTo>
                  <a:cubicBezTo>
                    <a:pt x="3088" y="2747"/>
                    <a:pt x="3213" y="2737"/>
                    <a:pt x="3337" y="2716"/>
                  </a:cubicBezTo>
                  <a:cubicBezTo>
                    <a:pt x="3871" y="2640"/>
                    <a:pt x="4343" y="2365"/>
                    <a:pt x="4709" y="2000"/>
                  </a:cubicBezTo>
                  <a:cubicBezTo>
                    <a:pt x="4724" y="1985"/>
                    <a:pt x="4724" y="1924"/>
                    <a:pt x="4709" y="1893"/>
                  </a:cubicBezTo>
                  <a:cubicBezTo>
                    <a:pt x="4682" y="1867"/>
                    <a:pt x="4656" y="1850"/>
                    <a:pt x="4629" y="1850"/>
                  </a:cubicBezTo>
                  <a:cubicBezTo>
                    <a:pt x="4610" y="1850"/>
                    <a:pt x="4591" y="1859"/>
                    <a:pt x="4572" y="1878"/>
                  </a:cubicBezTo>
                  <a:cubicBezTo>
                    <a:pt x="4191" y="2183"/>
                    <a:pt x="3749" y="2396"/>
                    <a:pt x="3276" y="2426"/>
                  </a:cubicBezTo>
                  <a:cubicBezTo>
                    <a:pt x="3211" y="2431"/>
                    <a:pt x="3147" y="2432"/>
                    <a:pt x="3084" y="2432"/>
                  </a:cubicBezTo>
                  <a:cubicBezTo>
                    <a:pt x="2910" y="2432"/>
                    <a:pt x="2743" y="2418"/>
                    <a:pt x="2576" y="2396"/>
                  </a:cubicBezTo>
                  <a:cubicBezTo>
                    <a:pt x="2332" y="2350"/>
                    <a:pt x="2119" y="2274"/>
                    <a:pt x="1890" y="2183"/>
                  </a:cubicBezTo>
                  <a:cubicBezTo>
                    <a:pt x="1448" y="1985"/>
                    <a:pt x="1052" y="1726"/>
                    <a:pt x="747" y="1360"/>
                  </a:cubicBezTo>
                  <a:cubicBezTo>
                    <a:pt x="443" y="994"/>
                    <a:pt x="229" y="537"/>
                    <a:pt x="199" y="80"/>
                  </a:cubicBezTo>
                  <a:cubicBezTo>
                    <a:pt x="199" y="34"/>
                    <a:pt x="153" y="4"/>
                    <a:pt x="138" y="4"/>
                  </a:cubicBezTo>
                  <a:cubicBezTo>
                    <a:pt x="127" y="1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59;p58"/>
            <p:cNvSpPr/>
            <p:nvPr/>
          </p:nvSpPr>
          <p:spPr>
            <a:xfrm>
              <a:off x="7137749" y="1546587"/>
              <a:ext cx="322798" cy="115910"/>
            </a:xfrm>
            <a:custGeom>
              <a:avLst/>
              <a:gdLst/>
              <a:ahLst/>
              <a:cxnLst/>
              <a:rect l="l" t="t" r="r" b="b"/>
              <a:pathLst>
                <a:path w="10694" h="3840" extrusionOk="0">
                  <a:moveTo>
                    <a:pt x="7695" y="1"/>
                  </a:moveTo>
                  <a:cubicBezTo>
                    <a:pt x="5393" y="1"/>
                    <a:pt x="1826" y="1943"/>
                    <a:pt x="1826" y="1943"/>
                  </a:cubicBezTo>
                  <a:cubicBezTo>
                    <a:pt x="0" y="3474"/>
                    <a:pt x="2719" y="3840"/>
                    <a:pt x="3812" y="3840"/>
                  </a:cubicBezTo>
                  <a:cubicBezTo>
                    <a:pt x="3904" y="3840"/>
                    <a:pt x="3985" y="3837"/>
                    <a:pt x="4051" y="3832"/>
                  </a:cubicBezTo>
                  <a:cubicBezTo>
                    <a:pt x="4904" y="3772"/>
                    <a:pt x="10694" y="2781"/>
                    <a:pt x="9338" y="694"/>
                  </a:cubicBezTo>
                  <a:cubicBezTo>
                    <a:pt x="9014" y="192"/>
                    <a:pt x="8416" y="1"/>
                    <a:pt x="769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60;p58"/>
            <p:cNvSpPr/>
            <p:nvPr/>
          </p:nvSpPr>
          <p:spPr>
            <a:xfrm>
              <a:off x="7665625" y="1705692"/>
              <a:ext cx="224275" cy="217241"/>
            </a:xfrm>
            <a:custGeom>
              <a:avLst/>
              <a:gdLst/>
              <a:ahLst/>
              <a:cxnLst/>
              <a:rect l="l" t="t" r="r" b="b"/>
              <a:pathLst>
                <a:path w="7430" h="7197" extrusionOk="0">
                  <a:moveTo>
                    <a:pt x="2778" y="0"/>
                  </a:moveTo>
                  <a:cubicBezTo>
                    <a:pt x="2655" y="0"/>
                    <a:pt x="2531" y="18"/>
                    <a:pt x="2408" y="55"/>
                  </a:cubicBezTo>
                  <a:cubicBezTo>
                    <a:pt x="1" y="755"/>
                    <a:pt x="3734" y="5280"/>
                    <a:pt x="4343" y="5890"/>
                  </a:cubicBezTo>
                  <a:cubicBezTo>
                    <a:pt x="4727" y="6265"/>
                    <a:pt x="5953" y="7196"/>
                    <a:pt x="6707" y="7196"/>
                  </a:cubicBezTo>
                  <a:cubicBezTo>
                    <a:pt x="7150" y="7196"/>
                    <a:pt x="7430" y="6876"/>
                    <a:pt x="7284" y="5936"/>
                  </a:cubicBezTo>
                  <a:cubicBezTo>
                    <a:pt x="7284" y="5936"/>
                    <a:pt x="5049" y="0"/>
                    <a:pt x="2778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61;p58"/>
            <p:cNvSpPr/>
            <p:nvPr/>
          </p:nvSpPr>
          <p:spPr>
            <a:xfrm>
              <a:off x="7464200" y="1700591"/>
              <a:ext cx="111775" cy="281505"/>
            </a:xfrm>
            <a:custGeom>
              <a:avLst/>
              <a:gdLst/>
              <a:ahLst/>
              <a:cxnLst/>
              <a:rect l="l" t="t" r="r" b="b"/>
              <a:pathLst>
                <a:path w="3703" h="9326" extrusionOk="0">
                  <a:moveTo>
                    <a:pt x="2441" y="0"/>
                  </a:moveTo>
                  <a:cubicBezTo>
                    <a:pt x="2421" y="0"/>
                    <a:pt x="2401" y="8"/>
                    <a:pt x="2392" y="25"/>
                  </a:cubicBezTo>
                  <a:cubicBezTo>
                    <a:pt x="1798" y="1077"/>
                    <a:pt x="1265" y="2159"/>
                    <a:pt x="808" y="3286"/>
                  </a:cubicBezTo>
                  <a:cubicBezTo>
                    <a:pt x="579" y="3834"/>
                    <a:pt x="366" y="4413"/>
                    <a:pt x="275" y="5038"/>
                  </a:cubicBezTo>
                  <a:cubicBezTo>
                    <a:pt x="259" y="5190"/>
                    <a:pt x="244" y="5358"/>
                    <a:pt x="259" y="5526"/>
                  </a:cubicBezTo>
                  <a:cubicBezTo>
                    <a:pt x="259" y="5602"/>
                    <a:pt x="275" y="5708"/>
                    <a:pt x="320" y="5800"/>
                  </a:cubicBezTo>
                  <a:cubicBezTo>
                    <a:pt x="351" y="5891"/>
                    <a:pt x="427" y="5983"/>
                    <a:pt x="518" y="6044"/>
                  </a:cubicBezTo>
                  <a:cubicBezTo>
                    <a:pt x="854" y="6242"/>
                    <a:pt x="1174" y="6257"/>
                    <a:pt x="1478" y="6272"/>
                  </a:cubicBezTo>
                  <a:cubicBezTo>
                    <a:pt x="1631" y="6280"/>
                    <a:pt x="1783" y="6280"/>
                    <a:pt x="1933" y="6280"/>
                  </a:cubicBezTo>
                  <a:cubicBezTo>
                    <a:pt x="2084" y="6280"/>
                    <a:pt x="2232" y="6280"/>
                    <a:pt x="2377" y="6287"/>
                  </a:cubicBezTo>
                  <a:cubicBezTo>
                    <a:pt x="2651" y="6318"/>
                    <a:pt x="2941" y="6348"/>
                    <a:pt x="3139" y="6501"/>
                  </a:cubicBezTo>
                  <a:cubicBezTo>
                    <a:pt x="3322" y="6653"/>
                    <a:pt x="3383" y="6927"/>
                    <a:pt x="3368" y="7186"/>
                  </a:cubicBezTo>
                  <a:cubicBezTo>
                    <a:pt x="3337" y="7476"/>
                    <a:pt x="3291" y="7735"/>
                    <a:pt x="3154" y="7994"/>
                  </a:cubicBezTo>
                  <a:cubicBezTo>
                    <a:pt x="2926" y="8481"/>
                    <a:pt x="2392" y="8801"/>
                    <a:pt x="1844" y="8954"/>
                  </a:cubicBezTo>
                  <a:cubicBezTo>
                    <a:pt x="1361" y="9110"/>
                    <a:pt x="844" y="9155"/>
                    <a:pt x="342" y="9155"/>
                  </a:cubicBezTo>
                  <a:cubicBezTo>
                    <a:pt x="258" y="9155"/>
                    <a:pt x="175" y="9154"/>
                    <a:pt x="92" y="9152"/>
                  </a:cubicBezTo>
                  <a:cubicBezTo>
                    <a:pt x="46" y="9152"/>
                    <a:pt x="16" y="9167"/>
                    <a:pt x="16" y="9213"/>
                  </a:cubicBezTo>
                  <a:cubicBezTo>
                    <a:pt x="0" y="9243"/>
                    <a:pt x="31" y="9289"/>
                    <a:pt x="61" y="9289"/>
                  </a:cubicBezTo>
                  <a:cubicBezTo>
                    <a:pt x="296" y="9311"/>
                    <a:pt x="513" y="9325"/>
                    <a:pt x="733" y="9325"/>
                  </a:cubicBezTo>
                  <a:cubicBezTo>
                    <a:pt x="813" y="9325"/>
                    <a:pt x="894" y="9323"/>
                    <a:pt x="975" y="9319"/>
                  </a:cubicBezTo>
                  <a:cubicBezTo>
                    <a:pt x="1295" y="9319"/>
                    <a:pt x="1585" y="9289"/>
                    <a:pt x="1905" y="9213"/>
                  </a:cubicBezTo>
                  <a:cubicBezTo>
                    <a:pt x="2210" y="9137"/>
                    <a:pt x="2514" y="9015"/>
                    <a:pt x="2773" y="8847"/>
                  </a:cubicBezTo>
                  <a:cubicBezTo>
                    <a:pt x="2910" y="8771"/>
                    <a:pt x="3048" y="8649"/>
                    <a:pt x="3154" y="8542"/>
                  </a:cubicBezTo>
                  <a:cubicBezTo>
                    <a:pt x="3276" y="8405"/>
                    <a:pt x="3368" y="8299"/>
                    <a:pt x="3444" y="8146"/>
                  </a:cubicBezTo>
                  <a:cubicBezTo>
                    <a:pt x="3596" y="7857"/>
                    <a:pt x="3672" y="7522"/>
                    <a:pt x="3687" y="7202"/>
                  </a:cubicBezTo>
                  <a:cubicBezTo>
                    <a:pt x="3703" y="7049"/>
                    <a:pt x="3703" y="6882"/>
                    <a:pt x="3657" y="6714"/>
                  </a:cubicBezTo>
                  <a:cubicBezTo>
                    <a:pt x="3596" y="6546"/>
                    <a:pt x="3505" y="6364"/>
                    <a:pt x="3352" y="6257"/>
                  </a:cubicBezTo>
                  <a:cubicBezTo>
                    <a:pt x="3200" y="6135"/>
                    <a:pt x="3017" y="6059"/>
                    <a:pt x="2865" y="6028"/>
                  </a:cubicBezTo>
                  <a:cubicBezTo>
                    <a:pt x="2697" y="5983"/>
                    <a:pt x="2545" y="5968"/>
                    <a:pt x="2392" y="5952"/>
                  </a:cubicBezTo>
                  <a:cubicBezTo>
                    <a:pt x="2088" y="5937"/>
                    <a:pt x="1783" y="5937"/>
                    <a:pt x="1494" y="5907"/>
                  </a:cubicBezTo>
                  <a:cubicBezTo>
                    <a:pt x="1219" y="5891"/>
                    <a:pt x="915" y="5861"/>
                    <a:pt x="701" y="5739"/>
                  </a:cubicBezTo>
                  <a:cubicBezTo>
                    <a:pt x="640" y="5708"/>
                    <a:pt x="610" y="5602"/>
                    <a:pt x="579" y="5480"/>
                  </a:cubicBezTo>
                  <a:cubicBezTo>
                    <a:pt x="579" y="5358"/>
                    <a:pt x="579" y="5206"/>
                    <a:pt x="610" y="5069"/>
                  </a:cubicBezTo>
                  <a:cubicBezTo>
                    <a:pt x="686" y="4505"/>
                    <a:pt x="884" y="3926"/>
                    <a:pt x="1082" y="3377"/>
                  </a:cubicBezTo>
                  <a:cubicBezTo>
                    <a:pt x="1265" y="2829"/>
                    <a:pt x="1494" y="2280"/>
                    <a:pt x="1753" y="1717"/>
                  </a:cubicBezTo>
                  <a:cubicBezTo>
                    <a:pt x="1981" y="1168"/>
                    <a:pt x="2240" y="620"/>
                    <a:pt x="2484" y="86"/>
                  </a:cubicBezTo>
                  <a:cubicBezTo>
                    <a:pt x="2499" y="41"/>
                    <a:pt x="2484" y="10"/>
                    <a:pt x="2484" y="10"/>
                  </a:cubicBezTo>
                  <a:cubicBezTo>
                    <a:pt x="2471" y="4"/>
                    <a:pt x="2456" y="0"/>
                    <a:pt x="2441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62;p58"/>
            <p:cNvSpPr/>
            <p:nvPr/>
          </p:nvSpPr>
          <p:spPr>
            <a:xfrm>
              <a:off x="7603534" y="1885263"/>
              <a:ext cx="201485" cy="152012"/>
            </a:xfrm>
            <a:custGeom>
              <a:avLst/>
              <a:gdLst/>
              <a:ahLst/>
              <a:cxnLst/>
              <a:rect l="l" t="t" r="r" b="b"/>
              <a:pathLst>
                <a:path w="6675" h="5036" extrusionOk="0">
                  <a:moveTo>
                    <a:pt x="3199" y="1"/>
                  </a:moveTo>
                  <a:cubicBezTo>
                    <a:pt x="2664" y="1"/>
                    <a:pt x="2132" y="124"/>
                    <a:pt x="1662" y="368"/>
                  </a:cubicBezTo>
                  <a:cubicBezTo>
                    <a:pt x="808" y="794"/>
                    <a:pt x="153" y="1632"/>
                    <a:pt x="1" y="2577"/>
                  </a:cubicBezTo>
                  <a:cubicBezTo>
                    <a:pt x="1" y="2653"/>
                    <a:pt x="47" y="2714"/>
                    <a:pt x="108" y="2729"/>
                  </a:cubicBezTo>
                  <a:cubicBezTo>
                    <a:pt x="115" y="2732"/>
                    <a:pt x="124" y="2733"/>
                    <a:pt x="133" y="2733"/>
                  </a:cubicBezTo>
                  <a:cubicBezTo>
                    <a:pt x="177" y="2733"/>
                    <a:pt x="234" y="2701"/>
                    <a:pt x="260" y="2638"/>
                  </a:cubicBezTo>
                  <a:cubicBezTo>
                    <a:pt x="488" y="1815"/>
                    <a:pt x="1098" y="1145"/>
                    <a:pt x="1860" y="809"/>
                  </a:cubicBezTo>
                  <a:cubicBezTo>
                    <a:pt x="2238" y="628"/>
                    <a:pt x="2661" y="541"/>
                    <a:pt x="3087" y="541"/>
                  </a:cubicBezTo>
                  <a:cubicBezTo>
                    <a:pt x="3485" y="541"/>
                    <a:pt x="3884" y="617"/>
                    <a:pt x="4252" y="764"/>
                  </a:cubicBezTo>
                  <a:cubicBezTo>
                    <a:pt x="4633" y="916"/>
                    <a:pt x="4998" y="1145"/>
                    <a:pt x="5288" y="1434"/>
                  </a:cubicBezTo>
                  <a:cubicBezTo>
                    <a:pt x="5562" y="1724"/>
                    <a:pt x="5791" y="2059"/>
                    <a:pt x="5943" y="2440"/>
                  </a:cubicBezTo>
                  <a:cubicBezTo>
                    <a:pt x="6248" y="3201"/>
                    <a:pt x="6202" y="4116"/>
                    <a:pt x="5775" y="4862"/>
                  </a:cubicBezTo>
                  <a:cubicBezTo>
                    <a:pt x="5760" y="4923"/>
                    <a:pt x="5760" y="4999"/>
                    <a:pt x="5821" y="5014"/>
                  </a:cubicBezTo>
                  <a:cubicBezTo>
                    <a:pt x="5842" y="5028"/>
                    <a:pt x="5874" y="5036"/>
                    <a:pt x="5907" y="5036"/>
                  </a:cubicBezTo>
                  <a:cubicBezTo>
                    <a:pt x="5947" y="5036"/>
                    <a:pt x="5987" y="5024"/>
                    <a:pt x="6004" y="4999"/>
                  </a:cubicBezTo>
                  <a:cubicBezTo>
                    <a:pt x="6309" y="4634"/>
                    <a:pt x="6507" y="4177"/>
                    <a:pt x="6583" y="3689"/>
                  </a:cubicBezTo>
                  <a:cubicBezTo>
                    <a:pt x="6674" y="3217"/>
                    <a:pt x="6613" y="2729"/>
                    <a:pt x="6461" y="2272"/>
                  </a:cubicBezTo>
                  <a:cubicBezTo>
                    <a:pt x="6309" y="1815"/>
                    <a:pt x="6050" y="1373"/>
                    <a:pt x="5699" y="1023"/>
                  </a:cubicBezTo>
                  <a:cubicBezTo>
                    <a:pt x="5364" y="687"/>
                    <a:pt x="4937" y="428"/>
                    <a:pt x="4480" y="246"/>
                  </a:cubicBezTo>
                  <a:cubicBezTo>
                    <a:pt x="4071" y="82"/>
                    <a:pt x="3633" y="1"/>
                    <a:pt x="3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63;p58"/>
            <p:cNvSpPr/>
            <p:nvPr/>
          </p:nvSpPr>
          <p:spPr>
            <a:xfrm>
              <a:off x="7786576" y="2009263"/>
              <a:ext cx="55239" cy="23997"/>
            </a:xfrm>
            <a:custGeom>
              <a:avLst/>
              <a:gdLst/>
              <a:ahLst/>
              <a:cxnLst/>
              <a:rect l="l" t="t" r="r" b="b"/>
              <a:pathLst>
                <a:path w="1830" h="795" extrusionOk="0">
                  <a:moveTo>
                    <a:pt x="261" y="1"/>
                  </a:moveTo>
                  <a:cubicBezTo>
                    <a:pt x="153" y="1"/>
                    <a:pt x="70" y="71"/>
                    <a:pt x="31" y="175"/>
                  </a:cubicBezTo>
                  <a:cubicBezTo>
                    <a:pt x="1" y="312"/>
                    <a:pt x="77" y="434"/>
                    <a:pt x="214" y="465"/>
                  </a:cubicBezTo>
                  <a:lnTo>
                    <a:pt x="1601" y="785"/>
                  </a:lnTo>
                  <a:cubicBezTo>
                    <a:pt x="1617" y="791"/>
                    <a:pt x="1634" y="794"/>
                    <a:pt x="1651" y="794"/>
                  </a:cubicBezTo>
                  <a:cubicBezTo>
                    <a:pt x="1712" y="794"/>
                    <a:pt x="1771" y="753"/>
                    <a:pt x="1783" y="693"/>
                  </a:cubicBezTo>
                  <a:cubicBezTo>
                    <a:pt x="1829" y="602"/>
                    <a:pt x="1768" y="526"/>
                    <a:pt x="1692" y="480"/>
                  </a:cubicBezTo>
                  <a:lnTo>
                    <a:pt x="336" y="8"/>
                  </a:lnTo>
                  <a:lnTo>
                    <a:pt x="321" y="8"/>
                  </a:lnTo>
                  <a:cubicBezTo>
                    <a:pt x="300" y="3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64;p58"/>
            <p:cNvSpPr/>
            <p:nvPr/>
          </p:nvSpPr>
          <p:spPr>
            <a:xfrm>
              <a:off x="7789806" y="1991544"/>
              <a:ext cx="56144" cy="15274"/>
            </a:xfrm>
            <a:custGeom>
              <a:avLst/>
              <a:gdLst/>
              <a:ahLst/>
              <a:cxnLst/>
              <a:rect l="l" t="t" r="r" b="b"/>
              <a:pathLst>
                <a:path w="1860" h="506" extrusionOk="0">
                  <a:moveTo>
                    <a:pt x="259" y="0"/>
                  </a:moveTo>
                  <a:cubicBezTo>
                    <a:pt x="122" y="0"/>
                    <a:pt x="0" y="107"/>
                    <a:pt x="0" y="229"/>
                  </a:cubicBezTo>
                  <a:cubicBezTo>
                    <a:pt x="0" y="366"/>
                    <a:pt x="107" y="488"/>
                    <a:pt x="229" y="488"/>
                  </a:cubicBezTo>
                  <a:lnTo>
                    <a:pt x="1661" y="503"/>
                  </a:lnTo>
                  <a:cubicBezTo>
                    <a:pt x="1669" y="504"/>
                    <a:pt x="1677" y="505"/>
                    <a:pt x="1685" y="505"/>
                  </a:cubicBezTo>
                  <a:cubicBezTo>
                    <a:pt x="1765" y="505"/>
                    <a:pt x="1829" y="436"/>
                    <a:pt x="1829" y="366"/>
                  </a:cubicBezTo>
                  <a:cubicBezTo>
                    <a:pt x="1859" y="290"/>
                    <a:pt x="1798" y="214"/>
                    <a:pt x="1707" y="198"/>
                  </a:cubicBezTo>
                  <a:lnTo>
                    <a:pt x="275" y="31"/>
                  </a:lnTo>
                  <a:cubicBezTo>
                    <a:pt x="259" y="31"/>
                    <a:pt x="259" y="31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65;p58"/>
            <p:cNvSpPr/>
            <p:nvPr/>
          </p:nvSpPr>
          <p:spPr>
            <a:xfrm>
              <a:off x="7792100" y="1966189"/>
              <a:ext cx="56144" cy="18534"/>
            </a:xfrm>
            <a:custGeom>
              <a:avLst/>
              <a:gdLst/>
              <a:ahLst/>
              <a:cxnLst/>
              <a:rect l="l" t="t" r="r" b="b"/>
              <a:pathLst>
                <a:path w="1860" h="614" extrusionOk="0">
                  <a:moveTo>
                    <a:pt x="1704" y="0"/>
                  </a:moveTo>
                  <a:cubicBezTo>
                    <a:pt x="1695" y="0"/>
                    <a:pt x="1686" y="1"/>
                    <a:pt x="1677" y="2"/>
                  </a:cubicBezTo>
                  <a:lnTo>
                    <a:pt x="260" y="155"/>
                  </a:lnTo>
                  <a:lnTo>
                    <a:pt x="199" y="155"/>
                  </a:lnTo>
                  <a:cubicBezTo>
                    <a:pt x="77" y="200"/>
                    <a:pt x="1" y="307"/>
                    <a:pt x="31" y="444"/>
                  </a:cubicBezTo>
                  <a:cubicBezTo>
                    <a:pt x="59" y="542"/>
                    <a:pt x="163" y="614"/>
                    <a:pt x="274" y="614"/>
                  </a:cubicBezTo>
                  <a:cubicBezTo>
                    <a:pt x="284" y="614"/>
                    <a:pt x="295" y="613"/>
                    <a:pt x="305" y="612"/>
                  </a:cubicBezTo>
                  <a:lnTo>
                    <a:pt x="1722" y="307"/>
                  </a:lnTo>
                  <a:cubicBezTo>
                    <a:pt x="1814" y="292"/>
                    <a:pt x="1859" y="216"/>
                    <a:pt x="1859" y="140"/>
                  </a:cubicBezTo>
                  <a:cubicBezTo>
                    <a:pt x="1859" y="70"/>
                    <a:pt x="1796" y="0"/>
                    <a:pt x="1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66;p58"/>
            <p:cNvSpPr/>
            <p:nvPr/>
          </p:nvSpPr>
          <p:spPr>
            <a:xfrm>
              <a:off x="7187343" y="1719698"/>
              <a:ext cx="206073" cy="158743"/>
            </a:xfrm>
            <a:custGeom>
              <a:avLst/>
              <a:gdLst/>
              <a:ahLst/>
              <a:cxnLst/>
              <a:rect l="l" t="t" r="r" b="b"/>
              <a:pathLst>
                <a:path w="6827" h="5259" extrusionOk="0">
                  <a:moveTo>
                    <a:pt x="3186" y="1"/>
                  </a:moveTo>
                  <a:cubicBezTo>
                    <a:pt x="3155" y="1"/>
                    <a:pt x="3124" y="1"/>
                    <a:pt x="3093" y="2"/>
                  </a:cubicBezTo>
                  <a:cubicBezTo>
                    <a:pt x="2575" y="17"/>
                    <a:pt x="2088" y="139"/>
                    <a:pt x="1646" y="368"/>
                  </a:cubicBezTo>
                  <a:cubicBezTo>
                    <a:pt x="1204" y="581"/>
                    <a:pt x="808" y="916"/>
                    <a:pt x="518" y="1312"/>
                  </a:cubicBezTo>
                  <a:cubicBezTo>
                    <a:pt x="229" y="1724"/>
                    <a:pt x="61" y="2196"/>
                    <a:pt x="0" y="2668"/>
                  </a:cubicBezTo>
                  <a:cubicBezTo>
                    <a:pt x="0" y="2729"/>
                    <a:pt x="46" y="2790"/>
                    <a:pt x="92" y="2821"/>
                  </a:cubicBezTo>
                  <a:cubicBezTo>
                    <a:pt x="104" y="2823"/>
                    <a:pt x="117" y="2824"/>
                    <a:pt x="130" y="2824"/>
                  </a:cubicBezTo>
                  <a:cubicBezTo>
                    <a:pt x="192" y="2824"/>
                    <a:pt x="249" y="2793"/>
                    <a:pt x="275" y="2729"/>
                  </a:cubicBezTo>
                  <a:cubicBezTo>
                    <a:pt x="503" y="1861"/>
                    <a:pt x="1113" y="1175"/>
                    <a:pt x="1874" y="840"/>
                  </a:cubicBezTo>
                  <a:cubicBezTo>
                    <a:pt x="2255" y="672"/>
                    <a:pt x="2667" y="566"/>
                    <a:pt x="3093" y="566"/>
                  </a:cubicBezTo>
                  <a:cubicBezTo>
                    <a:pt x="3505" y="566"/>
                    <a:pt x="3931" y="642"/>
                    <a:pt x="4312" y="825"/>
                  </a:cubicBezTo>
                  <a:cubicBezTo>
                    <a:pt x="5089" y="1145"/>
                    <a:pt x="5744" y="1769"/>
                    <a:pt x="6049" y="2577"/>
                  </a:cubicBezTo>
                  <a:cubicBezTo>
                    <a:pt x="6339" y="3369"/>
                    <a:pt x="6308" y="4283"/>
                    <a:pt x="5897" y="5060"/>
                  </a:cubicBezTo>
                  <a:cubicBezTo>
                    <a:pt x="5851" y="5121"/>
                    <a:pt x="5866" y="5197"/>
                    <a:pt x="5927" y="5243"/>
                  </a:cubicBezTo>
                  <a:cubicBezTo>
                    <a:pt x="5947" y="5253"/>
                    <a:pt x="5971" y="5258"/>
                    <a:pt x="5995" y="5258"/>
                  </a:cubicBezTo>
                  <a:cubicBezTo>
                    <a:pt x="6044" y="5258"/>
                    <a:pt x="6095" y="5238"/>
                    <a:pt x="6125" y="5197"/>
                  </a:cubicBezTo>
                  <a:cubicBezTo>
                    <a:pt x="6689" y="4420"/>
                    <a:pt x="6826" y="3339"/>
                    <a:pt x="6506" y="2409"/>
                  </a:cubicBezTo>
                  <a:cubicBezTo>
                    <a:pt x="6186" y="1449"/>
                    <a:pt x="5455" y="672"/>
                    <a:pt x="4541" y="291"/>
                  </a:cubicBezTo>
                  <a:cubicBezTo>
                    <a:pt x="4112" y="106"/>
                    <a:pt x="3644" y="1"/>
                    <a:pt x="3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67;p58"/>
            <p:cNvSpPr/>
            <p:nvPr/>
          </p:nvSpPr>
          <p:spPr>
            <a:xfrm>
              <a:off x="7150095" y="1752540"/>
              <a:ext cx="52914" cy="33536"/>
            </a:xfrm>
            <a:custGeom>
              <a:avLst/>
              <a:gdLst/>
              <a:ahLst/>
              <a:cxnLst/>
              <a:rect l="l" t="t" r="r" b="b"/>
              <a:pathLst>
                <a:path w="1753" h="1111" extrusionOk="0">
                  <a:moveTo>
                    <a:pt x="156" y="0"/>
                  </a:moveTo>
                  <a:cubicBezTo>
                    <a:pt x="108" y="0"/>
                    <a:pt x="65" y="24"/>
                    <a:pt x="46" y="72"/>
                  </a:cubicBezTo>
                  <a:cubicBezTo>
                    <a:pt x="0" y="148"/>
                    <a:pt x="15" y="270"/>
                    <a:pt x="92" y="300"/>
                  </a:cubicBezTo>
                  <a:lnTo>
                    <a:pt x="1356" y="1062"/>
                  </a:lnTo>
                  <a:cubicBezTo>
                    <a:pt x="1356" y="1062"/>
                    <a:pt x="1371" y="1062"/>
                    <a:pt x="1371" y="1093"/>
                  </a:cubicBezTo>
                  <a:cubicBezTo>
                    <a:pt x="1399" y="1104"/>
                    <a:pt x="1429" y="1110"/>
                    <a:pt x="1460" y="1110"/>
                  </a:cubicBezTo>
                  <a:cubicBezTo>
                    <a:pt x="1550" y="1110"/>
                    <a:pt x="1646" y="1062"/>
                    <a:pt x="1691" y="971"/>
                  </a:cubicBezTo>
                  <a:cubicBezTo>
                    <a:pt x="1752" y="864"/>
                    <a:pt x="1691" y="712"/>
                    <a:pt x="1585" y="651"/>
                  </a:cubicBezTo>
                  <a:lnTo>
                    <a:pt x="244" y="26"/>
                  </a:lnTo>
                  <a:cubicBezTo>
                    <a:pt x="215" y="9"/>
                    <a:pt x="185" y="0"/>
                    <a:pt x="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68;p58"/>
            <p:cNvSpPr/>
            <p:nvPr/>
          </p:nvSpPr>
          <p:spPr>
            <a:xfrm>
              <a:off x="7165731" y="1729599"/>
              <a:ext cx="48326" cy="41625"/>
            </a:xfrm>
            <a:custGeom>
              <a:avLst/>
              <a:gdLst/>
              <a:ahLst/>
              <a:cxnLst/>
              <a:rect l="l" t="t" r="r" b="b"/>
              <a:pathLst>
                <a:path w="1601" h="1379" extrusionOk="0">
                  <a:moveTo>
                    <a:pt x="200" y="1"/>
                  </a:moveTo>
                  <a:cubicBezTo>
                    <a:pt x="154" y="1"/>
                    <a:pt x="111" y="21"/>
                    <a:pt x="76" y="55"/>
                  </a:cubicBezTo>
                  <a:cubicBezTo>
                    <a:pt x="0" y="116"/>
                    <a:pt x="16" y="222"/>
                    <a:pt x="76" y="283"/>
                  </a:cubicBezTo>
                  <a:lnTo>
                    <a:pt x="1143" y="1319"/>
                  </a:lnTo>
                  <a:cubicBezTo>
                    <a:pt x="1143" y="1319"/>
                    <a:pt x="1143" y="1319"/>
                    <a:pt x="1143" y="1319"/>
                  </a:cubicBezTo>
                  <a:lnTo>
                    <a:pt x="1143" y="1319"/>
                  </a:lnTo>
                  <a:cubicBezTo>
                    <a:pt x="1143" y="1327"/>
                    <a:pt x="1147" y="1331"/>
                    <a:pt x="1149" y="1331"/>
                  </a:cubicBezTo>
                  <a:cubicBezTo>
                    <a:pt x="1151" y="1331"/>
                    <a:pt x="1151" y="1327"/>
                    <a:pt x="1143" y="1319"/>
                  </a:cubicBezTo>
                  <a:lnTo>
                    <a:pt x="1143" y="1319"/>
                  </a:lnTo>
                  <a:cubicBezTo>
                    <a:pt x="1202" y="1359"/>
                    <a:pt x="1263" y="1378"/>
                    <a:pt x="1320" y="1378"/>
                  </a:cubicBezTo>
                  <a:cubicBezTo>
                    <a:pt x="1397" y="1378"/>
                    <a:pt x="1465" y="1343"/>
                    <a:pt x="1509" y="1274"/>
                  </a:cubicBezTo>
                  <a:cubicBezTo>
                    <a:pt x="1600" y="1167"/>
                    <a:pt x="1585" y="1015"/>
                    <a:pt x="1463" y="939"/>
                  </a:cubicBezTo>
                  <a:lnTo>
                    <a:pt x="305" y="40"/>
                  </a:lnTo>
                  <a:cubicBezTo>
                    <a:pt x="272" y="13"/>
                    <a:pt x="235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69;p58"/>
            <p:cNvSpPr/>
            <p:nvPr/>
          </p:nvSpPr>
          <p:spPr>
            <a:xfrm>
              <a:off x="7185955" y="1705360"/>
              <a:ext cx="40055" cy="48236"/>
            </a:xfrm>
            <a:custGeom>
              <a:avLst/>
              <a:gdLst/>
              <a:ahLst/>
              <a:cxnLst/>
              <a:rect l="l" t="t" r="r" b="b"/>
              <a:pathLst>
                <a:path w="1327" h="1598" extrusionOk="0">
                  <a:moveTo>
                    <a:pt x="199" y="1"/>
                  </a:moveTo>
                  <a:cubicBezTo>
                    <a:pt x="169" y="1"/>
                    <a:pt x="137" y="8"/>
                    <a:pt x="107" y="20"/>
                  </a:cubicBezTo>
                  <a:cubicBezTo>
                    <a:pt x="31" y="81"/>
                    <a:pt x="1" y="172"/>
                    <a:pt x="46" y="248"/>
                  </a:cubicBezTo>
                  <a:lnTo>
                    <a:pt x="854" y="1483"/>
                  </a:lnTo>
                  <a:lnTo>
                    <a:pt x="869" y="1513"/>
                  </a:lnTo>
                  <a:cubicBezTo>
                    <a:pt x="919" y="1571"/>
                    <a:pt x="986" y="1597"/>
                    <a:pt x="1054" y="1597"/>
                  </a:cubicBezTo>
                  <a:cubicBezTo>
                    <a:pt x="1112" y="1597"/>
                    <a:pt x="1171" y="1578"/>
                    <a:pt x="1220" y="1543"/>
                  </a:cubicBezTo>
                  <a:cubicBezTo>
                    <a:pt x="1326" y="1452"/>
                    <a:pt x="1326" y="1300"/>
                    <a:pt x="1250" y="1208"/>
                  </a:cubicBezTo>
                  <a:lnTo>
                    <a:pt x="321" y="66"/>
                  </a:lnTo>
                  <a:cubicBezTo>
                    <a:pt x="293" y="19"/>
                    <a:pt x="247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70;p58"/>
            <p:cNvSpPr/>
            <p:nvPr/>
          </p:nvSpPr>
          <p:spPr>
            <a:xfrm>
              <a:off x="7855579" y="1142561"/>
              <a:ext cx="315524" cy="1620240"/>
            </a:xfrm>
            <a:custGeom>
              <a:avLst/>
              <a:gdLst/>
              <a:ahLst/>
              <a:cxnLst/>
              <a:rect l="l" t="t" r="r" b="b"/>
              <a:pathLst>
                <a:path w="10453" h="53677" extrusionOk="0">
                  <a:moveTo>
                    <a:pt x="107" y="1"/>
                  </a:moveTo>
                  <a:cubicBezTo>
                    <a:pt x="92" y="1"/>
                    <a:pt x="76" y="1"/>
                    <a:pt x="15" y="62"/>
                  </a:cubicBezTo>
                  <a:cubicBezTo>
                    <a:pt x="0" y="77"/>
                    <a:pt x="15" y="123"/>
                    <a:pt x="31" y="123"/>
                  </a:cubicBezTo>
                  <a:cubicBezTo>
                    <a:pt x="4617" y="1982"/>
                    <a:pt x="8304" y="6065"/>
                    <a:pt x="9523" y="10895"/>
                  </a:cubicBezTo>
                  <a:cubicBezTo>
                    <a:pt x="10163" y="13302"/>
                    <a:pt x="10223" y="15846"/>
                    <a:pt x="9721" y="18269"/>
                  </a:cubicBezTo>
                  <a:cubicBezTo>
                    <a:pt x="9477" y="19488"/>
                    <a:pt x="9081" y="20661"/>
                    <a:pt x="8730" y="21864"/>
                  </a:cubicBezTo>
                  <a:cubicBezTo>
                    <a:pt x="8380" y="23068"/>
                    <a:pt x="8090" y="24287"/>
                    <a:pt x="8014" y="25536"/>
                  </a:cubicBezTo>
                  <a:cubicBezTo>
                    <a:pt x="7938" y="26801"/>
                    <a:pt x="8106" y="28096"/>
                    <a:pt x="8685" y="29223"/>
                  </a:cubicBezTo>
                  <a:cubicBezTo>
                    <a:pt x="8959" y="29787"/>
                    <a:pt x="9294" y="30320"/>
                    <a:pt x="9553" y="30869"/>
                  </a:cubicBezTo>
                  <a:cubicBezTo>
                    <a:pt x="9827" y="31433"/>
                    <a:pt x="10056" y="32012"/>
                    <a:pt x="10071" y="32621"/>
                  </a:cubicBezTo>
                  <a:cubicBezTo>
                    <a:pt x="10086" y="32926"/>
                    <a:pt x="10025" y="33230"/>
                    <a:pt x="9949" y="33520"/>
                  </a:cubicBezTo>
                  <a:cubicBezTo>
                    <a:pt x="9858" y="33809"/>
                    <a:pt x="9751" y="34099"/>
                    <a:pt x="9599" y="34358"/>
                  </a:cubicBezTo>
                  <a:cubicBezTo>
                    <a:pt x="9309" y="34891"/>
                    <a:pt x="8913" y="35379"/>
                    <a:pt x="8548" y="35881"/>
                  </a:cubicBezTo>
                  <a:cubicBezTo>
                    <a:pt x="8182" y="36384"/>
                    <a:pt x="7816" y="36902"/>
                    <a:pt x="7588" y="37496"/>
                  </a:cubicBezTo>
                  <a:cubicBezTo>
                    <a:pt x="7359" y="38091"/>
                    <a:pt x="7313" y="38746"/>
                    <a:pt x="7390" y="39370"/>
                  </a:cubicBezTo>
                  <a:cubicBezTo>
                    <a:pt x="7557" y="40620"/>
                    <a:pt x="8151" y="41747"/>
                    <a:pt x="8624" y="42890"/>
                  </a:cubicBezTo>
                  <a:cubicBezTo>
                    <a:pt x="8867" y="43469"/>
                    <a:pt x="9081" y="44033"/>
                    <a:pt x="9233" y="44642"/>
                  </a:cubicBezTo>
                  <a:cubicBezTo>
                    <a:pt x="9386" y="45236"/>
                    <a:pt x="9523" y="45846"/>
                    <a:pt x="9553" y="46470"/>
                  </a:cubicBezTo>
                  <a:cubicBezTo>
                    <a:pt x="9782" y="48954"/>
                    <a:pt x="9233" y="51498"/>
                    <a:pt x="7923" y="53616"/>
                  </a:cubicBezTo>
                  <a:cubicBezTo>
                    <a:pt x="7923" y="53631"/>
                    <a:pt x="7923" y="53647"/>
                    <a:pt x="7938" y="53677"/>
                  </a:cubicBezTo>
                  <a:cubicBezTo>
                    <a:pt x="7953" y="53677"/>
                    <a:pt x="7969" y="53677"/>
                    <a:pt x="7999" y="53647"/>
                  </a:cubicBezTo>
                  <a:cubicBezTo>
                    <a:pt x="9325" y="51544"/>
                    <a:pt x="9904" y="48969"/>
                    <a:pt x="9675" y="46470"/>
                  </a:cubicBezTo>
                  <a:cubicBezTo>
                    <a:pt x="9614" y="45846"/>
                    <a:pt x="9492" y="45236"/>
                    <a:pt x="9340" y="44627"/>
                  </a:cubicBezTo>
                  <a:cubicBezTo>
                    <a:pt x="9187" y="44017"/>
                    <a:pt x="8989" y="43423"/>
                    <a:pt x="8730" y="42859"/>
                  </a:cubicBezTo>
                  <a:cubicBezTo>
                    <a:pt x="8258" y="41717"/>
                    <a:pt x="7664" y="40589"/>
                    <a:pt x="7511" y="39355"/>
                  </a:cubicBezTo>
                  <a:cubicBezTo>
                    <a:pt x="7435" y="38746"/>
                    <a:pt x="7496" y="38106"/>
                    <a:pt x="7725" y="37542"/>
                  </a:cubicBezTo>
                  <a:cubicBezTo>
                    <a:pt x="7953" y="36963"/>
                    <a:pt x="8319" y="36460"/>
                    <a:pt x="8685" y="35958"/>
                  </a:cubicBezTo>
                  <a:cubicBezTo>
                    <a:pt x="9035" y="35470"/>
                    <a:pt x="9446" y="34967"/>
                    <a:pt x="9751" y="34419"/>
                  </a:cubicBezTo>
                  <a:cubicBezTo>
                    <a:pt x="9904" y="34129"/>
                    <a:pt x="10025" y="33840"/>
                    <a:pt x="10132" y="33535"/>
                  </a:cubicBezTo>
                  <a:cubicBezTo>
                    <a:pt x="10223" y="33230"/>
                    <a:pt x="10254" y="32910"/>
                    <a:pt x="10254" y="32590"/>
                  </a:cubicBezTo>
                  <a:cubicBezTo>
                    <a:pt x="10239" y="31951"/>
                    <a:pt x="10010" y="31326"/>
                    <a:pt x="9751" y="30777"/>
                  </a:cubicBezTo>
                  <a:cubicBezTo>
                    <a:pt x="9477" y="30198"/>
                    <a:pt x="9157" y="29680"/>
                    <a:pt x="8883" y="29117"/>
                  </a:cubicBezTo>
                  <a:cubicBezTo>
                    <a:pt x="8334" y="28020"/>
                    <a:pt x="8167" y="26755"/>
                    <a:pt x="8243" y="25521"/>
                  </a:cubicBezTo>
                  <a:cubicBezTo>
                    <a:pt x="8380" y="23022"/>
                    <a:pt x="9462" y="20722"/>
                    <a:pt x="9964" y="18269"/>
                  </a:cubicBezTo>
                  <a:cubicBezTo>
                    <a:pt x="10452" y="15816"/>
                    <a:pt x="10376" y="13241"/>
                    <a:pt x="9736" y="10818"/>
                  </a:cubicBezTo>
                  <a:cubicBezTo>
                    <a:pt x="9431" y="9599"/>
                    <a:pt x="8944" y="8442"/>
                    <a:pt x="8365" y="7329"/>
                  </a:cubicBezTo>
                  <a:cubicBezTo>
                    <a:pt x="7771" y="6232"/>
                    <a:pt x="7039" y="5196"/>
                    <a:pt x="6201" y="4267"/>
                  </a:cubicBezTo>
                  <a:cubicBezTo>
                    <a:pt x="4556" y="2408"/>
                    <a:pt x="2438" y="930"/>
                    <a:pt x="107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71;p58"/>
            <p:cNvSpPr/>
            <p:nvPr/>
          </p:nvSpPr>
          <p:spPr>
            <a:xfrm>
              <a:off x="6965212" y="1983032"/>
              <a:ext cx="80956" cy="618581"/>
            </a:xfrm>
            <a:custGeom>
              <a:avLst/>
              <a:gdLst/>
              <a:ahLst/>
              <a:cxnLst/>
              <a:rect l="l" t="t" r="r" b="b"/>
              <a:pathLst>
                <a:path w="2682" h="20493" extrusionOk="0">
                  <a:moveTo>
                    <a:pt x="1682" y="0"/>
                  </a:moveTo>
                  <a:cubicBezTo>
                    <a:pt x="1673" y="0"/>
                    <a:pt x="1661" y="8"/>
                    <a:pt x="1646" y="23"/>
                  </a:cubicBezTo>
                  <a:cubicBezTo>
                    <a:pt x="915" y="572"/>
                    <a:pt x="427" y="1410"/>
                    <a:pt x="198" y="2309"/>
                  </a:cubicBezTo>
                  <a:cubicBezTo>
                    <a:pt x="0" y="3192"/>
                    <a:pt x="0" y="4152"/>
                    <a:pt x="168" y="5051"/>
                  </a:cubicBezTo>
                  <a:cubicBezTo>
                    <a:pt x="503" y="6880"/>
                    <a:pt x="1387" y="8495"/>
                    <a:pt x="1981" y="10201"/>
                  </a:cubicBezTo>
                  <a:cubicBezTo>
                    <a:pt x="2255" y="11069"/>
                    <a:pt x="2469" y="11953"/>
                    <a:pt x="2514" y="12852"/>
                  </a:cubicBezTo>
                  <a:cubicBezTo>
                    <a:pt x="2545" y="13751"/>
                    <a:pt x="2377" y="14650"/>
                    <a:pt x="1935" y="15442"/>
                  </a:cubicBezTo>
                  <a:cubicBezTo>
                    <a:pt x="1524" y="16250"/>
                    <a:pt x="945" y="16966"/>
                    <a:pt x="625" y="17849"/>
                  </a:cubicBezTo>
                  <a:cubicBezTo>
                    <a:pt x="473" y="18261"/>
                    <a:pt x="381" y="18748"/>
                    <a:pt x="397" y="19205"/>
                  </a:cubicBezTo>
                  <a:cubicBezTo>
                    <a:pt x="412" y="19662"/>
                    <a:pt x="564" y="20120"/>
                    <a:pt x="869" y="20470"/>
                  </a:cubicBezTo>
                  <a:cubicBezTo>
                    <a:pt x="876" y="20485"/>
                    <a:pt x="888" y="20493"/>
                    <a:pt x="899" y="20493"/>
                  </a:cubicBezTo>
                  <a:cubicBezTo>
                    <a:pt x="911" y="20493"/>
                    <a:pt x="922" y="20485"/>
                    <a:pt x="930" y="20470"/>
                  </a:cubicBezTo>
                  <a:cubicBezTo>
                    <a:pt x="945" y="20455"/>
                    <a:pt x="945" y="20439"/>
                    <a:pt x="930" y="20424"/>
                  </a:cubicBezTo>
                  <a:cubicBezTo>
                    <a:pt x="640" y="20074"/>
                    <a:pt x="503" y="19617"/>
                    <a:pt x="488" y="19175"/>
                  </a:cubicBezTo>
                  <a:cubicBezTo>
                    <a:pt x="473" y="18718"/>
                    <a:pt x="564" y="18291"/>
                    <a:pt x="716" y="17865"/>
                  </a:cubicBezTo>
                  <a:cubicBezTo>
                    <a:pt x="1036" y="17027"/>
                    <a:pt x="1615" y="16311"/>
                    <a:pt x="2027" y="15488"/>
                  </a:cubicBezTo>
                  <a:cubicBezTo>
                    <a:pt x="2484" y="14680"/>
                    <a:pt x="2682" y="13736"/>
                    <a:pt x="2636" y="12822"/>
                  </a:cubicBezTo>
                  <a:cubicBezTo>
                    <a:pt x="2621" y="11892"/>
                    <a:pt x="2408" y="10993"/>
                    <a:pt x="2133" y="10110"/>
                  </a:cubicBezTo>
                  <a:cubicBezTo>
                    <a:pt x="1554" y="8388"/>
                    <a:pt x="640" y="6758"/>
                    <a:pt x="305" y="4990"/>
                  </a:cubicBezTo>
                  <a:cubicBezTo>
                    <a:pt x="107" y="4091"/>
                    <a:pt x="107" y="3177"/>
                    <a:pt x="320" y="2309"/>
                  </a:cubicBezTo>
                  <a:cubicBezTo>
                    <a:pt x="534" y="1456"/>
                    <a:pt x="960" y="618"/>
                    <a:pt x="1692" y="54"/>
                  </a:cubicBezTo>
                  <a:cubicBezTo>
                    <a:pt x="1707" y="39"/>
                    <a:pt x="1707" y="23"/>
                    <a:pt x="1707" y="23"/>
                  </a:cubicBezTo>
                  <a:cubicBezTo>
                    <a:pt x="1699" y="8"/>
                    <a:pt x="1692" y="0"/>
                    <a:pt x="168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72;p58"/>
            <p:cNvSpPr/>
            <p:nvPr/>
          </p:nvSpPr>
          <p:spPr>
            <a:xfrm>
              <a:off x="7499154" y="1265837"/>
              <a:ext cx="484741" cy="562015"/>
            </a:xfrm>
            <a:custGeom>
              <a:avLst/>
              <a:gdLst/>
              <a:ahLst/>
              <a:cxnLst/>
              <a:rect l="l" t="t" r="r" b="b"/>
              <a:pathLst>
                <a:path w="16059" h="18619" extrusionOk="0">
                  <a:moveTo>
                    <a:pt x="16" y="0"/>
                  </a:moveTo>
                  <a:cubicBezTo>
                    <a:pt x="0" y="15"/>
                    <a:pt x="0" y="31"/>
                    <a:pt x="0" y="46"/>
                  </a:cubicBezTo>
                  <a:cubicBezTo>
                    <a:pt x="762" y="1996"/>
                    <a:pt x="1692" y="3855"/>
                    <a:pt x="2773" y="5637"/>
                  </a:cubicBezTo>
                  <a:cubicBezTo>
                    <a:pt x="3855" y="7420"/>
                    <a:pt x="5074" y="9111"/>
                    <a:pt x="6445" y="10680"/>
                  </a:cubicBezTo>
                  <a:cubicBezTo>
                    <a:pt x="9172" y="13819"/>
                    <a:pt x="12402" y="16546"/>
                    <a:pt x="15998" y="18618"/>
                  </a:cubicBezTo>
                  <a:cubicBezTo>
                    <a:pt x="16013" y="18618"/>
                    <a:pt x="16029" y="18618"/>
                    <a:pt x="16059" y="18603"/>
                  </a:cubicBezTo>
                  <a:cubicBezTo>
                    <a:pt x="16059" y="18588"/>
                    <a:pt x="16059" y="18557"/>
                    <a:pt x="16029" y="18542"/>
                  </a:cubicBezTo>
                  <a:cubicBezTo>
                    <a:pt x="12463" y="16409"/>
                    <a:pt x="9249" y="13712"/>
                    <a:pt x="6567" y="10559"/>
                  </a:cubicBezTo>
                  <a:cubicBezTo>
                    <a:pt x="5226" y="8989"/>
                    <a:pt x="3992" y="7329"/>
                    <a:pt x="2910" y="5561"/>
                  </a:cubicBezTo>
                  <a:cubicBezTo>
                    <a:pt x="1829" y="3809"/>
                    <a:pt x="869" y="1935"/>
                    <a:pt x="76" y="31"/>
                  </a:cubicBezTo>
                  <a:cubicBezTo>
                    <a:pt x="61" y="15"/>
                    <a:pt x="31" y="15"/>
                    <a:pt x="1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73;p58"/>
            <p:cNvSpPr/>
            <p:nvPr/>
          </p:nvSpPr>
          <p:spPr>
            <a:xfrm>
              <a:off x="7664719" y="1305198"/>
              <a:ext cx="366114" cy="369978"/>
            </a:xfrm>
            <a:custGeom>
              <a:avLst/>
              <a:gdLst/>
              <a:ahLst/>
              <a:cxnLst/>
              <a:rect l="l" t="t" r="r" b="b"/>
              <a:pathLst>
                <a:path w="12129" h="12257" extrusionOk="0">
                  <a:moveTo>
                    <a:pt x="47" y="0"/>
                  </a:moveTo>
                  <a:cubicBezTo>
                    <a:pt x="41" y="0"/>
                    <a:pt x="35" y="2"/>
                    <a:pt x="31" y="6"/>
                  </a:cubicBezTo>
                  <a:cubicBezTo>
                    <a:pt x="15" y="22"/>
                    <a:pt x="0" y="37"/>
                    <a:pt x="15" y="52"/>
                  </a:cubicBezTo>
                  <a:cubicBezTo>
                    <a:pt x="686" y="1347"/>
                    <a:pt x="1463" y="2596"/>
                    <a:pt x="2316" y="3754"/>
                  </a:cubicBezTo>
                  <a:cubicBezTo>
                    <a:pt x="3185" y="4912"/>
                    <a:pt x="4114" y="6025"/>
                    <a:pt x="5135" y="7045"/>
                  </a:cubicBezTo>
                  <a:cubicBezTo>
                    <a:pt x="7176" y="9102"/>
                    <a:pt x="9523" y="10885"/>
                    <a:pt x="12067" y="12256"/>
                  </a:cubicBezTo>
                  <a:cubicBezTo>
                    <a:pt x="12098" y="12256"/>
                    <a:pt x="12113" y="12256"/>
                    <a:pt x="12128" y="12226"/>
                  </a:cubicBezTo>
                  <a:cubicBezTo>
                    <a:pt x="12128" y="12210"/>
                    <a:pt x="12128" y="12195"/>
                    <a:pt x="12113" y="12180"/>
                  </a:cubicBezTo>
                  <a:cubicBezTo>
                    <a:pt x="9599" y="10748"/>
                    <a:pt x="7268" y="8996"/>
                    <a:pt x="5257" y="6939"/>
                  </a:cubicBezTo>
                  <a:cubicBezTo>
                    <a:pt x="4251" y="5903"/>
                    <a:pt x="3291" y="4821"/>
                    <a:pt x="2438" y="3663"/>
                  </a:cubicBezTo>
                  <a:cubicBezTo>
                    <a:pt x="1585" y="2490"/>
                    <a:pt x="793" y="1286"/>
                    <a:pt x="92" y="22"/>
                  </a:cubicBezTo>
                  <a:cubicBezTo>
                    <a:pt x="81" y="11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74;p58"/>
            <p:cNvSpPr/>
            <p:nvPr/>
          </p:nvSpPr>
          <p:spPr>
            <a:xfrm>
              <a:off x="7748422" y="1206765"/>
              <a:ext cx="340336" cy="467022"/>
            </a:xfrm>
            <a:custGeom>
              <a:avLst/>
              <a:gdLst/>
              <a:ahLst/>
              <a:cxnLst/>
              <a:rect l="l" t="t" r="r" b="b"/>
              <a:pathLst>
                <a:path w="11275" h="15472" extrusionOk="0">
                  <a:moveTo>
                    <a:pt x="63" y="1"/>
                  </a:moveTo>
                  <a:cubicBezTo>
                    <a:pt x="52" y="1"/>
                    <a:pt x="41" y="11"/>
                    <a:pt x="31" y="22"/>
                  </a:cubicBezTo>
                  <a:cubicBezTo>
                    <a:pt x="0" y="53"/>
                    <a:pt x="31" y="83"/>
                    <a:pt x="46" y="83"/>
                  </a:cubicBezTo>
                  <a:cubicBezTo>
                    <a:pt x="1570" y="738"/>
                    <a:pt x="3002" y="1607"/>
                    <a:pt x="4297" y="2658"/>
                  </a:cubicBezTo>
                  <a:cubicBezTo>
                    <a:pt x="5592" y="3709"/>
                    <a:pt x="6704" y="4928"/>
                    <a:pt x="7694" y="6254"/>
                  </a:cubicBezTo>
                  <a:cubicBezTo>
                    <a:pt x="9660" y="8920"/>
                    <a:pt x="10894" y="12119"/>
                    <a:pt x="11199" y="15441"/>
                  </a:cubicBezTo>
                  <a:cubicBezTo>
                    <a:pt x="11199" y="15456"/>
                    <a:pt x="11229" y="15471"/>
                    <a:pt x="11244" y="15471"/>
                  </a:cubicBezTo>
                  <a:cubicBezTo>
                    <a:pt x="11260" y="15471"/>
                    <a:pt x="11275" y="15456"/>
                    <a:pt x="11275" y="15441"/>
                  </a:cubicBezTo>
                  <a:cubicBezTo>
                    <a:pt x="11168" y="13780"/>
                    <a:pt x="10787" y="12119"/>
                    <a:pt x="10193" y="10565"/>
                  </a:cubicBezTo>
                  <a:cubicBezTo>
                    <a:pt x="9599" y="8996"/>
                    <a:pt x="8807" y="7518"/>
                    <a:pt x="7831" y="6162"/>
                  </a:cubicBezTo>
                  <a:cubicBezTo>
                    <a:pt x="6856" y="4806"/>
                    <a:pt x="5683" y="3587"/>
                    <a:pt x="4388" y="2536"/>
                  </a:cubicBezTo>
                  <a:cubicBezTo>
                    <a:pt x="3093" y="1500"/>
                    <a:pt x="1630" y="632"/>
                    <a:pt x="76" y="7"/>
                  </a:cubicBezTo>
                  <a:cubicBezTo>
                    <a:pt x="72" y="2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75;p58"/>
            <p:cNvSpPr/>
            <p:nvPr/>
          </p:nvSpPr>
          <p:spPr>
            <a:xfrm>
              <a:off x="6972577" y="1208606"/>
              <a:ext cx="474176" cy="343777"/>
            </a:xfrm>
            <a:custGeom>
              <a:avLst/>
              <a:gdLst/>
              <a:ahLst/>
              <a:cxnLst/>
              <a:rect l="l" t="t" r="r" b="b"/>
              <a:pathLst>
                <a:path w="15709" h="11389" extrusionOk="0">
                  <a:moveTo>
                    <a:pt x="15652" y="1"/>
                  </a:moveTo>
                  <a:cubicBezTo>
                    <a:pt x="15632" y="1"/>
                    <a:pt x="15617" y="11"/>
                    <a:pt x="15617" y="22"/>
                  </a:cubicBezTo>
                  <a:cubicBezTo>
                    <a:pt x="14337" y="3161"/>
                    <a:pt x="12143" y="5888"/>
                    <a:pt x="9401" y="7853"/>
                  </a:cubicBezTo>
                  <a:cubicBezTo>
                    <a:pt x="8030" y="8828"/>
                    <a:pt x="6552" y="9636"/>
                    <a:pt x="4967" y="10230"/>
                  </a:cubicBezTo>
                  <a:cubicBezTo>
                    <a:pt x="3383" y="10809"/>
                    <a:pt x="1707" y="11190"/>
                    <a:pt x="31" y="11297"/>
                  </a:cubicBezTo>
                  <a:cubicBezTo>
                    <a:pt x="0" y="11297"/>
                    <a:pt x="0" y="11312"/>
                    <a:pt x="15" y="11358"/>
                  </a:cubicBezTo>
                  <a:cubicBezTo>
                    <a:pt x="15" y="11373"/>
                    <a:pt x="31" y="11388"/>
                    <a:pt x="61" y="11388"/>
                  </a:cubicBezTo>
                  <a:cubicBezTo>
                    <a:pt x="1752" y="11312"/>
                    <a:pt x="3428" y="10977"/>
                    <a:pt x="5028" y="10382"/>
                  </a:cubicBezTo>
                  <a:cubicBezTo>
                    <a:pt x="6628" y="9788"/>
                    <a:pt x="8151" y="8996"/>
                    <a:pt x="9523" y="7990"/>
                  </a:cubicBezTo>
                  <a:cubicBezTo>
                    <a:pt x="10894" y="6970"/>
                    <a:pt x="12128" y="5796"/>
                    <a:pt x="13179" y="4456"/>
                  </a:cubicBezTo>
                  <a:cubicBezTo>
                    <a:pt x="14231" y="3130"/>
                    <a:pt x="15084" y="1637"/>
                    <a:pt x="15693" y="68"/>
                  </a:cubicBezTo>
                  <a:cubicBezTo>
                    <a:pt x="15708" y="37"/>
                    <a:pt x="15693" y="7"/>
                    <a:pt x="15678" y="7"/>
                  </a:cubicBezTo>
                  <a:cubicBezTo>
                    <a:pt x="15669" y="2"/>
                    <a:pt x="15660" y="1"/>
                    <a:pt x="15652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76;p58"/>
            <p:cNvSpPr/>
            <p:nvPr/>
          </p:nvSpPr>
          <p:spPr>
            <a:xfrm>
              <a:off x="7057669" y="1259860"/>
              <a:ext cx="299405" cy="194905"/>
            </a:xfrm>
            <a:custGeom>
              <a:avLst/>
              <a:gdLst/>
              <a:ahLst/>
              <a:cxnLst/>
              <a:rect l="l" t="t" r="r" b="b"/>
              <a:pathLst>
                <a:path w="9919" h="6457" extrusionOk="0">
                  <a:moveTo>
                    <a:pt x="9857" y="0"/>
                  </a:moveTo>
                  <a:cubicBezTo>
                    <a:pt x="8029" y="747"/>
                    <a:pt x="6277" y="1661"/>
                    <a:pt x="4632" y="2727"/>
                  </a:cubicBezTo>
                  <a:cubicBezTo>
                    <a:pt x="3778" y="3261"/>
                    <a:pt x="2986" y="3855"/>
                    <a:pt x="2224" y="4464"/>
                  </a:cubicBezTo>
                  <a:cubicBezTo>
                    <a:pt x="1462" y="5089"/>
                    <a:pt x="716" y="5729"/>
                    <a:pt x="15" y="6414"/>
                  </a:cubicBezTo>
                  <a:cubicBezTo>
                    <a:pt x="4" y="6437"/>
                    <a:pt x="1" y="6451"/>
                    <a:pt x="12" y="6451"/>
                  </a:cubicBezTo>
                  <a:cubicBezTo>
                    <a:pt x="16" y="6451"/>
                    <a:pt x="22" y="6449"/>
                    <a:pt x="30" y="6445"/>
                  </a:cubicBezTo>
                  <a:cubicBezTo>
                    <a:pt x="38" y="6452"/>
                    <a:pt x="49" y="6456"/>
                    <a:pt x="61" y="6456"/>
                  </a:cubicBezTo>
                  <a:cubicBezTo>
                    <a:pt x="72" y="6456"/>
                    <a:pt x="84" y="6452"/>
                    <a:pt x="91" y="6445"/>
                  </a:cubicBezTo>
                  <a:cubicBezTo>
                    <a:pt x="807" y="5790"/>
                    <a:pt x="1554" y="5165"/>
                    <a:pt x="2331" y="4556"/>
                  </a:cubicBezTo>
                  <a:cubicBezTo>
                    <a:pt x="3123" y="3961"/>
                    <a:pt x="3915" y="3382"/>
                    <a:pt x="4738" y="2849"/>
                  </a:cubicBezTo>
                  <a:cubicBezTo>
                    <a:pt x="6368" y="1767"/>
                    <a:pt x="8105" y="853"/>
                    <a:pt x="9903" y="76"/>
                  </a:cubicBezTo>
                  <a:cubicBezTo>
                    <a:pt x="9918" y="61"/>
                    <a:pt x="9918" y="46"/>
                    <a:pt x="9918" y="15"/>
                  </a:cubicBezTo>
                  <a:cubicBezTo>
                    <a:pt x="9903" y="0"/>
                    <a:pt x="9873" y="0"/>
                    <a:pt x="985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77;p58"/>
            <p:cNvSpPr/>
            <p:nvPr/>
          </p:nvSpPr>
          <p:spPr>
            <a:xfrm>
              <a:off x="6082210" y="1661803"/>
              <a:ext cx="689878" cy="1175525"/>
            </a:xfrm>
            <a:custGeom>
              <a:avLst/>
              <a:gdLst/>
              <a:ahLst/>
              <a:cxnLst/>
              <a:rect l="l" t="t" r="r" b="b"/>
              <a:pathLst>
                <a:path w="22855" h="38944" extrusionOk="0">
                  <a:moveTo>
                    <a:pt x="0" y="0"/>
                  </a:moveTo>
                  <a:lnTo>
                    <a:pt x="4998" y="32483"/>
                  </a:lnTo>
                  <a:lnTo>
                    <a:pt x="22854" y="38943"/>
                  </a:lnTo>
                  <a:cubicBezTo>
                    <a:pt x="22854" y="38943"/>
                    <a:pt x="17613" y="7771"/>
                    <a:pt x="17628" y="7710"/>
                  </a:cubicBezTo>
                  <a:cubicBezTo>
                    <a:pt x="10483" y="28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78;p58"/>
            <p:cNvSpPr/>
            <p:nvPr/>
          </p:nvSpPr>
          <p:spPr>
            <a:xfrm>
              <a:off x="6062892" y="1688940"/>
              <a:ext cx="711038" cy="1163541"/>
            </a:xfrm>
            <a:custGeom>
              <a:avLst/>
              <a:gdLst/>
              <a:ahLst/>
              <a:cxnLst/>
              <a:rect l="l" t="t" r="r" b="b"/>
              <a:pathLst>
                <a:path w="23556" h="38547" extrusionOk="0">
                  <a:moveTo>
                    <a:pt x="0" y="0"/>
                  </a:moveTo>
                  <a:lnTo>
                    <a:pt x="4541" y="31950"/>
                  </a:lnTo>
                  <a:lnTo>
                    <a:pt x="23555" y="38547"/>
                  </a:lnTo>
                  <a:cubicBezTo>
                    <a:pt x="23555" y="38547"/>
                    <a:pt x="18345" y="7390"/>
                    <a:pt x="18345" y="7329"/>
                  </a:cubicBezTo>
                  <a:cubicBezTo>
                    <a:pt x="10772" y="237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79;p58"/>
            <p:cNvSpPr/>
            <p:nvPr/>
          </p:nvSpPr>
          <p:spPr>
            <a:xfrm>
              <a:off x="6029326" y="1713299"/>
              <a:ext cx="746445" cy="1153459"/>
            </a:xfrm>
            <a:custGeom>
              <a:avLst/>
              <a:gdLst/>
              <a:ahLst/>
              <a:cxnLst/>
              <a:rect l="l" t="t" r="r" b="b"/>
              <a:pathLst>
                <a:path w="24729" h="38213" extrusionOk="0">
                  <a:moveTo>
                    <a:pt x="0" y="1"/>
                  </a:moveTo>
                  <a:lnTo>
                    <a:pt x="5714" y="31600"/>
                  </a:lnTo>
                  <a:lnTo>
                    <a:pt x="24728" y="38212"/>
                  </a:lnTo>
                  <a:cubicBezTo>
                    <a:pt x="24728" y="38212"/>
                    <a:pt x="19517" y="7040"/>
                    <a:pt x="19533" y="6979"/>
                  </a:cubicBezTo>
                  <a:cubicBezTo>
                    <a:pt x="12814" y="266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80;p58"/>
            <p:cNvSpPr/>
            <p:nvPr/>
          </p:nvSpPr>
          <p:spPr>
            <a:xfrm>
              <a:off x="6616605" y="1493462"/>
              <a:ext cx="645718" cy="1341572"/>
            </a:xfrm>
            <a:custGeom>
              <a:avLst/>
              <a:gdLst/>
              <a:ahLst/>
              <a:cxnLst/>
              <a:rect l="l" t="t" r="r" b="b"/>
              <a:pathLst>
                <a:path w="21392" h="44445" extrusionOk="0">
                  <a:moveTo>
                    <a:pt x="14642" y="1"/>
                  </a:moveTo>
                  <a:cubicBezTo>
                    <a:pt x="14642" y="1"/>
                    <a:pt x="5440" y="6583"/>
                    <a:pt x="1" y="13287"/>
                  </a:cubicBezTo>
                  <a:cubicBezTo>
                    <a:pt x="16" y="13348"/>
                    <a:pt x="5760" y="44444"/>
                    <a:pt x="5760" y="44444"/>
                  </a:cubicBezTo>
                  <a:lnTo>
                    <a:pt x="21392" y="33139"/>
                  </a:lnTo>
                  <a:lnTo>
                    <a:pt x="14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81;p58"/>
            <p:cNvSpPr/>
            <p:nvPr/>
          </p:nvSpPr>
          <p:spPr>
            <a:xfrm>
              <a:off x="6618899" y="1519693"/>
              <a:ext cx="680219" cy="1329589"/>
            </a:xfrm>
            <a:custGeom>
              <a:avLst/>
              <a:gdLst/>
              <a:ahLst/>
              <a:cxnLst/>
              <a:rect l="l" t="t" r="r" b="b"/>
              <a:pathLst>
                <a:path w="22535" h="44048" extrusionOk="0">
                  <a:moveTo>
                    <a:pt x="16059" y="0"/>
                  </a:moveTo>
                  <a:cubicBezTo>
                    <a:pt x="16059" y="0"/>
                    <a:pt x="5867" y="6018"/>
                    <a:pt x="1" y="12920"/>
                  </a:cubicBezTo>
                  <a:cubicBezTo>
                    <a:pt x="46" y="12966"/>
                    <a:pt x="5775" y="44047"/>
                    <a:pt x="5775" y="44047"/>
                  </a:cubicBezTo>
                  <a:lnTo>
                    <a:pt x="22535" y="32270"/>
                  </a:lnTo>
                  <a:lnTo>
                    <a:pt x="16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82;p58"/>
            <p:cNvSpPr/>
            <p:nvPr/>
          </p:nvSpPr>
          <p:spPr>
            <a:xfrm>
              <a:off x="6622129" y="1542211"/>
              <a:ext cx="680219" cy="1321771"/>
            </a:xfrm>
            <a:custGeom>
              <a:avLst/>
              <a:gdLst/>
              <a:ahLst/>
              <a:cxnLst/>
              <a:rect l="l" t="t" r="r" b="b"/>
              <a:pathLst>
                <a:path w="22535" h="43789" extrusionOk="0">
                  <a:moveTo>
                    <a:pt x="17232" y="1"/>
                  </a:moveTo>
                  <a:cubicBezTo>
                    <a:pt x="17232" y="1"/>
                    <a:pt x="5242" y="6613"/>
                    <a:pt x="0" y="12647"/>
                  </a:cubicBezTo>
                  <a:cubicBezTo>
                    <a:pt x="46" y="12677"/>
                    <a:pt x="5775" y="43789"/>
                    <a:pt x="5775" y="43789"/>
                  </a:cubicBezTo>
                  <a:lnTo>
                    <a:pt x="22534" y="31996"/>
                  </a:lnTo>
                  <a:lnTo>
                    <a:pt x="17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83;p58"/>
            <p:cNvSpPr/>
            <p:nvPr/>
          </p:nvSpPr>
          <p:spPr>
            <a:xfrm>
              <a:off x="5978344" y="1744390"/>
              <a:ext cx="789006" cy="1202118"/>
            </a:xfrm>
            <a:custGeom>
              <a:avLst/>
              <a:gdLst/>
              <a:ahLst/>
              <a:cxnLst/>
              <a:rect l="l" t="t" r="r" b="b"/>
              <a:pathLst>
                <a:path w="26139" h="39825" extrusionOk="0">
                  <a:moveTo>
                    <a:pt x="738" y="0"/>
                  </a:moveTo>
                  <a:cubicBezTo>
                    <a:pt x="259" y="0"/>
                    <a:pt x="0" y="634"/>
                    <a:pt x="166" y="1530"/>
                  </a:cubicBezTo>
                  <a:lnTo>
                    <a:pt x="5681" y="32779"/>
                  </a:lnTo>
                  <a:cubicBezTo>
                    <a:pt x="5849" y="33769"/>
                    <a:pt x="6458" y="34699"/>
                    <a:pt x="7052" y="34851"/>
                  </a:cubicBezTo>
                  <a:lnTo>
                    <a:pt x="25244" y="39803"/>
                  </a:lnTo>
                  <a:cubicBezTo>
                    <a:pt x="25299" y="39818"/>
                    <a:pt x="25351" y="39825"/>
                    <a:pt x="25402" y="39825"/>
                  </a:cubicBezTo>
                  <a:cubicBezTo>
                    <a:pt x="25871" y="39825"/>
                    <a:pt x="26139" y="39204"/>
                    <a:pt x="25960" y="38310"/>
                  </a:cubicBezTo>
                  <a:lnTo>
                    <a:pt x="20460" y="7046"/>
                  </a:lnTo>
                  <a:cubicBezTo>
                    <a:pt x="20292" y="6055"/>
                    <a:pt x="19683" y="5126"/>
                    <a:pt x="19089" y="4974"/>
                  </a:cubicBezTo>
                  <a:lnTo>
                    <a:pt x="897" y="22"/>
                  </a:lnTo>
                  <a:cubicBezTo>
                    <a:pt x="842" y="7"/>
                    <a:pt x="789" y="0"/>
                    <a:pt x="7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84;p58"/>
            <p:cNvSpPr/>
            <p:nvPr/>
          </p:nvSpPr>
          <p:spPr>
            <a:xfrm>
              <a:off x="5985226" y="1755407"/>
              <a:ext cx="782184" cy="1191100"/>
            </a:xfrm>
            <a:custGeom>
              <a:avLst/>
              <a:gdLst/>
              <a:ahLst/>
              <a:cxnLst/>
              <a:rect l="l" t="t" r="r" b="b"/>
              <a:pathLst>
                <a:path w="25913" h="39460" extrusionOk="0">
                  <a:moveTo>
                    <a:pt x="738" y="1"/>
                  </a:moveTo>
                  <a:cubicBezTo>
                    <a:pt x="259" y="1"/>
                    <a:pt x="1" y="632"/>
                    <a:pt x="166" y="1500"/>
                  </a:cubicBezTo>
                  <a:lnTo>
                    <a:pt x="5605" y="32475"/>
                  </a:lnTo>
                  <a:cubicBezTo>
                    <a:pt x="5804" y="33450"/>
                    <a:pt x="6413" y="34380"/>
                    <a:pt x="6977" y="34532"/>
                  </a:cubicBezTo>
                  <a:lnTo>
                    <a:pt x="25016" y="39438"/>
                  </a:lnTo>
                  <a:cubicBezTo>
                    <a:pt x="25071" y="39453"/>
                    <a:pt x="25124" y="39460"/>
                    <a:pt x="25174" y="39460"/>
                  </a:cubicBezTo>
                  <a:cubicBezTo>
                    <a:pt x="25643" y="39460"/>
                    <a:pt x="25912" y="38840"/>
                    <a:pt x="25747" y="37960"/>
                  </a:cubicBezTo>
                  <a:lnTo>
                    <a:pt x="20308" y="6985"/>
                  </a:lnTo>
                  <a:cubicBezTo>
                    <a:pt x="20125" y="6026"/>
                    <a:pt x="19516" y="5081"/>
                    <a:pt x="18937" y="4929"/>
                  </a:cubicBezTo>
                  <a:lnTo>
                    <a:pt x="898" y="23"/>
                  </a:lnTo>
                  <a:cubicBezTo>
                    <a:pt x="842" y="8"/>
                    <a:pt x="789" y="1"/>
                    <a:pt x="738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85;p58"/>
            <p:cNvSpPr/>
            <p:nvPr/>
          </p:nvSpPr>
          <p:spPr>
            <a:xfrm>
              <a:off x="6651107" y="1561499"/>
              <a:ext cx="724832" cy="1368980"/>
            </a:xfrm>
            <a:custGeom>
              <a:avLst/>
              <a:gdLst/>
              <a:ahLst/>
              <a:cxnLst/>
              <a:rect l="l" t="t" r="r" b="b"/>
              <a:pathLst>
                <a:path w="24013" h="45353" extrusionOk="0">
                  <a:moveTo>
                    <a:pt x="17431" y="1"/>
                  </a:moveTo>
                  <a:cubicBezTo>
                    <a:pt x="17323" y="1"/>
                    <a:pt x="17215" y="35"/>
                    <a:pt x="17110" y="108"/>
                  </a:cubicBezTo>
                  <a:lnTo>
                    <a:pt x="808" y="10423"/>
                  </a:lnTo>
                  <a:cubicBezTo>
                    <a:pt x="259" y="10743"/>
                    <a:pt x="0" y="11840"/>
                    <a:pt x="168" y="12830"/>
                  </a:cubicBezTo>
                  <a:lnTo>
                    <a:pt x="5653" y="44079"/>
                  </a:lnTo>
                  <a:cubicBezTo>
                    <a:pt x="5798" y="44856"/>
                    <a:pt x="6176" y="45353"/>
                    <a:pt x="6594" y="45353"/>
                  </a:cubicBezTo>
                  <a:cubicBezTo>
                    <a:pt x="6700" y="45353"/>
                    <a:pt x="6809" y="45321"/>
                    <a:pt x="6917" y="45252"/>
                  </a:cubicBezTo>
                  <a:lnTo>
                    <a:pt x="23220" y="34938"/>
                  </a:lnTo>
                  <a:cubicBezTo>
                    <a:pt x="23753" y="34618"/>
                    <a:pt x="24012" y="33521"/>
                    <a:pt x="23844" y="32530"/>
                  </a:cubicBezTo>
                  <a:lnTo>
                    <a:pt x="18360" y="1282"/>
                  </a:lnTo>
                  <a:cubicBezTo>
                    <a:pt x="18227" y="498"/>
                    <a:pt x="17837" y="1"/>
                    <a:pt x="1743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86;p58"/>
            <p:cNvSpPr/>
            <p:nvPr/>
          </p:nvSpPr>
          <p:spPr>
            <a:xfrm>
              <a:off x="6652948" y="1573905"/>
              <a:ext cx="719309" cy="1356635"/>
            </a:xfrm>
            <a:custGeom>
              <a:avLst/>
              <a:gdLst/>
              <a:ahLst/>
              <a:cxnLst/>
              <a:rect l="l" t="t" r="r" b="b"/>
              <a:pathLst>
                <a:path w="23830" h="44944" extrusionOk="0">
                  <a:moveTo>
                    <a:pt x="17287" y="1"/>
                  </a:moveTo>
                  <a:cubicBezTo>
                    <a:pt x="17184" y="1"/>
                    <a:pt x="17078" y="30"/>
                    <a:pt x="16973" y="94"/>
                  </a:cubicBezTo>
                  <a:lnTo>
                    <a:pt x="792" y="10317"/>
                  </a:lnTo>
                  <a:cubicBezTo>
                    <a:pt x="290" y="10637"/>
                    <a:pt x="0" y="11703"/>
                    <a:pt x="168" y="12678"/>
                  </a:cubicBezTo>
                  <a:lnTo>
                    <a:pt x="5592" y="43668"/>
                  </a:lnTo>
                  <a:cubicBezTo>
                    <a:pt x="5737" y="44455"/>
                    <a:pt x="6113" y="44943"/>
                    <a:pt x="6528" y="44943"/>
                  </a:cubicBezTo>
                  <a:cubicBezTo>
                    <a:pt x="6636" y="44943"/>
                    <a:pt x="6747" y="44910"/>
                    <a:pt x="6856" y="44841"/>
                  </a:cubicBezTo>
                  <a:lnTo>
                    <a:pt x="23022" y="34618"/>
                  </a:lnTo>
                  <a:cubicBezTo>
                    <a:pt x="23540" y="34298"/>
                    <a:pt x="23829" y="33232"/>
                    <a:pt x="23646" y="32257"/>
                  </a:cubicBezTo>
                  <a:lnTo>
                    <a:pt x="18222" y="1267"/>
                  </a:lnTo>
                  <a:cubicBezTo>
                    <a:pt x="18088" y="496"/>
                    <a:pt x="17708" y="1"/>
                    <a:pt x="17287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87;p58"/>
            <p:cNvSpPr/>
            <p:nvPr/>
          </p:nvSpPr>
          <p:spPr>
            <a:xfrm>
              <a:off x="6535679" y="1862141"/>
              <a:ext cx="349542" cy="1100123"/>
            </a:xfrm>
            <a:custGeom>
              <a:avLst/>
              <a:gdLst/>
              <a:ahLst/>
              <a:cxnLst/>
              <a:rect l="l" t="t" r="r" b="b"/>
              <a:pathLst>
                <a:path w="11580" h="36446" extrusionOk="0">
                  <a:moveTo>
                    <a:pt x="4817" y="1"/>
                  </a:moveTo>
                  <a:cubicBezTo>
                    <a:pt x="4761" y="1"/>
                    <a:pt x="4704" y="7"/>
                    <a:pt x="4647" y="21"/>
                  </a:cubicBezTo>
                  <a:lnTo>
                    <a:pt x="716" y="981"/>
                  </a:lnTo>
                  <a:cubicBezTo>
                    <a:pt x="290" y="1073"/>
                    <a:pt x="0" y="1575"/>
                    <a:pt x="91" y="2063"/>
                  </a:cubicBezTo>
                  <a:lnTo>
                    <a:pt x="6003" y="35719"/>
                  </a:lnTo>
                  <a:cubicBezTo>
                    <a:pt x="6082" y="36138"/>
                    <a:pt x="6397" y="36445"/>
                    <a:pt x="6765" y="36445"/>
                  </a:cubicBezTo>
                  <a:cubicBezTo>
                    <a:pt x="6825" y="36445"/>
                    <a:pt x="6886" y="36437"/>
                    <a:pt x="6948" y="36420"/>
                  </a:cubicBezTo>
                  <a:lnTo>
                    <a:pt x="10878" y="35475"/>
                  </a:lnTo>
                  <a:cubicBezTo>
                    <a:pt x="11305" y="35353"/>
                    <a:pt x="11579" y="34881"/>
                    <a:pt x="11503" y="34378"/>
                  </a:cubicBezTo>
                  <a:lnTo>
                    <a:pt x="5592" y="737"/>
                  </a:lnTo>
                  <a:cubicBezTo>
                    <a:pt x="5512" y="300"/>
                    <a:pt x="5190" y="1"/>
                    <a:pt x="4817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88;p58"/>
            <p:cNvSpPr/>
            <p:nvPr/>
          </p:nvSpPr>
          <p:spPr>
            <a:xfrm>
              <a:off x="5944234" y="2039810"/>
              <a:ext cx="209665" cy="285460"/>
            </a:xfrm>
            <a:custGeom>
              <a:avLst/>
              <a:gdLst/>
              <a:ahLst/>
              <a:cxnLst/>
              <a:rect l="l" t="t" r="r" b="b"/>
              <a:pathLst>
                <a:path w="6946" h="9457" extrusionOk="0">
                  <a:moveTo>
                    <a:pt x="2230" y="0"/>
                  </a:moveTo>
                  <a:cubicBezTo>
                    <a:pt x="1352" y="0"/>
                    <a:pt x="321" y="2347"/>
                    <a:pt x="321" y="2347"/>
                  </a:cubicBezTo>
                  <a:cubicBezTo>
                    <a:pt x="321" y="2347"/>
                    <a:pt x="1" y="6933"/>
                    <a:pt x="1265" y="8594"/>
                  </a:cubicBezTo>
                  <a:cubicBezTo>
                    <a:pt x="1748" y="9220"/>
                    <a:pt x="2609" y="9457"/>
                    <a:pt x="3507" y="9457"/>
                  </a:cubicBezTo>
                  <a:cubicBezTo>
                    <a:pt x="4990" y="9457"/>
                    <a:pt x="6572" y="8811"/>
                    <a:pt x="6704" y="8213"/>
                  </a:cubicBezTo>
                  <a:cubicBezTo>
                    <a:pt x="6832" y="7617"/>
                    <a:pt x="5332" y="7510"/>
                    <a:pt x="4242" y="7510"/>
                  </a:cubicBezTo>
                  <a:cubicBezTo>
                    <a:pt x="3719" y="7510"/>
                    <a:pt x="3290" y="7534"/>
                    <a:pt x="3181" y="7541"/>
                  </a:cubicBezTo>
                  <a:lnTo>
                    <a:pt x="3181" y="7541"/>
                  </a:lnTo>
                  <a:cubicBezTo>
                    <a:pt x="3520" y="7518"/>
                    <a:pt x="6945" y="7263"/>
                    <a:pt x="6887" y="6278"/>
                  </a:cubicBezTo>
                  <a:cubicBezTo>
                    <a:pt x="6845" y="5689"/>
                    <a:pt x="5550" y="5559"/>
                    <a:pt x="4422" y="5559"/>
                  </a:cubicBezTo>
                  <a:cubicBezTo>
                    <a:pt x="3539" y="5559"/>
                    <a:pt x="2758" y="5638"/>
                    <a:pt x="2758" y="5638"/>
                  </a:cubicBezTo>
                  <a:cubicBezTo>
                    <a:pt x="2758" y="5638"/>
                    <a:pt x="6506" y="5181"/>
                    <a:pt x="6324" y="3962"/>
                  </a:cubicBezTo>
                  <a:cubicBezTo>
                    <a:pt x="6244" y="3470"/>
                    <a:pt x="5552" y="3323"/>
                    <a:pt x="4755" y="3323"/>
                  </a:cubicBezTo>
                  <a:cubicBezTo>
                    <a:pt x="4062" y="3323"/>
                    <a:pt x="3289" y="3435"/>
                    <a:pt x="2773" y="3526"/>
                  </a:cubicBezTo>
                  <a:lnTo>
                    <a:pt x="2773" y="3526"/>
                  </a:lnTo>
                  <a:cubicBezTo>
                    <a:pt x="3967" y="3276"/>
                    <a:pt x="6516" y="2661"/>
                    <a:pt x="6141" y="2028"/>
                  </a:cubicBezTo>
                  <a:cubicBezTo>
                    <a:pt x="5983" y="1753"/>
                    <a:pt x="5496" y="1662"/>
                    <a:pt x="4916" y="1662"/>
                  </a:cubicBezTo>
                  <a:cubicBezTo>
                    <a:pt x="3755" y="1662"/>
                    <a:pt x="2225" y="2028"/>
                    <a:pt x="2225" y="2028"/>
                  </a:cubicBezTo>
                  <a:cubicBezTo>
                    <a:pt x="2225" y="2028"/>
                    <a:pt x="3124" y="62"/>
                    <a:pt x="2256" y="1"/>
                  </a:cubicBezTo>
                  <a:cubicBezTo>
                    <a:pt x="2247" y="1"/>
                    <a:pt x="2239" y="0"/>
                    <a:pt x="223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89;p58"/>
            <p:cNvSpPr/>
            <p:nvPr/>
          </p:nvSpPr>
          <p:spPr>
            <a:xfrm>
              <a:off x="7223656" y="2376162"/>
              <a:ext cx="284252" cy="279966"/>
            </a:xfrm>
            <a:custGeom>
              <a:avLst/>
              <a:gdLst/>
              <a:ahLst/>
              <a:cxnLst/>
              <a:rect l="l" t="t" r="r" b="b"/>
              <a:pathLst>
                <a:path w="9417" h="9275" extrusionOk="0">
                  <a:moveTo>
                    <a:pt x="4751" y="1"/>
                  </a:moveTo>
                  <a:cubicBezTo>
                    <a:pt x="3805" y="1"/>
                    <a:pt x="2857" y="314"/>
                    <a:pt x="2073" y="955"/>
                  </a:cubicBezTo>
                  <a:cubicBezTo>
                    <a:pt x="275" y="2449"/>
                    <a:pt x="1" y="5130"/>
                    <a:pt x="1494" y="6943"/>
                  </a:cubicBezTo>
                  <a:lnTo>
                    <a:pt x="3414" y="9274"/>
                  </a:lnTo>
                  <a:cubicBezTo>
                    <a:pt x="5196" y="8269"/>
                    <a:pt x="7939" y="6197"/>
                    <a:pt x="9417" y="2601"/>
                  </a:cubicBezTo>
                  <a:lnTo>
                    <a:pt x="7512" y="1001"/>
                  </a:lnTo>
                  <a:cubicBezTo>
                    <a:pt x="6719" y="340"/>
                    <a:pt x="5736" y="1"/>
                    <a:pt x="475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90;p58"/>
            <p:cNvSpPr/>
            <p:nvPr/>
          </p:nvSpPr>
          <p:spPr>
            <a:xfrm>
              <a:off x="7326677" y="2454643"/>
              <a:ext cx="584563" cy="576201"/>
            </a:xfrm>
            <a:custGeom>
              <a:avLst/>
              <a:gdLst/>
              <a:ahLst/>
              <a:cxnLst/>
              <a:rect l="l" t="t" r="r" b="b"/>
              <a:pathLst>
                <a:path w="19366" h="19089" extrusionOk="0">
                  <a:moveTo>
                    <a:pt x="6004" y="1"/>
                  </a:moveTo>
                  <a:cubicBezTo>
                    <a:pt x="4556" y="3612"/>
                    <a:pt x="1783" y="5669"/>
                    <a:pt x="1" y="6674"/>
                  </a:cubicBezTo>
                  <a:lnTo>
                    <a:pt x="8457" y="16989"/>
                  </a:lnTo>
                  <a:cubicBezTo>
                    <a:pt x="8670" y="17248"/>
                    <a:pt x="8929" y="17522"/>
                    <a:pt x="9188" y="17751"/>
                  </a:cubicBezTo>
                  <a:cubicBezTo>
                    <a:pt x="10268" y="18648"/>
                    <a:pt x="11584" y="19089"/>
                    <a:pt x="12893" y="19089"/>
                  </a:cubicBezTo>
                  <a:cubicBezTo>
                    <a:pt x="14538" y="19089"/>
                    <a:pt x="16172" y="18393"/>
                    <a:pt x="17309" y="17035"/>
                  </a:cubicBezTo>
                  <a:cubicBezTo>
                    <a:pt x="19366" y="14582"/>
                    <a:pt x="19061" y="10940"/>
                    <a:pt x="16623" y="8914"/>
                  </a:cubicBezTo>
                  <a:lnTo>
                    <a:pt x="6004" y="1"/>
                  </a:ln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91;p58"/>
            <p:cNvSpPr/>
            <p:nvPr/>
          </p:nvSpPr>
          <p:spPr>
            <a:xfrm>
              <a:off x="7505584" y="2453284"/>
              <a:ext cx="322889" cy="271816"/>
            </a:xfrm>
            <a:custGeom>
              <a:avLst/>
              <a:gdLst/>
              <a:ahLst/>
              <a:cxnLst/>
              <a:rect l="l" t="t" r="r" b="b"/>
              <a:pathLst>
                <a:path w="10697" h="9005" extrusionOk="0">
                  <a:moveTo>
                    <a:pt x="92" y="0"/>
                  </a:moveTo>
                  <a:lnTo>
                    <a:pt x="1" y="92"/>
                  </a:lnTo>
                  <a:cubicBezTo>
                    <a:pt x="869" y="853"/>
                    <a:pt x="1753" y="1615"/>
                    <a:pt x="2621" y="2362"/>
                  </a:cubicBezTo>
                  <a:cubicBezTo>
                    <a:pt x="3505" y="3124"/>
                    <a:pt x="4389" y="3870"/>
                    <a:pt x="5272" y="4617"/>
                  </a:cubicBezTo>
                  <a:cubicBezTo>
                    <a:pt x="6141" y="5378"/>
                    <a:pt x="7040" y="6095"/>
                    <a:pt x="7939" y="6841"/>
                  </a:cubicBezTo>
                  <a:cubicBezTo>
                    <a:pt x="8837" y="7557"/>
                    <a:pt x="9721" y="8289"/>
                    <a:pt x="10635" y="9005"/>
                  </a:cubicBezTo>
                  <a:lnTo>
                    <a:pt x="10696" y="8913"/>
                  </a:lnTo>
                  <a:cubicBezTo>
                    <a:pt x="9843" y="8136"/>
                    <a:pt x="8959" y="7390"/>
                    <a:pt x="8091" y="6628"/>
                  </a:cubicBezTo>
                  <a:cubicBezTo>
                    <a:pt x="7207" y="5881"/>
                    <a:pt x="6339" y="5150"/>
                    <a:pt x="5440" y="4403"/>
                  </a:cubicBezTo>
                  <a:cubicBezTo>
                    <a:pt x="4571" y="3657"/>
                    <a:pt x="3672" y="2910"/>
                    <a:pt x="2774" y="2194"/>
                  </a:cubicBezTo>
                  <a:cubicBezTo>
                    <a:pt x="1905" y="1448"/>
                    <a:pt x="991" y="732"/>
                    <a:pt x="92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92;p58"/>
            <p:cNvSpPr/>
            <p:nvPr/>
          </p:nvSpPr>
          <p:spPr>
            <a:xfrm>
              <a:off x="7325319" y="2654709"/>
              <a:ext cx="510036" cy="379908"/>
            </a:xfrm>
            <a:custGeom>
              <a:avLst/>
              <a:gdLst/>
              <a:ahLst/>
              <a:cxnLst/>
              <a:rect l="l" t="t" r="r" b="b"/>
              <a:pathLst>
                <a:path w="16897" h="12586" extrusionOk="0">
                  <a:moveTo>
                    <a:pt x="76" y="1"/>
                  </a:moveTo>
                  <a:lnTo>
                    <a:pt x="0" y="107"/>
                  </a:lnTo>
                  <a:cubicBezTo>
                    <a:pt x="1158" y="1600"/>
                    <a:pt x="2362" y="3063"/>
                    <a:pt x="3550" y="4526"/>
                  </a:cubicBezTo>
                  <a:cubicBezTo>
                    <a:pt x="4739" y="5988"/>
                    <a:pt x="5942" y="7466"/>
                    <a:pt x="7146" y="8914"/>
                  </a:cubicBezTo>
                  <a:lnTo>
                    <a:pt x="8045" y="9995"/>
                  </a:lnTo>
                  <a:cubicBezTo>
                    <a:pt x="8197" y="10178"/>
                    <a:pt x="8349" y="10361"/>
                    <a:pt x="8502" y="10544"/>
                  </a:cubicBezTo>
                  <a:lnTo>
                    <a:pt x="9005" y="11062"/>
                  </a:lnTo>
                  <a:cubicBezTo>
                    <a:pt x="9721" y="11732"/>
                    <a:pt x="10604" y="12189"/>
                    <a:pt x="11549" y="12418"/>
                  </a:cubicBezTo>
                  <a:cubicBezTo>
                    <a:pt x="11999" y="12529"/>
                    <a:pt x="12464" y="12586"/>
                    <a:pt x="12929" y="12586"/>
                  </a:cubicBezTo>
                  <a:cubicBezTo>
                    <a:pt x="13423" y="12586"/>
                    <a:pt x="13919" y="12521"/>
                    <a:pt x="14398" y="12387"/>
                  </a:cubicBezTo>
                  <a:cubicBezTo>
                    <a:pt x="15327" y="12159"/>
                    <a:pt x="16196" y="11671"/>
                    <a:pt x="16897" y="11016"/>
                  </a:cubicBezTo>
                  <a:lnTo>
                    <a:pt x="16805" y="10925"/>
                  </a:lnTo>
                  <a:cubicBezTo>
                    <a:pt x="16089" y="11534"/>
                    <a:pt x="15251" y="11991"/>
                    <a:pt x="14337" y="12205"/>
                  </a:cubicBezTo>
                  <a:cubicBezTo>
                    <a:pt x="13888" y="12309"/>
                    <a:pt x="13431" y="12363"/>
                    <a:pt x="12977" y="12363"/>
                  </a:cubicBezTo>
                  <a:cubicBezTo>
                    <a:pt x="12506" y="12363"/>
                    <a:pt x="12037" y="12306"/>
                    <a:pt x="11579" y="12189"/>
                  </a:cubicBezTo>
                  <a:cubicBezTo>
                    <a:pt x="10681" y="11930"/>
                    <a:pt x="9843" y="11504"/>
                    <a:pt x="9157" y="10864"/>
                  </a:cubicBezTo>
                  <a:cubicBezTo>
                    <a:pt x="8989" y="10711"/>
                    <a:pt x="8837" y="10544"/>
                    <a:pt x="8685" y="10376"/>
                  </a:cubicBezTo>
                  <a:cubicBezTo>
                    <a:pt x="8532" y="10178"/>
                    <a:pt x="8380" y="10011"/>
                    <a:pt x="8228" y="9828"/>
                  </a:cubicBezTo>
                  <a:lnTo>
                    <a:pt x="7329" y="8715"/>
                  </a:lnTo>
                  <a:cubicBezTo>
                    <a:pt x="6155" y="7253"/>
                    <a:pt x="4937" y="5805"/>
                    <a:pt x="3733" y="4343"/>
                  </a:cubicBezTo>
                  <a:cubicBezTo>
                    <a:pt x="2514" y="2895"/>
                    <a:pt x="1326" y="1417"/>
                    <a:pt x="76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93;p58"/>
            <p:cNvSpPr/>
            <p:nvPr/>
          </p:nvSpPr>
          <p:spPr>
            <a:xfrm>
              <a:off x="7125706" y="2261942"/>
              <a:ext cx="307253" cy="315282"/>
            </a:xfrm>
            <a:custGeom>
              <a:avLst/>
              <a:gdLst/>
              <a:ahLst/>
              <a:cxnLst/>
              <a:rect l="l" t="t" r="r" b="b"/>
              <a:pathLst>
                <a:path w="10179" h="10445" extrusionOk="0">
                  <a:moveTo>
                    <a:pt x="6568" y="1"/>
                  </a:moveTo>
                  <a:cubicBezTo>
                    <a:pt x="6527" y="1"/>
                    <a:pt x="6492" y="11"/>
                    <a:pt x="6461" y="32"/>
                  </a:cubicBezTo>
                  <a:cubicBezTo>
                    <a:pt x="5806" y="489"/>
                    <a:pt x="6263" y="2485"/>
                    <a:pt x="6263" y="2485"/>
                  </a:cubicBezTo>
                  <a:cubicBezTo>
                    <a:pt x="6263" y="2485"/>
                    <a:pt x="1631" y="2667"/>
                    <a:pt x="854" y="3703"/>
                  </a:cubicBezTo>
                  <a:cubicBezTo>
                    <a:pt x="1" y="4816"/>
                    <a:pt x="1052" y="5532"/>
                    <a:pt x="1052" y="5532"/>
                  </a:cubicBezTo>
                  <a:cubicBezTo>
                    <a:pt x="1052" y="5532"/>
                    <a:pt x="62" y="6476"/>
                    <a:pt x="1311" y="7665"/>
                  </a:cubicBezTo>
                  <a:cubicBezTo>
                    <a:pt x="1311" y="7665"/>
                    <a:pt x="549" y="8990"/>
                    <a:pt x="1875" y="9676"/>
                  </a:cubicBezTo>
                  <a:cubicBezTo>
                    <a:pt x="3019" y="10266"/>
                    <a:pt x="3972" y="10444"/>
                    <a:pt x="4707" y="10444"/>
                  </a:cubicBezTo>
                  <a:cubicBezTo>
                    <a:pt x="5832" y="10444"/>
                    <a:pt x="6446" y="10026"/>
                    <a:pt x="6446" y="10026"/>
                  </a:cubicBezTo>
                  <a:lnTo>
                    <a:pt x="10178" y="4328"/>
                  </a:lnTo>
                  <a:cubicBezTo>
                    <a:pt x="10178" y="4328"/>
                    <a:pt x="7404" y="1"/>
                    <a:pt x="656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94;p58"/>
            <p:cNvSpPr/>
            <p:nvPr/>
          </p:nvSpPr>
          <p:spPr>
            <a:xfrm>
              <a:off x="7138142" y="2259074"/>
              <a:ext cx="297564" cy="320293"/>
            </a:xfrm>
            <a:custGeom>
              <a:avLst/>
              <a:gdLst/>
              <a:ahLst/>
              <a:cxnLst/>
              <a:rect l="l" t="t" r="r" b="b"/>
              <a:pathLst>
                <a:path w="9858" h="10611" extrusionOk="0">
                  <a:moveTo>
                    <a:pt x="6194" y="1"/>
                  </a:moveTo>
                  <a:cubicBezTo>
                    <a:pt x="6154" y="1"/>
                    <a:pt x="6110" y="6"/>
                    <a:pt x="6064" y="20"/>
                  </a:cubicBezTo>
                  <a:cubicBezTo>
                    <a:pt x="5988" y="35"/>
                    <a:pt x="5957" y="66"/>
                    <a:pt x="5912" y="111"/>
                  </a:cubicBezTo>
                  <a:cubicBezTo>
                    <a:pt x="5881" y="142"/>
                    <a:pt x="5835" y="187"/>
                    <a:pt x="5820" y="218"/>
                  </a:cubicBezTo>
                  <a:cubicBezTo>
                    <a:pt x="5759" y="294"/>
                    <a:pt x="5729" y="401"/>
                    <a:pt x="5683" y="492"/>
                  </a:cubicBezTo>
                  <a:cubicBezTo>
                    <a:pt x="5576" y="858"/>
                    <a:pt x="5576" y="1208"/>
                    <a:pt x="5592" y="1574"/>
                  </a:cubicBezTo>
                  <a:cubicBezTo>
                    <a:pt x="5605" y="1885"/>
                    <a:pt x="5640" y="2174"/>
                    <a:pt x="5697" y="2478"/>
                  </a:cubicBezTo>
                  <a:lnTo>
                    <a:pt x="5697" y="2478"/>
                  </a:lnTo>
                  <a:cubicBezTo>
                    <a:pt x="5103" y="2499"/>
                    <a:pt x="4529" y="2556"/>
                    <a:pt x="3931" y="2625"/>
                  </a:cubicBezTo>
                  <a:cubicBezTo>
                    <a:pt x="3291" y="2701"/>
                    <a:pt x="2636" y="2793"/>
                    <a:pt x="2011" y="2945"/>
                  </a:cubicBezTo>
                  <a:cubicBezTo>
                    <a:pt x="1707" y="3021"/>
                    <a:pt x="1387" y="3113"/>
                    <a:pt x="1082" y="3250"/>
                  </a:cubicBezTo>
                  <a:cubicBezTo>
                    <a:pt x="930" y="3326"/>
                    <a:pt x="777" y="3402"/>
                    <a:pt x="625" y="3494"/>
                  </a:cubicBezTo>
                  <a:cubicBezTo>
                    <a:pt x="488" y="3600"/>
                    <a:pt x="335" y="3722"/>
                    <a:pt x="259" y="3875"/>
                  </a:cubicBezTo>
                  <a:cubicBezTo>
                    <a:pt x="168" y="4012"/>
                    <a:pt x="107" y="4195"/>
                    <a:pt x="46" y="4362"/>
                  </a:cubicBezTo>
                  <a:cubicBezTo>
                    <a:pt x="15" y="4530"/>
                    <a:pt x="0" y="4728"/>
                    <a:pt x="31" y="4895"/>
                  </a:cubicBezTo>
                  <a:cubicBezTo>
                    <a:pt x="96" y="5185"/>
                    <a:pt x="265" y="5452"/>
                    <a:pt x="496" y="5657"/>
                  </a:cubicBezTo>
                  <a:lnTo>
                    <a:pt x="496" y="5657"/>
                  </a:lnTo>
                  <a:cubicBezTo>
                    <a:pt x="379" y="5800"/>
                    <a:pt x="306" y="5954"/>
                    <a:pt x="244" y="6129"/>
                  </a:cubicBezTo>
                  <a:cubicBezTo>
                    <a:pt x="168" y="6343"/>
                    <a:pt x="152" y="6571"/>
                    <a:pt x="183" y="6769"/>
                  </a:cubicBezTo>
                  <a:cubicBezTo>
                    <a:pt x="244" y="6983"/>
                    <a:pt x="320" y="7181"/>
                    <a:pt x="427" y="7364"/>
                  </a:cubicBezTo>
                  <a:cubicBezTo>
                    <a:pt x="488" y="7440"/>
                    <a:pt x="564" y="7546"/>
                    <a:pt x="625" y="7623"/>
                  </a:cubicBezTo>
                  <a:lnTo>
                    <a:pt x="764" y="7772"/>
                  </a:lnTo>
                  <a:lnTo>
                    <a:pt x="764" y="7772"/>
                  </a:lnTo>
                  <a:cubicBezTo>
                    <a:pt x="641" y="8035"/>
                    <a:pt x="579" y="8312"/>
                    <a:pt x="579" y="8613"/>
                  </a:cubicBezTo>
                  <a:cubicBezTo>
                    <a:pt x="579" y="8933"/>
                    <a:pt x="716" y="9253"/>
                    <a:pt x="945" y="9481"/>
                  </a:cubicBezTo>
                  <a:cubicBezTo>
                    <a:pt x="1173" y="9710"/>
                    <a:pt x="1463" y="9862"/>
                    <a:pt x="1722" y="9984"/>
                  </a:cubicBezTo>
                  <a:cubicBezTo>
                    <a:pt x="1996" y="10106"/>
                    <a:pt x="2285" y="10228"/>
                    <a:pt x="2560" y="10319"/>
                  </a:cubicBezTo>
                  <a:cubicBezTo>
                    <a:pt x="3102" y="10505"/>
                    <a:pt x="3671" y="10610"/>
                    <a:pt x="4242" y="10610"/>
                  </a:cubicBezTo>
                  <a:cubicBezTo>
                    <a:pt x="4281" y="10610"/>
                    <a:pt x="4319" y="10610"/>
                    <a:pt x="4358" y="10609"/>
                  </a:cubicBezTo>
                  <a:cubicBezTo>
                    <a:pt x="4967" y="10594"/>
                    <a:pt x="5576" y="10472"/>
                    <a:pt x="6110" y="10152"/>
                  </a:cubicBezTo>
                  <a:cubicBezTo>
                    <a:pt x="6125" y="10137"/>
                    <a:pt x="6140" y="10091"/>
                    <a:pt x="6125" y="10060"/>
                  </a:cubicBezTo>
                  <a:cubicBezTo>
                    <a:pt x="6114" y="10038"/>
                    <a:pt x="6086" y="10024"/>
                    <a:pt x="6060" y="10024"/>
                  </a:cubicBezTo>
                  <a:cubicBezTo>
                    <a:pt x="6051" y="10024"/>
                    <a:pt x="6042" y="10026"/>
                    <a:pt x="6034" y="10030"/>
                  </a:cubicBezTo>
                  <a:cubicBezTo>
                    <a:pt x="5531" y="10304"/>
                    <a:pt x="4921" y="10411"/>
                    <a:pt x="4358" y="10411"/>
                  </a:cubicBezTo>
                  <a:cubicBezTo>
                    <a:pt x="3763" y="10411"/>
                    <a:pt x="3200" y="10304"/>
                    <a:pt x="2636" y="10106"/>
                  </a:cubicBezTo>
                  <a:cubicBezTo>
                    <a:pt x="2362" y="9999"/>
                    <a:pt x="2087" y="9908"/>
                    <a:pt x="1828" y="9771"/>
                  </a:cubicBezTo>
                  <a:cubicBezTo>
                    <a:pt x="1554" y="9634"/>
                    <a:pt x="1310" y="9527"/>
                    <a:pt x="1112" y="9314"/>
                  </a:cubicBezTo>
                  <a:cubicBezTo>
                    <a:pt x="930" y="9116"/>
                    <a:pt x="808" y="8857"/>
                    <a:pt x="808" y="8582"/>
                  </a:cubicBezTo>
                  <a:cubicBezTo>
                    <a:pt x="808" y="8308"/>
                    <a:pt x="884" y="8019"/>
                    <a:pt x="1021" y="7790"/>
                  </a:cubicBezTo>
                  <a:cubicBezTo>
                    <a:pt x="1036" y="7729"/>
                    <a:pt x="1036" y="7668"/>
                    <a:pt x="1006" y="7638"/>
                  </a:cubicBezTo>
                  <a:lnTo>
                    <a:pt x="808" y="7425"/>
                  </a:lnTo>
                  <a:lnTo>
                    <a:pt x="640" y="7196"/>
                  </a:lnTo>
                  <a:cubicBezTo>
                    <a:pt x="549" y="7028"/>
                    <a:pt x="472" y="6861"/>
                    <a:pt x="427" y="6678"/>
                  </a:cubicBezTo>
                  <a:cubicBezTo>
                    <a:pt x="396" y="6510"/>
                    <a:pt x="411" y="6328"/>
                    <a:pt x="472" y="6145"/>
                  </a:cubicBezTo>
                  <a:cubicBezTo>
                    <a:pt x="503" y="5977"/>
                    <a:pt x="625" y="5810"/>
                    <a:pt x="731" y="5688"/>
                  </a:cubicBezTo>
                  <a:lnTo>
                    <a:pt x="762" y="5672"/>
                  </a:lnTo>
                  <a:cubicBezTo>
                    <a:pt x="808" y="5611"/>
                    <a:pt x="792" y="5520"/>
                    <a:pt x="731" y="5490"/>
                  </a:cubicBezTo>
                  <a:cubicBezTo>
                    <a:pt x="533" y="5307"/>
                    <a:pt x="335" y="5048"/>
                    <a:pt x="274" y="4774"/>
                  </a:cubicBezTo>
                  <a:cubicBezTo>
                    <a:pt x="244" y="4499"/>
                    <a:pt x="320" y="4210"/>
                    <a:pt x="488" y="3966"/>
                  </a:cubicBezTo>
                  <a:cubicBezTo>
                    <a:pt x="625" y="3707"/>
                    <a:pt x="884" y="3555"/>
                    <a:pt x="1173" y="3448"/>
                  </a:cubicBezTo>
                  <a:cubicBezTo>
                    <a:pt x="1463" y="3311"/>
                    <a:pt x="1767" y="3235"/>
                    <a:pt x="2072" y="3158"/>
                  </a:cubicBezTo>
                  <a:cubicBezTo>
                    <a:pt x="2682" y="3021"/>
                    <a:pt x="3322" y="2930"/>
                    <a:pt x="3961" y="2854"/>
                  </a:cubicBezTo>
                  <a:cubicBezTo>
                    <a:pt x="4586" y="2793"/>
                    <a:pt x="5226" y="2732"/>
                    <a:pt x="5866" y="2701"/>
                  </a:cubicBezTo>
                  <a:lnTo>
                    <a:pt x="5881" y="2701"/>
                  </a:lnTo>
                  <a:cubicBezTo>
                    <a:pt x="5957" y="2686"/>
                    <a:pt x="6018" y="2610"/>
                    <a:pt x="5988" y="2534"/>
                  </a:cubicBezTo>
                  <a:cubicBezTo>
                    <a:pt x="5942" y="2214"/>
                    <a:pt x="5881" y="1863"/>
                    <a:pt x="5866" y="1528"/>
                  </a:cubicBezTo>
                  <a:cubicBezTo>
                    <a:pt x="5835" y="1178"/>
                    <a:pt x="5835" y="843"/>
                    <a:pt x="5942" y="538"/>
                  </a:cubicBezTo>
                  <a:cubicBezTo>
                    <a:pt x="5957" y="447"/>
                    <a:pt x="5988" y="386"/>
                    <a:pt x="6034" y="325"/>
                  </a:cubicBezTo>
                  <a:cubicBezTo>
                    <a:pt x="6034" y="279"/>
                    <a:pt x="6064" y="264"/>
                    <a:pt x="6094" y="248"/>
                  </a:cubicBezTo>
                  <a:cubicBezTo>
                    <a:pt x="6110" y="203"/>
                    <a:pt x="6140" y="187"/>
                    <a:pt x="6140" y="187"/>
                  </a:cubicBezTo>
                  <a:cubicBezTo>
                    <a:pt x="6171" y="187"/>
                    <a:pt x="6247" y="187"/>
                    <a:pt x="6293" y="233"/>
                  </a:cubicBezTo>
                  <a:cubicBezTo>
                    <a:pt x="6353" y="264"/>
                    <a:pt x="6430" y="294"/>
                    <a:pt x="6491" y="355"/>
                  </a:cubicBezTo>
                  <a:cubicBezTo>
                    <a:pt x="6765" y="568"/>
                    <a:pt x="6993" y="827"/>
                    <a:pt x="7207" y="1086"/>
                  </a:cubicBezTo>
                  <a:cubicBezTo>
                    <a:pt x="7679" y="1604"/>
                    <a:pt x="8090" y="2168"/>
                    <a:pt x="8517" y="2717"/>
                  </a:cubicBezTo>
                  <a:cubicBezTo>
                    <a:pt x="8928" y="3296"/>
                    <a:pt x="9325" y="3859"/>
                    <a:pt x="9705" y="4438"/>
                  </a:cubicBezTo>
                  <a:cubicBezTo>
                    <a:pt x="9730" y="4463"/>
                    <a:pt x="9755" y="4488"/>
                    <a:pt x="9797" y="4488"/>
                  </a:cubicBezTo>
                  <a:cubicBezTo>
                    <a:pt x="9806" y="4488"/>
                    <a:pt x="9816" y="4487"/>
                    <a:pt x="9827" y="4484"/>
                  </a:cubicBezTo>
                  <a:cubicBezTo>
                    <a:pt x="9858" y="4469"/>
                    <a:pt x="9858" y="4438"/>
                    <a:pt x="9843" y="4393"/>
                  </a:cubicBezTo>
                  <a:cubicBezTo>
                    <a:pt x="9462" y="3798"/>
                    <a:pt x="9081" y="3219"/>
                    <a:pt x="8685" y="2640"/>
                  </a:cubicBezTo>
                  <a:cubicBezTo>
                    <a:pt x="8273" y="2077"/>
                    <a:pt x="7862" y="1498"/>
                    <a:pt x="7405" y="965"/>
                  </a:cubicBezTo>
                  <a:cubicBezTo>
                    <a:pt x="7176" y="706"/>
                    <a:pt x="6948" y="431"/>
                    <a:pt x="6658" y="203"/>
                  </a:cubicBezTo>
                  <a:cubicBezTo>
                    <a:pt x="6582" y="142"/>
                    <a:pt x="6506" y="96"/>
                    <a:pt x="6414" y="50"/>
                  </a:cubicBezTo>
                  <a:cubicBezTo>
                    <a:pt x="6361" y="29"/>
                    <a:pt x="6286" y="1"/>
                    <a:pt x="6194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95;p58"/>
            <p:cNvSpPr/>
            <p:nvPr/>
          </p:nvSpPr>
          <p:spPr>
            <a:xfrm>
              <a:off x="6887938" y="1861598"/>
              <a:ext cx="237797" cy="270035"/>
            </a:xfrm>
            <a:custGeom>
              <a:avLst/>
              <a:gdLst/>
              <a:ahLst/>
              <a:cxnLst/>
              <a:rect l="l" t="t" r="r" b="b"/>
              <a:pathLst>
                <a:path w="7878" h="8946" extrusionOk="0">
                  <a:moveTo>
                    <a:pt x="6390" y="285"/>
                  </a:moveTo>
                  <a:cubicBezTo>
                    <a:pt x="6796" y="285"/>
                    <a:pt x="7114" y="575"/>
                    <a:pt x="7177" y="1091"/>
                  </a:cubicBezTo>
                  <a:lnTo>
                    <a:pt x="7543" y="3605"/>
                  </a:lnTo>
                  <a:cubicBezTo>
                    <a:pt x="7680" y="4366"/>
                    <a:pt x="7238" y="5296"/>
                    <a:pt x="6567" y="5707"/>
                  </a:cubicBezTo>
                  <a:lnTo>
                    <a:pt x="2058" y="8495"/>
                  </a:lnTo>
                  <a:cubicBezTo>
                    <a:pt x="1859" y="8623"/>
                    <a:pt x="1661" y="8683"/>
                    <a:pt x="1478" y="8683"/>
                  </a:cubicBezTo>
                  <a:cubicBezTo>
                    <a:pt x="1073" y="8683"/>
                    <a:pt x="749" y="8386"/>
                    <a:pt x="686" y="7871"/>
                  </a:cubicBezTo>
                  <a:lnTo>
                    <a:pt x="321" y="5357"/>
                  </a:lnTo>
                  <a:cubicBezTo>
                    <a:pt x="214" y="4610"/>
                    <a:pt x="656" y="3665"/>
                    <a:pt x="1296" y="3269"/>
                  </a:cubicBezTo>
                  <a:lnTo>
                    <a:pt x="5806" y="466"/>
                  </a:lnTo>
                  <a:cubicBezTo>
                    <a:pt x="6008" y="343"/>
                    <a:pt x="6208" y="285"/>
                    <a:pt x="6390" y="285"/>
                  </a:cubicBezTo>
                  <a:close/>
                  <a:moveTo>
                    <a:pt x="6471" y="1"/>
                  </a:moveTo>
                  <a:cubicBezTo>
                    <a:pt x="6259" y="1"/>
                    <a:pt x="6026" y="71"/>
                    <a:pt x="5790" y="222"/>
                  </a:cubicBezTo>
                  <a:lnTo>
                    <a:pt x="1281" y="3010"/>
                  </a:lnTo>
                  <a:cubicBezTo>
                    <a:pt x="519" y="3498"/>
                    <a:pt x="1" y="4595"/>
                    <a:pt x="123" y="5479"/>
                  </a:cubicBezTo>
                  <a:lnTo>
                    <a:pt x="473" y="7992"/>
                  </a:lnTo>
                  <a:cubicBezTo>
                    <a:pt x="568" y="8592"/>
                    <a:pt x="946" y="8945"/>
                    <a:pt x="1422" y="8945"/>
                  </a:cubicBezTo>
                  <a:cubicBezTo>
                    <a:pt x="1635" y="8945"/>
                    <a:pt x="1868" y="8875"/>
                    <a:pt x="2103" y="8724"/>
                  </a:cubicBezTo>
                  <a:lnTo>
                    <a:pt x="6613" y="5936"/>
                  </a:lnTo>
                  <a:cubicBezTo>
                    <a:pt x="7375" y="5448"/>
                    <a:pt x="7878" y="4351"/>
                    <a:pt x="7771" y="3467"/>
                  </a:cubicBezTo>
                  <a:lnTo>
                    <a:pt x="7405" y="953"/>
                  </a:lnTo>
                  <a:cubicBezTo>
                    <a:pt x="7321" y="353"/>
                    <a:pt x="6946" y="1"/>
                    <a:pt x="6471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96;p58"/>
            <p:cNvSpPr/>
            <p:nvPr/>
          </p:nvSpPr>
          <p:spPr>
            <a:xfrm>
              <a:off x="6894398" y="1870171"/>
              <a:ext cx="224908" cy="253343"/>
            </a:xfrm>
            <a:custGeom>
              <a:avLst/>
              <a:gdLst/>
              <a:ahLst/>
              <a:cxnLst/>
              <a:rect l="l" t="t" r="r" b="b"/>
              <a:pathLst>
                <a:path w="7451" h="8393" extrusionOk="0">
                  <a:moveTo>
                    <a:pt x="6176" y="1"/>
                  </a:moveTo>
                  <a:cubicBezTo>
                    <a:pt x="5994" y="1"/>
                    <a:pt x="5794" y="59"/>
                    <a:pt x="5592" y="182"/>
                  </a:cubicBezTo>
                  <a:lnTo>
                    <a:pt x="1082" y="2985"/>
                  </a:lnTo>
                  <a:cubicBezTo>
                    <a:pt x="442" y="3381"/>
                    <a:pt x="0" y="4311"/>
                    <a:pt x="107" y="5073"/>
                  </a:cubicBezTo>
                  <a:lnTo>
                    <a:pt x="472" y="7587"/>
                  </a:lnTo>
                  <a:cubicBezTo>
                    <a:pt x="557" y="8102"/>
                    <a:pt x="873" y="8392"/>
                    <a:pt x="1272" y="8392"/>
                  </a:cubicBezTo>
                  <a:cubicBezTo>
                    <a:pt x="1450" y="8392"/>
                    <a:pt x="1645" y="8334"/>
                    <a:pt x="1844" y="8211"/>
                  </a:cubicBezTo>
                  <a:lnTo>
                    <a:pt x="6353" y="5423"/>
                  </a:lnTo>
                  <a:cubicBezTo>
                    <a:pt x="7009" y="5012"/>
                    <a:pt x="7450" y="4082"/>
                    <a:pt x="7329" y="3321"/>
                  </a:cubicBezTo>
                  <a:lnTo>
                    <a:pt x="6963" y="807"/>
                  </a:lnTo>
                  <a:cubicBezTo>
                    <a:pt x="6900" y="291"/>
                    <a:pt x="6582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97;p58"/>
            <p:cNvSpPr/>
            <p:nvPr/>
          </p:nvSpPr>
          <p:spPr>
            <a:xfrm>
              <a:off x="6912328" y="1888070"/>
              <a:ext cx="171119" cy="106734"/>
            </a:xfrm>
            <a:custGeom>
              <a:avLst/>
              <a:gdLst/>
              <a:ahLst/>
              <a:cxnLst/>
              <a:rect l="l" t="t" r="r" b="b"/>
              <a:pathLst>
                <a:path w="5669" h="3536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8"/>
                  </a:lnTo>
                  <a:lnTo>
                    <a:pt x="5409" y="153"/>
                  </a:lnTo>
                  <a:close/>
                  <a:moveTo>
                    <a:pt x="5150" y="305"/>
                  </a:moveTo>
                  <a:lnTo>
                    <a:pt x="5028" y="381"/>
                  </a:lnTo>
                  <a:lnTo>
                    <a:pt x="5028" y="427"/>
                  </a:lnTo>
                  <a:lnTo>
                    <a:pt x="5150" y="351"/>
                  </a:lnTo>
                  <a:lnTo>
                    <a:pt x="5150" y="305"/>
                  </a:lnTo>
                  <a:close/>
                  <a:moveTo>
                    <a:pt x="4906" y="457"/>
                  </a:moveTo>
                  <a:lnTo>
                    <a:pt x="4769" y="534"/>
                  </a:lnTo>
                  <a:lnTo>
                    <a:pt x="4769" y="579"/>
                  </a:lnTo>
                  <a:lnTo>
                    <a:pt x="4906" y="503"/>
                  </a:lnTo>
                  <a:lnTo>
                    <a:pt x="4906" y="457"/>
                  </a:lnTo>
                  <a:close/>
                  <a:moveTo>
                    <a:pt x="4662" y="610"/>
                  </a:moveTo>
                  <a:lnTo>
                    <a:pt x="4525" y="686"/>
                  </a:lnTo>
                  <a:lnTo>
                    <a:pt x="4525" y="732"/>
                  </a:lnTo>
                  <a:lnTo>
                    <a:pt x="4662" y="655"/>
                  </a:lnTo>
                  <a:lnTo>
                    <a:pt x="4662" y="610"/>
                  </a:lnTo>
                  <a:close/>
                  <a:moveTo>
                    <a:pt x="4419" y="762"/>
                  </a:moveTo>
                  <a:lnTo>
                    <a:pt x="4282" y="838"/>
                  </a:lnTo>
                  <a:lnTo>
                    <a:pt x="4282" y="884"/>
                  </a:lnTo>
                  <a:lnTo>
                    <a:pt x="4419" y="808"/>
                  </a:lnTo>
                  <a:lnTo>
                    <a:pt x="4419" y="762"/>
                  </a:lnTo>
                  <a:close/>
                  <a:moveTo>
                    <a:pt x="4144" y="945"/>
                  </a:moveTo>
                  <a:lnTo>
                    <a:pt x="4007" y="1021"/>
                  </a:lnTo>
                  <a:lnTo>
                    <a:pt x="4007" y="1052"/>
                  </a:lnTo>
                  <a:lnTo>
                    <a:pt x="4144" y="975"/>
                  </a:lnTo>
                  <a:lnTo>
                    <a:pt x="4144" y="945"/>
                  </a:lnTo>
                  <a:close/>
                  <a:moveTo>
                    <a:pt x="3901" y="1097"/>
                  </a:moveTo>
                  <a:lnTo>
                    <a:pt x="3764" y="1173"/>
                  </a:lnTo>
                  <a:lnTo>
                    <a:pt x="3764" y="1204"/>
                  </a:lnTo>
                  <a:lnTo>
                    <a:pt x="3901" y="1128"/>
                  </a:lnTo>
                  <a:lnTo>
                    <a:pt x="3901" y="1097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6"/>
                  </a:lnTo>
                  <a:lnTo>
                    <a:pt x="3657" y="1280"/>
                  </a:lnTo>
                  <a:lnTo>
                    <a:pt x="3657" y="1250"/>
                  </a:lnTo>
                  <a:close/>
                  <a:moveTo>
                    <a:pt x="3398" y="1402"/>
                  </a:moveTo>
                  <a:lnTo>
                    <a:pt x="3276" y="1478"/>
                  </a:lnTo>
                  <a:lnTo>
                    <a:pt x="3276" y="1509"/>
                  </a:lnTo>
                  <a:lnTo>
                    <a:pt x="3398" y="1432"/>
                  </a:lnTo>
                  <a:lnTo>
                    <a:pt x="3398" y="1402"/>
                  </a:lnTo>
                  <a:close/>
                  <a:moveTo>
                    <a:pt x="3154" y="1554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54" y="1585"/>
                  </a:lnTo>
                  <a:lnTo>
                    <a:pt x="3154" y="1554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3"/>
                  </a:lnTo>
                  <a:lnTo>
                    <a:pt x="2895" y="1737"/>
                  </a:lnTo>
                  <a:lnTo>
                    <a:pt x="2895" y="1707"/>
                  </a:lnTo>
                  <a:close/>
                  <a:moveTo>
                    <a:pt x="2636" y="1859"/>
                  </a:moveTo>
                  <a:lnTo>
                    <a:pt x="2514" y="1935"/>
                  </a:lnTo>
                  <a:lnTo>
                    <a:pt x="2514" y="1966"/>
                  </a:lnTo>
                  <a:lnTo>
                    <a:pt x="2636" y="1890"/>
                  </a:lnTo>
                  <a:lnTo>
                    <a:pt x="2636" y="1859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49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49" y="2209"/>
                  </a:lnTo>
                  <a:lnTo>
                    <a:pt x="2149" y="2179"/>
                  </a:lnTo>
                  <a:close/>
                  <a:moveTo>
                    <a:pt x="1905" y="2331"/>
                  </a:moveTo>
                  <a:lnTo>
                    <a:pt x="1768" y="2408"/>
                  </a:lnTo>
                  <a:lnTo>
                    <a:pt x="1768" y="2438"/>
                  </a:lnTo>
                  <a:lnTo>
                    <a:pt x="1905" y="2362"/>
                  </a:lnTo>
                  <a:lnTo>
                    <a:pt x="1905" y="2331"/>
                  </a:lnTo>
                  <a:close/>
                  <a:moveTo>
                    <a:pt x="1631" y="2484"/>
                  </a:moveTo>
                  <a:lnTo>
                    <a:pt x="1493" y="2560"/>
                  </a:lnTo>
                  <a:lnTo>
                    <a:pt x="1493" y="2590"/>
                  </a:lnTo>
                  <a:lnTo>
                    <a:pt x="1631" y="2514"/>
                  </a:lnTo>
                  <a:lnTo>
                    <a:pt x="1631" y="2484"/>
                  </a:lnTo>
                  <a:close/>
                  <a:moveTo>
                    <a:pt x="1387" y="2636"/>
                  </a:moveTo>
                  <a:lnTo>
                    <a:pt x="1250" y="2712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8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8"/>
                  </a:lnTo>
                  <a:close/>
                  <a:moveTo>
                    <a:pt x="884" y="2941"/>
                  </a:moveTo>
                  <a:lnTo>
                    <a:pt x="762" y="3017"/>
                  </a:lnTo>
                  <a:lnTo>
                    <a:pt x="762" y="3047"/>
                  </a:lnTo>
                  <a:lnTo>
                    <a:pt x="884" y="2971"/>
                  </a:lnTo>
                  <a:lnTo>
                    <a:pt x="884" y="2941"/>
                  </a:lnTo>
                  <a:close/>
                  <a:moveTo>
                    <a:pt x="640" y="3108"/>
                  </a:moveTo>
                  <a:lnTo>
                    <a:pt x="503" y="3185"/>
                  </a:lnTo>
                  <a:lnTo>
                    <a:pt x="503" y="3230"/>
                  </a:lnTo>
                  <a:lnTo>
                    <a:pt x="640" y="3154"/>
                  </a:lnTo>
                  <a:lnTo>
                    <a:pt x="640" y="3108"/>
                  </a:lnTo>
                  <a:close/>
                  <a:moveTo>
                    <a:pt x="396" y="3261"/>
                  </a:moveTo>
                  <a:lnTo>
                    <a:pt x="259" y="3337"/>
                  </a:lnTo>
                  <a:lnTo>
                    <a:pt x="259" y="3383"/>
                  </a:lnTo>
                  <a:lnTo>
                    <a:pt x="396" y="3306"/>
                  </a:lnTo>
                  <a:lnTo>
                    <a:pt x="396" y="3261"/>
                  </a:lnTo>
                  <a:close/>
                  <a:moveTo>
                    <a:pt x="122" y="3413"/>
                  </a:moveTo>
                  <a:lnTo>
                    <a:pt x="0" y="3489"/>
                  </a:lnTo>
                  <a:lnTo>
                    <a:pt x="0" y="3535"/>
                  </a:lnTo>
                  <a:lnTo>
                    <a:pt x="122" y="3459"/>
                  </a:lnTo>
                  <a:lnTo>
                    <a:pt x="122" y="3413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98;p58"/>
            <p:cNvSpPr/>
            <p:nvPr/>
          </p:nvSpPr>
          <p:spPr>
            <a:xfrm>
              <a:off x="6917369" y="1922542"/>
              <a:ext cx="170666" cy="106734"/>
            </a:xfrm>
            <a:custGeom>
              <a:avLst/>
              <a:gdLst/>
              <a:ahLst/>
              <a:cxnLst/>
              <a:rect l="l" t="t" r="r" b="b"/>
              <a:pathLst>
                <a:path w="5654" h="3536" extrusionOk="0">
                  <a:moveTo>
                    <a:pt x="5653" y="1"/>
                  </a:moveTo>
                  <a:lnTo>
                    <a:pt x="5516" y="77"/>
                  </a:lnTo>
                  <a:lnTo>
                    <a:pt x="5516" y="123"/>
                  </a:lnTo>
                  <a:lnTo>
                    <a:pt x="5653" y="47"/>
                  </a:lnTo>
                  <a:lnTo>
                    <a:pt x="5653" y="1"/>
                  </a:lnTo>
                  <a:close/>
                  <a:moveTo>
                    <a:pt x="5410" y="153"/>
                  </a:moveTo>
                  <a:lnTo>
                    <a:pt x="5272" y="230"/>
                  </a:lnTo>
                  <a:lnTo>
                    <a:pt x="5272" y="275"/>
                  </a:lnTo>
                  <a:lnTo>
                    <a:pt x="5410" y="199"/>
                  </a:lnTo>
                  <a:lnTo>
                    <a:pt x="5410" y="153"/>
                  </a:lnTo>
                  <a:close/>
                  <a:moveTo>
                    <a:pt x="5166" y="306"/>
                  </a:moveTo>
                  <a:lnTo>
                    <a:pt x="5029" y="382"/>
                  </a:lnTo>
                  <a:lnTo>
                    <a:pt x="5029" y="428"/>
                  </a:lnTo>
                  <a:lnTo>
                    <a:pt x="5166" y="351"/>
                  </a:lnTo>
                  <a:lnTo>
                    <a:pt x="5166" y="306"/>
                  </a:lnTo>
                  <a:close/>
                  <a:moveTo>
                    <a:pt x="4907" y="458"/>
                  </a:moveTo>
                  <a:lnTo>
                    <a:pt x="4785" y="534"/>
                  </a:lnTo>
                  <a:lnTo>
                    <a:pt x="4785" y="580"/>
                  </a:lnTo>
                  <a:lnTo>
                    <a:pt x="4907" y="504"/>
                  </a:lnTo>
                  <a:lnTo>
                    <a:pt x="4907" y="458"/>
                  </a:lnTo>
                  <a:close/>
                  <a:moveTo>
                    <a:pt x="4648" y="610"/>
                  </a:moveTo>
                  <a:lnTo>
                    <a:pt x="4511" y="687"/>
                  </a:lnTo>
                  <a:lnTo>
                    <a:pt x="4511" y="732"/>
                  </a:lnTo>
                  <a:lnTo>
                    <a:pt x="4648" y="656"/>
                  </a:lnTo>
                  <a:lnTo>
                    <a:pt x="4648" y="610"/>
                  </a:lnTo>
                  <a:close/>
                  <a:moveTo>
                    <a:pt x="4404" y="763"/>
                  </a:moveTo>
                  <a:lnTo>
                    <a:pt x="4267" y="839"/>
                  </a:lnTo>
                  <a:lnTo>
                    <a:pt x="4267" y="885"/>
                  </a:lnTo>
                  <a:lnTo>
                    <a:pt x="4404" y="808"/>
                  </a:lnTo>
                  <a:lnTo>
                    <a:pt x="4404" y="763"/>
                  </a:lnTo>
                  <a:close/>
                  <a:moveTo>
                    <a:pt x="4145" y="946"/>
                  </a:moveTo>
                  <a:lnTo>
                    <a:pt x="4023" y="1022"/>
                  </a:lnTo>
                  <a:lnTo>
                    <a:pt x="4023" y="1052"/>
                  </a:lnTo>
                  <a:lnTo>
                    <a:pt x="4145" y="976"/>
                  </a:lnTo>
                  <a:lnTo>
                    <a:pt x="4145" y="946"/>
                  </a:lnTo>
                  <a:close/>
                  <a:moveTo>
                    <a:pt x="3901" y="1098"/>
                  </a:moveTo>
                  <a:lnTo>
                    <a:pt x="3764" y="1174"/>
                  </a:lnTo>
                  <a:lnTo>
                    <a:pt x="3764" y="1205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7"/>
                  </a:lnTo>
                  <a:lnTo>
                    <a:pt x="3657" y="1281"/>
                  </a:lnTo>
                  <a:lnTo>
                    <a:pt x="3657" y="1250"/>
                  </a:lnTo>
                  <a:close/>
                  <a:moveTo>
                    <a:pt x="3414" y="1403"/>
                  </a:moveTo>
                  <a:lnTo>
                    <a:pt x="3277" y="1479"/>
                  </a:lnTo>
                  <a:lnTo>
                    <a:pt x="3277" y="1509"/>
                  </a:lnTo>
                  <a:lnTo>
                    <a:pt x="3414" y="1433"/>
                  </a:lnTo>
                  <a:lnTo>
                    <a:pt x="3414" y="1403"/>
                  </a:lnTo>
                  <a:close/>
                  <a:moveTo>
                    <a:pt x="3139" y="1555"/>
                  </a:moveTo>
                  <a:lnTo>
                    <a:pt x="3002" y="1631"/>
                  </a:lnTo>
                  <a:lnTo>
                    <a:pt x="3002" y="1662"/>
                  </a:lnTo>
                  <a:lnTo>
                    <a:pt x="3139" y="1586"/>
                  </a:lnTo>
                  <a:lnTo>
                    <a:pt x="3139" y="1555"/>
                  </a:lnTo>
                  <a:close/>
                  <a:moveTo>
                    <a:pt x="2896" y="1707"/>
                  </a:moveTo>
                  <a:lnTo>
                    <a:pt x="2759" y="1784"/>
                  </a:lnTo>
                  <a:lnTo>
                    <a:pt x="2759" y="1814"/>
                  </a:lnTo>
                  <a:lnTo>
                    <a:pt x="2896" y="1738"/>
                  </a:lnTo>
                  <a:lnTo>
                    <a:pt x="2896" y="1707"/>
                  </a:lnTo>
                  <a:close/>
                  <a:moveTo>
                    <a:pt x="2652" y="1860"/>
                  </a:moveTo>
                  <a:lnTo>
                    <a:pt x="2515" y="1936"/>
                  </a:lnTo>
                  <a:lnTo>
                    <a:pt x="2515" y="1966"/>
                  </a:lnTo>
                  <a:lnTo>
                    <a:pt x="2652" y="1890"/>
                  </a:lnTo>
                  <a:lnTo>
                    <a:pt x="2652" y="1860"/>
                  </a:lnTo>
                  <a:close/>
                  <a:moveTo>
                    <a:pt x="2393" y="2012"/>
                  </a:moveTo>
                  <a:lnTo>
                    <a:pt x="2271" y="2088"/>
                  </a:lnTo>
                  <a:lnTo>
                    <a:pt x="2271" y="2119"/>
                  </a:lnTo>
                  <a:lnTo>
                    <a:pt x="2393" y="2043"/>
                  </a:lnTo>
                  <a:lnTo>
                    <a:pt x="2393" y="2012"/>
                  </a:lnTo>
                  <a:close/>
                  <a:moveTo>
                    <a:pt x="2149" y="2180"/>
                  </a:moveTo>
                  <a:lnTo>
                    <a:pt x="2012" y="2256"/>
                  </a:lnTo>
                  <a:lnTo>
                    <a:pt x="2012" y="2286"/>
                  </a:lnTo>
                  <a:lnTo>
                    <a:pt x="2149" y="2210"/>
                  </a:lnTo>
                  <a:lnTo>
                    <a:pt x="2149" y="2180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9"/>
                  </a:lnTo>
                  <a:lnTo>
                    <a:pt x="1890" y="2363"/>
                  </a:lnTo>
                  <a:lnTo>
                    <a:pt x="1890" y="2332"/>
                  </a:lnTo>
                  <a:close/>
                  <a:moveTo>
                    <a:pt x="1631" y="2484"/>
                  </a:moveTo>
                  <a:lnTo>
                    <a:pt x="1509" y="2561"/>
                  </a:lnTo>
                  <a:lnTo>
                    <a:pt x="1509" y="2591"/>
                  </a:lnTo>
                  <a:lnTo>
                    <a:pt x="1631" y="2515"/>
                  </a:lnTo>
                  <a:lnTo>
                    <a:pt x="1631" y="2484"/>
                  </a:lnTo>
                  <a:close/>
                  <a:moveTo>
                    <a:pt x="1387" y="2637"/>
                  </a:moveTo>
                  <a:lnTo>
                    <a:pt x="1250" y="2713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7"/>
                  </a:lnTo>
                  <a:close/>
                  <a:moveTo>
                    <a:pt x="1144" y="2789"/>
                  </a:moveTo>
                  <a:lnTo>
                    <a:pt x="1006" y="2865"/>
                  </a:lnTo>
                  <a:lnTo>
                    <a:pt x="1006" y="2896"/>
                  </a:lnTo>
                  <a:lnTo>
                    <a:pt x="1144" y="2820"/>
                  </a:lnTo>
                  <a:lnTo>
                    <a:pt x="1144" y="2789"/>
                  </a:lnTo>
                  <a:close/>
                  <a:moveTo>
                    <a:pt x="900" y="2942"/>
                  </a:moveTo>
                  <a:lnTo>
                    <a:pt x="763" y="3018"/>
                  </a:lnTo>
                  <a:lnTo>
                    <a:pt x="763" y="3048"/>
                  </a:lnTo>
                  <a:lnTo>
                    <a:pt x="900" y="2972"/>
                  </a:lnTo>
                  <a:lnTo>
                    <a:pt x="900" y="2942"/>
                  </a:lnTo>
                  <a:close/>
                  <a:moveTo>
                    <a:pt x="626" y="3094"/>
                  </a:moveTo>
                  <a:lnTo>
                    <a:pt x="488" y="3170"/>
                  </a:lnTo>
                  <a:lnTo>
                    <a:pt x="488" y="3201"/>
                  </a:lnTo>
                  <a:lnTo>
                    <a:pt x="626" y="3124"/>
                  </a:lnTo>
                  <a:lnTo>
                    <a:pt x="626" y="3094"/>
                  </a:lnTo>
                  <a:close/>
                  <a:moveTo>
                    <a:pt x="382" y="3261"/>
                  </a:moveTo>
                  <a:lnTo>
                    <a:pt x="245" y="3338"/>
                  </a:lnTo>
                  <a:lnTo>
                    <a:pt x="245" y="3383"/>
                  </a:lnTo>
                  <a:lnTo>
                    <a:pt x="382" y="3307"/>
                  </a:lnTo>
                  <a:lnTo>
                    <a:pt x="382" y="3261"/>
                  </a:lnTo>
                  <a:close/>
                  <a:moveTo>
                    <a:pt x="138" y="3414"/>
                  </a:moveTo>
                  <a:lnTo>
                    <a:pt x="1" y="3490"/>
                  </a:lnTo>
                  <a:lnTo>
                    <a:pt x="1" y="3536"/>
                  </a:lnTo>
                  <a:lnTo>
                    <a:pt x="138" y="3460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99;p58"/>
            <p:cNvSpPr/>
            <p:nvPr/>
          </p:nvSpPr>
          <p:spPr>
            <a:xfrm>
              <a:off x="6922440" y="1957043"/>
              <a:ext cx="170636" cy="106734"/>
            </a:xfrm>
            <a:custGeom>
              <a:avLst/>
              <a:gdLst/>
              <a:ahLst/>
              <a:cxnLst/>
              <a:rect l="l" t="t" r="r" b="b"/>
              <a:pathLst>
                <a:path w="5653" h="3536" extrusionOk="0">
                  <a:moveTo>
                    <a:pt x="5653" y="1"/>
                  </a:moveTo>
                  <a:lnTo>
                    <a:pt x="5531" y="77"/>
                  </a:lnTo>
                  <a:lnTo>
                    <a:pt x="5531" y="123"/>
                  </a:lnTo>
                  <a:lnTo>
                    <a:pt x="5653" y="46"/>
                  </a:lnTo>
                  <a:lnTo>
                    <a:pt x="5653" y="1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9"/>
                  </a:lnTo>
                  <a:lnTo>
                    <a:pt x="5409" y="153"/>
                  </a:lnTo>
                  <a:close/>
                  <a:moveTo>
                    <a:pt x="5165" y="305"/>
                  </a:moveTo>
                  <a:lnTo>
                    <a:pt x="5028" y="382"/>
                  </a:lnTo>
                  <a:lnTo>
                    <a:pt x="5028" y="427"/>
                  </a:lnTo>
                  <a:lnTo>
                    <a:pt x="5165" y="351"/>
                  </a:lnTo>
                  <a:lnTo>
                    <a:pt x="5165" y="305"/>
                  </a:lnTo>
                  <a:close/>
                  <a:moveTo>
                    <a:pt x="4891" y="458"/>
                  </a:moveTo>
                  <a:lnTo>
                    <a:pt x="4769" y="534"/>
                  </a:lnTo>
                  <a:lnTo>
                    <a:pt x="4769" y="580"/>
                  </a:lnTo>
                  <a:lnTo>
                    <a:pt x="4891" y="503"/>
                  </a:lnTo>
                  <a:lnTo>
                    <a:pt x="4891" y="458"/>
                  </a:lnTo>
                  <a:close/>
                  <a:moveTo>
                    <a:pt x="4647" y="610"/>
                  </a:moveTo>
                  <a:lnTo>
                    <a:pt x="4510" y="686"/>
                  </a:lnTo>
                  <a:lnTo>
                    <a:pt x="4510" y="732"/>
                  </a:lnTo>
                  <a:lnTo>
                    <a:pt x="4647" y="656"/>
                  </a:lnTo>
                  <a:lnTo>
                    <a:pt x="4647" y="610"/>
                  </a:lnTo>
                  <a:close/>
                  <a:moveTo>
                    <a:pt x="4404" y="762"/>
                  </a:moveTo>
                  <a:lnTo>
                    <a:pt x="4267" y="839"/>
                  </a:lnTo>
                  <a:lnTo>
                    <a:pt x="4267" y="884"/>
                  </a:lnTo>
                  <a:lnTo>
                    <a:pt x="4404" y="808"/>
                  </a:lnTo>
                  <a:lnTo>
                    <a:pt x="4404" y="762"/>
                  </a:lnTo>
                  <a:close/>
                  <a:moveTo>
                    <a:pt x="4160" y="915"/>
                  </a:moveTo>
                  <a:lnTo>
                    <a:pt x="4023" y="991"/>
                  </a:lnTo>
                  <a:lnTo>
                    <a:pt x="4023" y="1037"/>
                  </a:lnTo>
                  <a:lnTo>
                    <a:pt x="4160" y="961"/>
                  </a:lnTo>
                  <a:lnTo>
                    <a:pt x="4160" y="915"/>
                  </a:lnTo>
                  <a:close/>
                  <a:moveTo>
                    <a:pt x="3901" y="1098"/>
                  </a:moveTo>
                  <a:lnTo>
                    <a:pt x="3779" y="1174"/>
                  </a:lnTo>
                  <a:lnTo>
                    <a:pt x="3779" y="1204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42" y="1250"/>
                  </a:moveTo>
                  <a:lnTo>
                    <a:pt x="3505" y="1326"/>
                  </a:lnTo>
                  <a:lnTo>
                    <a:pt x="3505" y="1357"/>
                  </a:lnTo>
                  <a:lnTo>
                    <a:pt x="3642" y="1280"/>
                  </a:lnTo>
                  <a:lnTo>
                    <a:pt x="3642" y="1250"/>
                  </a:lnTo>
                  <a:close/>
                  <a:moveTo>
                    <a:pt x="3398" y="1402"/>
                  </a:moveTo>
                  <a:lnTo>
                    <a:pt x="3261" y="1479"/>
                  </a:lnTo>
                  <a:lnTo>
                    <a:pt x="3261" y="1509"/>
                  </a:lnTo>
                  <a:lnTo>
                    <a:pt x="3398" y="1433"/>
                  </a:lnTo>
                  <a:lnTo>
                    <a:pt x="3398" y="1402"/>
                  </a:lnTo>
                  <a:close/>
                  <a:moveTo>
                    <a:pt x="3139" y="1555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39" y="1585"/>
                  </a:lnTo>
                  <a:lnTo>
                    <a:pt x="3139" y="1555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4"/>
                  </a:lnTo>
                  <a:lnTo>
                    <a:pt x="2895" y="1738"/>
                  </a:lnTo>
                  <a:lnTo>
                    <a:pt x="2895" y="1707"/>
                  </a:lnTo>
                  <a:close/>
                  <a:moveTo>
                    <a:pt x="2652" y="1859"/>
                  </a:moveTo>
                  <a:lnTo>
                    <a:pt x="2514" y="1936"/>
                  </a:lnTo>
                  <a:lnTo>
                    <a:pt x="2514" y="1966"/>
                  </a:lnTo>
                  <a:lnTo>
                    <a:pt x="2652" y="1890"/>
                  </a:lnTo>
                  <a:lnTo>
                    <a:pt x="2652" y="1859"/>
                  </a:lnTo>
                  <a:close/>
                  <a:moveTo>
                    <a:pt x="2408" y="2012"/>
                  </a:moveTo>
                  <a:lnTo>
                    <a:pt x="2271" y="2088"/>
                  </a:lnTo>
                  <a:lnTo>
                    <a:pt x="2271" y="2118"/>
                  </a:lnTo>
                  <a:lnTo>
                    <a:pt x="2408" y="2042"/>
                  </a:lnTo>
                  <a:lnTo>
                    <a:pt x="2408" y="2012"/>
                  </a:lnTo>
                  <a:close/>
                  <a:moveTo>
                    <a:pt x="2133" y="2179"/>
                  </a:moveTo>
                  <a:lnTo>
                    <a:pt x="1996" y="2256"/>
                  </a:lnTo>
                  <a:lnTo>
                    <a:pt x="1996" y="2286"/>
                  </a:lnTo>
                  <a:lnTo>
                    <a:pt x="2133" y="2210"/>
                  </a:lnTo>
                  <a:lnTo>
                    <a:pt x="2133" y="2179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8"/>
                  </a:lnTo>
                  <a:lnTo>
                    <a:pt x="1890" y="2362"/>
                  </a:lnTo>
                  <a:lnTo>
                    <a:pt x="1890" y="2332"/>
                  </a:lnTo>
                  <a:close/>
                  <a:moveTo>
                    <a:pt x="1646" y="2484"/>
                  </a:moveTo>
                  <a:lnTo>
                    <a:pt x="1509" y="2560"/>
                  </a:lnTo>
                  <a:lnTo>
                    <a:pt x="1509" y="2591"/>
                  </a:lnTo>
                  <a:lnTo>
                    <a:pt x="1646" y="2515"/>
                  </a:lnTo>
                  <a:lnTo>
                    <a:pt x="1646" y="2484"/>
                  </a:lnTo>
                  <a:close/>
                  <a:moveTo>
                    <a:pt x="1387" y="2636"/>
                  </a:moveTo>
                  <a:lnTo>
                    <a:pt x="1265" y="2713"/>
                  </a:lnTo>
                  <a:lnTo>
                    <a:pt x="1265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9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9"/>
                  </a:lnTo>
                  <a:close/>
                  <a:moveTo>
                    <a:pt x="884" y="2941"/>
                  </a:moveTo>
                  <a:lnTo>
                    <a:pt x="747" y="3017"/>
                  </a:lnTo>
                  <a:lnTo>
                    <a:pt x="747" y="3048"/>
                  </a:lnTo>
                  <a:lnTo>
                    <a:pt x="884" y="2972"/>
                  </a:lnTo>
                  <a:lnTo>
                    <a:pt x="884" y="2941"/>
                  </a:lnTo>
                  <a:close/>
                  <a:moveTo>
                    <a:pt x="625" y="3094"/>
                  </a:moveTo>
                  <a:lnTo>
                    <a:pt x="503" y="3170"/>
                  </a:lnTo>
                  <a:lnTo>
                    <a:pt x="503" y="3200"/>
                  </a:lnTo>
                  <a:lnTo>
                    <a:pt x="625" y="3124"/>
                  </a:lnTo>
                  <a:lnTo>
                    <a:pt x="625" y="3094"/>
                  </a:lnTo>
                  <a:close/>
                  <a:moveTo>
                    <a:pt x="381" y="3246"/>
                  </a:moveTo>
                  <a:lnTo>
                    <a:pt x="244" y="3322"/>
                  </a:lnTo>
                  <a:lnTo>
                    <a:pt x="244" y="3353"/>
                  </a:lnTo>
                  <a:lnTo>
                    <a:pt x="381" y="3276"/>
                  </a:lnTo>
                  <a:lnTo>
                    <a:pt x="381" y="3246"/>
                  </a:lnTo>
                  <a:close/>
                  <a:moveTo>
                    <a:pt x="138" y="3414"/>
                  </a:moveTo>
                  <a:lnTo>
                    <a:pt x="0" y="3490"/>
                  </a:lnTo>
                  <a:lnTo>
                    <a:pt x="0" y="3535"/>
                  </a:lnTo>
                  <a:lnTo>
                    <a:pt x="138" y="3459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00;p58"/>
            <p:cNvSpPr/>
            <p:nvPr/>
          </p:nvSpPr>
          <p:spPr>
            <a:xfrm>
              <a:off x="6927511" y="1991092"/>
              <a:ext cx="171089" cy="107187"/>
            </a:xfrm>
            <a:custGeom>
              <a:avLst/>
              <a:gdLst/>
              <a:ahLst/>
              <a:cxnLst/>
              <a:rect l="l" t="t" r="r" b="b"/>
              <a:pathLst>
                <a:path w="5668" h="3551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68"/>
                  </a:moveTo>
                  <a:lnTo>
                    <a:pt x="5287" y="244"/>
                  </a:lnTo>
                  <a:lnTo>
                    <a:pt x="5287" y="290"/>
                  </a:lnTo>
                  <a:lnTo>
                    <a:pt x="5409" y="213"/>
                  </a:lnTo>
                  <a:lnTo>
                    <a:pt x="5409" y="168"/>
                  </a:lnTo>
                  <a:close/>
                  <a:moveTo>
                    <a:pt x="5150" y="320"/>
                  </a:moveTo>
                  <a:lnTo>
                    <a:pt x="5013" y="396"/>
                  </a:lnTo>
                  <a:lnTo>
                    <a:pt x="5013" y="442"/>
                  </a:lnTo>
                  <a:lnTo>
                    <a:pt x="5150" y="366"/>
                  </a:lnTo>
                  <a:lnTo>
                    <a:pt x="5150" y="320"/>
                  </a:lnTo>
                  <a:close/>
                  <a:moveTo>
                    <a:pt x="4906" y="472"/>
                  </a:moveTo>
                  <a:lnTo>
                    <a:pt x="4769" y="549"/>
                  </a:lnTo>
                  <a:lnTo>
                    <a:pt x="4769" y="594"/>
                  </a:lnTo>
                  <a:lnTo>
                    <a:pt x="4906" y="518"/>
                  </a:lnTo>
                  <a:lnTo>
                    <a:pt x="4906" y="472"/>
                  </a:lnTo>
                  <a:close/>
                  <a:moveTo>
                    <a:pt x="4647" y="625"/>
                  </a:moveTo>
                  <a:lnTo>
                    <a:pt x="4525" y="701"/>
                  </a:lnTo>
                  <a:lnTo>
                    <a:pt x="4525" y="747"/>
                  </a:lnTo>
                  <a:lnTo>
                    <a:pt x="4647" y="671"/>
                  </a:lnTo>
                  <a:lnTo>
                    <a:pt x="4647" y="625"/>
                  </a:lnTo>
                  <a:close/>
                  <a:moveTo>
                    <a:pt x="4403" y="777"/>
                  </a:moveTo>
                  <a:lnTo>
                    <a:pt x="4266" y="853"/>
                  </a:lnTo>
                  <a:lnTo>
                    <a:pt x="4266" y="899"/>
                  </a:lnTo>
                  <a:lnTo>
                    <a:pt x="4403" y="823"/>
                  </a:lnTo>
                  <a:lnTo>
                    <a:pt x="4403" y="777"/>
                  </a:lnTo>
                  <a:close/>
                  <a:moveTo>
                    <a:pt x="4159" y="930"/>
                  </a:moveTo>
                  <a:lnTo>
                    <a:pt x="4022" y="1006"/>
                  </a:lnTo>
                  <a:lnTo>
                    <a:pt x="4022" y="1051"/>
                  </a:lnTo>
                  <a:lnTo>
                    <a:pt x="4159" y="975"/>
                  </a:lnTo>
                  <a:lnTo>
                    <a:pt x="4159" y="930"/>
                  </a:lnTo>
                  <a:close/>
                  <a:moveTo>
                    <a:pt x="3885" y="1082"/>
                  </a:moveTo>
                  <a:lnTo>
                    <a:pt x="3763" y="1158"/>
                  </a:lnTo>
                  <a:lnTo>
                    <a:pt x="3763" y="1204"/>
                  </a:lnTo>
                  <a:lnTo>
                    <a:pt x="3885" y="1128"/>
                  </a:lnTo>
                  <a:lnTo>
                    <a:pt x="3885" y="1082"/>
                  </a:lnTo>
                  <a:close/>
                  <a:moveTo>
                    <a:pt x="3641" y="1265"/>
                  </a:moveTo>
                  <a:lnTo>
                    <a:pt x="3504" y="1341"/>
                  </a:lnTo>
                  <a:lnTo>
                    <a:pt x="3504" y="1371"/>
                  </a:lnTo>
                  <a:lnTo>
                    <a:pt x="3641" y="1295"/>
                  </a:lnTo>
                  <a:lnTo>
                    <a:pt x="3641" y="1265"/>
                  </a:lnTo>
                  <a:close/>
                  <a:moveTo>
                    <a:pt x="3398" y="1417"/>
                  </a:moveTo>
                  <a:lnTo>
                    <a:pt x="3261" y="1493"/>
                  </a:lnTo>
                  <a:lnTo>
                    <a:pt x="3261" y="1524"/>
                  </a:lnTo>
                  <a:lnTo>
                    <a:pt x="3398" y="1448"/>
                  </a:lnTo>
                  <a:lnTo>
                    <a:pt x="3398" y="1417"/>
                  </a:lnTo>
                  <a:close/>
                  <a:moveTo>
                    <a:pt x="3154" y="1569"/>
                  </a:moveTo>
                  <a:lnTo>
                    <a:pt x="3017" y="1646"/>
                  </a:lnTo>
                  <a:lnTo>
                    <a:pt x="3017" y="1676"/>
                  </a:lnTo>
                  <a:lnTo>
                    <a:pt x="3154" y="1600"/>
                  </a:lnTo>
                  <a:lnTo>
                    <a:pt x="3154" y="1569"/>
                  </a:lnTo>
                  <a:close/>
                  <a:moveTo>
                    <a:pt x="2895" y="1722"/>
                  </a:moveTo>
                  <a:lnTo>
                    <a:pt x="2773" y="1798"/>
                  </a:lnTo>
                  <a:lnTo>
                    <a:pt x="2773" y="1828"/>
                  </a:lnTo>
                  <a:lnTo>
                    <a:pt x="2895" y="1752"/>
                  </a:lnTo>
                  <a:lnTo>
                    <a:pt x="2895" y="1722"/>
                  </a:lnTo>
                  <a:close/>
                  <a:moveTo>
                    <a:pt x="2636" y="1874"/>
                  </a:moveTo>
                  <a:lnTo>
                    <a:pt x="2499" y="1950"/>
                  </a:lnTo>
                  <a:lnTo>
                    <a:pt x="2499" y="1981"/>
                  </a:lnTo>
                  <a:lnTo>
                    <a:pt x="2636" y="1905"/>
                  </a:lnTo>
                  <a:lnTo>
                    <a:pt x="2636" y="1874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33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33" y="2209"/>
                  </a:lnTo>
                  <a:lnTo>
                    <a:pt x="2133" y="2179"/>
                  </a:lnTo>
                  <a:close/>
                  <a:moveTo>
                    <a:pt x="1889" y="2346"/>
                  </a:moveTo>
                  <a:lnTo>
                    <a:pt x="1752" y="2423"/>
                  </a:lnTo>
                  <a:lnTo>
                    <a:pt x="1752" y="2453"/>
                  </a:lnTo>
                  <a:lnTo>
                    <a:pt x="1889" y="2377"/>
                  </a:lnTo>
                  <a:lnTo>
                    <a:pt x="1889" y="2346"/>
                  </a:lnTo>
                  <a:close/>
                  <a:moveTo>
                    <a:pt x="1646" y="2499"/>
                  </a:moveTo>
                  <a:lnTo>
                    <a:pt x="1508" y="2575"/>
                  </a:lnTo>
                  <a:lnTo>
                    <a:pt x="1508" y="2605"/>
                  </a:lnTo>
                  <a:lnTo>
                    <a:pt x="1646" y="2529"/>
                  </a:lnTo>
                  <a:lnTo>
                    <a:pt x="1646" y="2499"/>
                  </a:lnTo>
                  <a:close/>
                  <a:moveTo>
                    <a:pt x="1402" y="2651"/>
                  </a:moveTo>
                  <a:lnTo>
                    <a:pt x="1265" y="2727"/>
                  </a:lnTo>
                  <a:lnTo>
                    <a:pt x="1265" y="2758"/>
                  </a:lnTo>
                  <a:lnTo>
                    <a:pt x="1402" y="2682"/>
                  </a:lnTo>
                  <a:lnTo>
                    <a:pt x="1402" y="2651"/>
                  </a:lnTo>
                  <a:close/>
                  <a:moveTo>
                    <a:pt x="1128" y="2804"/>
                  </a:moveTo>
                  <a:lnTo>
                    <a:pt x="990" y="2880"/>
                  </a:lnTo>
                  <a:lnTo>
                    <a:pt x="990" y="2910"/>
                  </a:lnTo>
                  <a:lnTo>
                    <a:pt x="1128" y="2834"/>
                  </a:lnTo>
                  <a:lnTo>
                    <a:pt x="1128" y="2804"/>
                  </a:lnTo>
                  <a:close/>
                  <a:moveTo>
                    <a:pt x="884" y="2956"/>
                  </a:moveTo>
                  <a:lnTo>
                    <a:pt x="747" y="3032"/>
                  </a:lnTo>
                  <a:lnTo>
                    <a:pt x="747" y="3063"/>
                  </a:lnTo>
                  <a:lnTo>
                    <a:pt x="884" y="2986"/>
                  </a:lnTo>
                  <a:lnTo>
                    <a:pt x="884" y="2956"/>
                  </a:lnTo>
                  <a:close/>
                  <a:moveTo>
                    <a:pt x="640" y="3108"/>
                  </a:moveTo>
                  <a:lnTo>
                    <a:pt x="503" y="3184"/>
                  </a:lnTo>
                  <a:lnTo>
                    <a:pt x="503" y="3215"/>
                  </a:lnTo>
                  <a:lnTo>
                    <a:pt x="640" y="3139"/>
                  </a:lnTo>
                  <a:lnTo>
                    <a:pt x="640" y="3108"/>
                  </a:lnTo>
                  <a:close/>
                  <a:moveTo>
                    <a:pt x="381" y="3261"/>
                  </a:moveTo>
                  <a:lnTo>
                    <a:pt x="259" y="3337"/>
                  </a:lnTo>
                  <a:lnTo>
                    <a:pt x="259" y="3367"/>
                  </a:lnTo>
                  <a:lnTo>
                    <a:pt x="381" y="3291"/>
                  </a:lnTo>
                  <a:lnTo>
                    <a:pt x="381" y="3261"/>
                  </a:lnTo>
                  <a:close/>
                  <a:moveTo>
                    <a:pt x="137" y="3428"/>
                  </a:moveTo>
                  <a:lnTo>
                    <a:pt x="0" y="3504"/>
                  </a:lnTo>
                  <a:lnTo>
                    <a:pt x="0" y="3550"/>
                  </a:lnTo>
                  <a:lnTo>
                    <a:pt x="137" y="3474"/>
                  </a:lnTo>
                  <a:lnTo>
                    <a:pt x="137" y="3428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01;p58"/>
            <p:cNvSpPr/>
            <p:nvPr/>
          </p:nvSpPr>
          <p:spPr>
            <a:xfrm>
              <a:off x="6864937" y="2413651"/>
              <a:ext cx="246098" cy="156932"/>
            </a:xfrm>
            <a:custGeom>
              <a:avLst/>
              <a:gdLst/>
              <a:ahLst/>
              <a:cxnLst/>
              <a:rect l="l" t="t" r="r" b="b"/>
              <a:pathLst>
                <a:path w="8153" h="5199" extrusionOk="0">
                  <a:moveTo>
                    <a:pt x="5066" y="0"/>
                  </a:moveTo>
                  <a:cubicBezTo>
                    <a:pt x="3836" y="0"/>
                    <a:pt x="4160" y="2166"/>
                    <a:pt x="4160" y="2166"/>
                  </a:cubicBezTo>
                  <a:cubicBezTo>
                    <a:pt x="4160" y="2166"/>
                    <a:pt x="3394" y="720"/>
                    <a:pt x="2519" y="720"/>
                  </a:cubicBezTo>
                  <a:cubicBezTo>
                    <a:pt x="2237" y="720"/>
                    <a:pt x="1944" y="870"/>
                    <a:pt x="1662" y="1268"/>
                  </a:cubicBezTo>
                  <a:cubicBezTo>
                    <a:pt x="1" y="3644"/>
                    <a:pt x="4557" y="5198"/>
                    <a:pt x="4557" y="5198"/>
                  </a:cubicBezTo>
                  <a:cubicBezTo>
                    <a:pt x="4557" y="5198"/>
                    <a:pt x="8152" y="795"/>
                    <a:pt x="5410" y="49"/>
                  </a:cubicBezTo>
                  <a:cubicBezTo>
                    <a:pt x="5284" y="16"/>
                    <a:pt x="5170" y="0"/>
                    <a:pt x="5066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02;p58"/>
            <p:cNvSpPr/>
            <p:nvPr/>
          </p:nvSpPr>
          <p:spPr>
            <a:xfrm>
              <a:off x="6880030" y="2617400"/>
              <a:ext cx="163452" cy="153611"/>
            </a:xfrm>
            <a:custGeom>
              <a:avLst/>
              <a:gdLst/>
              <a:ahLst/>
              <a:cxnLst/>
              <a:rect l="l" t="t" r="r" b="b"/>
              <a:pathLst>
                <a:path w="5415" h="5089" extrusionOk="0">
                  <a:moveTo>
                    <a:pt x="3221" y="0"/>
                  </a:moveTo>
                  <a:cubicBezTo>
                    <a:pt x="3080" y="0"/>
                    <a:pt x="2927" y="20"/>
                    <a:pt x="2761" y="63"/>
                  </a:cubicBezTo>
                  <a:cubicBezTo>
                    <a:pt x="1146" y="520"/>
                    <a:pt x="2746" y="2532"/>
                    <a:pt x="2746" y="2532"/>
                  </a:cubicBezTo>
                  <a:cubicBezTo>
                    <a:pt x="2746" y="2532"/>
                    <a:pt x="1869" y="1985"/>
                    <a:pt x="1134" y="1985"/>
                  </a:cubicBezTo>
                  <a:cubicBezTo>
                    <a:pt x="647" y="1985"/>
                    <a:pt x="223" y="2224"/>
                    <a:pt x="156" y="3019"/>
                  </a:cubicBezTo>
                  <a:cubicBezTo>
                    <a:pt x="0" y="4745"/>
                    <a:pt x="1653" y="5088"/>
                    <a:pt x="2991" y="5088"/>
                  </a:cubicBezTo>
                  <a:cubicBezTo>
                    <a:pt x="3874" y="5088"/>
                    <a:pt x="4620" y="4939"/>
                    <a:pt x="4620" y="4939"/>
                  </a:cubicBezTo>
                  <a:cubicBezTo>
                    <a:pt x="4620" y="4939"/>
                    <a:pt x="5414" y="0"/>
                    <a:pt x="322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03;p58"/>
            <p:cNvSpPr/>
            <p:nvPr/>
          </p:nvSpPr>
          <p:spPr>
            <a:xfrm>
              <a:off x="7014866" y="1662618"/>
              <a:ext cx="240574" cy="156479"/>
            </a:xfrm>
            <a:custGeom>
              <a:avLst/>
              <a:gdLst/>
              <a:ahLst/>
              <a:cxnLst/>
              <a:rect l="l" t="t" r="r" b="b"/>
              <a:pathLst>
                <a:path w="7970" h="5184" extrusionOk="0">
                  <a:moveTo>
                    <a:pt x="4886" y="1"/>
                  </a:moveTo>
                  <a:cubicBezTo>
                    <a:pt x="3599" y="1"/>
                    <a:pt x="4038" y="2198"/>
                    <a:pt x="4038" y="2198"/>
                  </a:cubicBezTo>
                  <a:cubicBezTo>
                    <a:pt x="4038" y="2198"/>
                    <a:pt x="3233" y="847"/>
                    <a:pt x="2382" y="847"/>
                  </a:cubicBezTo>
                  <a:cubicBezTo>
                    <a:pt x="2086" y="847"/>
                    <a:pt x="1784" y="1011"/>
                    <a:pt x="1509" y="1451"/>
                  </a:cubicBezTo>
                  <a:cubicBezTo>
                    <a:pt x="1" y="3874"/>
                    <a:pt x="4633" y="5184"/>
                    <a:pt x="4633" y="5184"/>
                  </a:cubicBezTo>
                  <a:cubicBezTo>
                    <a:pt x="4633" y="5184"/>
                    <a:pt x="7969" y="583"/>
                    <a:pt x="5181" y="34"/>
                  </a:cubicBezTo>
                  <a:cubicBezTo>
                    <a:pt x="5074" y="11"/>
                    <a:pt x="4976" y="1"/>
                    <a:pt x="488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8596;p62"/>
          <p:cNvSpPr txBox="1">
            <a:spLocks/>
          </p:cNvSpPr>
          <p:nvPr/>
        </p:nvSpPr>
        <p:spPr>
          <a:xfrm>
            <a:off x="2146656" y="1602852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CẢM ƠN CÁC EM </a:t>
            </a:r>
            <a:b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</a:b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ĐÃ </a:t>
            </a:r>
            <a:r>
              <a:rPr lang="en-US" sz="3700" b="1" dirty="0">
                <a:solidFill>
                  <a:schemeClr val="accent2"/>
                </a:solidFill>
                <a:latin typeface="Arial" panose="020B0604020202020204" pitchFamily="34" charset="0"/>
              </a:rPr>
              <a:t>THEO DÕI</a:t>
            </a: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 BÀI 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HỌC</a:t>
            </a: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sym typeface="Ranchers"/>
              </a:rPr>
              <a:t>!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3"/>
          <p:cNvSpPr/>
          <p:nvPr/>
        </p:nvSpPr>
        <p:spPr>
          <a:xfrm>
            <a:off x="7222249" y="110283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7624658" y="87590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7607201" y="123015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3"/>
          <p:cNvSpPr/>
          <p:nvPr/>
        </p:nvSpPr>
        <p:spPr>
          <a:xfrm>
            <a:off x="3964558" y="394824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/>
          <p:nvPr/>
        </p:nvSpPr>
        <p:spPr>
          <a:xfrm>
            <a:off x="8532946" y="457628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"/>
          <p:cNvSpPr/>
          <p:nvPr/>
        </p:nvSpPr>
        <p:spPr>
          <a:xfrm>
            <a:off x="3632523" y="4069650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/>
          <p:nvPr/>
        </p:nvSpPr>
        <p:spPr>
          <a:xfrm>
            <a:off x="8609767" y="384550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95925" y="417960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097754" y="1307799"/>
            <a:ext cx="2751083" cy="84612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21326" y="1515416"/>
            <a:ext cx="1503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latin typeface="+mj-lt"/>
                <a:ea typeface="DengXian"/>
              </a:rPr>
              <a:t>“</a:t>
            </a:r>
            <a:r>
              <a:rPr lang="en-US" sz="2200" b="1" i="1" dirty="0" err="1">
                <a:latin typeface="+mj-lt"/>
                <a:ea typeface="DengXian"/>
              </a:rPr>
              <a:t>Đố</a:t>
            </a:r>
            <a:r>
              <a:rPr lang="en-US" sz="2200" b="1" i="1" dirty="0">
                <a:latin typeface="+mj-lt"/>
                <a:ea typeface="DengXian"/>
              </a:rPr>
              <a:t> </a:t>
            </a:r>
            <a:r>
              <a:rPr lang="en-US" sz="2200" b="1" i="1" dirty="0" err="1">
                <a:latin typeface="+mj-lt"/>
                <a:ea typeface="DengXian"/>
              </a:rPr>
              <a:t>bạn</a:t>
            </a:r>
            <a:r>
              <a:rPr lang="en-US" sz="2200" b="1" i="1" dirty="0">
                <a:latin typeface="+mj-lt"/>
                <a:ea typeface="DengXian"/>
              </a:rPr>
              <a:t>”</a:t>
            </a:r>
            <a:r>
              <a:rPr lang="en-US" sz="2200" dirty="0">
                <a:latin typeface="+mj-lt"/>
                <a:ea typeface="DengXian"/>
              </a:rPr>
              <a:t> </a:t>
            </a:r>
            <a:endParaRPr lang="en-US" sz="2200" dirty="0">
              <a:latin typeface="+mj-lt"/>
            </a:endParaRPr>
          </a:p>
        </p:txBody>
      </p:sp>
      <p:grpSp>
        <p:nvGrpSpPr>
          <p:cNvPr id="80" name="Google Shape;1988;p44"/>
          <p:cNvGrpSpPr/>
          <p:nvPr/>
        </p:nvGrpSpPr>
        <p:grpSpPr>
          <a:xfrm>
            <a:off x="3097754" y="2876622"/>
            <a:ext cx="2744645" cy="1937771"/>
            <a:chOff x="491248" y="2486584"/>
            <a:chExt cx="3207258" cy="2248398"/>
          </a:xfrm>
        </p:grpSpPr>
        <p:sp>
          <p:nvSpPr>
            <p:cNvPr id="81" name="Google Shape;1989;p44"/>
            <p:cNvSpPr/>
            <p:nvPr/>
          </p:nvSpPr>
          <p:spPr>
            <a:xfrm>
              <a:off x="879059" y="2685649"/>
              <a:ext cx="1175386" cy="671150"/>
            </a:xfrm>
            <a:custGeom>
              <a:avLst/>
              <a:gdLst/>
              <a:ahLst/>
              <a:cxnLst/>
              <a:rect l="l" t="t" r="r" b="b"/>
              <a:pathLst>
                <a:path w="40322" h="23024" extrusionOk="0">
                  <a:moveTo>
                    <a:pt x="18367" y="1"/>
                  </a:moveTo>
                  <a:cubicBezTo>
                    <a:pt x="17881" y="1"/>
                    <a:pt x="17396" y="18"/>
                    <a:pt x="16913" y="54"/>
                  </a:cubicBezTo>
                  <a:cubicBezTo>
                    <a:pt x="11553" y="473"/>
                    <a:pt x="6234" y="3626"/>
                    <a:pt x="3198" y="8122"/>
                  </a:cubicBezTo>
                  <a:cubicBezTo>
                    <a:pt x="744" y="11792"/>
                    <a:pt x="0" y="16137"/>
                    <a:pt x="185" y="20446"/>
                  </a:cubicBezTo>
                  <a:cubicBezTo>
                    <a:pt x="1142" y="20518"/>
                    <a:pt x="2212" y="20935"/>
                    <a:pt x="2493" y="21731"/>
                  </a:cubicBezTo>
                  <a:lnTo>
                    <a:pt x="2609" y="21687"/>
                  </a:lnTo>
                  <a:cubicBezTo>
                    <a:pt x="2794" y="22205"/>
                    <a:pt x="3030" y="22652"/>
                    <a:pt x="3580" y="23023"/>
                  </a:cubicBezTo>
                  <a:lnTo>
                    <a:pt x="4153" y="22995"/>
                  </a:lnTo>
                  <a:cubicBezTo>
                    <a:pt x="4153" y="22086"/>
                    <a:pt x="3925" y="20381"/>
                    <a:pt x="4948" y="19698"/>
                  </a:cubicBezTo>
                  <a:cubicBezTo>
                    <a:pt x="5233" y="19527"/>
                    <a:pt x="5660" y="19527"/>
                    <a:pt x="6072" y="19527"/>
                  </a:cubicBezTo>
                  <a:cubicBezTo>
                    <a:pt x="6484" y="19527"/>
                    <a:pt x="6882" y="19527"/>
                    <a:pt x="7110" y="19356"/>
                  </a:cubicBezTo>
                  <a:lnTo>
                    <a:pt x="7110" y="19128"/>
                  </a:lnTo>
                  <a:cubicBezTo>
                    <a:pt x="6315" y="15035"/>
                    <a:pt x="10293" y="11850"/>
                    <a:pt x="13933" y="11622"/>
                  </a:cubicBezTo>
                  <a:cubicBezTo>
                    <a:pt x="14288" y="11604"/>
                    <a:pt x="14644" y="11595"/>
                    <a:pt x="14999" y="11595"/>
                  </a:cubicBezTo>
                  <a:cubicBezTo>
                    <a:pt x="16803" y="11595"/>
                    <a:pt x="18593" y="11831"/>
                    <a:pt x="20304" y="12305"/>
                  </a:cubicBezTo>
                  <a:cubicBezTo>
                    <a:pt x="21277" y="12521"/>
                    <a:pt x="22666" y="12739"/>
                    <a:pt x="23483" y="13448"/>
                  </a:cubicBezTo>
                  <a:lnTo>
                    <a:pt x="23489" y="13442"/>
                  </a:lnTo>
                  <a:cubicBezTo>
                    <a:pt x="25263" y="14189"/>
                    <a:pt x="27039" y="14782"/>
                    <a:pt x="28939" y="14782"/>
                  </a:cubicBezTo>
                  <a:cubicBezTo>
                    <a:pt x="29353" y="14782"/>
                    <a:pt x="29772" y="14754"/>
                    <a:pt x="30199" y="14693"/>
                  </a:cubicBezTo>
                  <a:cubicBezTo>
                    <a:pt x="32247" y="14351"/>
                    <a:pt x="34293" y="13441"/>
                    <a:pt x="36001" y="12191"/>
                  </a:cubicBezTo>
                  <a:cubicBezTo>
                    <a:pt x="36348" y="11925"/>
                    <a:pt x="36671" y="11637"/>
                    <a:pt x="36974" y="11330"/>
                  </a:cubicBezTo>
                  <a:cubicBezTo>
                    <a:pt x="39259" y="9037"/>
                    <a:pt x="40321" y="5735"/>
                    <a:pt x="40321" y="2524"/>
                  </a:cubicBezTo>
                  <a:lnTo>
                    <a:pt x="39865" y="2480"/>
                  </a:lnTo>
                  <a:cubicBezTo>
                    <a:pt x="39820" y="3138"/>
                    <a:pt x="39166" y="3790"/>
                    <a:pt x="38728" y="4228"/>
                  </a:cubicBezTo>
                  <a:cubicBezTo>
                    <a:pt x="38047" y="4912"/>
                    <a:pt x="37250" y="5935"/>
                    <a:pt x="36341" y="6276"/>
                  </a:cubicBezTo>
                  <a:lnTo>
                    <a:pt x="36227" y="6276"/>
                  </a:lnTo>
                  <a:cubicBezTo>
                    <a:pt x="36682" y="5251"/>
                    <a:pt x="36682" y="3431"/>
                    <a:pt x="36227" y="2296"/>
                  </a:cubicBezTo>
                  <a:lnTo>
                    <a:pt x="36072" y="2252"/>
                  </a:lnTo>
                  <a:cubicBezTo>
                    <a:pt x="35648" y="3937"/>
                    <a:pt x="33812" y="5419"/>
                    <a:pt x="32697" y="6508"/>
                  </a:cubicBezTo>
                  <a:lnTo>
                    <a:pt x="32588" y="6390"/>
                  </a:lnTo>
                  <a:cubicBezTo>
                    <a:pt x="32930" y="5479"/>
                    <a:pt x="33498" y="2636"/>
                    <a:pt x="32588" y="1954"/>
                  </a:cubicBezTo>
                  <a:cubicBezTo>
                    <a:pt x="32249" y="2182"/>
                    <a:pt x="32249" y="2636"/>
                    <a:pt x="32019" y="2978"/>
                  </a:cubicBezTo>
                  <a:cubicBezTo>
                    <a:pt x="31833" y="3439"/>
                    <a:pt x="31499" y="3825"/>
                    <a:pt x="31135" y="4197"/>
                  </a:cubicBezTo>
                  <a:lnTo>
                    <a:pt x="31097" y="4159"/>
                  </a:lnTo>
                  <a:cubicBezTo>
                    <a:pt x="27457" y="1501"/>
                    <a:pt x="22867" y="1"/>
                    <a:pt x="18367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990;p44"/>
            <p:cNvSpPr/>
            <p:nvPr/>
          </p:nvSpPr>
          <p:spPr>
            <a:xfrm>
              <a:off x="1063491" y="4627447"/>
              <a:ext cx="379416" cy="95699"/>
            </a:xfrm>
            <a:custGeom>
              <a:avLst/>
              <a:gdLst/>
              <a:ahLst/>
              <a:cxnLst/>
              <a:rect l="l" t="t" r="r" b="b"/>
              <a:pathLst>
                <a:path w="13016" h="3283" extrusionOk="0">
                  <a:moveTo>
                    <a:pt x="39" y="1"/>
                  </a:moveTo>
                  <a:cubicBezTo>
                    <a:pt x="64" y="678"/>
                    <a:pt x="105" y="1350"/>
                    <a:pt x="170" y="2015"/>
                  </a:cubicBezTo>
                  <a:lnTo>
                    <a:pt x="1" y="2022"/>
                  </a:lnTo>
                  <a:cubicBezTo>
                    <a:pt x="713" y="2551"/>
                    <a:pt x="2003" y="2712"/>
                    <a:pt x="3034" y="2810"/>
                  </a:cubicBezTo>
                  <a:cubicBezTo>
                    <a:pt x="4150" y="2910"/>
                    <a:pt x="5270" y="3075"/>
                    <a:pt x="6381" y="3102"/>
                  </a:cubicBezTo>
                  <a:cubicBezTo>
                    <a:pt x="8008" y="3180"/>
                    <a:pt x="9630" y="3187"/>
                    <a:pt x="11172" y="3269"/>
                  </a:cubicBezTo>
                  <a:cubicBezTo>
                    <a:pt x="11812" y="3244"/>
                    <a:pt x="12457" y="3282"/>
                    <a:pt x="13015" y="3035"/>
                  </a:cubicBezTo>
                  <a:cubicBezTo>
                    <a:pt x="12470" y="2516"/>
                    <a:pt x="11622" y="2341"/>
                    <a:pt x="11017" y="2025"/>
                  </a:cubicBezTo>
                  <a:cubicBezTo>
                    <a:pt x="10585" y="1901"/>
                    <a:pt x="9548" y="1731"/>
                    <a:pt x="9358" y="1391"/>
                  </a:cubicBezTo>
                  <a:lnTo>
                    <a:pt x="9443" y="1387"/>
                  </a:lnTo>
                  <a:cubicBezTo>
                    <a:pt x="9453" y="1273"/>
                    <a:pt x="9465" y="1156"/>
                    <a:pt x="9477" y="1039"/>
                  </a:cubicBezTo>
                  <a:lnTo>
                    <a:pt x="9313" y="1021"/>
                  </a:lnTo>
                  <a:cubicBezTo>
                    <a:pt x="7616" y="1021"/>
                    <a:pt x="5950" y="764"/>
                    <a:pt x="4300" y="505"/>
                  </a:cubicBezTo>
                  <a:cubicBezTo>
                    <a:pt x="2870" y="282"/>
                    <a:pt x="1455" y="58"/>
                    <a:pt x="39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991;p44"/>
            <p:cNvSpPr/>
            <p:nvPr/>
          </p:nvSpPr>
          <p:spPr>
            <a:xfrm>
              <a:off x="1061072" y="4516298"/>
              <a:ext cx="283630" cy="141407"/>
            </a:xfrm>
            <a:custGeom>
              <a:avLst/>
              <a:gdLst/>
              <a:ahLst/>
              <a:cxnLst/>
              <a:rect l="l" t="t" r="r" b="b"/>
              <a:pathLst>
                <a:path w="9730" h="4851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96"/>
                    <a:pt x="37" y="989"/>
                    <a:pt x="50" y="1484"/>
                  </a:cubicBezTo>
                  <a:cubicBezTo>
                    <a:pt x="1494" y="2387"/>
                    <a:pt x="2833" y="3598"/>
                    <a:pt x="4388" y="4266"/>
                  </a:cubicBezTo>
                  <a:lnTo>
                    <a:pt x="4381" y="4317"/>
                  </a:lnTo>
                  <a:cubicBezTo>
                    <a:pt x="6030" y="4574"/>
                    <a:pt x="7696" y="4833"/>
                    <a:pt x="9394" y="4833"/>
                  </a:cubicBezTo>
                  <a:lnTo>
                    <a:pt x="9558" y="4850"/>
                  </a:lnTo>
                  <a:cubicBezTo>
                    <a:pt x="9627" y="4137"/>
                    <a:pt x="9690" y="3425"/>
                    <a:pt x="9729" y="2713"/>
                  </a:cubicBezTo>
                  <a:lnTo>
                    <a:pt x="9729" y="2713"/>
                  </a:lnTo>
                  <a:cubicBezTo>
                    <a:pt x="8974" y="2878"/>
                    <a:pt x="7819" y="3368"/>
                    <a:pt x="6953" y="3368"/>
                  </a:cubicBezTo>
                  <a:cubicBezTo>
                    <a:pt x="6950" y="3368"/>
                    <a:pt x="6946" y="3368"/>
                    <a:pt x="6942" y="3368"/>
                  </a:cubicBezTo>
                  <a:cubicBezTo>
                    <a:pt x="6186" y="3001"/>
                    <a:pt x="5433" y="2602"/>
                    <a:pt x="4732" y="2333"/>
                  </a:cubicBezTo>
                  <a:cubicBezTo>
                    <a:pt x="4457" y="2222"/>
                    <a:pt x="4195" y="2113"/>
                    <a:pt x="3944" y="2003"/>
                  </a:cubicBezTo>
                  <a:cubicBezTo>
                    <a:pt x="3147" y="1658"/>
                    <a:pt x="2437" y="1313"/>
                    <a:pt x="1660" y="967"/>
                  </a:cubicBezTo>
                  <a:cubicBezTo>
                    <a:pt x="1116" y="641"/>
                    <a:pt x="363" y="417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992;p44"/>
            <p:cNvSpPr/>
            <p:nvPr/>
          </p:nvSpPr>
          <p:spPr>
            <a:xfrm>
              <a:off x="1176069" y="4564396"/>
              <a:ext cx="169828" cy="50051"/>
            </a:xfrm>
            <a:custGeom>
              <a:avLst/>
              <a:gdLst/>
              <a:ahLst/>
              <a:cxnLst/>
              <a:rect l="l" t="t" r="r" b="b"/>
              <a:pathLst>
                <a:path w="5826" h="1717" extrusionOk="0">
                  <a:moveTo>
                    <a:pt x="5825" y="1"/>
                  </a:moveTo>
                  <a:lnTo>
                    <a:pt x="5825" y="1"/>
                  </a:lnTo>
                  <a:cubicBezTo>
                    <a:pt x="3963" y="8"/>
                    <a:pt x="2000" y="110"/>
                    <a:pt x="146" y="110"/>
                  </a:cubicBezTo>
                  <a:cubicBezTo>
                    <a:pt x="133" y="110"/>
                    <a:pt x="120" y="110"/>
                    <a:pt x="107" y="110"/>
                  </a:cubicBezTo>
                  <a:lnTo>
                    <a:pt x="1" y="349"/>
                  </a:lnTo>
                  <a:cubicBezTo>
                    <a:pt x="253" y="461"/>
                    <a:pt x="514" y="571"/>
                    <a:pt x="788" y="680"/>
                  </a:cubicBezTo>
                  <a:cubicBezTo>
                    <a:pt x="1490" y="951"/>
                    <a:pt x="2243" y="1348"/>
                    <a:pt x="2998" y="1717"/>
                  </a:cubicBezTo>
                  <a:cubicBezTo>
                    <a:pt x="3002" y="1717"/>
                    <a:pt x="3006" y="1717"/>
                    <a:pt x="3010" y="1717"/>
                  </a:cubicBezTo>
                  <a:cubicBezTo>
                    <a:pt x="3875" y="1717"/>
                    <a:pt x="5030" y="1226"/>
                    <a:pt x="5786" y="1062"/>
                  </a:cubicBezTo>
                  <a:cubicBezTo>
                    <a:pt x="5802" y="775"/>
                    <a:pt x="5812" y="489"/>
                    <a:pt x="5818" y="201"/>
                  </a:cubicBezTo>
                  <a:cubicBezTo>
                    <a:pt x="5821" y="134"/>
                    <a:pt x="5824" y="66"/>
                    <a:pt x="5825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993;p44"/>
            <p:cNvSpPr/>
            <p:nvPr/>
          </p:nvSpPr>
          <p:spPr>
            <a:xfrm>
              <a:off x="1501324" y="4641818"/>
              <a:ext cx="379416" cy="76839"/>
            </a:xfrm>
            <a:custGeom>
              <a:avLst/>
              <a:gdLst/>
              <a:ahLst/>
              <a:cxnLst/>
              <a:rect l="l" t="t" r="r" b="b"/>
              <a:pathLst>
                <a:path w="13016" h="2636" extrusionOk="0">
                  <a:moveTo>
                    <a:pt x="80" y="0"/>
                  </a:moveTo>
                  <a:lnTo>
                    <a:pt x="80" y="0"/>
                  </a:lnTo>
                  <a:cubicBezTo>
                    <a:pt x="93" y="464"/>
                    <a:pt x="118" y="921"/>
                    <a:pt x="173" y="1371"/>
                  </a:cubicBezTo>
                  <a:lnTo>
                    <a:pt x="1" y="1377"/>
                  </a:lnTo>
                  <a:cubicBezTo>
                    <a:pt x="715" y="1905"/>
                    <a:pt x="2005" y="2066"/>
                    <a:pt x="3035" y="2167"/>
                  </a:cubicBezTo>
                  <a:cubicBezTo>
                    <a:pt x="4152" y="2263"/>
                    <a:pt x="5271" y="2430"/>
                    <a:pt x="6382" y="2456"/>
                  </a:cubicBezTo>
                  <a:cubicBezTo>
                    <a:pt x="8010" y="2533"/>
                    <a:pt x="9633" y="2542"/>
                    <a:pt x="11175" y="2623"/>
                  </a:cubicBezTo>
                  <a:cubicBezTo>
                    <a:pt x="11815" y="2599"/>
                    <a:pt x="12458" y="2636"/>
                    <a:pt x="13015" y="2390"/>
                  </a:cubicBezTo>
                  <a:cubicBezTo>
                    <a:pt x="12470" y="1874"/>
                    <a:pt x="11625" y="1697"/>
                    <a:pt x="11018" y="1377"/>
                  </a:cubicBezTo>
                  <a:cubicBezTo>
                    <a:pt x="10583" y="1255"/>
                    <a:pt x="9550" y="1085"/>
                    <a:pt x="9360" y="744"/>
                  </a:cubicBezTo>
                  <a:lnTo>
                    <a:pt x="9443" y="742"/>
                  </a:lnTo>
                  <a:cubicBezTo>
                    <a:pt x="9459" y="641"/>
                    <a:pt x="9472" y="541"/>
                    <a:pt x="9488" y="442"/>
                  </a:cubicBezTo>
                  <a:lnTo>
                    <a:pt x="9305" y="414"/>
                  </a:lnTo>
                  <a:cubicBezTo>
                    <a:pt x="8243" y="414"/>
                    <a:pt x="7182" y="464"/>
                    <a:pt x="6121" y="464"/>
                  </a:cubicBezTo>
                  <a:cubicBezTo>
                    <a:pt x="5591" y="464"/>
                    <a:pt x="5060" y="452"/>
                    <a:pt x="4529" y="414"/>
                  </a:cubicBezTo>
                  <a:lnTo>
                    <a:pt x="4441" y="402"/>
                  </a:lnTo>
                  <a:cubicBezTo>
                    <a:pt x="3554" y="290"/>
                    <a:pt x="2566" y="186"/>
                    <a:pt x="1686" y="186"/>
                  </a:cubicBezTo>
                  <a:cubicBezTo>
                    <a:pt x="1262" y="79"/>
                    <a:pt x="543" y="173"/>
                    <a:pt x="80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994;p44"/>
            <p:cNvSpPr/>
            <p:nvPr/>
          </p:nvSpPr>
          <p:spPr>
            <a:xfrm>
              <a:off x="1498759" y="4528833"/>
              <a:ext cx="153679" cy="79346"/>
            </a:xfrm>
            <a:custGeom>
              <a:avLst/>
              <a:gdLst/>
              <a:ahLst/>
              <a:cxnLst/>
              <a:rect l="l" t="t" r="r" b="b"/>
              <a:pathLst>
                <a:path w="5272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5"/>
                    <a:pt x="90" y="806"/>
                    <a:pt x="112" y="1208"/>
                  </a:cubicBezTo>
                  <a:cubicBezTo>
                    <a:pt x="119" y="1322"/>
                    <a:pt x="125" y="1434"/>
                    <a:pt x="130" y="1550"/>
                  </a:cubicBezTo>
                  <a:cubicBezTo>
                    <a:pt x="130" y="1550"/>
                    <a:pt x="131" y="1550"/>
                    <a:pt x="132" y="1550"/>
                  </a:cubicBezTo>
                  <a:cubicBezTo>
                    <a:pt x="966" y="1550"/>
                    <a:pt x="1719" y="2256"/>
                    <a:pt x="2568" y="2470"/>
                  </a:cubicBezTo>
                  <a:lnTo>
                    <a:pt x="2603" y="2722"/>
                  </a:lnTo>
                  <a:cubicBezTo>
                    <a:pt x="3092" y="2545"/>
                    <a:pt x="3579" y="2370"/>
                    <a:pt x="4047" y="2242"/>
                  </a:cubicBezTo>
                  <a:cubicBezTo>
                    <a:pt x="4456" y="2123"/>
                    <a:pt x="4862" y="2003"/>
                    <a:pt x="5272" y="1886"/>
                  </a:cubicBezTo>
                  <a:cubicBezTo>
                    <a:pt x="3553" y="1304"/>
                    <a:pt x="1585" y="1034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995;p44"/>
            <p:cNvSpPr/>
            <p:nvPr/>
          </p:nvSpPr>
          <p:spPr>
            <a:xfrm>
              <a:off x="1503277" y="4551074"/>
              <a:ext cx="289547" cy="102491"/>
            </a:xfrm>
            <a:custGeom>
              <a:avLst/>
              <a:gdLst/>
              <a:ahLst/>
              <a:cxnLst/>
              <a:rect l="l" t="t" r="r" b="b"/>
              <a:pathLst>
                <a:path w="9933" h="3516" extrusionOk="0">
                  <a:moveTo>
                    <a:pt x="9806" y="0"/>
                  </a:moveTo>
                  <a:cubicBezTo>
                    <a:pt x="8190" y="269"/>
                    <a:pt x="6647" y="680"/>
                    <a:pt x="5117" y="1123"/>
                  </a:cubicBezTo>
                  <a:cubicBezTo>
                    <a:pt x="4707" y="1240"/>
                    <a:pt x="4301" y="1360"/>
                    <a:pt x="3890" y="1478"/>
                  </a:cubicBezTo>
                  <a:cubicBezTo>
                    <a:pt x="3423" y="1608"/>
                    <a:pt x="2937" y="1782"/>
                    <a:pt x="2448" y="1959"/>
                  </a:cubicBezTo>
                  <a:cubicBezTo>
                    <a:pt x="1632" y="2251"/>
                    <a:pt x="808" y="2543"/>
                    <a:pt x="24" y="2617"/>
                  </a:cubicBezTo>
                  <a:lnTo>
                    <a:pt x="1" y="2617"/>
                  </a:lnTo>
                  <a:cubicBezTo>
                    <a:pt x="2" y="2783"/>
                    <a:pt x="5" y="2950"/>
                    <a:pt x="10" y="3113"/>
                  </a:cubicBezTo>
                  <a:cubicBezTo>
                    <a:pt x="476" y="3283"/>
                    <a:pt x="1192" y="3192"/>
                    <a:pt x="1616" y="3298"/>
                  </a:cubicBezTo>
                  <a:cubicBezTo>
                    <a:pt x="2497" y="3298"/>
                    <a:pt x="3485" y="3404"/>
                    <a:pt x="4371" y="3515"/>
                  </a:cubicBezTo>
                  <a:lnTo>
                    <a:pt x="4408" y="3225"/>
                  </a:lnTo>
                  <a:cubicBezTo>
                    <a:pt x="4470" y="3233"/>
                    <a:pt x="4535" y="3237"/>
                    <a:pt x="4603" y="3237"/>
                  </a:cubicBezTo>
                  <a:cubicBezTo>
                    <a:pt x="5305" y="3237"/>
                    <a:pt x="6275" y="2807"/>
                    <a:pt x="6849" y="2617"/>
                  </a:cubicBezTo>
                  <a:cubicBezTo>
                    <a:pt x="7755" y="2413"/>
                    <a:pt x="8750" y="2124"/>
                    <a:pt x="9680" y="1821"/>
                  </a:cubicBezTo>
                  <a:cubicBezTo>
                    <a:pt x="9769" y="1221"/>
                    <a:pt x="9852" y="620"/>
                    <a:pt x="9933" y="18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996;p44"/>
            <p:cNvSpPr/>
            <p:nvPr/>
          </p:nvSpPr>
          <p:spPr>
            <a:xfrm>
              <a:off x="1043145" y="4230249"/>
              <a:ext cx="781628" cy="241537"/>
            </a:xfrm>
            <a:custGeom>
              <a:avLst/>
              <a:gdLst/>
              <a:ahLst/>
              <a:cxnLst/>
              <a:rect l="l" t="t" r="r" b="b"/>
              <a:pathLst>
                <a:path w="26814" h="8286" extrusionOk="0">
                  <a:moveTo>
                    <a:pt x="424" y="0"/>
                  </a:moveTo>
                  <a:lnTo>
                    <a:pt x="0" y="56"/>
                  </a:lnTo>
                  <a:cubicBezTo>
                    <a:pt x="445" y="1278"/>
                    <a:pt x="285" y="3381"/>
                    <a:pt x="285" y="4693"/>
                  </a:cubicBezTo>
                  <a:lnTo>
                    <a:pt x="203" y="4707"/>
                  </a:lnTo>
                  <a:cubicBezTo>
                    <a:pt x="240" y="4970"/>
                    <a:pt x="275" y="5223"/>
                    <a:pt x="288" y="5439"/>
                  </a:cubicBezTo>
                  <a:cubicBezTo>
                    <a:pt x="312" y="5861"/>
                    <a:pt x="344" y="6278"/>
                    <a:pt x="380" y="6689"/>
                  </a:cubicBezTo>
                  <a:lnTo>
                    <a:pt x="458" y="6684"/>
                  </a:lnTo>
                  <a:cubicBezTo>
                    <a:pt x="1026" y="6911"/>
                    <a:pt x="1593" y="7025"/>
                    <a:pt x="2277" y="7139"/>
                  </a:cubicBezTo>
                  <a:cubicBezTo>
                    <a:pt x="3299" y="7254"/>
                    <a:pt x="3982" y="7367"/>
                    <a:pt x="5005" y="7821"/>
                  </a:cubicBezTo>
                  <a:cubicBezTo>
                    <a:pt x="6144" y="8229"/>
                    <a:pt x="7634" y="8285"/>
                    <a:pt x="9014" y="8285"/>
                  </a:cubicBezTo>
                  <a:cubicBezTo>
                    <a:pt x="9514" y="8285"/>
                    <a:pt x="9999" y="8278"/>
                    <a:pt x="10448" y="8277"/>
                  </a:cubicBezTo>
                  <a:cubicBezTo>
                    <a:pt x="10458" y="8119"/>
                    <a:pt x="10486" y="7972"/>
                    <a:pt x="10543" y="7839"/>
                  </a:cubicBezTo>
                  <a:cubicBezTo>
                    <a:pt x="12043" y="7833"/>
                    <a:pt x="13599" y="7576"/>
                    <a:pt x="15083" y="7383"/>
                  </a:cubicBezTo>
                  <a:cubicBezTo>
                    <a:pt x="15220" y="7356"/>
                    <a:pt x="15355" y="7323"/>
                    <a:pt x="15488" y="7286"/>
                  </a:cubicBezTo>
                  <a:lnTo>
                    <a:pt x="15514" y="7364"/>
                  </a:lnTo>
                  <a:cubicBezTo>
                    <a:pt x="15369" y="7571"/>
                    <a:pt x="15353" y="7840"/>
                    <a:pt x="15381" y="8114"/>
                  </a:cubicBezTo>
                  <a:cubicBezTo>
                    <a:pt x="15662" y="8173"/>
                    <a:pt x="15968" y="8190"/>
                    <a:pt x="16275" y="8190"/>
                  </a:cubicBezTo>
                  <a:cubicBezTo>
                    <a:pt x="16670" y="8190"/>
                    <a:pt x="17065" y="8162"/>
                    <a:pt x="17405" y="8162"/>
                  </a:cubicBezTo>
                  <a:cubicBezTo>
                    <a:pt x="18771" y="8162"/>
                    <a:pt x="20022" y="8046"/>
                    <a:pt x="21387" y="7934"/>
                  </a:cubicBezTo>
                  <a:cubicBezTo>
                    <a:pt x="22977" y="7818"/>
                    <a:pt x="24456" y="7592"/>
                    <a:pt x="26049" y="7592"/>
                  </a:cubicBezTo>
                  <a:lnTo>
                    <a:pt x="26127" y="7599"/>
                  </a:lnTo>
                  <a:cubicBezTo>
                    <a:pt x="26235" y="6589"/>
                    <a:pt x="26336" y="5622"/>
                    <a:pt x="26519" y="4660"/>
                  </a:cubicBezTo>
                  <a:cubicBezTo>
                    <a:pt x="26573" y="3841"/>
                    <a:pt x="26564" y="2799"/>
                    <a:pt x="26814" y="2065"/>
                  </a:cubicBezTo>
                  <a:lnTo>
                    <a:pt x="26599" y="1491"/>
                  </a:lnTo>
                  <a:cubicBezTo>
                    <a:pt x="26178" y="1646"/>
                    <a:pt x="25760" y="1783"/>
                    <a:pt x="25364" y="1913"/>
                  </a:cubicBezTo>
                  <a:cubicBezTo>
                    <a:pt x="23511" y="2511"/>
                    <a:pt x="21567" y="2944"/>
                    <a:pt x="19615" y="3205"/>
                  </a:cubicBezTo>
                  <a:cubicBezTo>
                    <a:pt x="17436" y="3414"/>
                    <a:pt x="15223" y="3624"/>
                    <a:pt x="13028" y="3624"/>
                  </a:cubicBezTo>
                  <a:cubicBezTo>
                    <a:pt x="11715" y="3624"/>
                    <a:pt x="10409" y="3548"/>
                    <a:pt x="9121" y="3353"/>
                  </a:cubicBezTo>
                  <a:cubicBezTo>
                    <a:pt x="7231" y="3099"/>
                    <a:pt x="5239" y="2508"/>
                    <a:pt x="3494" y="1737"/>
                  </a:cubicBezTo>
                  <a:cubicBezTo>
                    <a:pt x="2966" y="1418"/>
                    <a:pt x="2444" y="1185"/>
                    <a:pt x="1921" y="956"/>
                  </a:cubicBezTo>
                  <a:cubicBezTo>
                    <a:pt x="1482" y="718"/>
                    <a:pt x="700" y="415"/>
                    <a:pt x="424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997;p44"/>
            <p:cNvSpPr/>
            <p:nvPr/>
          </p:nvSpPr>
          <p:spPr>
            <a:xfrm>
              <a:off x="2547285" y="4501344"/>
              <a:ext cx="159684" cy="97303"/>
            </a:xfrm>
            <a:custGeom>
              <a:avLst/>
              <a:gdLst/>
              <a:ahLst/>
              <a:cxnLst/>
              <a:rect l="l" t="t" r="r" b="b"/>
              <a:pathLst>
                <a:path w="5478" h="3338" extrusionOk="0">
                  <a:moveTo>
                    <a:pt x="375" y="0"/>
                  </a:moveTo>
                  <a:lnTo>
                    <a:pt x="0" y="49"/>
                  </a:lnTo>
                  <a:cubicBezTo>
                    <a:pt x="38" y="356"/>
                    <a:pt x="81" y="670"/>
                    <a:pt x="128" y="990"/>
                  </a:cubicBezTo>
                  <a:cubicBezTo>
                    <a:pt x="133" y="1040"/>
                    <a:pt x="141" y="1089"/>
                    <a:pt x="148" y="1139"/>
                  </a:cubicBezTo>
                  <a:cubicBezTo>
                    <a:pt x="1059" y="2164"/>
                    <a:pt x="2425" y="2731"/>
                    <a:pt x="3675" y="3299"/>
                  </a:cubicBezTo>
                  <a:lnTo>
                    <a:pt x="3691" y="3337"/>
                  </a:lnTo>
                  <a:cubicBezTo>
                    <a:pt x="4293" y="3102"/>
                    <a:pt x="4895" y="2868"/>
                    <a:pt x="5477" y="2611"/>
                  </a:cubicBezTo>
                  <a:lnTo>
                    <a:pt x="5381" y="2390"/>
                  </a:lnTo>
                  <a:cubicBezTo>
                    <a:pt x="4586" y="2390"/>
                    <a:pt x="3903" y="1820"/>
                    <a:pt x="3331" y="1480"/>
                  </a:cubicBezTo>
                  <a:cubicBezTo>
                    <a:pt x="2308" y="1025"/>
                    <a:pt x="1285" y="570"/>
                    <a:pt x="37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998;p44"/>
            <p:cNvSpPr/>
            <p:nvPr/>
          </p:nvSpPr>
          <p:spPr>
            <a:xfrm>
              <a:off x="2469775" y="4647240"/>
              <a:ext cx="376414" cy="71388"/>
            </a:xfrm>
            <a:custGeom>
              <a:avLst/>
              <a:gdLst/>
              <a:ahLst/>
              <a:cxnLst/>
              <a:rect l="l" t="t" r="r" b="b"/>
              <a:pathLst>
                <a:path w="12913" h="2449" extrusionOk="0">
                  <a:moveTo>
                    <a:pt x="3605" y="0"/>
                  </a:moveTo>
                  <a:lnTo>
                    <a:pt x="3450" y="29"/>
                  </a:lnTo>
                  <a:cubicBezTo>
                    <a:pt x="3488" y="240"/>
                    <a:pt x="3529" y="452"/>
                    <a:pt x="3567" y="665"/>
                  </a:cubicBezTo>
                  <a:cubicBezTo>
                    <a:pt x="3247" y="936"/>
                    <a:pt x="2385" y="1082"/>
                    <a:pt x="2000" y="1188"/>
                  </a:cubicBezTo>
                  <a:cubicBezTo>
                    <a:pt x="1394" y="1508"/>
                    <a:pt x="543" y="1685"/>
                    <a:pt x="1" y="2203"/>
                  </a:cubicBezTo>
                  <a:cubicBezTo>
                    <a:pt x="558" y="2448"/>
                    <a:pt x="1201" y="2412"/>
                    <a:pt x="1842" y="2435"/>
                  </a:cubicBezTo>
                  <a:cubicBezTo>
                    <a:pt x="3383" y="2355"/>
                    <a:pt x="5007" y="2346"/>
                    <a:pt x="6634" y="2269"/>
                  </a:cubicBezTo>
                  <a:cubicBezTo>
                    <a:pt x="7746" y="2241"/>
                    <a:pt x="8865" y="2076"/>
                    <a:pt x="9982" y="1978"/>
                  </a:cubicBezTo>
                  <a:cubicBezTo>
                    <a:pt x="10947" y="1886"/>
                    <a:pt x="12144" y="1739"/>
                    <a:pt x="12876" y="1283"/>
                  </a:cubicBezTo>
                  <a:lnTo>
                    <a:pt x="12846" y="1184"/>
                  </a:lnTo>
                  <a:cubicBezTo>
                    <a:pt x="12878" y="873"/>
                    <a:pt x="12898" y="563"/>
                    <a:pt x="12913" y="246"/>
                  </a:cubicBezTo>
                  <a:lnTo>
                    <a:pt x="12477" y="228"/>
                  </a:lnTo>
                  <a:cubicBezTo>
                    <a:pt x="11226" y="228"/>
                    <a:pt x="10090" y="0"/>
                    <a:pt x="8952" y="0"/>
                  </a:cubicBezTo>
                  <a:cubicBezTo>
                    <a:pt x="8367" y="0"/>
                    <a:pt x="7803" y="0"/>
                    <a:pt x="7249" y="7"/>
                  </a:cubicBezTo>
                  <a:cubicBezTo>
                    <a:pt x="6397" y="18"/>
                    <a:pt x="5571" y="44"/>
                    <a:pt x="4744" y="113"/>
                  </a:cubicBezTo>
                  <a:cubicBezTo>
                    <a:pt x="4402" y="113"/>
                    <a:pt x="3947" y="113"/>
                    <a:pt x="360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99;p44"/>
            <p:cNvSpPr/>
            <p:nvPr/>
          </p:nvSpPr>
          <p:spPr>
            <a:xfrm>
              <a:off x="2568593" y="4521254"/>
              <a:ext cx="281093" cy="129368"/>
            </a:xfrm>
            <a:custGeom>
              <a:avLst/>
              <a:gdLst/>
              <a:ahLst/>
              <a:cxnLst/>
              <a:rect l="l" t="t" r="r" b="b"/>
              <a:pathLst>
                <a:path w="9643" h="4438" extrusionOk="0">
                  <a:moveTo>
                    <a:pt x="9540" y="0"/>
                  </a:moveTo>
                  <a:cubicBezTo>
                    <a:pt x="8177" y="681"/>
                    <a:pt x="6583" y="1137"/>
                    <a:pt x="4993" y="1821"/>
                  </a:cubicBezTo>
                  <a:cubicBezTo>
                    <a:pt x="4911" y="1858"/>
                    <a:pt x="4831" y="1894"/>
                    <a:pt x="4748" y="1929"/>
                  </a:cubicBezTo>
                  <a:cubicBezTo>
                    <a:pt x="4167" y="2187"/>
                    <a:pt x="3564" y="2421"/>
                    <a:pt x="2961" y="2657"/>
                  </a:cubicBezTo>
                  <a:cubicBezTo>
                    <a:pt x="2340" y="2900"/>
                    <a:pt x="1719" y="3144"/>
                    <a:pt x="1126" y="3414"/>
                  </a:cubicBezTo>
                  <a:cubicBezTo>
                    <a:pt x="750" y="3602"/>
                    <a:pt x="374" y="3868"/>
                    <a:pt x="0" y="4018"/>
                  </a:cubicBezTo>
                  <a:cubicBezTo>
                    <a:pt x="19" y="4129"/>
                    <a:pt x="40" y="4243"/>
                    <a:pt x="60" y="4354"/>
                  </a:cubicBezTo>
                  <a:lnTo>
                    <a:pt x="215" y="4325"/>
                  </a:lnTo>
                  <a:cubicBezTo>
                    <a:pt x="559" y="4438"/>
                    <a:pt x="1013" y="4438"/>
                    <a:pt x="1354" y="4438"/>
                  </a:cubicBezTo>
                  <a:cubicBezTo>
                    <a:pt x="2179" y="4369"/>
                    <a:pt x="3007" y="4341"/>
                    <a:pt x="3859" y="4332"/>
                  </a:cubicBezTo>
                  <a:lnTo>
                    <a:pt x="3855" y="4097"/>
                  </a:lnTo>
                  <a:cubicBezTo>
                    <a:pt x="5788" y="3755"/>
                    <a:pt x="7721" y="2277"/>
                    <a:pt x="9540" y="1593"/>
                  </a:cubicBezTo>
                  <a:lnTo>
                    <a:pt x="9555" y="1593"/>
                  </a:lnTo>
                  <a:cubicBezTo>
                    <a:pt x="9559" y="1381"/>
                    <a:pt x="9567" y="1169"/>
                    <a:pt x="9575" y="957"/>
                  </a:cubicBezTo>
                  <a:cubicBezTo>
                    <a:pt x="9590" y="642"/>
                    <a:pt x="9616" y="326"/>
                    <a:pt x="9643" y="7"/>
                  </a:cubicBezTo>
                  <a:lnTo>
                    <a:pt x="9540" y="0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000;p44"/>
            <p:cNvSpPr/>
            <p:nvPr/>
          </p:nvSpPr>
          <p:spPr>
            <a:xfrm>
              <a:off x="2907549" y="4640652"/>
              <a:ext cx="378221" cy="82494"/>
            </a:xfrm>
            <a:custGeom>
              <a:avLst/>
              <a:gdLst/>
              <a:ahLst/>
              <a:cxnLst/>
              <a:rect l="l" t="t" r="r" b="b"/>
              <a:pathLst>
                <a:path w="12975" h="2830" extrusionOk="0">
                  <a:moveTo>
                    <a:pt x="12974" y="1"/>
                  </a:moveTo>
                  <a:lnTo>
                    <a:pt x="12974" y="1"/>
                  </a:lnTo>
                  <a:cubicBezTo>
                    <a:pt x="12198" y="11"/>
                    <a:pt x="11424" y="228"/>
                    <a:pt x="10539" y="228"/>
                  </a:cubicBezTo>
                  <a:lnTo>
                    <a:pt x="7923" y="228"/>
                  </a:lnTo>
                  <a:cubicBezTo>
                    <a:pt x="7812" y="228"/>
                    <a:pt x="7696" y="228"/>
                    <a:pt x="7584" y="230"/>
                  </a:cubicBezTo>
                  <a:cubicBezTo>
                    <a:pt x="6229" y="245"/>
                    <a:pt x="4877" y="339"/>
                    <a:pt x="3525" y="340"/>
                  </a:cubicBezTo>
                  <a:cubicBezTo>
                    <a:pt x="3540" y="529"/>
                    <a:pt x="3559" y="719"/>
                    <a:pt x="3575" y="907"/>
                  </a:cubicBezTo>
                  <a:lnTo>
                    <a:pt x="3639" y="967"/>
                  </a:lnTo>
                  <a:cubicBezTo>
                    <a:pt x="3405" y="1287"/>
                    <a:pt x="2420" y="1449"/>
                    <a:pt x="2002" y="1571"/>
                  </a:cubicBezTo>
                  <a:cubicBezTo>
                    <a:pt x="1394" y="1888"/>
                    <a:pt x="543" y="2065"/>
                    <a:pt x="1" y="2584"/>
                  </a:cubicBezTo>
                  <a:cubicBezTo>
                    <a:pt x="558" y="2829"/>
                    <a:pt x="1204" y="2791"/>
                    <a:pt x="1844" y="2816"/>
                  </a:cubicBezTo>
                  <a:cubicBezTo>
                    <a:pt x="3386" y="2734"/>
                    <a:pt x="5009" y="2727"/>
                    <a:pt x="6635" y="2649"/>
                  </a:cubicBezTo>
                  <a:cubicBezTo>
                    <a:pt x="7748" y="2620"/>
                    <a:pt x="8867" y="2455"/>
                    <a:pt x="9984" y="2357"/>
                  </a:cubicBezTo>
                  <a:cubicBezTo>
                    <a:pt x="10949" y="2265"/>
                    <a:pt x="12144" y="2119"/>
                    <a:pt x="12877" y="1666"/>
                  </a:cubicBezTo>
                  <a:lnTo>
                    <a:pt x="12847" y="1561"/>
                  </a:lnTo>
                  <a:cubicBezTo>
                    <a:pt x="12909" y="1048"/>
                    <a:pt x="12948" y="527"/>
                    <a:pt x="12974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001;p44"/>
            <p:cNvSpPr/>
            <p:nvPr/>
          </p:nvSpPr>
          <p:spPr>
            <a:xfrm>
              <a:off x="3003249" y="4517464"/>
              <a:ext cx="170207" cy="86809"/>
            </a:xfrm>
            <a:custGeom>
              <a:avLst/>
              <a:gdLst/>
              <a:ahLst/>
              <a:cxnLst/>
              <a:rect l="l" t="t" r="r" b="b"/>
              <a:pathLst>
                <a:path w="5839" h="2978" extrusionOk="0">
                  <a:moveTo>
                    <a:pt x="236" y="1"/>
                  </a:moveTo>
                  <a:cubicBezTo>
                    <a:pt x="154" y="1"/>
                    <a:pt x="76" y="5"/>
                    <a:pt x="1" y="13"/>
                  </a:cubicBezTo>
                  <a:cubicBezTo>
                    <a:pt x="14" y="450"/>
                    <a:pt x="15" y="896"/>
                    <a:pt x="36" y="1362"/>
                  </a:cubicBezTo>
                  <a:cubicBezTo>
                    <a:pt x="39" y="1519"/>
                    <a:pt x="45" y="1674"/>
                    <a:pt x="50" y="1831"/>
                  </a:cubicBezTo>
                  <a:cubicBezTo>
                    <a:pt x="414" y="1970"/>
                    <a:pt x="819" y="2016"/>
                    <a:pt x="1227" y="2178"/>
                  </a:cubicBezTo>
                  <a:cubicBezTo>
                    <a:pt x="1797" y="2293"/>
                    <a:pt x="2364" y="2634"/>
                    <a:pt x="3047" y="2746"/>
                  </a:cubicBezTo>
                  <a:lnTo>
                    <a:pt x="3149" y="2977"/>
                  </a:lnTo>
                  <a:cubicBezTo>
                    <a:pt x="3789" y="2698"/>
                    <a:pt x="4422" y="2401"/>
                    <a:pt x="5095" y="2065"/>
                  </a:cubicBezTo>
                  <a:cubicBezTo>
                    <a:pt x="5340" y="1963"/>
                    <a:pt x="5589" y="1861"/>
                    <a:pt x="5839" y="1758"/>
                  </a:cubicBezTo>
                  <a:lnTo>
                    <a:pt x="5777" y="1609"/>
                  </a:lnTo>
                  <a:cubicBezTo>
                    <a:pt x="4867" y="1495"/>
                    <a:pt x="4070" y="1041"/>
                    <a:pt x="3273" y="699"/>
                  </a:cubicBezTo>
                  <a:cubicBezTo>
                    <a:pt x="2447" y="492"/>
                    <a:pt x="1149" y="1"/>
                    <a:pt x="236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002;p44"/>
            <p:cNvSpPr/>
            <p:nvPr/>
          </p:nvSpPr>
          <p:spPr>
            <a:xfrm>
              <a:off x="3009400" y="4524431"/>
              <a:ext cx="281268" cy="126074"/>
            </a:xfrm>
            <a:custGeom>
              <a:avLst/>
              <a:gdLst/>
              <a:ahLst/>
              <a:cxnLst/>
              <a:rect l="l" t="t" r="r" b="b"/>
              <a:pathLst>
                <a:path w="9649" h="4325" extrusionOk="0">
                  <a:moveTo>
                    <a:pt x="9092" y="1"/>
                  </a:moveTo>
                  <a:cubicBezTo>
                    <a:pt x="7972" y="562"/>
                    <a:pt x="6775" y="1044"/>
                    <a:pt x="5628" y="1516"/>
                  </a:cubicBezTo>
                  <a:cubicBezTo>
                    <a:pt x="5378" y="1619"/>
                    <a:pt x="5129" y="1721"/>
                    <a:pt x="4884" y="1823"/>
                  </a:cubicBezTo>
                  <a:cubicBezTo>
                    <a:pt x="4210" y="2159"/>
                    <a:pt x="3578" y="2455"/>
                    <a:pt x="2938" y="2734"/>
                  </a:cubicBezTo>
                  <a:cubicBezTo>
                    <a:pt x="2497" y="2928"/>
                    <a:pt x="2051" y="3114"/>
                    <a:pt x="1586" y="3301"/>
                  </a:cubicBezTo>
                  <a:cubicBezTo>
                    <a:pt x="1133" y="3528"/>
                    <a:pt x="567" y="3865"/>
                    <a:pt x="0" y="3982"/>
                  </a:cubicBezTo>
                  <a:cubicBezTo>
                    <a:pt x="9" y="4096"/>
                    <a:pt x="21" y="4209"/>
                    <a:pt x="31" y="4324"/>
                  </a:cubicBezTo>
                  <a:cubicBezTo>
                    <a:pt x="1383" y="4323"/>
                    <a:pt x="2738" y="4229"/>
                    <a:pt x="4090" y="4215"/>
                  </a:cubicBezTo>
                  <a:lnTo>
                    <a:pt x="4087" y="4098"/>
                  </a:lnTo>
                  <a:cubicBezTo>
                    <a:pt x="5113" y="3984"/>
                    <a:pt x="6363" y="2959"/>
                    <a:pt x="7272" y="2504"/>
                  </a:cubicBezTo>
                  <a:cubicBezTo>
                    <a:pt x="7978" y="2104"/>
                    <a:pt x="8770" y="1702"/>
                    <a:pt x="9574" y="1378"/>
                  </a:cubicBezTo>
                  <a:cubicBezTo>
                    <a:pt x="9589" y="1006"/>
                    <a:pt x="9608" y="634"/>
                    <a:pt x="9632" y="259"/>
                  </a:cubicBezTo>
                  <a:cubicBezTo>
                    <a:pt x="9637" y="189"/>
                    <a:pt x="9641" y="121"/>
                    <a:pt x="9649" y="50"/>
                  </a:cubicBezTo>
                  <a:lnTo>
                    <a:pt x="9092" y="1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003;p44"/>
            <p:cNvSpPr/>
            <p:nvPr/>
          </p:nvSpPr>
          <p:spPr>
            <a:xfrm>
              <a:off x="3338561" y="4109306"/>
              <a:ext cx="121993" cy="176649"/>
            </a:xfrm>
            <a:custGeom>
              <a:avLst/>
              <a:gdLst/>
              <a:ahLst/>
              <a:cxnLst/>
              <a:rect l="l" t="t" r="r" b="b"/>
              <a:pathLst>
                <a:path w="4185" h="6060" extrusionOk="0">
                  <a:moveTo>
                    <a:pt x="1710" y="1"/>
                  </a:moveTo>
                  <a:cubicBezTo>
                    <a:pt x="1372" y="881"/>
                    <a:pt x="773" y="1604"/>
                    <a:pt x="1" y="2198"/>
                  </a:cubicBezTo>
                  <a:lnTo>
                    <a:pt x="299" y="2303"/>
                  </a:lnTo>
                  <a:lnTo>
                    <a:pt x="1664" y="5032"/>
                  </a:lnTo>
                  <a:lnTo>
                    <a:pt x="2801" y="6059"/>
                  </a:lnTo>
                  <a:cubicBezTo>
                    <a:pt x="3197" y="5571"/>
                    <a:pt x="4108" y="5340"/>
                    <a:pt x="4074" y="4899"/>
                  </a:cubicBezTo>
                  <a:lnTo>
                    <a:pt x="4184" y="4612"/>
                  </a:lnTo>
                  <a:cubicBezTo>
                    <a:pt x="3478" y="3811"/>
                    <a:pt x="3195" y="2562"/>
                    <a:pt x="2654" y="1720"/>
                  </a:cubicBezTo>
                  <a:cubicBezTo>
                    <a:pt x="2338" y="1143"/>
                    <a:pt x="2022" y="565"/>
                    <a:pt x="1710" y="1"/>
                  </a:cubicBezTo>
                  <a:close/>
                </a:path>
              </a:pathLst>
            </a:custGeom>
            <a:solidFill>
              <a:srgbClr val="FFF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004;p44"/>
            <p:cNvSpPr/>
            <p:nvPr/>
          </p:nvSpPr>
          <p:spPr>
            <a:xfrm>
              <a:off x="2414040" y="4159881"/>
              <a:ext cx="1049371" cy="252031"/>
            </a:xfrm>
            <a:custGeom>
              <a:avLst/>
              <a:gdLst/>
              <a:ahLst/>
              <a:cxnLst/>
              <a:rect l="l" t="t" r="r" b="b"/>
              <a:pathLst>
                <a:path w="35999" h="8646" extrusionOk="0">
                  <a:moveTo>
                    <a:pt x="3642" y="1"/>
                  </a:moveTo>
                  <a:lnTo>
                    <a:pt x="3585" y="116"/>
                  </a:lnTo>
                  <a:lnTo>
                    <a:pt x="3244" y="116"/>
                  </a:lnTo>
                  <a:cubicBezTo>
                    <a:pt x="2389" y="1651"/>
                    <a:pt x="1024" y="3016"/>
                    <a:pt x="172" y="4722"/>
                  </a:cubicBezTo>
                  <a:lnTo>
                    <a:pt x="1" y="4892"/>
                  </a:lnTo>
                  <a:cubicBezTo>
                    <a:pt x="198" y="5883"/>
                    <a:pt x="2068" y="6644"/>
                    <a:pt x="3868" y="7175"/>
                  </a:cubicBezTo>
                  <a:cubicBezTo>
                    <a:pt x="5165" y="7559"/>
                    <a:pt x="6423" y="7821"/>
                    <a:pt x="6995" y="7964"/>
                  </a:cubicBezTo>
                  <a:cubicBezTo>
                    <a:pt x="9694" y="8348"/>
                    <a:pt x="12393" y="8538"/>
                    <a:pt x="15089" y="8610"/>
                  </a:cubicBezTo>
                  <a:cubicBezTo>
                    <a:pt x="15974" y="8633"/>
                    <a:pt x="16859" y="8645"/>
                    <a:pt x="17744" y="8645"/>
                  </a:cubicBezTo>
                  <a:cubicBezTo>
                    <a:pt x="18504" y="8645"/>
                    <a:pt x="19256" y="8636"/>
                    <a:pt x="20006" y="8619"/>
                  </a:cubicBezTo>
                  <a:cubicBezTo>
                    <a:pt x="22776" y="8557"/>
                    <a:pt x="25461" y="8367"/>
                    <a:pt x="28149" y="7964"/>
                  </a:cubicBezTo>
                  <a:cubicBezTo>
                    <a:pt x="28943" y="7876"/>
                    <a:pt x="29735" y="7786"/>
                    <a:pt x="30507" y="7650"/>
                  </a:cubicBezTo>
                  <a:cubicBezTo>
                    <a:pt x="31227" y="7524"/>
                    <a:pt x="31927" y="7357"/>
                    <a:pt x="32587" y="7112"/>
                  </a:cubicBezTo>
                  <a:cubicBezTo>
                    <a:pt x="33782" y="6600"/>
                    <a:pt x="34804" y="5576"/>
                    <a:pt x="35998" y="5235"/>
                  </a:cubicBezTo>
                  <a:lnTo>
                    <a:pt x="35976" y="5155"/>
                  </a:lnTo>
                  <a:cubicBezTo>
                    <a:pt x="35617" y="5258"/>
                    <a:pt x="35251" y="5348"/>
                    <a:pt x="34957" y="5348"/>
                  </a:cubicBezTo>
                  <a:cubicBezTo>
                    <a:pt x="34652" y="5348"/>
                    <a:pt x="34425" y="5252"/>
                    <a:pt x="34362" y="4976"/>
                  </a:cubicBezTo>
                  <a:cubicBezTo>
                    <a:pt x="34303" y="4710"/>
                    <a:pt x="34380" y="4503"/>
                    <a:pt x="34520" y="4327"/>
                  </a:cubicBezTo>
                  <a:lnTo>
                    <a:pt x="33382" y="3301"/>
                  </a:lnTo>
                  <a:lnTo>
                    <a:pt x="32017" y="571"/>
                  </a:lnTo>
                  <a:lnTo>
                    <a:pt x="31720" y="467"/>
                  </a:lnTo>
                  <a:cubicBezTo>
                    <a:pt x="28940" y="2607"/>
                    <a:pt x="23956" y="3053"/>
                    <a:pt x="21157" y="3186"/>
                  </a:cubicBezTo>
                  <a:cubicBezTo>
                    <a:pt x="20665" y="3200"/>
                    <a:pt x="20168" y="3207"/>
                    <a:pt x="19666" y="3207"/>
                  </a:cubicBezTo>
                  <a:cubicBezTo>
                    <a:pt x="14310" y="3207"/>
                    <a:pt x="8471" y="2387"/>
                    <a:pt x="3642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005;p44"/>
            <p:cNvSpPr/>
            <p:nvPr/>
          </p:nvSpPr>
          <p:spPr>
            <a:xfrm>
              <a:off x="2488693" y="3655440"/>
              <a:ext cx="899744" cy="597867"/>
            </a:xfrm>
            <a:custGeom>
              <a:avLst/>
              <a:gdLst/>
              <a:ahLst/>
              <a:cxnLst/>
              <a:rect l="l" t="t" r="r" b="b"/>
              <a:pathLst>
                <a:path w="30866" h="20510" extrusionOk="0">
                  <a:moveTo>
                    <a:pt x="3085" y="0"/>
                  </a:moveTo>
                  <a:lnTo>
                    <a:pt x="3070" y="18"/>
                  </a:lnTo>
                  <a:cubicBezTo>
                    <a:pt x="3070" y="1604"/>
                    <a:pt x="2556" y="3397"/>
                    <a:pt x="2088" y="5074"/>
                  </a:cubicBezTo>
                  <a:cubicBezTo>
                    <a:pt x="1953" y="5562"/>
                    <a:pt x="1820" y="6040"/>
                    <a:pt x="1705" y="6500"/>
                  </a:cubicBezTo>
                  <a:cubicBezTo>
                    <a:pt x="1024" y="9742"/>
                    <a:pt x="683" y="12982"/>
                    <a:pt x="1" y="16395"/>
                  </a:cubicBezTo>
                  <a:lnTo>
                    <a:pt x="1" y="16736"/>
                  </a:lnTo>
                  <a:cubicBezTo>
                    <a:pt x="353" y="16935"/>
                    <a:pt x="714" y="17123"/>
                    <a:pt x="1079" y="17304"/>
                  </a:cubicBezTo>
                  <a:cubicBezTo>
                    <a:pt x="5915" y="19693"/>
                    <a:pt x="11762" y="20510"/>
                    <a:pt x="17123" y="20510"/>
                  </a:cubicBezTo>
                  <a:cubicBezTo>
                    <a:pt x="17619" y="20510"/>
                    <a:pt x="18110" y="20503"/>
                    <a:pt x="18596" y="20489"/>
                  </a:cubicBezTo>
                  <a:cubicBezTo>
                    <a:pt x="21395" y="20355"/>
                    <a:pt x="26379" y="19909"/>
                    <a:pt x="29159" y="17771"/>
                  </a:cubicBezTo>
                  <a:cubicBezTo>
                    <a:pt x="29928" y="17177"/>
                    <a:pt x="30527" y="16455"/>
                    <a:pt x="30866" y="15572"/>
                  </a:cubicBezTo>
                  <a:cubicBezTo>
                    <a:pt x="30588" y="15071"/>
                    <a:pt x="30312" y="14580"/>
                    <a:pt x="30040" y="14106"/>
                  </a:cubicBezTo>
                  <a:cubicBezTo>
                    <a:pt x="28856" y="11576"/>
                    <a:pt x="27507" y="9083"/>
                    <a:pt x="26737" y="6459"/>
                  </a:cubicBezTo>
                  <a:cubicBezTo>
                    <a:pt x="26355" y="5147"/>
                    <a:pt x="25867" y="3770"/>
                    <a:pt x="26085" y="2408"/>
                  </a:cubicBezTo>
                  <a:cubicBezTo>
                    <a:pt x="26269" y="1479"/>
                    <a:pt x="26670" y="782"/>
                    <a:pt x="27267" y="284"/>
                  </a:cubicBezTo>
                  <a:lnTo>
                    <a:pt x="26693" y="123"/>
                  </a:lnTo>
                  <a:cubicBezTo>
                    <a:pt x="25550" y="829"/>
                    <a:pt x="24330" y="1418"/>
                    <a:pt x="23058" y="1874"/>
                  </a:cubicBezTo>
                  <a:lnTo>
                    <a:pt x="23087" y="1953"/>
                  </a:lnTo>
                  <a:cubicBezTo>
                    <a:pt x="23203" y="3660"/>
                    <a:pt x="21608" y="5706"/>
                    <a:pt x="20130" y="6389"/>
                  </a:cubicBezTo>
                  <a:cubicBezTo>
                    <a:pt x="19080" y="6945"/>
                    <a:pt x="17795" y="7131"/>
                    <a:pt x="16494" y="7131"/>
                  </a:cubicBezTo>
                  <a:cubicBezTo>
                    <a:pt x="15400" y="7131"/>
                    <a:pt x="14294" y="6999"/>
                    <a:pt x="13306" y="6844"/>
                  </a:cubicBezTo>
                  <a:cubicBezTo>
                    <a:pt x="11258" y="6616"/>
                    <a:pt x="8984" y="6389"/>
                    <a:pt x="7164" y="5250"/>
                  </a:cubicBezTo>
                  <a:cubicBezTo>
                    <a:pt x="6141" y="4683"/>
                    <a:pt x="4663" y="2748"/>
                    <a:pt x="5230" y="1498"/>
                  </a:cubicBezTo>
                  <a:lnTo>
                    <a:pt x="5296" y="1373"/>
                  </a:lnTo>
                  <a:cubicBezTo>
                    <a:pt x="4521" y="972"/>
                    <a:pt x="3782" y="513"/>
                    <a:pt x="308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006;p44"/>
            <p:cNvSpPr/>
            <p:nvPr/>
          </p:nvSpPr>
          <p:spPr>
            <a:xfrm>
              <a:off x="2624620" y="3695405"/>
              <a:ext cx="540441" cy="167875"/>
            </a:xfrm>
            <a:custGeom>
              <a:avLst/>
              <a:gdLst/>
              <a:ahLst/>
              <a:cxnLst/>
              <a:rect l="l" t="t" r="r" b="b"/>
              <a:pathLst>
                <a:path w="18540" h="5759" extrusionOk="0">
                  <a:moveTo>
                    <a:pt x="635" y="0"/>
                  </a:moveTo>
                  <a:lnTo>
                    <a:pt x="569" y="126"/>
                  </a:lnTo>
                  <a:cubicBezTo>
                    <a:pt x="0" y="1376"/>
                    <a:pt x="1478" y="3311"/>
                    <a:pt x="2501" y="3878"/>
                  </a:cubicBezTo>
                  <a:cubicBezTo>
                    <a:pt x="4321" y="5017"/>
                    <a:pt x="6595" y="5245"/>
                    <a:pt x="8644" y="5471"/>
                  </a:cubicBezTo>
                  <a:cubicBezTo>
                    <a:pt x="9631" y="5627"/>
                    <a:pt x="10737" y="5759"/>
                    <a:pt x="11832" y="5759"/>
                  </a:cubicBezTo>
                  <a:cubicBezTo>
                    <a:pt x="13132" y="5759"/>
                    <a:pt x="14417" y="5572"/>
                    <a:pt x="15467" y="5017"/>
                  </a:cubicBezTo>
                  <a:cubicBezTo>
                    <a:pt x="16946" y="4334"/>
                    <a:pt x="18540" y="2288"/>
                    <a:pt x="18424" y="581"/>
                  </a:cubicBezTo>
                  <a:lnTo>
                    <a:pt x="18396" y="500"/>
                  </a:lnTo>
                  <a:cubicBezTo>
                    <a:pt x="16248" y="1275"/>
                    <a:pt x="13953" y="1681"/>
                    <a:pt x="11648" y="1681"/>
                  </a:cubicBezTo>
                  <a:cubicBezTo>
                    <a:pt x="11634" y="1681"/>
                    <a:pt x="11619" y="1681"/>
                    <a:pt x="11605" y="1681"/>
                  </a:cubicBezTo>
                  <a:cubicBezTo>
                    <a:pt x="9822" y="1681"/>
                    <a:pt x="7880" y="1592"/>
                    <a:pt x="6110" y="1422"/>
                  </a:cubicBezTo>
                  <a:cubicBezTo>
                    <a:pt x="4414" y="1174"/>
                    <a:pt x="2546" y="917"/>
                    <a:pt x="959" y="161"/>
                  </a:cubicBezTo>
                  <a:cubicBezTo>
                    <a:pt x="849" y="107"/>
                    <a:pt x="741" y="54"/>
                    <a:pt x="635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007;p44"/>
            <p:cNvSpPr/>
            <p:nvPr/>
          </p:nvSpPr>
          <p:spPr>
            <a:xfrm>
              <a:off x="2687409" y="3606031"/>
              <a:ext cx="172685" cy="62119"/>
            </a:xfrm>
            <a:custGeom>
              <a:avLst/>
              <a:gdLst/>
              <a:ahLst/>
              <a:cxnLst/>
              <a:rect l="l" t="t" r="r" b="b"/>
              <a:pathLst>
                <a:path w="5924" h="2131" extrusionOk="0">
                  <a:moveTo>
                    <a:pt x="1773" y="1"/>
                  </a:moveTo>
                  <a:cubicBezTo>
                    <a:pt x="939" y="1"/>
                    <a:pt x="156" y="405"/>
                    <a:pt x="232" y="1315"/>
                  </a:cubicBezTo>
                  <a:lnTo>
                    <a:pt x="1" y="1343"/>
                  </a:lnTo>
                  <a:cubicBezTo>
                    <a:pt x="1179" y="1842"/>
                    <a:pt x="2510" y="2131"/>
                    <a:pt x="3787" y="2131"/>
                  </a:cubicBezTo>
                  <a:cubicBezTo>
                    <a:pt x="4530" y="2131"/>
                    <a:pt x="5256" y="2033"/>
                    <a:pt x="5923" y="1821"/>
                  </a:cubicBezTo>
                  <a:lnTo>
                    <a:pt x="5805" y="1315"/>
                  </a:lnTo>
                  <a:cubicBezTo>
                    <a:pt x="5328" y="479"/>
                    <a:pt x="4725" y="176"/>
                    <a:pt x="4062" y="176"/>
                  </a:cubicBezTo>
                  <a:cubicBezTo>
                    <a:pt x="3720" y="176"/>
                    <a:pt x="3362" y="257"/>
                    <a:pt x="2997" y="387"/>
                  </a:cubicBezTo>
                  <a:lnTo>
                    <a:pt x="2961" y="292"/>
                  </a:lnTo>
                  <a:cubicBezTo>
                    <a:pt x="2620" y="102"/>
                    <a:pt x="2190" y="1"/>
                    <a:pt x="1773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008;p44"/>
            <p:cNvSpPr/>
            <p:nvPr/>
          </p:nvSpPr>
          <p:spPr>
            <a:xfrm>
              <a:off x="2574861" y="3478908"/>
              <a:ext cx="414455" cy="180205"/>
            </a:xfrm>
            <a:custGeom>
              <a:avLst/>
              <a:gdLst/>
              <a:ahLst/>
              <a:cxnLst/>
              <a:rect l="l" t="t" r="r" b="b"/>
              <a:pathLst>
                <a:path w="14218" h="6182" extrusionOk="0">
                  <a:moveTo>
                    <a:pt x="11300" y="0"/>
                  </a:moveTo>
                  <a:cubicBezTo>
                    <a:pt x="10968" y="0"/>
                    <a:pt x="10645" y="37"/>
                    <a:pt x="10353" y="104"/>
                  </a:cubicBezTo>
                  <a:cubicBezTo>
                    <a:pt x="9330" y="445"/>
                    <a:pt x="8191" y="1014"/>
                    <a:pt x="7168" y="1468"/>
                  </a:cubicBezTo>
                  <a:cubicBezTo>
                    <a:pt x="6638" y="1704"/>
                    <a:pt x="5806" y="1939"/>
                    <a:pt x="5031" y="1939"/>
                  </a:cubicBezTo>
                  <a:cubicBezTo>
                    <a:pt x="4332" y="1939"/>
                    <a:pt x="3679" y="1747"/>
                    <a:pt x="3338" y="1190"/>
                  </a:cubicBezTo>
                  <a:cubicBezTo>
                    <a:pt x="2837" y="754"/>
                    <a:pt x="2201" y="210"/>
                    <a:pt x="1588" y="210"/>
                  </a:cubicBezTo>
                  <a:cubicBezTo>
                    <a:pt x="1230" y="210"/>
                    <a:pt x="880" y="396"/>
                    <a:pt x="570" y="901"/>
                  </a:cubicBezTo>
                  <a:cubicBezTo>
                    <a:pt x="0" y="1924"/>
                    <a:pt x="684" y="3403"/>
                    <a:pt x="1479" y="4198"/>
                  </a:cubicBezTo>
                  <a:cubicBezTo>
                    <a:pt x="2116" y="4801"/>
                    <a:pt x="2944" y="5317"/>
                    <a:pt x="3863" y="5704"/>
                  </a:cubicBezTo>
                  <a:lnTo>
                    <a:pt x="4096" y="5676"/>
                  </a:lnTo>
                  <a:cubicBezTo>
                    <a:pt x="4019" y="4766"/>
                    <a:pt x="4801" y="4362"/>
                    <a:pt x="5635" y="4362"/>
                  </a:cubicBezTo>
                  <a:cubicBezTo>
                    <a:pt x="6052" y="4362"/>
                    <a:pt x="6482" y="4463"/>
                    <a:pt x="6823" y="4653"/>
                  </a:cubicBezTo>
                  <a:lnTo>
                    <a:pt x="6858" y="4748"/>
                  </a:lnTo>
                  <a:cubicBezTo>
                    <a:pt x="7222" y="4618"/>
                    <a:pt x="7580" y="4537"/>
                    <a:pt x="7922" y="4537"/>
                  </a:cubicBezTo>
                  <a:cubicBezTo>
                    <a:pt x="8584" y="4537"/>
                    <a:pt x="9188" y="4840"/>
                    <a:pt x="9666" y="5676"/>
                  </a:cubicBezTo>
                  <a:lnTo>
                    <a:pt x="9784" y="6182"/>
                  </a:lnTo>
                  <a:cubicBezTo>
                    <a:pt x="9939" y="6135"/>
                    <a:pt x="10088" y="6080"/>
                    <a:pt x="10236" y="6018"/>
                  </a:cubicBezTo>
                  <a:cubicBezTo>
                    <a:pt x="11714" y="5448"/>
                    <a:pt x="14217" y="3970"/>
                    <a:pt x="14217" y="2151"/>
                  </a:cubicBezTo>
                  <a:cubicBezTo>
                    <a:pt x="14125" y="600"/>
                    <a:pt x="12644" y="0"/>
                    <a:pt x="11300" y="0"/>
                  </a:cubicBezTo>
                  <a:close/>
                </a:path>
              </a:pathLst>
            </a:custGeom>
            <a:solidFill>
              <a:srgbClr val="FF4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9;p44"/>
            <p:cNvSpPr/>
            <p:nvPr/>
          </p:nvSpPr>
          <p:spPr>
            <a:xfrm>
              <a:off x="2949496" y="2500576"/>
              <a:ext cx="521144" cy="461940"/>
            </a:xfrm>
            <a:custGeom>
              <a:avLst/>
              <a:gdLst/>
              <a:ahLst/>
              <a:cxnLst/>
              <a:rect l="l" t="t" r="r" b="b"/>
              <a:pathLst>
                <a:path w="17878" h="15847" extrusionOk="0">
                  <a:moveTo>
                    <a:pt x="9894" y="1"/>
                  </a:moveTo>
                  <a:cubicBezTo>
                    <a:pt x="9438" y="1"/>
                    <a:pt x="7390" y="229"/>
                    <a:pt x="7618" y="1024"/>
                  </a:cubicBezTo>
                  <a:lnTo>
                    <a:pt x="7567" y="1338"/>
                  </a:lnTo>
                  <a:cubicBezTo>
                    <a:pt x="7144" y="1270"/>
                    <a:pt x="6708" y="1235"/>
                    <a:pt x="6269" y="1235"/>
                  </a:cubicBezTo>
                  <a:cubicBezTo>
                    <a:pt x="4076" y="1235"/>
                    <a:pt x="1827" y="2111"/>
                    <a:pt x="797" y="4093"/>
                  </a:cubicBezTo>
                  <a:cubicBezTo>
                    <a:pt x="569" y="4435"/>
                    <a:pt x="0" y="5799"/>
                    <a:pt x="569" y="6028"/>
                  </a:cubicBezTo>
                  <a:lnTo>
                    <a:pt x="551" y="6375"/>
                  </a:lnTo>
                  <a:cubicBezTo>
                    <a:pt x="697" y="6382"/>
                    <a:pt x="844" y="6391"/>
                    <a:pt x="993" y="6403"/>
                  </a:cubicBezTo>
                  <a:cubicBezTo>
                    <a:pt x="6354" y="6822"/>
                    <a:pt x="11671" y="9975"/>
                    <a:pt x="14707" y="14471"/>
                  </a:cubicBezTo>
                  <a:cubicBezTo>
                    <a:pt x="14970" y="14864"/>
                    <a:pt x="15216" y="15267"/>
                    <a:pt x="15441" y="15677"/>
                  </a:cubicBezTo>
                  <a:cubicBezTo>
                    <a:pt x="15582" y="15794"/>
                    <a:pt x="15723" y="15847"/>
                    <a:pt x="15860" y="15847"/>
                  </a:cubicBezTo>
                  <a:cubicBezTo>
                    <a:pt x="16864" y="15847"/>
                    <a:pt x="17685" y="13023"/>
                    <a:pt x="17401" y="12170"/>
                  </a:cubicBezTo>
                  <a:lnTo>
                    <a:pt x="17227" y="12137"/>
                  </a:lnTo>
                  <a:cubicBezTo>
                    <a:pt x="17730" y="11182"/>
                    <a:pt x="17877" y="10004"/>
                    <a:pt x="17743" y="8987"/>
                  </a:cubicBezTo>
                  <a:cubicBezTo>
                    <a:pt x="17743" y="8208"/>
                    <a:pt x="16870" y="5469"/>
                    <a:pt x="15767" y="5352"/>
                  </a:cubicBezTo>
                  <a:cubicBezTo>
                    <a:pt x="15201" y="2734"/>
                    <a:pt x="12351" y="189"/>
                    <a:pt x="9894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0;p44"/>
            <p:cNvSpPr/>
            <p:nvPr/>
          </p:nvSpPr>
          <p:spPr>
            <a:xfrm>
              <a:off x="3242716" y="3641798"/>
              <a:ext cx="452291" cy="727759"/>
            </a:xfrm>
            <a:custGeom>
              <a:avLst/>
              <a:gdLst/>
              <a:ahLst/>
              <a:cxnLst/>
              <a:rect l="l" t="t" r="r" b="b"/>
              <a:pathLst>
                <a:path w="15516" h="24966" extrusionOk="0">
                  <a:moveTo>
                    <a:pt x="2913" y="1"/>
                  </a:moveTo>
                  <a:cubicBezTo>
                    <a:pt x="2320" y="160"/>
                    <a:pt x="1813" y="408"/>
                    <a:pt x="1400" y="752"/>
                  </a:cubicBezTo>
                  <a:cubicBezTo>
                    <a:pt x="803" y="1250"/>
                    <a:pt x="402" y="1949"/>
                    <a:pt x="218" y="2877"/>
                  </a:cubicBezTo>
                  <a:cubicBezTo>
                    <a:pt x="0" y="4238"/>
                    <a:pt x="488" y="5613"/>
                    <a:pt x="870" y="6927"/>
                  </a:cubicBezTo>
                  <a:cubicBezTo>
                    <a:pt x="1640" y="9552"/>
                    <a:pt x="2989" y="12046"/>
                    <a:pt x="4173" y="14577"/>
                  </a:cubicBezTo>
                  <a:cubicBezTo>
                    <a:pt x="4447" y="15048"/>
                    <a:pt x="4721" y="15542"/>
                    <a:pt x="4999" y="16042"/>
                  </a:cubicBezTo>
                  <a:cubicBezTo>
                    <a:pt x="5312" y="16606"/>
                    <a:pt x="5628" y="17183"/>
                    <a:pt x="5945" y="17761"/>
                  </a:cubicBezTo>
                  <a:cubicBezTo>
                    <a:pt x="6485" y="18600"/>
                    <a:pt x="6768" y="19849"/>
                    <a:pt x="7474" y="20652"/>
                  </a:cubicBezTo>
                  <a:lnTo>
                    <a:pt x="7364" y="20938"/>
                  </a:lnTo>
                  <a:cubicBezTo>
                    <a:pt x="7399" y="21381"/>
                    <a:pt x="6485" y="21611"/>
                    <a:pt x="6092" y="22099"/>
                  </a:cubicBezTo>
                  <a:cubicBezTo>
                    <a:pt x="5951" y="22274"/>
                    <a:pt x="5875" y="22485"/>
                    <a:pt x="5934" y="22748"/>
                  </a:cubicBezTo>
                  <a:cubicBezTo>
                    <a:pt x="5997" y="23024"/>
                    <a:pt x="6224" y="23119"/>
                    <a:pt x="6529" y="23119"/>
                  </a:cubicBezTo>
                  <a:cubicBezTo>
                    <a:pt x="6823" y="23119"/>
                    <a:pt x="7189" y="23030"/>
                    <a:pt x="7548" y="22926"/>
                  </a:cubicBezTo>
                  <a:cubicBezTo>
                    <a:pt x="8000" y="22799"/>
                    <a:pt x="8440" y="22646"/>
                    <a:pt x="8709" y="22628"/>
                  </a:cubicBezTo>
                  <a:lnTo>
                    <a:pt x="8710" y="22646"/>
                  </a:lnTo>
                  <a:cubicBezTo>
                    <a:pt x="8824" y="23150"/>
                    <a:pt x="9299" y="24965"/>
                    <a:pt x="9950" y="24965"/>
                  </a:cubicBezTo>
                  <a:cubicBezTo>
                    <a:pt x="10047" y="24965"/>
                    <a:pt x="10149" y="24924"/>
                    <a:pt x="10254" y="24832"/>
                  </a:cubicBezTo>
                  <a:cubicBezTo>
                    <a:pt x="10682" y="24483"/>
                    <a:pt x="10761" y="23311"/>
                    <a:pt x="10872" y="22654"/>
                  </a:cubicBezTo>
                  <a:cubicBezTo>
                    <a:pt x="11160" y="23057"/>
                    <a:pt x="11827" y="23907"/>
                    <a:pt x="12291" y="23907"/>
                  </a:cubicBezTo>
                  <a:cubicBezTo>
                    <a:pt x="12419" y="23907"/>
                    <a:pt x="12532" y="23842"/>
                    <a:pt x="12617" y="23685"/>
                  </a:cubicBezTo>
                  <a:cubicBezTo>
                    <a:pt x="12841" y="23328"/>
                    <a:pt x="12559" y="22488"/>
                    <a:pt x="12420" y="22004"/>
                  </a:cubicBezTo>
                  <a:lnTo>
                    <a:pt x="12420" y="22004"/>
                  </a:lnTo>
                  <a:cubicBezTo>
                    <a:pt x="12738" y="22224"/>
                    <a:pt x="13409" y="22563"/>
                    <a:pt x="13877" y="22563"/>
                  </a:cubicBezTo>
                  <a:cubicBezTo>
                    <a:pt x="14077" y="22563"/>
                    <a:pt x="14240" y="22501"/>
                    <a:pt x="14321" y="22340"/>
                  </a:cubicBezTo>
                  <a:cubicBezTo>
                    <a:pt x="14615" y="21766"/>
                    <a:pt x="13497" y="21104"/>
                    <a:pt x="13247" y="20624"/>
                  </a:cubicBezTo>
                  <a:lnTo>
                    <a:pt x="13247" y="20624"/>
                  </a:lnTo>
                  <a:cubicBezTo>
                    <a:pt x="13604" y="20673"/>
                    <a:pt x="14118" y="20854"/>
                    <a:pt x="14538" y="20854"/>
                  </a:cubicBezTo>
                  <a:cubicBezTo>
                    <a:pt x="14796" y="20854"/>
                    <a:pt x="15018" y="20786"/>
                    <a:pt x="15149" y="20579"/>
                  </a:cubicBezTo>
                  <a:cubicBezTo>
                    <a:pt x="15515" y="19883"/>
                    <a:pt x="13747" y="19408"/>
                    <a:pt x="13341" y="19149"/>
                  </a:cubicBezTo>
                  <a:lnTo>
                    <a:pt x="13053" y="19040"/>
                  </a:lnTo>
                  <a:cubicBezTo>
                    <a:pt x="11708" y="15410"/>
                    <a:pt x="10428" y="11676"/>
                    <a:pt x="9081" y="8045"/>
                  </a:cubicBezTo>
                  <a:cubicBezTo>
                    <a:pt x="7915" y="4817"/>
                    <a:pt x="7067" y="297"/>
                    <a:pt x="2913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11;p44"/>
            <p:cNvSpPr/>
            <p:nvPr/>
          </p:nvSpPr>
          <p:spPr>
            <a:xfrm>
              <a:off x="2351805" y="3035420"/>
              <a:ext cx="1224708" cy="709045"/>
            </a:xfrm>
            <a:custGeom>
              <a:avLst/>
              <a:gdLst/>
              <a:ahLst/>
              <a:cxnLst/>
              <a:rect l="l" t="t" r="r" b="b"/>
              <a:pathLst>
                <a:path w="42014" h="24324" extrusionOk="0">
                  <a:moveTo>
                    <a:pt x="4609" y="6654"/>
                  </a:moveTo>
                  <a:cubicBezTo>
                    <a:pt x="4627" y="6654"/>
                    <a:pt x="4645" y="6655"/>
                    <a:pt x="4663" y="6655"/>
                  </a:cubicBezTo>
                  <a:cubicBezTo>
                    <a:pt x="5324" y="6689"/>
                    <a:pt x="5831" y="7246"/>
                    <a:pt x="5802" y="7905"/>
                  </a:cubicBezTo>
                  <a:cubicBezTo>
                    <a:pt x="5772" y="8545"/>
                    <a:pt x="5241" y="9045"/>
                    <a:pt x="4606" y="9045"/>
                  </a:cubicBezTo>
                  <a:cubicBezTo>
                    <a:pt x="4588" y="9045"/>
                    <a:pt x="4570" y="9044"/>
                    <a:pt x="4552" y="9044"/>
                  </a:cubicBezTo>
                  <a:cubicBezTo>
                    <a:pt x="3893" y="9012"/>
                    <a:pt x="3384" y="8453"/>
                    <a:pt x="3413" y="7794"/>
                  </a:cubicBezTo>
                  <a:cubicBezTo>
                    <a:pt x="3446" y="7153"/>
                    <a:pt x="3974" y="6654"/>
                    <a:pt x="4609" y="6654"/>
                  </a:cubicBezTo>
                  <a:close/>
                  <a:moveTo>
                    <a:pt x="24207" y="7566"/>
                  </a:moveTo>
                  <a:cubicBezTo>
                    <a:pt x="24225" y="7566"/>
                    <a:pt x="24243" y="7567"/>
                    <a:pt x="24261" y="7567"/>
                  </a:cubicBezTo>
                  <a:cubicBezTo>
                    <a:pt x="24920" y="7601"/>
                    <a:pt x="25430" y="8158"/>
                    <a:pt x="25399" y="8817"/>
                  </a:cubicBezTo>
                  <a:cubicBezTo>
                    <a:pt x="25371" y="9458"/>
                    <a:pt x="24838" y="9957"/>
                    <a:pt x="24202" y="9957"/>
                  </a:cubicBezTo>
                  <a:cubicBezTo>
                    <a:pt x="24185" y="9957"/>
                    <a:pt x="24168" y="9956"/>
                    <a:pt x="24151" y="9956"/>
                  </a:cubicBezTo>
                  <a:cubicBezTo>
                    <a:pt x="23492" y="9922"/>
                    <a:pt x="22982" y="9365"/>
                    <a:pt x="23012" y="8706"/>
                  </a:cubicBezTo>
                  <a:cubicBezTo>
                    <a:pt x="23042" y="8065"/>
                    <a:pt x="23571" y="7566"/>
                    <a:pt x="24207" y="7566"/>
                  </a:cubicBezTo>
                  <a:close/>
                  <a:moveTo>
                    <a:pt x="18945" y="15213"/>
                  </a:moveTo>
                  <a:cubicBezTo>
                    <a:pt x="20292" y="15213"/>
                    <a:pt x="21776" y="15812"/>
                    <a:pt x="21868" y="17365"/>
                  </a:cubicBezTo>
                  <a:cubicBezTo>
                    <a:pt x="21868" y="19184"/>
                    <a:pt x="19366" y="20662"/>
                    <a:pt x="17888" y="21232"/>
                  </a:cubicBezTo>
                  <a:cubicBezTo>
                    <a:pt x="17740" y="21292"/>
                    <a:pt x="17590" y="21348"/>
                    <a:pt x="17436" y="21396"/>
                  </a:cubicBezTo>
                  <a:cubicBezTo>
                    <a:pt x="16769" y="21608"/>
                    <a:pt x="16043" y="21706"/>
                    <a:pt x="15300" y="21706"/>
                  </a:cubicBezTo>
                  <a:cubicBezTo>
                    <a:pt x="14023" y="21706"/>
                    <a:pt x="12692" y="21417"/>
                    <a:pt x="11514" y="20918"/>
                  </a:cubicBezTo>
                  <a:cubicBezTo>
                    <a:pt x="10594" y="20531"/>
                    <a:pt x="9768" y="20018"/>
                    <a:pt x="9128" y="19412"/>
                  </a:cubicBezTo>
                  <a:cubicBezTo>
                    <a:pt x="8335" y="18617"/>
                    <a:pt x="7651" y="17138"/>
                    <a:pt x="8221" y="16115"/>
                  </a:cubicBezTo>
                  <a:cubicBezTo>
                    <a:pt x="8531" y="15610"/>
                    <a:pt x="8881" y="15424"/>
                    <a:pt x="9240" y="15424"/>
                  </a:cubicBezTo>
                  <a:cubicBezTo>
                    <a:pt x="9852" y="15424"/>
                    <a:pt x="10487" y="15968"/>
                    <a:pt x="10989" y="16404"/>
                  </a:cubicBezTo>
                  <a:cubicBezTo>
                    <a:pt x="11329" y="16960"/>
                    <a:pt x="11981" y="17152"/>
                    <a:pt x="12679" y="17152"/>
                  </a:cubicBezTo>
                  <a:cubicBezTo>
                    <a:pt x="13454" y="17152"/>
                    <a:pt x="14287" y="16916"/>
                    <a:pt x="14816" y="16681"/>
                  </a:cubicBezTo>
                  <a:cubicBezTo>
                    <a:pt x="15839" y="16226"/>
                    <a:pt x="16977" y="15658"/>
                    <a:pt x="18000" y="15316"/>
                  </a:cubicBezTo>
                  <a:cubicBezTo>
                    <a:pt x="18292" y="15249"/>
                    <a:pt x="18614" y="15213"/>
                    <a:pt x="18945" y="15213"/>
                  </a:cubicBezTo>
                  <a:close/>
                  <a:moveTo>
                    <a:pt x="14229" y="1"/>
                  </a:moveTo>
                  <a:lnTo>
                    <a:pt x="14020" y="192"/>
                  </a:lnTo>
                  <a:cubicBezTo>
                    <a:pt x="13906" y="1557"/>
                    <a:pt x="11064" y="2466"/>
                    <a:pt x="10153" y="2921"/>
                  </a:cubicBezTo>
                  <a:cubicBezTo>
                    <a:pt x="8729" y="3489"/>
                    <a:pt x="6592" y="4535"/>
                    <a:pt x="4866" y="4535"/>
                  </a:cubicBezTo>
                  <a:cubicBezTo>
                    <a:pt x="4525" y="4535"/>
                    <a:pt x="4199" y="4494"/>
                    <a:pt x="3899" y="4400"/>
                  </a:cubicBezTo>
                  <a:lnTo>
                    <a:pt x="3669" y="4855"/>
                  </a:lnTo>
                  <a:cubicBezTo>
                    <a:pt x="3030" y="5121"/>
                    <a:pt x="2191" y="5311"/>
                    <a:pt x="1375" y="5311"/>
                  </a:cubicBezTo>
                  <a:cubicBezTo>
                    <a:pt x="940" y="5311"/>
                    <a:pt x="512" y="5257"/>
                    <a:pt x="123" y="5131"/>
                  </a:cubicBezTo>
                  <a:lnTo>
                    <a:pt x="123" y="5131"/>
                  </a:lnTo>
                  <a:cubicBezTo>
                    <a:pt x="0" y="7931"/>
                    <a:pt x="547" y="10774"/>
                    <a:pt x="1651" y="13385"/>
                  </a:cubicBezTo>
                  <a:cubicBezTo>
                    <a:pt x="2966" y="16502"/>
                    <a:pt x="5072" y="19287"/>
                    <a:pt x="7776" y="21270"/>
                  </a:cubicBezTo>
                  <a:cubicBezTo>
                    <a:pt x="8475" y="21783"/>
                    <a:pt x="9215" y="22244"/>
                    <a:pt x="9989" y="22643"/>
                  </a:cubicBezTo>
                  <a:cubicBezTo>
                    <a:pt x="10097" y="22697"/>
                    <a:pt x="10207" y="22751"/>
                    <a:pt x="10315" y="22803"/>
                  </a:cubicBezTo>
                  <a:cubicBezTo>
                    <a:pt x="11902" y="23559"/>
                    <a:pt x="13769" y="23815"/>
                    <a:pt x="15464" y="24066"/>
                  </a:cubicBezTo>
                  <a:cubicBezTo>
                    <a:pt x="17224" y="24233"/>
                    <a:pt x="19148" y="24324"/>
                    <a:pt x="20918" y="24324"/>
                  </a:cubicBezTo>
                  <a:cubicBezTo>
                    <a:pt x="20946" y="24324"/>
                    <a:pt x="20975" y="24324"/>
                    <a:pt x="21003" y="24324"/>
                  </a:cubicBezTo>
                  <a:cubicBezTo>
                    <a:pt x="23311" y="24324"/>
                    <a:pt x="25604" y="23917"/>
                    <a:pt x="27752" y="23143"/>
                  </a:cubicBezTo>
                  <a:cubicBezTo>
                    <a:pt x="29024" y="22687"/>
                    <a:pt x="30245" y="22098"/>
                    <a:pt x="31388" y="21392"/>
                  </a:cubicBezTo>
                  <a:cubicBezTo>
                    <a:pt x="32358" y="20753"/>
                    <a:pt x="33333" y="19945"/>
                    <a:pt x="34229" y="19047"/>
                  </a:cubicBezTo>
                  <a:cubicBezTo>
                    <a:pt x="34856" y="18392"/>
                    <a:pt x="35240" y="17471"/>
                    <a:pt x="35873" y="16732"/>
                  </a:cubicBezTo>
                  <a:lnTo>
                    <a:pt x="35967" y="16592"/>
                  </a:lnTo>
                  <a:cubicBezTo>
                    <a:pt x="36239" y="16770"/>
                    <a:pt x="36556" y="16900"/>
                    <a:pt x="36946" y="16953"/>
                  </a:cubicBezTo>
                  <a:cubicBezTo>
                    <a:pt x="37119" y="16978"/>
                    <a:pt x="37293" y="16990"/>
                    <a:pt x="37467" y="16990"/>
                  </a:cubicBezTo>
                  <a:cubicBezTo>
                    <a:pt x="38426" y="16990"/>
                    <a:pt x="39378" y="16619"/>
                    <a:pt x="40173" y="16079"/>
                  </a:cubicBezTo>
                  <a:cubicBezTo>
                    <a:pt x="41471" y="15115"/>
                    <a:pt x="42014" y="13203"/>
                    <a:pt x="41862" y="11603"/>
                  </a:cubicBezTo>
                  <a:cubicBezTo>
                    <a:pt x="41704" y="10117"/>
                    <a:pt x="40735" y="8933"/>
                    <a:pt x="39273" y="8523"/>
                  </a:cubicBezTo>
                  <a:cubicBezTo>
                    <a:pt x="39063" y="8465"/>
                    <a:pt x="38812" y="8435"/>
                    <a:pt x="38542" y="8435"/>
                  </a:cubicBezTo>
                  <a:cubicBezTo>
                    <a:pt x="38438" y="8435"/>
                    <a:pt x="38331" y="8440"/>
                    <a:pt x="38222" y="8449"/>
                  </a:cubicBezTo>
                  <a:cubicBezTo>
                    <a:pt x="37265" y="8522"/>
                    <a:pt x="36196" y="8936"/>
                    <a:pt x="35916" y="9732"/>
                  </a:cubicBezTo>
                  <a:lnTo>
                    <a:pt x="35612" y="9650"/>
                  </a:lnTo>
                  <a:cubicBezTo>
                    <a:pt x="35334" y="10323"/>
                    <a:pt x="34888" y="10951"/>
                    <a:pt x="34470" y="11372"/>
                  </a:cubicBezTo>
                  <a:lnTo>
                    <a:pt x="34038" y="10995"/>
                  </a:lnTo>
                  <a:cubicBezTo>
                    <a:pt x="33922" y="10200"/>
                    <a:pt x="33581" y="9291"/>
                    <a:pt x="33011" y="8607"/>
                  </a:cubicBezTo>
                  <a:lnTo>
                    <a:pt x="33001" y="7478"/>
                  </a:lnTo>
                  <a:cubicBezTo>
                    <a:pt x="32900" y="7480"/>
                    <a:pt x="32799" y="7481"/>
                    <a:pt x="32698" y="7481"/>
                  </a:cubicBezTo>
                  <a:cubicBezTo>
                    <a:pt x="30821" y="7481"/>
                    <a:pt x="28986" y="7219"/>
                    <a:pt x="27307" y="6553"/>
                  </a:cubicBezTo>
                  <a:lnTo>
                    <a:pt x="27213" y="6787"/>
                  </a:lnTo>
                  <a:cubicBezTo>
                    <a:pt x="22890" y="6787"/>
                    <a:pt x="18797" y="4855"/>
                    <a:pt x="15726" y="1784"/>
                  </a:cubicBezTo>
                  <a:cubicBezTo>
                    <a:pt x="15603" y="1661"/>
                    <a:pt x="14858" y="785"/>
                    <a:pt x="14229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12;p44"/>
            <p:cNvSpPr/>
            <p:nvPr/>
          </p:nvSpPr>
          <p:spPr>
            <a:xfrm>
              <a:off x="2355419" y="2685678"/>
              <a:ext cx="1115425" cy="681206"/>
            </a:xfrm>
            <a:custGeom>
              <a:avLst/>
              <a:gdLst/>
              <a:ahLst/>
              <a:cxnLst/>
              <a:rect l="l" t="t" r="r" b="b"/>
              <a:pathLst>
                <a:path w="38265" h="23369" extrusionOk="0">
                  <a:moveTo>
                    <a:pt x="19913" y="0"/>
                  </a:moveTo>
                  <a:cubicBezTo>
                    <a:pt x="10887" y="0"/>
                    <a:pt x="1491" y="6042"/>
                    <a:pt x="167" y="15378"/>
                  </a:cubicBezTo>
                  <a:cubicBezTo>
                    <a:pt x="84" y="15957"/>
                    <a:pt x="28" y="16541"/>
                    <a:pt x="1" y="17127"/>
                  </a:cubicBezTo>
                  <a:cubicBezTo>
                    <a:pt x="390" y="17254"/>
                    <a:pt x="819" y="17309"/>
                    <a:pt x="1254" y="17309"/>
                  </a:cubicBezTo>
                  <a:cubicBezTo>
                    <a:pt x="2070" y="17309"/>
                    <a:pt x="2908" y="17118"/>
                    <a:pt x="3548" y="16853"/>
                  </a:cubicBezTo>
                  <a:lnTo>
                    <a:pt x="3776" y="16397"/>
                  </a:lnTo>
                  <a:cubicBezTo>
                    <a:pt x="4077" y="16491"/>
                    <a:pt x="4404" y="16532"/>
                    <a:pt x="4746" y="16532"/>
                  </a:cubicBezTo>
                  <a:cubicBezTo>
                    <a:pt x="6471" y="16532"/>
                    <a:pt x="8607" y="15487"/>
                    <a:pt x="10032" y="14919"/>
                  </a:cubicBezTo>
                  <a:cubicBezTo>
                    <a:pt x="10941" y="14464"/>
                    <a:pt x="13784" y="13554"/>
                    <a:pt x="13898" y="12190"/>
                  </a:cubicBezTo>
                  <a:lnTo>
                    <a:pt x="14108" y="11999"/>
                  </a:lnTo>
                  <a:cubicBezTo>
                    <a:pt x="14737" y="12783"/>
                    <a:pt x="15482" y="13659"/>
                    <a:pt x="15604" y="13782"/>
                  </a:cubicBezTo>
                  <a:cubicBezTo>
                    <a:pt x="18673" y="16853"/>
                    <a:pt x="22769" y="18785"/>
                    <a:pt x="27091" y="18785"/>
                  </a:cubicBezTo>
                  <a:lnTo>
                    <a:pt x="27184" y="18551"/>
                  </a:lnTo>
                  <a:cubicBezTo>
                    <a:pt x="28862" y="19217"/>
                    <a:pt x="30699" y="19479"/>
                    <a:pt x="32575" y="19479"/>
                  </a:cubicBezTo>
                  <a:cubicBezTo>
                    <a:pt x="32676" y="19479"/>
                    <a:pt x="32778" y="19478"/>
                    <a:pt x="32879" y="19476"/>
                  </a:cubicBezTo>
                  <a:lnTo>
                    <a:pt x="32890" y="20605"/>
                  </a:lnTo>
                  <a:cubicBezTo>
                    <a:pt x="33460" y="21286"/>
                    <a:pt x="33800" y="22198"/>
                    <a:pt x="33915" y="22993"/>
                  </a:cubicBezTo>
                  <a:lnTo>
                    <a:pt x="34348" y="23369"/>
                  </a:lnTo>
                  <a:cubicBezTo>
                    <a:pt x="34766" y="22949"/>
                    <a:pt x="35211" y="22321"/>
                    <a:pt x="35489" y="21648"/>
                  </a:cubicBezTo>
                  <a:lnTo>
                    <a:pt x="35793" y="21730"/>
                  </a:lnTo>
                  <a:cubicBezTo>
                    <a:pt x="36072" y="20934"/>
                    <a:pt x="37141" y="20518"/>
                    <a:pt x="38101" y="20445"/>
                  </a:cubicBezTo>
                  <a:cubicBezTo>
                    <a:pt x="38265" y="16600"/>
                    <a:pt x="37692" y="12725"/>
                    <a:pt x="35821" y="9328"/>
                  </a:cubicBezTo>
                  <a:cubicBezTo>
                    <a:pt x="35596" y="8919"/>
                    <a:pt x="35350" y="8517"/>
                    <a:pt x="35087" y="8122"/>
                  </a:cubicBezTo>
                  <a:cubicBezTo>
                    <a:pt x="32051" y="3626"/>
                    <a:pt x="26732" y="475"/>
                    <a:pt x="21373" y="54"/>
                  </a:cubicBezTo>
                  <a:cubicBezTo>
                    <a:pt x="21227" y="44"/>
                    <a:pt x="21080" y="32"/>
                    <a:pt x="20931" y="26"/>
                  </a:cubicBezTo>
                  <a:cubicBezTo>
                    <a:pt x="20593" y="9"/>
                    <a:pt x="20253" y="0"/>
                    <a:pt x="19913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13;p44"/>
            <p:cNvSpPr/>
            <p:nvPr/>
          </p:nvSpPr>
          <p:spPr>
            <a:xfrm>
              <a:off x="2997127" y="4382850"/>
              <a:ext cx="310360" cy="185919"/>
            </a:xfrm>
            <a:custGeom>
              <a:avLst/>
              <a:gdLst/>
              <a:ahLst/>
              <a:cxnLst/>
              <a:rect l="l" t="t" r="r" b="b"/>
              <a:pathLst>
                <a:path w="10647" h="6378" extrusionOk="0">
                  <a:moveTo>
                    <a:pt x="10504" y="1"/>
                  </a:moveTo>
                  <a:cubicBezTo>
                    <a:pt x="9733" y="137"/>
                    <a:pt x="8940" y="227"/>
                    <a:pt x="8145" y="313"/>
                  </a:cubicBezTo>
                  <a:cubicBezTo>
                    <a:pt x="5457" y="718"/>
                    <a:pt x="2770" y="908"/>
                    <a:pt x="0" y="970"/>
                  </a:cubicBezTo>
                  <a:lnTo>
                    <a:pt x="15" y="1587"/>
                  </a:lnTo>
                  <a:cubicBezTo>
                    <a:pt x="249" y="2066"/>
                    <a:pt x="132" y="2766"/>
                    <a:pt x="108" y="3314"/>
                  </a:cubicBezTo>
                  <a:cubicBezTo>
                    <a:pt x="174" y="3751"/>
                    <a:pt x="198" y="4188"/>
                    <a:pt x="209" y="4634"/>
                  </a:cubicBezTo>
                  <a:cubicBezTo>
                    <a:pt x="284" y="4626"/>
                    <a:pt x="363" y="4622"/>
                    <a:pt x="445" y="4622"/>
                  </a:cubicBezTo>
                  <a:cubicBezTo>
                    <a:pt x="1358" y="4622"/>
                    <a:pt x="2653" y="5110"/>
                    <a:pt x="3482" y="5318"/>
                  </a:cubicBezTo>
                  <a:cubicBezTo>
                    <a:pt x="4279" y="5659"/>
                    <a:pt x="5075" y="6113"/>
                    <a:pt x="5984" y="6229"/>
                  </a:cubicBezTo>
                  <a:lnTo>
                    <a:pt x="6047" y="6378"/>
                  </a:lnTo>
                  <a:cubicBezTo>
                    <a:pt x="7193" y="5907"/>
                    <a:pt x="8392" y="5423"/>
                    <a:pt x="9511" y="4864"/>
                  </a:cubicBezTo>
                  <a:lnTo>
                    <a:pt x="10068" y="4909"/>
                  </a:lnTo>
                  <a:cubicBezTo>
                    <a:pt x="10143" y="3943"/>
                    <a:pt x="10284" y="2977"/>
                    <a:pt x="10355" y="1959"/>
                  </a:cubicBezTo>
                  <a:cubicBezTo>
                    <a:pt x="10394" y="1404"/>
                    <a:pt x="10647" y="587"/>
                    <a:pt x="10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14;p44"/>
            <p:cNvSpPr/>
            <p:nvPr/>
          </p:nvSpPr>
          <p:spPr>
            <a:xfrm>
              <a:off x="3128477" y="4564600"/>
              <a:ext cx="159975" cy="82786"/>
            </a:xfrm>
            <a:custGeom>
              <a:avLst/>
              <a:gdLst/>
              <a:ahLst/>
              <a:cxnLst/>
              <a:rect l="l" t="t" r="r" b="b"/>
              <a:pathLst>
                <a:path w="5488" h="2840" extrusionOk="0">
                  <a:moveTo>
                    <a:pt x="5488" y="1"/>
                  </a:moveTo>
                  <a:cubicBezTo>
                    <a:pt x="4684" y="324"/>
                    <a:pt x="3890" y="726"/>
                    <a:pt x="3185" y="1129"/>
                  </a:cubicBezTo>
                  <a:cubicBezTo>
                    <a:pt x="2275" y="1585"/>
                    <a:pt x="1025" y="2610"/>
                    <a:pt x="1" y="2723"/>
                  </a:cubicBezTo>
                  <a:lnTo>
                    <a:pt x="2" y="2839"/>
                  </a:lnTo>
                  <a:cubicBezTo>
                    <a:pt x="115" y="2837"/>
                    <a:pt x="229" y="2837"/>
                    <a:pt x="343" y="2837"/>
                  </a:cubicBezTo>
                  <a:lnTo>
                    <a:pt x="2959" y="2837"/>
                  </a:lnTo>
                  <a:cubicBezTo>
                    <a:pt x="3845" y="2837"/>
                    <a:pt x="4619" y="2620"/>
                    <a:pt x="5394" y="2610"/>
                  </a:cubicBezTo>
                  <a:cubicBezTo>
                    <a:pt x="5439" y="1749"/>
                    <a:pt x="5452" y="875"/>
                    <a:pt x="5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15;p44"/>
            <p:cNvSpPr/>
            <p:nvPr/>
          </p:nvSpPr>
          <p:spPr>
            <a:xfrm>
              <a:off x="3004706" y="4570780"/>
              <a:ext cx="90365" cy="69785"/>
            </a:xfrm>
            <a:custGeom>
              <a:avLst/>
              <a:gdLst/>
              <a:ahLst/>
              <a:cxnLst/>
              <a:rect l="l" t="t" r="r" b="b"/>
              <a:pathLst>
                <a:path w="3100" h="23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99"/>
                    <a:pt x="93" y="1596"/>
                    <a:pt x="161" y="2394"/>
                  </a:cubicBezTo>
                  <a:cubicBezTo>
                    <a:pt x="728" y="2277"/>
                    <a:pt x="1294" y="1939"/>
                    <a:pt x="1747" y="1712"/>
                  </a:cubicBezTo>
                  <a:cubicBezTo>
                    <a:pt x="2212" y="1527"/>
                    <a:pt x="2658" y="1340"/>
                    <a:pt x="3099" y="1147"/>
                  </a:cubicBezTo>
                  <a:lnTo>
                    <a:pt x="2997" y="916"/>
                  </a:lnTo>
                  <a:cubicBezTo>
                    <a:pt x="2314" y="803"/>
                    <a:pt x="1746" y="463"/>
                    <a:pt x="1177" y="347"/>
                  </a:cubicBezTo>
                  <a:cubicBezTo>
                    <a:pt x="772" y="185"/>
                    <a:pt x="364" y="1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16;p44"/>
            <p:cNvSpPr/>
            <p:nvPr/>
          </p:nvSpPr>
          <p:spPr>
            <a:xfrm>
              <a:off x="2526442" y="4368916"/>
              <a:ext cx="336624" cy="208539"/>
            </a:xfrm>
            <a:custGeom>
              <a:avLst/>
              <a:gdLst/>
              <a:ahLst/>
              <a:cxnLst/>
              <a:rect l="l" t="t" r="r" b="b"/>
              <a:pathLst>
                <a:path w="11548" h="7154" extrusionOk="0">
                  <a:moveTo>
                    <a:pt x="12" y="1"/>
                  </a:moveTo>
                  <a:lnTo>
                    <a:pt x="1" y="42"/>
                  </a:lnTo>
                  <a:cubicBezTo>
                    <a:pt x="300" y="622"/>
                    <a:pt x="284" y="1511"/>
                    <a:pt x="335" y="2199"/>
                  </a:cubicBezTo>
                  <a:cubicBezTo>
                    <a:pt x="518" y="2981"/>
                    <a:pt x="610" y="3769"/>
                    <a:pt x="717" y="4593"/>
                  </a:cubicBezTo>
                  <a:lnTo>
                    <a:pt x="1091" y="4543"/>
                  </a:lnTo>
                  <a:cubicBezTo>
                    <a:pt x="2002" y="5113"/>
                    <a:pt x="3025" y="5568"/>
                    <a:pt x="4048" y="6023"/>
                  </a:cubicBezTo>
                  <a:cubicBezTo>
                    <a:pt x="4618" y="6363"/>
                    <a:pt x="5301" y="6933"/>
                    <a:pt x="6096" y="6933"/>
                  </a:cubicBezTo>
                  <a:lnTo>
                    <a:pt x="6192" y="7154"/>
                  </a:lnTo>
                  <a:cubicBezTo>
                    <a:pt x="6275" y="7119"/>
                    <a:pt x="6354" y="7085"/>
                    <a:pt x="6438" y="7046"/>
                  </a:cubicBezTo>
                  <a:cubicBezTo>
                    <a:pt x="8029" y="6365"/>
                    <a:pt x="9623" y="5910"/>
                    <a:pt x="10986" y="5226"/>
                  </a:cubicBezTo>
                  <a:lnTo>
                    <a:pt x="11089" y="5233"/>
                  </a:lnTo>
                  <a:cubicBezTo>
                    <a:pt x="11140" y="4659"/>
                    <a:pt x="11203" y="4077"/>
                    <a:pt x="11230" y="3471"/>
                  </a:cubicBezTo>
                  <a:cubicBezTo>
                    <a:pt x="11255" y="2927"/>
                    <a:pt x="11548" y="2098"/>
                    <a:pt x="11230" y="1590"/>
                  </a:cubicBezTo>
                  <a:lnTo>
                    <a:pt x="11233" y="1437"/>
                  </a:lnTo>
                  <a:cubicBezTo>
                    <a:pt x="8535" y="1366"/>
                    <a:pt x="5837" y="1176"/>
                    <a:pt x="3139" y="790"/>
                  </a:cubicBezTo>
                  <a:cubicBezTo>
                    <a:pt x="2570" y="648"/>
                    <a:pt x="1309" y="385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17;p44"/>
            <p:cNvSpPr/>
            <p:nvPr/>
          </p:nvSpPr>
          <p:spPr>
            <a:xfrm>
              <a:off x="2680908" y="4567631"/>
              <a:ext cx="166447" cy="86780"/>
            </a:xfrm>
            <a:custGeom>
              <a:avLst/>
              <a:gdLst/>
              <a:ahLst/>
              <a:cxnLst/>
              <a:rect l="l" t="t" r="r" b="b"/>
              <a:pathLst>
                <a:path w="5710" h="2977" extrusionOk="0">
                  <a:moveTo>
                    <a:pt x="5687" y="1"/>
                  </a:moveTo>
                  <a:cubicBezTo>
                    <a:pt x="3868" y="685"/>
                    <a:pt x="1935" y="2163"/>
                    <a:pt x="0" y="2502"/>
                  </a:cubicBezTo>
                  <a:lnTo>
                    <a:pt x="4" y="2738"/>
                  </a:lnTo>
                  <a:cubicBezTo>
                    <a:pt x="557" y="2731"/>
                    <a:pt x="1124" y="2731"/>
                    <a:pt x="1707" y="2731"/>
                  </a:cubicBezTo>
                  <a:cubicBezTo>
                    <a:pt x="2844" y="2731"/>
                    <a:pt x="3983" y="2959"/>
                    <a:pt x="5233" y="2959"/>
                  </a:cubicBezTo>
                  <a:lnTo>
                    <a:pt x="5668" y="2977"/>
                  </a:lnTo>
                  <a:cubicBezTo>
                    <a:pt x="5709" y="1997"/>
                    <a:pt x="5684" y="1001"/>
                    <a:pt x="5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18;p44"/>
            <p:cNvSpPr/>
            <p:nvPr/>
          </p:nvSpPr>
          <p:spPr>
            <a:xfrm>
              <a:off x="2551628" y="4534459"/>
              <a:ext cx="103308" cy="103861"/>
            </a:xfrm>
            <a:custGeom>
              <a:avLst/>
              <a:gdLst/>
              <a:ahLst/>
              <a:cxnLst/>
              <a:rect l="l" t="t" r="r" b="b"/>
              <a:pathLst>
                <a:path w="3544" h="3563" extrusionOk="0">
                  <a:moveTo>
                    <a:pt x="0" y="0"/>
                  </a:moveTo>
                  <a:cubicBezTo>
                    <a:pt x="158" y="1188"/>
                    <a:pt x="366" y="2378"/>
                    <a:pt x="582" y="3562"/>
                  </a:cubicBezTo>
                  <a:cubicBezTo>
                    <a:pt x="956" y="3410"/>
                    <a:pt x="1332" y="3146"/>
                    <a:pt x="1708" y="2958"/>
                  </a:cubicBezTo>
                  <a:cubicBezTo>
                    <a:pt x="2303" y="2688"/>
                    <a:pt x="2922" y="2444"/>
                    <a:pt x="3543" y="2200"/>
                  </a:cubicBezTo>
                  <a:lnTo>
                    <a:pt x="3527" y="2162"/>
                  </a:lnTo>
                  <a:cubicBezTo>
                    <a:pt x="2275" y="1593"/>
                    <a:pt x="911" y="10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019;p44"/>
            <p:cNvSpPr/>
            <p:nvPr/>
          </p:nvSpPr>
          <p:spPr>
            <a:xfrm>
              <a:off x="2102077" y="3190206"/>
              <a:ext cx="476428" cy="613141"/>
            </a:xfrm>
            <a:custGeom>
              <a:avLst/>
              <a:gdLst/>
              <a:ahLst/>
              <a:cxnLst/>
              <a:rect l="l" t="t" r="r" b="b"/>
              <a:pathLst>
                <a:path w="16344" h="21034" extrusionOk="0">
                  <a:moveTo>
                    <a:pt x="1318" y="1"/>
                  </a:moveTo>
                  <a:cubicBezTo>
                    <a:pt x="555" y="1"/>
                    <a:pt x="1" y="313"/>
                    <a:pt x="56" y="1043"/>
                  </a:cubicBezTo>
                  <a:cubicBezTo>
                    <a:pt x="156" y="1097"/>
                    <a:pt x="240" y="1167"/>
                    <a:pt x="295" y="1250"/>
                  </a:cubicBezTo>
                  <a:lnTo>
                    <a:pt x="335" y="1313"/>
                  </a:lnTo>
                  <a:cubicBezTo>
                    <a:pt x="716" y="1069"/>
                    <a:pt x="1093" y="902"/>
                    <a:pt x="1392" y="902"/>
                  </a:cubicBezTo>
                  <a:cubicBezTo>
                    <a:pt x="1779" y="902"/>
                    <a:pt x="2036" y="1181"/>
                    <a:pt x="2002" y="1933"/>
                  </a:cubicBezTo>
                  <a:lnTo>
                    <a:pt x="1097" y="1950"/>
                  </a:lnTo>
                  <a:cubicBezTo>
                    <a:pt x="784" y="1950"/>
                    <a:pt x="498" y="2097"/>
                    <a:pt x="290" y="2503"/>
                  </a:cubicBezTo>
                  <a:cubicBezTo>
                    <a:pt x="176" y="2958"/>
                    <a:pt x="404" y="3528"/>
                    <a:pt x="745" y="3754"/>
                  </a:cubicBezTo>
                  <a:lnTo>
                    <a:pt x="746" y="3821"/>
                  </a:lnTo>
                  <a:cubicBezTo>
                    <a:pt x="961" y="3780"/>
                    <a:pt x="1179" y="3748"/>
                    <a:pt x="1391" y="3748"/>
                  </a:cubicBezTo>
                  <a:cubicBezTo>
                    <a:pt x="1778" y="3748"/>
                    <a:pt x="2147" y="3855"/>
                    <a:pt x="2450" y="4209"/>
                  </a:cubicBezTo>
                  <a:cubicBezTo>
                    <a:pt x="3126" y="5033"/>
                    <a:pt x="2221" y="5610"/>
                    <a:pt x="1265" y="5909"/>
                  </a:cubicBezTo>
                  <a:lnTo>
                    <a:pt x="1654" y="5913"/>
                  </a:lnTo>
                  <a:cubicBezTo>
                    <a:pt x="2029" y="6570"/>
                    <a:pt x="2870" y="6995"/>
                    <a:pt x="3662" y="6995"/>
                  </a:cubicBezTo>
                  <a:cubicBezTo>
                    <a:pt x="3808" y="6995"/>
                    <a:pt x="3952" y="6981"/>
                    <a:pt x="4092" y="6951"/>
                  </a:cubicBezTo>
                  <a:lnTo>
                    <a:pt x="4146" y="7211"/>
                  </a:lnTo>
                  <a:cubicBezTo>
                    <a:pt x="4643" y="7475"/>
                    <a:pt x="4869" y="8101"/>
                    <a:pt x="5296" y="8528"/>
                  </a:cubicBezTo>
                  <a:cubicBezTo>
                    <a:pt x="5863" y="9212"/>
                    <a:pt x="6433" y="9779"/>
                    <a:pt x="7002" y="10576"/>
                  </a:cubicBezTo>
                  <a:cubicBezTo>
                    <a:pt x="7914" y="11714"/>
                    <a:pt x="8709" y="12964"/>
                    <a:pt x="9618" y="14102"/>
                  </a:cubicBezTo>
                  <a:cubicBezTo>
                    <a:pt x="10529" y="15352"/>
                    <a:pt x="11438" y="16605"/>
                    <a:pt x="12349" y="17855"/>
                  </a:cubicBezTo>
                  <a:cubicBezTo>
                    <a:pt x="13031" y="18993"/>
                    <a:pt x="14054" y="19904"/>
                    <a:pt x="14965" y="20927"/>
                  </a:cubicBezTo>
                  <a:lnTo>
                    <a:pt x="15348" y="21034"/>
                  </a:lnTo>
                  <a:cubicBezTo>
                    <a:pt x="15816" y="19357"/>
                    <a:pt x="16329" y="17565"/>
                    <a:pt x="16329" y="15979"/>
                  </a:cubicBezTo>
                  <a:lnTo>
                    <a:pt x="16343" y="15960"/>
                  </a:lnTo>
                  <a:cubicBezTo>
                    <a:pt x="13638" y="13978"/>
                    <a:pt x="11532" y="11194"/>
                    <a:pt x="10216" y="8076"/>
                  </a:cubicBezTo>
                  <a:cubicBezTo>
                    <a:pt x="9054" y="6780"/>
                    <a:pt x="8095" y="5210"/>
                    <a:pt x="6775" y="4093"/>
                  </a:cubicBezTo>
                  <a:cubicBezTo>
                    <a:pt x="6463" y="3392"/>
                    <a:pt x="6151" y="2689"/>
                    <a:pt x="5767" y="2024"/>
                  </a:cubicBezTo>
                  <a:lnTo>
                    <a:pt x="5526" y="2161"/>
                  </a:lnTo>
                  <a:cubicBezTo>
                    <a:pt x="5112" y="1501"/>
                    <a:pt x="4220" y="62"/>
                    <a:pt x="3415" y="62"/>
                  </a:cubicBezTo>
                  <a:cubicBezTo>
                    <a:pt x="3155" y="62"/>
                    <a:pt x="2903" y="212"/>
                    <a:pt x="2680" y="588"/>
                  </a:cubicBezTo>
                  <a:cubicBezTo>
                    <a:pt x="2282" y="245"/>
                    <a:pt x="1861" y="1"/>
                    <a:pt x="1318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020;p44"/>
            <p:cNvSpPr/>
            <p:nvPr/>
          </p:nvSpPr>
          <p:spPr>
            <a:xfrm>
              <a:off x="1807895" y="3215421"/>
              <a:ext cx="385392" cy="467916"/>
            </a:xfrm>
            <a:custGeom>
              <a:avLst/>
              <a:gdLst/>
              <a:ahLst/>
              <a:cxnLst/>
              <a:rect l="l" t="t" r="r" b="b"/>
              <a:pathLst>
                <a:path w="13221" h="16052" extrusionOk="0">
                  <a:moveTo>
                    <a:pt x="9388" y="1"/>
                  </a:moveTo>
                  <a:cubicBezTo>
                    <a:pt x="9258" y="1"/>
                    <a:pt x="9131" y="15"/>
                    <a:pt x="9018" y="42"/>
                  </a:cubicBezTo>
                  <a:cubicBezTo>
                    <a:pt x="8593" y="201"/>
                    <a:pt x="8292" y="564"/>
                    <a:pt x="8055" y="992"/>
                  </a:cubicBezTo>
                  <a:lnTo>
                    <a:pt x="7769" y="952"/>
                  </a:lnTo>
                  <a:cubicBezTo>
                    <a:pt x="6811" y="1591"/>
                    <a:pt x="6250" y="2826"/>
                    <a:pt x="5997" y="3914"/>
                  </a:cubicBezTo>
                  <a:lnTo>
                    <a:pt x="5958" y="3905"/>
                  </a:lnTo>
                  <a:cubicBezTo>
                    <a:pt x="5071" y="7800"/>
                    <a:pt x="2975" y="11457"/>
                    <a:pt x="0" y="14094"/>
                  </a:cubicBezTo>
                  <a:lnTo>
                    <a:pt x="151" y="14261"/>
                  </a:lnTo>
                  <a:cubicBezTo>
                    <a:pt x="605" y="14829"/>
                    <a:pt x="1060" y="15626"/>
                    <a:pt x="1741" y="15965"/>
                  </a:cubicBezTo>
                  <a:lnTo>
                    <a:pt x="1891" y="16051"/>
                  </a:lnTo>
                  <a:cubicBezTo>
                    <a:pt x="1963" y="15928"/>
                    <a:pt x="2029" y="15823"/>
                    <a:pt x="2084" y="15738"/>
                  </a:cubicBezTo>
                  <a:cubicBezTo>
                    <a:pt x="2768" y="14715"/>
                    <a:pt x="3564" y="13692"/>
                    <a:pt x="4246" y="12553"/>
                  </a:cubicBezTo>
                  <a:cubicBezTo>
                    <a:pt x="5043" y="11418"/>
                    <a:pt x="5724" y="10395"/>
                    <a:pt x="6520" y="9256"/>
                  </a:cubicBezTo>
                  <a:cubicBezTo>
                    <a:pt x="6927" y="8851"/>
                    <a:pt x="7696" y="7989"/>
                    <a:pt x="7694" y="7325"/>
                  </a:cubicBezTo>
                  <a:lnTo>
                    <a:pt x="7770" y="7324"/>
                  </a:lnTo>
                  <a:cubicBezTo>
                    <a:pt x="8681" y="6982"/>
                    <a:pt x="9819" y="6413"/>
                    <a:pt x="9819" y="5389"/>
                  </a:cubicBezTo>
                  <a:lnTo>
                    <a:pt x="10047" y="5275"/>
                  </a:lnTo>
                  <a:cubicBezTo>
                    <a:pt x="10357" y="5275"/>
                    <a:pt x="10867" y="5194"/>
                    <a:pt x="11363" y="5041"/>
                  </a:cubicBezTo>
                  <a:cubicBezTo>
                    <a:pt x="12319" y="4744"/>
                    <a:pt x="13221" y="4167"/>
                    <a:pt x="12548" y="3342"/>
                  </a:cubicBezTo>
                  <a:cubicBezTo>
                    <a:pt x="12246" y="2988"/>
                    <a:pt x="11877" y="2881"/>
                    <a:pt x="11489" y="2881"/>
                  </a:cubicBezTo>
                  <a:cubicBezTo>
                    <a:pt x="11277" y="2881"/>
                    <a:pt x="11059" y="2913"/>
                    <a:pt x="10844" y="2955"/>
                  </a:cubicBezTo>
                  <a:lnTo>
                    <a:pt x="10840" y="2885"/>
                  </a:lnTo>
                  <a:cubicBezTo>
                    <a:pt x="10501" y="2658"/>
                    <a:pt x="10273" y="2088"/>
                    <a:pt x="10385" y="1634"/>
                  </a:cubicBezTo>
                  <a:cubicBezTo>
                    <a:pt x="10588" y="1230"/>
                    <a:pt x="10875" y="1084"/>
                    <a:pt x="11187" y="1084"/>
                  </a:cubicBezTo>
                  <a:lnTo>
                    <a:pt x="12092" y="1065"/>
                  </a:lnTo>
                  <a:cubicBezTo>
                    <a:pt x="12127" y="314"/>
                    <a:pt x="11870" y="35"/>
                    <a:pt x="11483" y="35"/>
                  </a:cubicBezTo>
                  <a:cubicBezTo>
                    <a:pt x="11183" y="35"/>
                    <a:pt x="10806" y="202"/>
                    <a:pt x="10426" y="445"/>
                  </a:cubicBezTo>
                  <a:lnTo>
                    <a:pt x="10385" y="384"/>
                  </a:lnTo>
                  <a:cubicBezTo>
                    <a:pt x="10331" y="302"/>
                    <a:pt x="10246" y="230"/>
                    <a:pt x="10145" y="176"/>
                  </a:cubicBezTo>
                  <a:cubicBezTo>
                    <a:pt x="9937" y="59"/>
                    <a:pt x="9655" y="1"/>
                    <a:pt x="9388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021;p44"/>
            <p:cNvSpPr/>
            <p:nvPr/>
          </p:nvSpPr>
          <p:spPr>
            <a:xfrm>
              <a:off x="773740" y="3015860"/>
              <a:ext cx="1226078" cy="728604"/>
            </a:xfrm>
            <a:custGeom>
              <a:avLst/>
              <a:gdLst/>
              <a:ahLst/>
              <a:cxnLst/>
              <a:rect l="l" t="t" r="r" b="b"/>
              <a:pathLst>
                <a:path w="42061" h="24995" extrusionOk="0">
                  <a:moveTo>
                    <a:pt x="37411" y="7324"/>
                  </a:moveTo>
                  <a:cubicBezTo>
                    <a:pt x="38048" y="7324"/>
                    <a:pt x="38578" y="7822"/>
                    <a:pt x="38606" y="8464"/>
                  </a:cubicBezTo>
                  <a:cubicBezTo>
                    <a:pt x="38639" y="9123"/>
                    <a:pt x="38129" y="9683"/>
                    <a:pt x="37469" y="9713"/>
                  </a:cubicBezTo>
                  <a:cubicBezTo>
                    <a:pt x="37450" y="9714"/>
                    <a:pt x="37432" y="9715"/>
                    <a:pt x="37413" y="9715"/>
                  </a:cubicBezTo>
                  <a:cubicBezTo>
                    <a:pt x="36777" y="9715"/>
                    <a:pt x="36251" y="9215"/>
                    <a:pt x="36221" y="8575"/>
                  </a:cubicBezTo>
                  <a:cubicBezTo>
                    <a:pt x="36190" y="7915"/>
                    <a:pt x="36699" y="7356"/>
                    <a:pt x="37357" y="7325"/>
                  </a:cubicBezTo>
                  <a:cubicBezTo>
                    <a:pt x="37375" y="7324"/>
                    <a:pt x="37393" y="7324"/>
                    <a:pt x="37411" y="7324"/>
                  </a:cubicBezTo>
                  <a:close/>
                  <a:moveTo>
                    <a:pt x="17815" y="8236"/>
                  </a:moveTo>
                  <a:cubicBezTo>
                    <a:pt x="18450" y="8236"/>
                    <a:pt x="18980" y="8733"/>
                    <a:pt x="19010" y="9376"/>
                  </a:cubicBezTo>
                  <a:cubicBezTo>
                    <a:pt x="19040" y="10035"/>
                    <a:pt x="18531" y="10593"/>
                    <a:pt x="17872" y="10625"/>
                  </a:cubicBezTo>
                  <a:cubicBezTo>
                    <a:pt x="17854" y="10626"/>
                    <a:pt x="17836" y="10626"/>
                    <a:pt x="17818" y="10626"/>
                  </a:cubicBezTo>
                  <a:cubicBezTo>
                    <a:pt x="17182" y="10626"/>
                    <a:pt x="16652" y="10128"/>
                    <a:pt x="16622" y="9487"/>
                  </a:cubicBezTo>
                  <a:cubicBezTo>
                    <a:pt x="16593" y="8827"/>
                    <a:pt x="17101" y="8268"/>
                    <a:pt x="17761" y="8237"/>
                  </a:cubicBezTo>
                  <a:cubicBezTo>
                    <a:pt x="17779" y="8236"/>
                    <a:pt x="17797" y="8236"/>
                    <a:pt x="17815" y="8236"/>
                  </a:cubicBezTo>
                  <a:close/>
                  <a:moveTo>
                    <a:pt x="40586" y="1"/>
                  </a:moveTo>
                  <a:cubicBezTo>
                    <a:pt x="40284" y="308"/>
                    <a:pt x="39958" y="594"/>
                    <a:pt x="39612" y="860"/>
                  </a:cubicBezTo>
                  <a:cubicBezTo>
                    <a:pt x="37905" y="2113"/>
                    <a:pt x="35859" y="3022"/>
                    <a:pt x="33811" y="3364"/>
                  </a:cubicBezTo>
                  <a:cubicBezTo>
                    <a:pt x="33383" y="3425"/>
                    <a:pt x="32962" y="3454"/>
                    <a:pt x="32548" y="3454"/>
                  </a:cubicBezTo>
                  <a:cubicBezTo>
                    <a:pt x="30648" y="3454"/>
                    <a:pt x="28875" y="2859"/>
                    <a:pt x="27100" y="2113"/>
                  </a:cubicBezTo>
                  <a:lnTo>
                    <a:pt x="27095" y="2117"/>
                  </a:lnTo>
                  <a:cubicBezTo>
                    <a:pt x="26276" y="1408"/>
                    <a:pt x="24889" y="1193"/>
                    <a:pt x="23916" y="976"/>
                  </a:cubicBezTo>
                  <a:cubicBezTo>
                    <a:pt x="22208" y="503"/>
                    <a:pt x="20421" y="265"/>
                    <a:pt x="18622" y="265"/>
                  </a:cubicBezTo>
                  <a:cubicBezTo>
                    <a:pt x="18263" y="265"/>
                    <a:pt x="17904" y="274"/>
                    <a:pt x="17544" y="293"/>
                  </a:cubicBezTo>
                  <a:cubicBezTo>
                    <a:pt x="13905" y="520"/>
                    <a:pt x="9926" y="3704"/>
                    <a:pt x="10721" y="7798"/>
                  </a:cubicBezTo>
                  <a:lnTo>
                    <a:pt x="10721" y="8026"/>
                  </a:lnTo>
                  <a:cubicBezTo>
                    <a:pt x="10493" y="8198"/>
                    <a:pt x="10095" y="8198"/>
                    <a:pt x="9683" y="8198"/>
                  </a:cubicBezTo>
                  <a:cubicBezTo>
                    <a:pt x="9271" y="8198"/>
                    <a:pt x="8845" y="8198"/>
                    <a:pt x="8560" y="8369"/>
                  </a:cubicBezTo>
                  <a:cubicBezTo>
                    <a:pt x="7536" y="9050"/>
                    <a:pt x="7764" y="10757"/>
                    <a:pt x="7764" y="11666"/>
                  </a:cubicBezTo>
                  <a:lnTo>
                    <a:pt x="7192" y="11694"/>
                  </a:lnTo>
                  <a:cubicBezTo>
                    <a:pt x="6643" y="11324"/>
                    <a:pt x="6407" y="10877"/>
                    <a:pt x="6215" y="10359"/>
                  </a:cubicBezTo>
                  <a:lnTo>
                    <a:pt x="6098" y="10403"/>
                  </a:lnTo>
                  <a:cubicBezTo>
                    <a:pt x="5819" y="9607"/>
                    <a:pt x="4748" y="9190"/>
                    <a:pt x="3790" y="9118"/>
                  </a:cubicBezTo>
                  <a:cubicBezTo>
                    <a:pt x="3685" y="9110"/>
                    <a:pt x="3582" y="9106"/>
                    <a:pt x="3481" y="9106"/>
                  </a:cubicBezTo>
                  <a:cubicBezTo>
                    <a:pt x="3209" y="9106"/>
                    <a:pt x="2955" y="9136"/>
                    <a:pt x="2742" y="9194"/>
                  </a:cubicBezTo>
                  <a:cubicBezTo>
                    <a:pt x="1281" y="9604"/>
                    <a:pt x="312" y="10788"/>
                    <a:pt x="154" y="12274"/>
                  </a:cubicBezTo>
                  <a:cubicBezTo>
                    <a:pt x="0" y="13874"/>
                    <a:pt x="544" y="15786"/>
                    <a:pt x="1842" y="16748"/>
                  </a:cubicBezTo>
                  <a:cubicBezTo>
                    <a:pt x="2638" y="17290"/>
                    <a:pt x="3590" y="17661"/>
                    <a:pt x="4549" y="17661"/>
                  </a:cubicBezTo>
                  <a:cubicBezTo>
                    <a:pt x="4722" y="17661"/>
                    <a:pt x="4896" y="17649"/>
                    <a:pt x="5069" y="17624"/>
                  </a:cubicBezTo>
                  <a:cubicBezTo>
                    <a:pt x="5382" y="17581"/>
                    <a:pt x="5647" y="17492"/>
                    <a:pt x="5880" y="17365"/>
                  </a:cubicBezTo>
                  <a:lnTo>
                    <a:pt x="6142" y="17403"/>
                  </a:lnTo>
                  <a:cubicBezTo>
                    <a:pt x="6775" y="18142"/>
                    <a:pt x="7159" y="19065"/>
                    <a:pt x="7786" y="19718"/>
                  </a:cubicBezTo>
                  <a:cubicBezTo>
                    <a:pt x="8237" y="20167"/>
                    <a:pt x="8704" y="20592"/>
                    <a:pt x="9181" y="20987"/>
                  </a:cubicBezTo>
                  <a:cubicBezTo>
                    <a:pt x="9657" y="21381"/>
                    <a:pt x="10145" y="21744"/>
                    <a:pt x="10629" y="22061"/>
                  </a:cubicBezTo>
                  <a:cubicBezTo>
                    <a:pt x="13707" y="23967"/>
                    <a:pt x="17340" y="24995"/>
                    <a:pt x="21013" y="24995"/>
                  </a:cubicBezTo>
                  <a:cubicBezTo>
                    <a:pt x="21027" y="24995"/>
                    <a:pt x="21042" y="24995"/>
                    <a:pt x="21056" y="24995"/>
                  </a:cubicBezTo>
                  <a:cubicBezTo>
                    <a:pt x="22838" y="24995"/>
                    <a:pt x="24782" y="24905"/>
                    <a:pt x="26552" y="24736"/>
                  </a:cubicBezTo>
                  <a:cubicBezTo>
                    <a:pt x="28249" y="24487"/>
                    <a:pt x="30117" y="24230"/>
                    <a:pt x="31703" y="23474"/>
                  </a:cubicBezTo>
                  <a:cubicBezTo>
                    <a:pt x="32624" y="23029"/>
                    <a:pt x="33494" y="22495"/>
                    <a:pt x="34308" y="21890"/>
                  </a:cubicBezTo>
                  <a:cubicBezTo>
                    <a:pt x="34714" y="21592"/>
                    <a:pt x="35104" y="21276"/>
                    <a:pt x="35482" y="20940"/>
                  </a:cubicBezTo>
                  <a:cubicBezTo>
                    <a:pt x="38456" y="18303"/>
                    <a:pt x="40550" y="14646"/>
                    <a:pt x="41439" y="10751"/>
                  </a:cubicBezTo>
                  <a:cubicBezTo>
                    <a:pt x="41942" y="8547"/>
                    <a:pt x="42060" y="6267"/>
                    <a:pt x="41733" y="4051"/>
                  </a:cubicBezTo>
                  <a:cubicBezTo>
                    <a:pt x="41528" y="2618"/>
                    <a:pt x="41135" y="1266"/>
                    <a:pt x="40586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022;p44"/>
            <p:cNvSpPr/>
            <p:nvPr/>
          </p:nvSpPr>
          <p:spPr>
            <a:xfrm>
              <a:off x="1013324" y="3627661"/>
              <a:ext cx="916185" cy="708316"/>
            </a:xfrm>
            <a:custGeom>
              <a:avLst/>
              <a:gdLst/>
              <a:ahLst/>
              <a:cxnLst/>
              <a:rect l="l" t="t" r="r" b="b"/>
              <a:pathLst>
                <a:path w="31430" h="24299" extrusionOk="0">
                  <a:moveTo>
                    <a:pt x="962" y="0"/>
                  </a:moveTo>
                  <a:lnTo>
                    <a:pt x="938" y="27"/>
                  </a:lnTo>
                  <a:cubicBezTo>
                    <a:pt x="1884" y="813"/>
                    <a:pt x="2327" y="1867"/>
                    <a:pt x="2174" y="3247"/>
                  </a:cubicBezTo>
                  <a:cubicBezTo>
                    <a:pt x="1966" y="4609"/>
                    <a:pt x="1088" y="5774"/>
                    <a:pt x="323" y="6908"/>
                  </a:cubicBezTo>
                  <a:cubicBezTo>
                    <a:pt x="218" y="7064"/>
                    <a:pt x="110" y="7221"/>
                    <a:pt x="0" y="7374"/>
                  </a:cubicBezTo>
                  <a:lnTo>
                    <a:pt x="110" y="7455"/>
                  </a:lnTo>
                  <a:cubicBezTo>
                    <a:pt x="621" y="8479"/>
                    <a:pt x="282" y="10527"/>
                    <a:pt x="282" y="11720"/>
                  </a:cubicBezTo>
                  <a:cubicBezTo>
                    <a:pt x="282" y="12914"/>
                    <a:pt x="282" y="13937"/>
                    <a:pt x="453" y="14960"/>
                  </a:cubicBezTo>
                  <a:cubicBezTo>
                    <a:pt x="624" y="16835"/>
                    <a:pt x="624" y="18716"/>
                    <a:pt x="965" y="20421"/>
                  </a:cubicBezTo>
                  <a:lnTo>
                    <a:pt x="965" y="20592"/>
                  </a:lnTo>
                  <a:cubicBezTo>
                    <a:pt x="984" y="20636"/>
                    <a:pt x="1004" y="20682"/>
                    <a:pt x="1020" y="20729"/>
                  </a:cubicBezTo>
                  <a:lnTo>
                    <a:pt x="1444" y="20675"/>
                  </a:lnTo>
                  <a:cubicBezTo>
                    <a:pt x="1720" y="21089"/>
                    <a:pt x="2502" y="21393"/>
                    <a:pt x="2941" y="21629"/>
                  </a:cubicBezTo>
                  <a:cubicBezTo>
                    <a:pt x="3463" y="21860"/>
                    <a:pt x="3986" y="22093"/>
                    <a:pt x="4514" y="22410"/>
                  </a:cubicBezTo>
                  <a:cubicBezTo>
                    <a:pt x="6259" y="23183"/>
                    <a:pt x="8250" y="23774"/>
                    <a:pt x="10141" y="24027"/>
                  </a:cubicBezTo>
                  <a:cubicBezTo>
                    <a:pt x="11429" y="24223"/>
                    <a:pt x="12736" y="24298"/>
                    <a:pt x="14051" y="24298"/>
                  </a:cubicBezTo>
                  <a:cubicBezTo>
                    <a:pt x="16244" y="24298"/>
                    <a:pt x="18457" y="24088"/>
                    <a:pt x="20635" y="23879"/>
                  </a:cubicBezTo>
                  <a:cubicBezTo>
                    <a:pt x="22588" y="23617"/>
                    <a:pt x="24532" y="23185"/>
                    <a:pt x="26383" y="22587"/>
                  </a:cubicBezTo>
                  <a:cubicBezTo>
                    <a:pt x="26780" y="22458"/>
                    <a:pt x="27198" y="22321"/>
                    <a:pt x="27618" y="22166"/>
                  </a:cubicBezTo>
                  <a:cubicBezTo>
                    <a:pt x="28806" y="21727"/>
                    <a:pt x="29999" y="21146"/>
                    <a:pt x="30712" y="20166"/>
                  </a:cubicBezTo>
                  <a:cubicBezTo>
                    <a:pt x="31430" y="19107"/>
                    <a:pt x="30914" y="17169"/>
                    <a:pt x="30692" y="16068"/>
                  </a:cubicBezTo>
                  <a:cubicBezTo>
                    <a:pt x="30260" y="14124"/>
                    <a:pt x="29912" y="12179"/>
                    <a:pt x="29481" y="10233"/>
                  </a:cubicBezTo>
                  <a:cubicBezTo>
                    <a:pt x="29022" y="8519"/>
                    <a:pt x="28435" y="6811"/>
                    <a:pt x="27887" y="5103"/>
                  </a:cubicBezTo>
                  <a:lnTo>
                    <a:pt x="27887" y="5101"/>
                  </a:lnTo>
                  <a:cubicBezTo>
                    <a:pt x="27814" y="4876"/>
                    <a:pt x="27745" y="4651"/>
                    <a:pt x="27673" y="4425"/>
                  </a:cubicBezTo>
                  <a:cubicBezTo>
                    <a:pt x="27381" y="3670"/>
                    <a:pt x="27090" y="2916"/>
                    <a:pt x="26717" y="2248"/>
                  </a:cubicBezTo>
                  <a:cubicBezTo>
                    <a:pt x="26555" y="1824"/>
                    <a:pt x="26206" y="1348"/>
                    <a:pt x="26089" y="902"/>
                  </a:cubicBezTo>
                  <a:cubicBezTo>
                    <a:pt x="25275" y="1509"/>
                    <a:pt x="24402" y="2041"/>
                    <a:pt x="23484" y="2486"/>
                  </a:cubicBezTo>
                  <a:cubicBezTo>
                    <a:pt x="21895" y="3242"/>
                    <a:pt x="20029" y="3498"/>
                    <a:pt x="18333" y="3749"/>
                  </a:cubicBezTo>
                  <a:cubicBezTo>
                    <a:pt x="16574" y="3916"/>
                    <a:pt x="14648" y="4007"/>
                    <a:pt x="12878" y="4007"/>
                  </a:cubicBezTo>
                  <a:cubicBezTo>
                    <a:pt x="12850" y="4007"/>
                    <a:pt x="12822" y="4007"/>
                    <a:pt x="12794" y="4007"/>
                  </a:cubicBezTo>
                  <a:cubicBezTo>
                    <a:pt x="9122" y="4007"/>
                    <a:pt x="5488" y="2979"/>
                    <a:pt x="2410" y="1075"/>
                  </a:cubicBezTo>
                  <a:cubicBezTo>
                    <a:pt x="1925" y="756"/>
                    <a:pt x="1438" y="395"/>
                    <a:pt x="962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023;p44"/>
            <p:cNvSpPr/>
            <p:nvPr/>
          </p:nvSpPr>
          <p:spPr>
            <a:xfrm>
              <a:off x="1773848" y="3626261"/>
              <a:ext cx="89228" cy="150064"/>
            </a:xfrm>
            <a:custGeom>
              <a:avLst/>
              <a:gdLst/>
              <a:ahLst/>
              <a:cxnLst/>
              <a:rect l="l" t="t" r="r" b="b"/>
              <a:pathLst>
                <a:path w="3061" h="5148" extrusionOk="0">
                  <a:moveTo>
                    <a:pt x="1174" y="0"/>
                  </a:moveTo>
                  <a:cubicBezTo>
                    <a:pt x="795" y="335"/>
                    <a:pt x="407" y="652"/>
                    <a:pt x="0" y="950"/>
                  </a:cubicBezTo>
                  <a:cubicBezTo>
                    <a:pt x="117" y="1396"/>
                    <a:pt x="467" y="1872"/>
                    <a:pt x="629" y="2296"/>
                  </a:cubicBezTo>
                  <a:cubicBezTo>
                    <a:pt x="1001" y="2963"/>
                    <a:pt x="1292" y="3718"/>
                    <a:pt x="1585" y="4473"/>
                  </a:cubicBezTo>
                  <a:cubicBezTo>
                    <a:pt x="1656" y="4699"/>
                    <a:pt x="1725" y="4923"/>
                    <a:pt x="1798" y="5148"/>
                  </a:cubicBezTo>
                  <a:cubicBezTo>
                    <a:pt x="1801" y="4451"/>
                    <a:pt x="2565" y="2809"/>
                    <a:pt x="3061" y="1957"/>
                  </a:cubicBezTo>
                  <a:lnTo>
                    <a:pt x="2912" y="1871"/>
                  </a:lnTo>
                  <a:cubicBezTo>
                    <a:pt x="2232" y="1532"/>
                    <a:pt x="1776" y="737"/>
                    <a:pt x="1323" y="167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024;p44"/>
            <p:cNvSpPr/>
            <p:nvPr/>
          </p:nvSpPr>
          <p:spPr>
            <a:xfrm>
              <a:off x="1491355" y="4451614"/>
              <a:ext cx="313333" cy="132254"/>
            </a:xfrm>
            <a:custGeom>
              <a:avLst/>
              <a:gdLst/>
              <a:ahLst/>
              <a:cxnLst/>
              <a:rect l="l" t="t" r="r" b="b"/>
              <a:pathLst>
                <a:path w="10749" h="4537" extrusionOk="0">
                  <a:moveTo>
                    <a:pt x="10669" y="1"/>
                  </a:moveTo>
                  <a:cubicBezTo>
                    <a:pt x="9077" y="1"/>
                    <a:pt x="7600" y="229"/>
                    <a:pt x="6006" y="343"/>
                  </a:cubicBezTo>
                  <a:cubicBezTo>
                    <a:pt x="4641" y="457"/>
                    <a:pt x="3390" y="572"/>
                    <a:pt x="2025" y="572"/>
                  </a:cubicBezTo>
                  <a:cubicBezTo>
                    <a:pt x="1686" y="572"/>
                    <a:pt x="1290" y="600"/>
                    <a:pt x="895" y="600"/>
                  </a:cubicBezTo>
                  <a:cubicBezTo>
                    <a:pt x="588" y="600"/>
                    <a:pt x="281" y="583"/>
                    <a:pt x="1" y="524"/>
                  </a:cubicBezTo>
                  <a:lnTo>
                    <a:pt x="1" y="524"/>
                  </a:lnTo>
                  <a:cubicBezTo>
                    <a:pt x="36" y="850"/>
                    <a:pt x="129" y="1183"/>
                    <a:pt x="144" y="1445"/>
                  </a:cubicBezTo>
                  <a:cubicBezTo>
                    <a:pt x="167" y="1856"/>
                    <a:pt x="211" y="2255"/>
                    <a:pt x="255" y="2649"/>
                  </a:cubicBezTo>
                  <a:cubicBezTo>
                    <a:pt x="1839" y="3686"/>
                    <a:pt x="3807" y="3956"/>
                    <a:pt x="5526" y="4536"/>
                  </a:cubicBezTo>
                  <a:cubicBezTo>
                    <a:pt x="7056" y="4095"/>
                    <a:pt x="8599" y="3683"/>
                    <a:pt x="10215" y="3415"/>
                  </a:cubicBezTo>
                  <a:lnTo>
                    <a:pt x="10342" y="3431"/>
                  </a:lnTo>
                  <a:cubicBezTo>
                    <a:pt x="10440" y="2719"/>
                    <a:pt x="10527" y="2009"/>
                    <a:pt x="10603" y="1299"/>
                  </a:cubicBezTo>
                  <a:cubicBezTo>
                    <a:pt x="10659" y="859"/>
                    <a:pt x="10704" y="430"/>
                    <a:pt x="10748" y="8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025;p44"/>
            <p:cNvSpPr/>
            <p:nvPr/>
          </p:nvSpPr>
          <p:spPr>
            <a:xfrm>
              <a:off x="1630779" y="4604186"/>
              <a:ext cx="154728" cy="51187"/>
            </a:xfrm>
            <a:custGeom>
              <a:avLst/>
              <a:gdLst/>
              <a:ahLst/>
              <a:cxnLst/>
              <a:rect l="l" t="t" r="r" b="b"/>
              <a:pathLst>
                <a:path w="5308" h="1756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4379" y="302"/>
                    <a:pt x="3384" y="593"/>
                    <a:pt x="2478" y="795"/>
                  </a:cubicBezTo>
                  <a:cubicBezTo>
                    <a:pt x="1905" y="985"/>
                    <a:pt x="930" y="1416"/>
                    <a:pt x="229" y="1416"/>
                  </a:cubicBezTo>
                  <a:cubicBezTo>
                    <a:pt x="162" y="1416"/>
                    <a:pt x="98" y="1412"/>
                    <a:pt x="37" y="1404"/>
                  </a:cubicBezTo>
                  <a:lnTo>
                    <a:pt x="0" y="1693"/>
                  </a:lnTo>
                  <a:lnTo>
                    <a:pt x="88" y="1705"/>
                  </a:lnTo>
                  <a:cubicBezTo>
                    <a:pt x="619" y="1743"/>
                    <a:pt x="1150" y="1755"/>
                    <a:pt x="1680" y="1755"/>
                  </a:cubicBezTo>
                  <a:cubicBezTo>
                    <a:pt x="2741" y="1755"/>
                    <a:pt x="3802" y="1705"/>
                    <a:pt x="4864" y="1705"/>
                  </a:cubicBezTo>
                  <a:lnTo>
                    <a:pt x="5047" y="1733"/>
                  </a:lnTo>
                  <a:cubicBezTo>
                    <a:pt x="5135" y="1156"/>
                    <a:pt x="5223" y="578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026;p44"/>
            <p:cNvSpPr/>
            <p:nvPr/>
          </p:nvSpPr>
          <p:spPr>
            <a:xfrm>
              <a:off x="1502519" y="4573986"/>
              <a:ext cx="72117" cy="53374"/>
            </a:xfrm>
            <a:custGeom>
              <a:avLst/>
              <a:gdLst/>
              <a:ahLst/>
              <a:cxnLst/>
              <a:rect l="l" t="t" r="r" b="b"/>
              <a:pathLst>
                <a:path w="2474" h="1831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" y="612"/>
                    <a:pt x="20" y="1224"/>
                    <a:pt x="27" y="1831"/>
                  </a:cubicBezTo>
                  <a:lnTo>
                    <a:pt x="52" y="1831"/>
                  </a:lnTo>
                  <a:cubicBezTo>
                    <a:pt x="834" y="1757"/>
                    <a:pt x="1660" y="1465"/>
                    <a:pt x="2474" y="1173"/>
                  </a:cubicBezTo>
                  <a:lnTo>
                    <a:pt x="2439" y="921"/>
                  </a:lnTo>
                  <a:cubicBezTo>
                    <a:pt x="1590" y="708"/>
                    <a:pt x="838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027;p44"/>
            <p:cNvSpPr/>
            <p:nvPr/>
          </p:nvSpPr>
          <p:spPr>
            <a:xfrm>
              <a:off x="1054134" y="4425088"/>
              <a:ext cx="295027" cy="149569"/>
            </a:xfrm>
            <a:custGeom>
              <a:avLst/>
              <a:gdLst/>
              <a:ahLst/>
              <a:cxnLst/>
              <a:rect l="l" t="t" r="r" b="b"/>
              <a:pathLst>
                <a:path w="10121" h="5131" extrusionOk="0">
                  <a:moveTo>
                    <a:pt x="76" y="0"/>
                  </a:moveTo>
                  <a:lnTo>
                    <a:pt x="0" y="6"/>
                  </a:lnTo>
                  <a:cubicBezTo>
                    <a:pt x="75" y="873"/>
                    <a:pt x="161" y="1719"/>
                    <a:pt x="211" y="2568"/>
                  </a:cubicBezTo>
                  <a:cubicBezTo>
                    <a:pt x="221" y="2755"/>
                    <a:pt x="230" y="2944"/>
                    <a:pt x="237" y="3128"/>
                  </a:cubicBezTo>
                  <a:cubicBezTo>
                    <a:pt x="601" y="3545"/>
                    <a:pt x="1352" y="3767"/>
                    <a:pt x="1896" y="4094"/>
                  </a:cubicBezTo>
                  <a:cubicBezTo>
                    <a:pt x="2675" y="4439"/>
                    <a:pt x="3385" y="4786"/>
                    <a:pt x="4181" y="5130"/>
                  </a:cubicBezTo>
                  <a:lnTo>
                    <a:pt x="4286" y="4891"/>
                  </a:lnTo>
                  <a:cubicBezTo>
                    <a:pt x="6155" y="4891"/>
                    <a:pt x="8130" y="4786"/>
                    <a:pt x="10007" y="4780"/>
                  </a:cubicBezTo>
                  <a:cubicBezTo>
                    <a:pt x="10030" y="4020"/>
                    <a:pt x="10004" y="3318"/>
                    <a:pt x="10121" y="2611"/>
                  </a:cubicBezTo>
                  <a:cubicBezTo>
                    <a:pt x="10102" y="2298"/>
                    <a:pt x="10045" y="1929"/>
                    <a:pt x="10071" y="1593"/>
                  </a:cubicBezTo>
                  <a:lnTo>
                    <a:pt x="10071" y="1593"/>
                  </a:lnTo>
                  <a:cubicBezTo>
                    <a:pt x="9614" y="1595"/>
                    <a:pt x="9120" y="1603"/>
                    <a:pt x="8611" y="1603"/>
                  </a:cubicBezTo>
                  <a:cubicBezTo>
                    <a:pt x="7238" y="1603"/>
                    <a:pt x="5759" y="1544"/>
                    <a:pt x="4625" y="1139"/>
                  </a:cubicBezTo>
                  <a:cubicBezTo>
                    <a:pt x="3602" y="683"/>
                    <a:pt x="2919" y="570"/>
                    <a:pt x="1896" y="455"/>
                  </a:cubicBezTo>
                  <a:cubicBezTo>
                    <a:pt x="1215" y="342"/>
                    <a:pt x="645" y="227"/>
                    <a:pt x="76" y="0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028;p44"/>
            <p:cNvSpPr/>
            <p:nvPr/>
          </p:nvSpPr>
          <p:spPr>
            <a:xfrm>
              <a:off x="1062617" y="4559557"/>
              <a:ext cx="126424" cy="82582"/>
            </a:xfrm>
            <a:custGeom>
              <a:avLst/>
              <a:gdLst/>
              <a:ahLst/>
              <a:cxnLst/>
              <a:rect l="l" t="t" r="r" b="b"/>
              <a:pathLst>
                <a:path w="4337" h="2833" extrusionOk="0">
                  <a:moveTo>
                    <a:pt x="0" y="0"/>
                  </a:moveTo>
                  <a:cubicBezTo>
                    <a:pt x="19" y="781"/>
                    <a:pt x="38" y="1557"/>
                    <a:pt x="69" y="2327"/>
                  </a:cubicBezTo>
                  <a:cubicBezTo>
                    <a:pt x="1487" y="2384"/>
                    <a:pt x="2903" y="2609"/>
                    <a:pt x="4330" y="2833"/>
                  </a:cubicBezTo>
                  <a:lnTo>
                    <a:pt x="4337" y="2782"/>
                  </a:lnTo>
                  <a:cubicBezTo>
                    <a:pt x="2782" y="2114"/>
                    <a:pt x="1441" y="9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029;p44"/>
            <p:cNvSpPr/>
            <p:nvPr/>
          </p:nvSpPr>
          <p:spPr>
            <a:xfrm>
              <a:off x="817582" y="3614164"/>
              <a:ext cx="263662" cy="271765"/>
            </a:xfrm>
            <a:custGeom>
              <a:avLst/>
              <a:gdLst/>
              <a:ahLst/>
              <a:cxnLst/>
              <a:rect l="l" t="t" r="r" b="b"/>
              <a:pathLst>
                <a:path w="9045" h="9323" extrusionOk="0">
                  <a:moveTo>
                    <a:pt x="5987" y="0"/>
                  </a:moveTo>
                  <a:cubicBezTo>
                    <a:pt x="3339" y="0"/>
                    <a:pt x="1567" y="2262"/>
                    <a:pt x="0" y="4418"/>
                  </a:cubicBezTo>
                  <a:cubicBezTo>
                    <a:pt x="752" y="5405"/>
                    <a:pt x="1418" y="6484"/>
                    <a:pt x="2393" y="7459"/>
                  </a:cubicBezTo>
                  <a:cubicBezTo>
                    <a:pt x="3302" y="8141"/>
                    <a:pt x="4213" y="8711"/>
                    <a:pt x="5236" y="9052"/>
                  </a:cubicBezTo>
                  <a:lnTo>
                    <a:pt x="5563" y="9322"/>
                  </a:lnTo>
                  <a:cubicBezTo>
                    <a:pt x="5968" y="8837"/>
                    <a:pt x="6355" y="8343"/>
                    <a:pt x="6719" y="7834"/>
                  </a:cubicBezTo>
                  <a:cubicBezTo>
                    <a:pt x="6829" y="7681"/>
                    <a:pt x="6937" y="7526"/>
                    <a:pt x="7042" y="7369"/>
                  </a:cubicBezTo>
                  <a:cubicBezTo>
                    <a:pt x="7808" y="6234"/>
                    <a:pt x="8685" y="5070"/>
                    <a:pt x="8891" y="3708"/>
                  </a:cubicBezTo>
                  <a:cubicBezTo>
                    <a:pt x="9045" y="2328"/>
                    <a:pt x="8603" y="1274"/>
                    <a:pt x="7656" y="488"/>
                  </a:cubicBezTo>
                  <a:cubicBezTo>
                    <a:pt x="7515" y="371"/>
                    <a:pt x="7361" y="260"/>
                    <a:pt x="7196" y="150"/>
                  </a:cubicBezTo>
                  <a:cubicBezTo>
                    <a:pt x="6773" y="48"/>
                    <a:pt x="6371" y="0"/>
                    <a:pt x="5987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030;p44"/>
            <p:cNvSpPr/>
            <p:nvPr/>
          </p:nvSpPr>
          <p:spPr>
            <a:xfrm>
              <a:off x="501771" y="3743065"/>
              <a:ext cx="478031" cy="507676"/>
            </a:xfrm>
            <a:custGeom>
              <a:avLst/>
              <a:gdLst/>
              <a:ahLst/>
              <a:cxnLst/>
              <a:rect l="l" t="t" r="r" b="b"/>
              <a:pathLst>
                <a:path w="16399" h="17416" extrusionOk="0">
                  <a:moveTo>
                    <a:pt x="10837" y="1"/>
                  </a:moveTo>
                  <a:cubicBezTo>
                    <a:pt x="10451" y="530"/>
                    <a:pt x="10083" y="1050"/>
                    <a:pt x="9713" y="1533"/>
                  </a:cubicBezTo>
                  <a:cubicBezTo>
                    <a:pt x="7332" y="4587"/>
                    <a:pt x="4983" y="7759"/>
                    <a:pt x="2602" y="10812"/>
                  </a:cubicBezTo>
                  <a:lnTo>
                    <a:pt x="2297" y="10830"/>
                  </a:lnTo>
                  <a:cubicBezTo>
                    <a:pt x="1829" y="10953"/>
                    <a:pt x="1" y="10871"/>
                    <a:pt x="139" y="11646"/>
                  </a:cubicBezTo>
                  <a:cubicBezTo>
                    <a:pt x="302" y="12270"/>
                    <a:pt x="1367" y="12160"/>
                    <a:pt x="1939" y="12262"/>
                  </a:cubicBezTo>
                  <a:cubicBezTo>
                    <a:pt x="1556" y="12641"/>
                    <a:pt x="290" y="12935"/>
                    <a:pt x="395" y="13571"/>
                  </a:cubicBezTo>
                  <a:cubicBezTo>
                    <a:pt x="449" y="13886"/>
                    <a:pt x="832" y="13986"/>
                    <a:pt x="1260" y="13986"/>
                  </a:cubicBezTo>
                  <a:cubicBezTo>
                    <a:pt x="1644" y="13986"/>
                    <a:pt x="2062" y="13906"/>
                    <a:pt x="2311" y="13829"/>
                  </a:cubicBezTo>
                  <a:lnTo>
                    <a:pt x="2311" y="13829"/>
                  </a:lnTo>
                  <a:cubicBezTo>
                    <a:pt x="2034" y="14247"/>
                    <a:pt x="1508" y="14965"/>
                    <a:pt x="1614" y="15373"/>
                  </a:cubicBezTo>
                  <a:cubicBezTo>
                    <a:pt x="1660" y="15612"/>
                    <a:pt x="1807" y="15704"/>
                    <a:pt x="2005" y="15704"/>
                  </a:cubicBezTo>
                  <a:cubicBezTo>
                    <a:pt x="2476" y="15704"/>
                    <a:pt x="3234" y="15184"/>
                    <a:pt x="3590" y="14920"/>
                  </a:cubicBezTo>
                  <a:lnTo>
                    <a:pt x="3590" y="14920"/>
                  </a:lnTo>
                  <a:cubicBezTo>
                    <a:pt x="3495" y="15574"/>
                    <a:pt x="3218" y="16717"/>
                    <a:pt x="3520" y="17179"/>
                  </a:cubicBezTo>
                  <a:cubicBezTo>
                    <a:pt x="3620" y="17345"/>
                    <a:pt x="3744" y="17415"/>
                    <a:pt x="3881" y="17415"/>
                  </a:cubicBezTo>
                  <a:cubicBezTo>
                    <a:pt x="4503" y="17415"/>
                    <a:pt x="5406" y="15987"/>
                    <a:pt x="5654" y="15563"/>
                  </a:cubicBezTo>
                  <a:lnTo>
                    <a:pt x="5659" y="15547"/>
                  </a:lnTo>
                  <a:cubicBezTo>
                    <a:pt x="6179" y="15752"/>
                    <a:pt x="7236" y="16724"/>
                    <a:pt x="7874" y="16724"/>
                  </a:cubicBezTo>
                  <a:cubicBezTo>
                    <a:pt x="8038" y="16724"/>
                    <a:pt x="8175" y="16659"/>
                    <a:pt x="8268" y="16501"/>
                  </a:cubicBezTo>
                  <a:cubicBezTo>
                    <a:pt x="8784" y="15617"/>
                    <a:pt x="7226" y="14905"/>
                    <a:pt x="7454" y="14345"/>
                  </a:cubicBezTo>
                  <a:lnTo>
                    <a:pt x="7437" y="14038"/>
                  </a:lnTo>
                  <a:cubicBezTo>
                    <a:pt x="8351" y="13487"/>
                    <a:pt x="8997" y="12384"/>
                    <a:pt x="9766" y="11745"/>
                  </a:cubicBezTo>
                  <a:cubicBezTo>
                    <a:pt x="10665" y="10887"/>
                    <a:pt x="11562" y="10028"/>
                    <a:pt x="12417" y="9244"/>
                  </a:cubicBezTo>
                  <a:cubicBezTo>
                    <a:pt x="13749" y="7799"/>
                    <a:pt x="15152" y="6400"/>
                    <a:pt x="16399" y="4905"/>
                  </a:cubicBezTo>
                  <a:lnTo>
                    <a:pt x="16071" y="4634"/>
                  </a:lnTo>
                  <a:cubicBezTo>
                    <a:pt x="15048" y="4294"/>
                    <a:pt x="14139" y="3725"/>
                    <a:pt x="13228" y="3041"/>
                  </a:cubicBezTo>
                  <a:cubicBezTo>
                    <a:pt x="12255" y="2066"/>
                    <a:pt x="11588" y="986"/>
                    <a:pt x="10837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031;p44"/>
            <p:cNvSpPr/>
            <p:nvPr/>
          </p:nvSpPr>
          <p:spPr>
            <a:xfrm>
              <a:off x="854515" y="3333654"/>
              <a:ext cx="105727" cy="125695"/>
            </a:xfrm>
            <a:custGeom>
              <a:avLst/>
              <a:gdLst/>
              <a:ahLst/>
              <a:cxnLst/>
              <a:rect l="l" t="t" r="r" b="b"/>
              <a:pathLst>
                <a:path w="3627" h="4312" extrusionOk="0">
                  <a:moveTo>
                    <a:pt x="299" y="0"/>
                  </a:moveTo>
                  <a:cubicBezTo>
                    <a:pt x="143" y="0"/>
                    <a:pt x="1" y="153"/>
                    <a:pt x="103" y="324"/>
                  </a:cubicBezTo>
                  <a:cubicBezTo>
                    <a:pt x="373" y="779"/>
                    <a:pt x="726" y="1167"/>
                    <a:pt x="1051" y="1581"/>
                  </a:cubicBezTo>
                  <a:cubicBezTo>
                    <a:pt x="708" y="1752"/>
                    <a:pt x="420" y="2120"/>
                    <a:pt x="265" y="2483"/>
                  </a:cubicBezTo>
                  <a:cubicBezTo>
                    <a:pt x="172" y="2699"/>
                    <a:pt x="199" y="2943"/>
                    <a:pt x="420" y="3073"/>
                  </a:cubicBezTo>
                  <a:cubicBezTo>
                    <a:pt x="485" y="3111"/>
                    <a:pt x="562" y="3130"/>
                    <a:pt x="640" y="3130"/>
                  </a:cubicBezTo>
                  <a:cubicBezTo>
                    <a:pt x="791" y="3130"/>
                    <a:pt x="944" y="3059"/>
                    <a:pt x="1011" y="2918"/>
                  </a:cubicBezTo>
                  <a:cubicBezTo>
                    <a:pt x="1106" y="2720"/>
                    <a:pt x="1243" y="2343"/>
                    <a:pt x="1455" y="2157"/>
                  </a:cubicBezTo>
                  <a:cubicBezTo>
                    <a:pt x="1762" y="2670"/>
                    <a:pt x="1848" y="3114"/>
                    <a:pt x="1659" y="3776"/>
                  </a:cubicBezTo>
                  <a:cubicBezTo>
                    <a:pt x="1581" y="4050"/>
                    <a:pt x="1835" y="4311"/>
                    <a:pt x="2085" y="4311"/>
                  </a:cubicBezTo>
                  <a:cubicBezTo>
                    <a:pt x="2181" y="4311"/>
                    <a:pt x="2276" y="4273"/>
                    <a:pt x="2352" y="4181"/>
                  </a:cubicBezTo>
                  <a:cubicBezTo>
                    <a:pt x="3627" y="2636"/>
                    <a:pt x="1529" y="947"/>
                    <a:pt x="449" y="55"/>
                  </a:cubicBezTo>
                  <a:cubicBezTo>
                    <a:pt x="403" y="17"/>
                    <a:pt x="35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032;p44"/>
            <p:cNvSpPr/>
            <p:nvPr/>
          </p:nvSpPr>
          <p:spPr>
            <a:xfrm>
              <a:off x="1573354" y="3269028"/>
              <a:ext cx="130971" cy="142398"/>
            </a:xfrm>
            <a:custGeom>
              <a:avLst/>
              <a:gdLst/>
              <a:ahLst/>
              <a:cxnLst/>
              <a:rect l="l" t="t" r="r" b="b"/>
              <a:pathLst>
                <a:path w="4493" h="4885" extrusionOk="0">
                  <a:moveTo>
                    <a:pt x="1369" y="1"/>
                  </a:moveTo>
                  <a:cubicBezTo>
                    <a:pt x="1318" y="1"/>
                    <a:pt x="1267" y="24"/>
                    <a:pt x="1239" y="74"/>
                  </a:cubicBezTo>
                  <a:cubicBezTo>
                    <a:pt x="1014" y="480"/>
                    <a:pt x="1005" y="789"/>
                    <a:pt x="1232" y="1199"/>
                  </a:cubicBezTo>
                  <a:cubicBezTo>
                    <a:pt x="1440" y="1578"/>
                    <a:pt x="2050" y="1582"/>
                    <a:pt x="2409" y="1648"/>
                  </a:cubicBezTo>
                  <a:cubicBezTo>
                    <a:pt x="2778" y="1715"/>
                    <a:pt x="3025" y="1964"/>
                    <a:pt x="3198" y="2284"/>
                  </a:cubicBezTo>
                  <a:cubicBezTo>
                    <a:pt x="3546" y="2934"/>
                    <a:pt x="3353" y="3403"/>
                    <a:pt x="2761" y="3816"/>
                  </a:cubicBezTo>
                  <a:cubicBezTo>
                    <a:pt x="2563" y="3954"/>
                    <a:pt x="2362" y="4011"/>
                    <a:pt x="2163" y="4011"/>
                  </a:cubicBezTo>
                  <a:cubicBezTo>
                    <a:pt x="1601" y="4011"/>
                    <a:pt x="1056" y="3557"/>
                    <a:pt x="647" y="3206"/>
                  </a:cubicBezTo>
                  <a:cubicBezTo>
                    <a:pt x="584" y="3152"/>
                    <a:pt x="502" y="3128"/>
                    <a:pt x="420" y="3128"/>
                  </a:cubicBezTo>
                  <a:cubicBezTo>
                    <a:pt x="211" y="3128"/>
                    <a:pt x="1" y="3286"/>
                    <a:pt x="96" y="3526"/>
                  </a:cubicBezTo>
                  <a:cubicBezTo>
                    <a:pt x="459" y="4438"/>
                    <a:pt x="1251" y="4885"/>
                    <a:pt x="2059" y="4885"/>
                  </a:cubicBezTo>
                  <a:cubicBezTo>
                    <a:pt x="2806" y="4885"/>
                    <a:pt x="3566" y="4503"/>
                    <a:pt x="4013" y="3754"/>
                  </a:cubicBezTo>
                  <a:cubicBezTo>
                    <a:pt x="4493" y="2953"/>
                    <a:pt x="4078" y="2141"/>
                    <a:pt x="3519" y="1534"/>
                  </a:cubicBezTo>
                  <a:cubicBezTo>
                    <a:pt x="3286" y="1280"/>
                    <a:pt x="2901" y="1126"/>
                    <a:pt x="2571" y="1057"/>
                  </a:cubicBezTo>
                  <a:cubicBezTo>
                    <a:pt x="2416" y="1024"/>
                    <a:pt x="2251" y="1015"/>
                    <a:pt x="2091" y="999"/>
                  </a:cubicBezTo>
                  <a:cubicBezTo>
                    <a:pt x="1628" y="948"/>
                    <a:pt x="1489" y="584"/>
                    <a:pt x="1524" y="151"/>
                  </a:cubicBezTo>
                  <a:cubicBezTo>
                    <a:pt x="1531" y="57"/>
                    <a:pt x="1450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033;p44"/>
            <p:cNvSpPr/>
            <p:nvPr/>
          </p:nvSpPr>
          <p:spPr>
            <a:xfrm>
              <a:off x="1257455" y="3255998"/>
              <a:ext cx="71301" cy="69639"/>
            </a:xfrm>
            <a:custGeom>
              <a:avLst/>
              <a:gdLst/>
              <a:ahLst/>
              <a:cxnLst/>
              <a:rect l="l" t="t" r="r" b="b"/>
              <a:pathLst>
                <a:path w="2446" h="2389" extrusionOk="0">
                  <a:moveTo>
                    <a:pt x="1225" y="1"/>
                  </a:moveTo>
                  <a:cubicBezTo>
                    <a:pt x="1206" y="1"/>
                    <a:pt x="1187" y="1"/>
                    <a:pt x="1168" y="2"/>
                  </a:cubicBezTo>
                  <a:cubicBezTo>
                    <a:pt x="509" y="34"/>
                    <a:pt x="0" y="592"/>
                    <a:pt x="29" y="1250"/>
                  </a:cubicBezTo>
                  <a:cubicBezTo>
                    <a:pt x="58" y="1889"/>
                    <a:pt x="587" y="2389"/>
                    <a:pt x="1221" y="2389"/>
                  </a:cubicBezTo>
                  <a:cubicBezTo>
                    <a:pt x="1240" y="2389"/>
                    <a:pt x="1259" y="2388"/>
                    <a:pt x="1278" y="2387"/>
                  </a:cubicBezTo>
                  <a:cubicBezTo>
                    <a:pt x="1937" y="2355"/>
                    <a:pt x="2446" y="1797"/>
                    <a:pt x="2416" y="1139"/>
                  </a:cubicBezTo>
                  <a:cubicBezTo>
                    <a:pt x="2387" y="497"/>
                    <a:pt x="1858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034;p44"/>
            <p:cNvSpPr/>
            <p:nvPr/>
          </p:nvSpPr>
          <p:spPr>
            <a:xfrm>
              <a:off x="1828708" y="3229384"/>
              <a:ext cx="71272" cy="69669"/>
            </a:xfrm>
            <a:custGeom>
              <a:avLst/>
              <a:gdLst/>
              <a:ahLst/>
              <a:cxnLst/>
              <a:rect l="l" t="t" r="r" b="b"/>
              <a:pathLst>
                <a:path w="2445" h="2390" extrusionOk="0">
                  <a:moveTo>
                    <a:pt x="1223" y="0"/>
                  </a:moveTo>
                  <a:cubicBezTo>
                    <a:pt x="1205" y="0"/>
                    <a:pt x="1187" y="1"/>
                    <a:pt x="1169" y="1"/>
                  </a:cubicBezTo>
                  <a:cubicBezTo>
                    <a:pt x="508" y="34"/>
                    <a:pt x="1" y="592"/>
                    <a:pt x="32" y="1250"/>
                  </a:cubicBezTo>
                  <a:cubicBezTo>
                    <a:pt x="60" y="1890"/>
                    <a:pt x="589" y="2390"/>
                    <a:pt x="1222" y="2390"/>
                  </a:cubicBezTo>
                  <a:cubicBezTo>
                    <a:pt x="1241" y="2390"/>
                    <a:pt x="1259" y="2389"/>
                    <a:pt x="1278" y="2388"/>
                  </a:cubicBezTo>
                  <a:cubicBezTo>
                    <a:pt x="1938" y="2358"/>
                    <a:pt x="2445" y="1798"/>
                    <a:pt x="2415" y="1140"/>
                  </a:cubicBezTo>
                  <a:cubicBezTo>
                    <a:pt x="2386" y="499"/>
                    <a:pt x="185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035;p44"/>
            <p:cNvSpPr/>
            <p:nvPr/>
          </p:nvSpPr>
          <p:spPr>
            <a:xfrm>
              <a:off x="3390244" y="3333654"/>
              <a:ext cx="105698" cy="125695"/>
            </a:xfrm>
            <a:custGeom>
              <a:avLst/>
              <a:gdLst/>
              <a:ahLst/>
              <a:cxnLst/>
              <a:rect l="l" t="t" r="r" b="b"/>
              <a:pathLst>
                <a:path w="3626" h="4312" extrusionOk="0">
                  <a:moveTo>
                    <a:pt x="3328" y="0"/>
                  </a:moveTo>
                  <a:cubicBezTo>
                    <a:pt x="3277" y="0"/>
                    <a:pt x="3224" y="17"/>
                    <a:pt x="3178" y="55"/>
                  </a:cubicBezTo>
                  <a:cubicBezTo>
                    <a:pt x="2098" y="947"/>
                    <a:pt x="1" y="2636"/>
                    <a:pt x="1275" y="4181"/>
                  </a:cubicBezTo>
                  <a:cubicBezTo>
                    <a:pt x="1352" y="4273"/>
                    <a:pt x="1447" y="4311"/>
                    <a:pt x="1543" y="4311"/>
                  </a:cubicBezTo>
                  <a:cubicBezTo>
                    <a:pt x="1793" y="4311"/>
                    <a:pt x="2046" y="4050"/>
                    <a:pt x="1968" y="3776"/>
                  </a:cubicBezTo>
                  <a:cubicBezTo>
                    <a:pt x="1783" y="3117"/>
                    <a:pt x="1864" y="2668"/>
                    <a:pt x="2173" y="2157"/>
                  </a:cubicBezTo>
                  <a:cubicBezTo>
                    <a:pt x="2385" y="2343"/>
                    <a:pt x="2524" y="2720"/>
                    <a:pt x="2619" y="2918"/>
                  </a:cubicBezTo>
                  <a:cubicBezTo>
                    <a:pt x="2685" y="3059"/>
                    <a:pt x="2839" y="3129"/>
                    <a:pt x="2990" y="3129"/>
                  </a:cubicBezTo>
                  <a:cubicBezTo>
                    <a:pt x="3068" y="3129"/>
                    <a:pt x="3145" y="3110"/>
                    <a:pt x="3209" y="3073"/>
                  </a:cubicBezTo>
                  <a:cubicBezTo>
                    <a:pt x="3430" y="2943"/>
                    <a:pt x="3456" y="2699"/>
                    <a:pt x="3364" y="2483"/>
                  </a:cubicBezTo>
                  <a:cubicBezTo>
                    <a:pt x="3209" y="2120"/>
                    <a:pt x="2923" y="1755"/>
                    <a:pt x="2579" y="1581"/>
                  </a:cubicBezTo>
                  <a:cubicBezTo>
                    <a:pt x="2904" y="1167"/>
                    <a:pt x="3256" y="779"/>
                    <a:pt x="3525" y="324"/>
                  </a:cubicBezTo>
                  <a:cubicBezTo>
                    <a:pt x="3626" y="153"/>
                    <a:pt x="3483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036;p44"/>
            <p:cNvSpPr/>
            <p:nvPr/>
          </p:nvSpPr>
          <p:spPr>
            <a:xfrm>
              <a:off x="3021759" y="3255969"/>
              <a:ext cx="71330" cy="69581"/>
            </a:xfrm>
            <a:custGeom>
              <a:avLst/>
              <a:gdLst/>
              <a:ahLst/>
              <a:cxnLst/>
              <a:rect l="l" t="t" r="r" b="b"/>
              <a:pathLst>
                <a:path w="2447" h="2387" extrusionOk="0">
                  <a:moveTo>
                    <a:pt x="1223" y="0"/>
                  </a:moveTo>
                  <a:cubicBezTo>
                    <a:pt x="588" y="0"/>
                    <a:pt x="59" y="500"/>
                    <a:pt x="31" y="1139"/>
                  </a:cubicBezTo>
                  <a:cubicBezTo>
                    <a:pt x="0" y="1798"/>
                    <a:pt x="510" y="2356"/>
                    <a:pt x="1169" y="2385"/>
                  </a:cubicBezTo>
                  <a:cubicBezTo>
                    <a:pt x="1189" y="2386"/>
                    <a:pt x="1209" y="2387"/>
                    <a:pt x="1228" y="2387"/>
                  </a:cubicBezTo>
                  <a:cubicBezTo>
                    <a:pt x="1862" y="2387"/>
                    <a:pt x="2389" y="1888"/>
                    <a:pt x="2418" y="1248"/>
                  </a:cubicBezTo>
                  <a:cubicBezTo>
                    <a:pt x="2447" y="592"/>
                    <a:pt x="1937" y="32"/>
                    <a:pt x="1279" y="1"/>
                  </a:cubicBezTo>
                  <a:cubicBezTo>
                    <a:pt x="1260" y="1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037;p44"/>
            <p:cNvSpPr/>
            <p:nvPr/>
          </p:nvSpPr>
          <p:spPr>
            <a:xfrm>
              <a:off x="2450448" y="3229384"/>
              <a:ext cx="71388" cy="69669"/>
            </a:xfrm>
            <a:custGeom>
              <a:avLst/>
              <a:gdLst/>
              <a:ahLst/>
              <a:cxnLst/>
              <a:rect l="l" t="t" r="r" b="b"/>
              <a:pathLst>
                <a:path w="2449" h="2390" extrusionOk="0">
                  <a:moveTo>
                    <a:pt x="1223" y="0"/>
                  </a:moveTo>
                  <a:cubicBezTo>
                    <a:pt x="588" y="0"/>
                    <a:pt x="61" y="500"/>
                    <a:pt x="31" y="1140"/>
                  </a:cubicBezTo>
                  <a:cubicBezTo>
                    <a:pt x="0" y="1799"/>
                    <a:pt x="510" y="2359"/>
                    <a:pt x="1169" y="2388"/>
                  </a:cubicBezTo>
                  <a:cubicBezTo>
                    <a:pt x="1188" y="2389"/>
                    <a:pt x="1207" y="2390"/>
                    <a:pt x="1226" y="2390"/>
                  </a:cubicBezTo>
                  <a:cubicBezTo>
                    <a:pt x="1862" y="2390"/>
                    <a:pt x="2388" y="1890"/>
                    <a:pt x="2418" y="1250"/>
                  </a:cubicBezTo>
                  <a:cubicBezTo>
                    <a:pt x="2448" y="592"/>
                    <a:pt x="1940" y="34"/>
                    <a:pt x="1279" y="1"/>
                  </a:cubicBezTo>
                  <a:cubicBezTo>
                    <a:pt x="1260" y="0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038;p44"/>
            <p:cNvSpPr/>
            <p:nvPr/>
          </p:nvSpPr>
          <p:spPr>
            <a:xfrm>
              <a:off x="491248" y="2486584"/>
              <a:ext cx="3207258" cy="2248398"/>
            </a:xfrm>
            <a:custGeom>
              <a:avLst/>
              <a:gdLst/>
              <a:ahLst/>
              <a:cxnLst/>
              <a:rect l="l" t="t" r="r" b="b"/>
              <a:pathLst>
                <a:path w="110026" h="77132" extrusionOk="0">
                  <a:moveTo>
                    <a:pt x="94171" y="989"/>
                  </a:moveTo>
                  <a:cubicBezTo>
                    <a:pt x="95057" y="989"/>
                    <a:pt x="96027" y="1596"/>
                    <a:pt x="96726" y="2075"/>
                  </a:cubicBezTo>
                  <a:cubicBezTo>
                    <a:pt x="98489" y="3288"/>
                    <a:pt x="99649" y="5268"/>
                    <a:pt x="99583" y="7416"/>
                  </a:cubicBezTo>
                  <a:cubicBezTo>
                    <a:pt x="99572" y="7769"/>
                    <a:pt x="99852" y="7958"/>
                    <a:pt x="100135" y="7958"/>
                  </a:cubicBezTo>
                  <a:cubicBezTo>
                    <a:pt x="100366" y="7958"/>
                    <a:pt x="100598" y="7832"/>
                    <a:pt x="100675" y="7564"/>
                  </a:cubicBezTo>
                  <a:cubicBezTo>
                    <a:pt x="100718" y="7416"/>
                    <a:pt x="100751" y="7269"/>
                    <a:pt x="100775" y="7121"/>
                  </a:cubicBezTo>
                  <a:cubicBezTo>
                    <a:pt x="100848" y="7289"/>
                    <a:pt x="100909" y="7450"/>
                    <a:pt x="100962" y="7583"/>
                  </a:cubicBezTo>
                  <a:cubicBezTo>
                    <a:pt x="101181" y="8138"/>
                    <a:pt x="101389" y="8775"/>
                    <a:pt x="101434" y="9375"/>
                  </a:cubicBezTo>
                  <a:cubicBezTo>
                    <a:pt x="101494" y="10201"/>
                    <a:pt x="101443" y="10965"/>
                    <a:pt x="101194" y="11759"/>
                  </a:cubicBezTo>
                  <a:cubicBezTo>
                    <a:pt x="100909" y="12671"/>
                    <a:pt x="100229" y="13073"/>
                    <a:pt x="99649" y="13751"/>
                  </a:cubicBezTo>
                  <a:cubicBezTo>
                    <a:pt x="99383" y="14061"/>
                    <a:pt x="99512" y="14662"/>
                    <a:pt x="99979" y="14662"/>
                  </a:cubicBezTo>
                  <a:cubicBezTo>
                    <a:pt x="99994" y="14662"/>
                    <a:pt x="100009" y="14661"/>
                    <a:pt x="100025" y="14660"/>
                  </a:cubicBezTo>
                  <a:cubicBezTo>
                    <a:pt x="100471" y="14626"/>
                    <a:pt x="100849" y="14480"/>
                    <a:pt x="101171" y="14255"/>
                  </a:cubicBezTo>
                  <a:lnTo>
                    <a:pt x="101171" y="14255"/>
                  </a:lnTo>
                  <a:cubicBezTo>
                    <a:pt x="100913" y="15093"/>
                    <a:pt x="100514" y="15922"/>
                    <a:pt x="100066" y="15922"/>
                  </a:cubicBezTo>
                  <a:cubicBezTo>
                    <a:pt x="100045" y="15922"/>
                    <a:pt x="100025" y="15920"/>
                    <a:pt x="100004" y="15917"/>
                  </a:cubicBezTo>
                  <a:cubicBezTo>
                    <a:pt x="99754" y="15461"/>
                    <a:pt x="99484" y="15011"/>
                    <a:pt x="99189" y="14575"/>
                  </a:cubicBezTo>
                  <a:cubicBezTo>
                    <a:pt x="96932" y="11247"/>
                    <a:pt x="93522" y="8773"/>
                    <a:pt x="89758" y="7425"/>
                  </a:cubicBezTo>
                  <a:cubicBezTo>
                    <a:pt x="88275" y="6894"/>
                    <a:pt x="86736" y="6582"/>
                    <a:pt x="85175" y="6465"/>
                  </a:cubicBezTo>
                  <a:cubicBezTo>
                    <a:pt x="85167" y="6406"/>
                    <a:pt x="85145" y="6351"/>
                    <a:pt x="85099" y="6305"/>
                  </a:cubicBezTo>
                  <a:cubicBezTo>
                    <a:pt x="84758" y="5975"/>
                    <a:pt x="85588" y="4774"/>
                    <a:pt x="85783" y="4480"/>
                  </a:cubicBezTo>
                  <a:cubicBezTo>
                    <a:pt x="86297" y="3709"/>
                    <a:pt x="87089" y="3138"/>
                    <a:pt x="87936" y="2784"/>
                  </a:cubicBezTo>
                  <a:cubicBezTo>
                    <a:pt x="88783" y="2431"/>
                    <a:pt x="89684" y="2295"/>
                    <a:pt x="90592" y="2295"/>
                  </a:cubicBezTo>
                  <a:cubicBezTo>
                    <a:pt x="91468" y="2295"/>
                    <a:pt x="92352" y="2422"/>
                    <a:pt x="93199" y="2602"/>
                  </a:cubicBezTo>
                  <a:cubicBezTo>
                    <a:pt x="93231" y="2608"/>
                    <a:pt x="93262" y="2612"/>
                    <a:pt x="93293" y="2612"/>
                  </a:cubicBezTo>
                  <a:cubicBezTo>
                    <a:pt x="93701" y="2612"/>
                    <a:pt x="93954" y="2034"/>
                    <a:pt x="93532" y="1812"/>
                  </a:cubicBezTo>
                  <a:cubicBezTo>
                    <a:pt x="93129" y="1603"/>
                    <a:pt x="92701" y="1444"/>
                    <a:pt x="92261" y="1330"/>
                  </a:cubicBezTo>
                  <a:cubicBezTo>
                    <a:pt x="92576" y="985"/>
                    <a:pt x="93835" y="992"/>
                    <a:pt x="94149" y="989"/>
                  </a:cubicBezTo>
                  <a:cubicBezTo>
                    <a:pt x="94156" y="989"/>
                    <a:pt x="94164" y="989"/>
                    <a:pt x="94171" y="989"/>
                  </a:cubicBezTo>
                  <a:close/>
                  <a:moveTo>
                    <a:pt x="31835" y="7254"/>
                  </a:moveTo>
                  <a:cubicBezTo>
                    <a:pt x="36006" y="7254"/>
                    <a:pt x="40191" y="8612"/>
                    <a:pt x="43647" y="11034"/>
                  </a:cubicBezTo>
                  <a:cubicBezTo>
                    <a:pt x="43243" y="11433"/>
                    <a:pt x="42808" y="11802"/>
                    <a:pt x="42375" y="12152"/>
                  </a:cubicBezTo>
                  <a:cubicBezTo>
                    <a:pt x="40907" y="13334"/>
                    <a:pt x="39155" y="14068"/>
                    <a:pt x="37465" y="14865"/>
                  </a:cubicBezTo>
                  <a:cubicBezTo>
                    <a:pt x="37001" y="15082"/>
                    <a:pt x="37286" y="15728"/>
                    <a:pt x="37724" y="15728"/>
                  </a:cubicBezTo>
                  <a:cubicBezTo>
                    <a:pt x="37757" y="15728"/>
                    <a:pt x="37790" y="15724"/>
                    <a:pt x="37823" y="15717"/>
                  </a:cubicBezTo>
                  <a:cubicBezTo>
                    <a:pt x="39667" y="15307"/>
                    <a:pt x="41358" y="14359"/>
                    <a:pt x="42863" y="13235"/>
                  </a:cubicBezTo>
                  <a:cubicBezTo>
                    <a:pt x="43633" y="12660"/>
                    <a:pt x="44312" y="11997"/>
                    <a:pt x="44977" y="11304"/>
                  </a:cubicBezTo>
                  <a:cubicBezTo>
                    <a:pt x="45260" y="11012"/>
                    <a:pt x="45501" y="10687"/>
                    <a:pt x="45709" y="10338"/>
                  </a:cubicBezTo>
                  <a:cubicBezTo>
                    <a:pt x="45762" y="10249"/>
                    <a:pt x="45805" y="10149"/>
                    <a:pt x="45848" y="10047"/>
                  </a:cubicBezTo>
                  <a:lnTo>
                    <a:pt x="45848" y="10047"/>
                  </a:lnTo>
                  <a:cubicBezTo>
                    <a:pt x="45883" y="10417"/>
                    <a:pt x="45840" y="10812"/>
                    <a:pt x="45820" y="11113"/>
                  </a:cubicBezTo>
                  <a:cubicBezTo>
                    <a:pt x="45773" y="11817"/>
                    <a:pt x="45652" y="12511"/>
                    <a:pt x="45567" y="13212"/>
                  </a:cubicBezTo>
                  <a:cubicBezTo>
                    <a:pt x="45551" y="13257"/>
                    <a:pt x="45541" y="13304"/>
                    <a:pt x="45534" y="13349"/>
                  </a:cubicBezTo>
                  <a:cubicBezTo>
                    <a:pt x="45488" y="13615"/>
                    <a:pt x="45658" y="13808"/>
                    <a:pt x="45907" y="13808"/>
                  </a:cubicBezTo>
                  <a:cubicBezTo>
                    <a:pt x="45933" y="13808"/>
                    <a:pt x="45959" y="13806"/>
                    <a:pt x="45987" y="13802"/>
                  </a:cubicBezTo>
                  <a:cubicBezTo>
                    <a:pt x="46865" y="13665"/>
                    <a:pt x="47774" y="12428"/>
                    <a:pt x="48315" y="11791"/>
                  </a:cubicBezTo>
                  <a:cubicBezTo>
                    <a:pt x="48676" y="11364"/>
                    <a:pt x="49005" y="10918"/>
                    <a:pt x="49252" y="10436"/>
                  </a:cubicBezTo>
                  <a:lnTo>
                    <a:pt x="49252" y="10436"/>
                  </a:lnTo>
                  <a:cubicBezTo>
                    <a:pt x="49343" y="11284"/>
                    <a:pt x="49408" y="12109"/>
                    <a:pt x="49217" y="13019"/>
                  </a:cubicBezTo>
                  <a:cubicBezTo>
                    <a:pt x="49177" y="13209"/>
                    <a:pt x="49290" y="13355"/>
                    <a:pt x="49435" y="13403"/>
                  </a:cubicBezTo>
                  <a:cubicBezTo>
                    <a:pt x="49467" y="13428"/>
                    <a:pt x="49503" y="13445"/>
                    <a:pt x="49546" y="13453"/>
                  </a:cubicBezTo>
                  <a:cubicBezTo>
                    <a:pt x="49614" y="13465"/>
                    <a:pt x="49682" y="13471"/>
                    <a:pt x="49749" y="13471"/>
                  </a:cubicBezTo>
                  <a:cubicBezTo>
                    <a:pt x="50626" y="13471"/>
                    <a:pt x="51386" y="12459"/>
                    <a:pt x="51921" y="11876"/>
                  </a:cubicBezTo>
                  <a:cubicBezTo>
                    <a:pt x="52266" y="11500"/>
                    <a:pt x="52672" y="11121"/>
                    <a:pt x="52986" y="10699"/>
                  </a:cubicBezTo>
                  <a:lnTo>
                    <a:pt x="52986" y="10699"/>
                  </a:lnTo>
                  <a:cubicBezTo>
                    <a:pt x="52979" y="10943"/>
                    <a:pt x="52973" y="11180"/>
                    <a:pt x="52943" y="11392"/>
                  </a:cubicBezTo>
                  <a:cubicBezTo>
                    <a:pt x="52817" y="12278"/>
                    <a:pt x="52584" y="13146"/>
                    <a:pt x="52286" y="13991"/>
                  </a:cubicBezTo>
                  <a:cubicBezTo>
                    <a:pt x="51665" y="15747"/>
                    <a:pt x="50589" y="17333"/>
                    <a:pt x="49166" y="18532"/>
                  </a:cubicBezTo>
                  <a:cubicBezTo>
                    <a:pt x="47555" y="19890"/>
                    <a:pt x="45436" y="20714"/>
                    <a:pt x="43391" y="21113"/>
                  </a:cubicBezTo>
                  <a:cubicBezTo>
                    <a:pt x="42938" y="21202"/>
                    <a:pt x="42469" y="21242"/>
                    <a:pt x="41993" y="21242"/>
                  </a:cubicBezTo>
                  <a:cubicBezTo>
                    <a:pt x="40360" y="21242"/>
                    <a:pt x="38641" y="20773"/>
                    <a:pt x="37170" y="20198"/>
                  </a:cubicBezTo>
                  <a:cubicBezTo>
                    <a:pt x="36841" y="19504"/>
                    <a:pt x="35928" y="19219"/>
                    <a:pt x="35248" y="19005"/>
                  </a:cubicBezTo>
                  <a:cubicBezTo>
                    <a:pt x="34185" y="18672"/>
                    <a:pt x="33056" y="18437"/>
                    <a:pt x="31964" y="18231"/>
                  </a:cubicBezTo>
                  <a:cubicBezTo>
                    <a:pt x="30818" y="18014"/>
                    <a:pt x="29602" y="17861"/>
                    <a:pt x="28395" y="17861"/>
                  </a:cubicBezTo>
                  <a:cubicBezTo>
                    <a:pt x="27329" y="17861"/>
                    <a:pt x="26270" y="17980"/>
                    <a:pt x="25272" y="18282"/>
                  </a:cubicBezTo>
                  <a:cubicBezTo>
                    <a:pt x="22046" y="19257"/>
                    <a:pt x="19060" y="22494"/>
                    <a:pt x="19823" y="26056"/>
                  </a:cubicBezTo>
                  <a:cubicBezTo>
                    <a:pt x="19521" y="26051"/>
                    <a:pt x="19206" y="25993"/>
                    <a:pt x="18905" y="25993"/>
                  </a:cubicBezTo>
                  <a:cubicBezTo>
                    <a:pt x="18809" y="25993"/>
                    <a:pt x="18715" y="25999"/>
                    <a:pt x="18623" y="26014"/>
                  </a:cubicBezTo>
                  <a:cubicBezTo>
                    <a:pt x="18096" y="26100"/>
                    <a:pt x="17754" y="26378"/>
                    <a:pt x="17457" y="26812"/>
                  </a:cubicBezTo>
                  <a:cubicBezTo>
                    <a:pt x="17156" y="27252"/>
                    <a:pt x="17087" y="27837"/>
                    <a:pt x="17040" y="28354"/>
                  </a:cubicBezTo>
                  <a:cubicBezTo>
                    <a:pt x="17014" y="28659"/>
                    <a:pt x="16967" y="29060"/>
                    <a:pt x="16999" y="29422"/>
                  </a:cubicBezTo>
                  <a:cubicBezTo>
                    <a:pt x="16942" y="29386"/>
                    <a:pt x="16885" y="29348"/>
                    <a:pt x="16827" y="29303"/>
                  </a:cubicBezTo>
                  <a:cubicBezTo>
                    <a:pt x="16602" y="29120"/>
                    <a:pt x="16459" y="28857"/>
                    <a:pt x="16334" y="28601"/>
                  </a:cubicBezTo>
                  <a:cubicBezTo>
                    <a:pt x="16067" y="28059"/>
                    <a:pt x="15943" y="27490"/>
                    <a:pt x="15570" y="26999"/>
                  </a:cubicBezTo>
                  <a:cubicBezTo>
                    <a:pt x="15526" y="26941"/>
                    <a:pt x="15468" y="26915"/>
                    <a:pt x="15412" y="26915"/>
                  </a:cubicBezTo>
                  <a:cubicBezTo>
                    <a:pt x="15309" y="26915"/>
                    <a:pt x="15214" y="27003"/>
                    <a:pt x="15238" y="27139"/>
                  </a:cubicBezTo>
                  <a:cubicBezTo>
                    <a:pt x="15257" y="27258"/>
                    <a:pt x="15279" y="27376"/>
                    <a:pt x="15301" y="27496"/>
                  </a:cubicBezTo>
                  <a:cubicBezTo>
                    <a:pt x="14887" y="27208"/>
                    <a:pt x="14314" y="27058"/>
                    <a:pt x="13755" y="26995"/>
                  </a:cubicBezTo>
                  <a:cubicBezTo>
                    <a:pt x="13663" y="23297"/>
                    <a:pt x="14257" y="19603"/>
                    <a:pt x="16052" y="16319"/>
                  </a:cubicBezTo>
                  <a:cubicBezTo>
                    <a:pt x="17730" y="13252"/>
                    <a:pt x="20488" y="10844"/>
                    <a:pt x="23562" y="9240"/>
                  </a:cubicBezTo>
                  <a:cubicBezTo>
                    <a:pt x="26156" y="7885"/>
                    <a:pt x="28992" y="7254"/>
                    <a:pt x="31835" y="7254"/>
                  </a:cubicBezTo>
                  <a:close/>
                  <a:moveTo>
                    <a:pt x="54812" y="25374"/>
                  </a:moveTo>
                  <a:cubicBezTo>
                    <a:pt x="54864" y="25374"/>
                    <a:pt x="54917" y="25378"/>
                    <a:pt x="54970" y="25387"/>
                  </a:cubicBezTo>
                  <a:cubicBezTo>
                    <a:pt x="54306" y="25827"/>
                    <a:pt x="53654" y="26441"/>
                    <a:pt x="53783" y="27031"/>
                  </a:cubicBezTo>
                  <a:cubicBezTo>
                    <a:pt x="53802" y="27120"/>
                    <a:pt x="53887" y="27167"/>
                    <a:pt x="53970" y="27167"/>
                  </a:cubicBezTo>
                  <a:cubicBezTo>
                    <a:pt x="53984" y="27167"/>
                    <a:pt x="53999" y="27166"/>
                    <a:pt x="54012" y="27163"/>
                  </a:cubicBezTo>
                  <a:cubicBezTo>
                    <a:pt x="54640" y="27039"/>
                    <a:pt x="55164" y="26210"/>
                    <a:pt x="55677" y="25841"/>
                  </a:cubicBezTo>
                  <a:cubicBezTo>
                    <a:pt x="55946" y="25650"/>
                    <a:pt x="56277" y="25435"/>
                    <a:pt x="56613" y="25399"/>
                  </a:cubicBezTo>
                  <a:cubicBezTo>
                    <a:pt x="56623" y="25398"/>
                    <a:pt x="56633" y="25397"/>
                    <a:pt x="56642" y="25397"/>
                  </a:cubicBezTo>
                  <a:cubicBezTo>
                    <a:pt x="56826" y="25397"/>
                    <a:pt x="56879" y="25594"/>
                    <a:pt x="56912" y="25803"/>
                  </a:cubicBezTo>
                  <a:cubicBezTo>
                    <a:pt x="56737" y="25751"/>
                    <a:pt x="56559" y="25721"/>
                    <a:pt x="56387" y="25721"/>
                  </a:cubicBezTo>
                  <a:cubicBezTo>
                    <a:pt x="56193" y="25721"/>
                    <a:pt x="56006" y="25760"/>
                    <a:pt x="55840" y="25849"/>
                  </a:cubicBezTo>
                  <a:cubicBezTo>
                    <a:pt x="55069" y="26264"/>
                    <a:pt x="54990" y="27369"/>
                    <a:pt x="55603" y="27907"/>
                  </a:cubicBezTo>
                  <a:cubicBezTo>
                    <a:pt x="55461" y="27952"/>
                    <a:pt x="55322" y="27996"/>
                    <a:pt x="55189" y="28032"/>
                  </a:cubicBezTo>
                  <a:cubicBezTo>
                    <a:pt x="55094" y="28057"/>
                    <a:pt x="55108" y="28212"/>
                    <a:pt x="55208" y="28212"/>
                  </a:cubicBezTo>
                  <a:cubicBezTo>
                    <a:pt x="55210" y="28212"/>
                    <a:pt x="55211" y="28212"/>
                    <a:pt x="55212" y="28212"/>
                  </a:cubicBezTo>
                  <a:cubicBezTo>
                    <a:pt x="55604" y="28189"/>
                    <a:pt x="55990" y="28125"/>
                    <a:pt x="56377" y="28125"/>
                  </a:cubicBezTo>
                  <a:cubicBezTo>
                    <a:pt x="56568" y="28125"/>
                    <a:pt x="56760" y="28141"/>
                    <a:pt x="56952" y="28184"/>
                  </a:cubicBezTo>
                  <a:cubicBezTo>
                    <a:pt x="57390" y="28282"/>
                    <a:pt x="57833" y="28797"/>
                    <a:pt x="57463" y="29186"/>
                  </a:cubicBezTo>
                  <a:cubicBezTo>
                    <a:pt x="56964" y="29707"/>
                    <a:pt x="55911" y="29889"/>
                    <a:pt x="55215" y="29893"/>
                  </a:cubicBezTo>
                  <a:cubicBezTo>
                    <a:pt x="54932" y="29895"/>
                    <a:pt x="54812" y="30146"/>
                    <a:pt x="54850" y="30362"/>
                  </a:cubicBezTo>
                  <a:cubicBezTo>
                    <a:pt x="54846" y="30373"/>
                    <a:pt x="54843" y="30380"/>
                    <a:pt x="54841" y="30392"/>
                  </a:cubicBezTo>
                  <a:cubicBezTo>
                    <a:pt x="54748" y="31242"/>
                    <a:pt x="53675" y="31666"/>
                    <a:pt x="52979" y="31941"/>
                  </a:cubicBezTo>
                  <a:cubicBezTo>
                    <a:pt x="52943" y="31900"/>
                    <a:pt x="52895" y="31882"/>
                    <a:pt x="52845" y="31882"/>
                  </a:cubicBezTo>
                  <a:cubicBezTo>
                    <a:pt x="52734" y="31882"/>
                    <a:pt x="52617" y="31973"/>
                    <a:pt x="52612" y="32097"/>
                  </a:cubicBezTo>
                  <a:cubicBezTo>
                    <a:pt x="52590" y="32638"/>
                    <a:pt x="52109" y="33201"/>
                    <a:pt x="51781" y="33587"/>
                  </a:cubicBezTo>
                  <a:cubicBezTo>
                    <a:pt x="51367" y="34070"/>
                    <a:pt x="50997" y="34553"/>
                    <a:pt x="50629" y="35078"/>
                  </a:cubicBezTo>
                  <a:cubicBezTo>
                    <a:pt x="49756" y="36327"/>
                    <a:pt x="48926" y="37606"/>
                    <a:pt x="48056" y="38857"/>
                  </a:cubicBezTo>
                  <a:cubicBezTo>
                    <a:pt x="47697" y="39376"/>
                    <a:pt x="47287" y="39935"/>
                    <a:pt x="46899" y="40522"/>
                  </a:cubicBezTo>
                  <a:cubicBezTo>
                    <a:pt x="46701" y="40370"/>
                    <a:pt x="46468" y="40243"/>
                    <a:pt x="46295" y="40081"/>
                  </a:cubicBezTo>
                  <a:cubicBezTo>
                    <a:pt x="46058" y="39854"/>
                    <a:pt x="45845" y="39601"/>
                    <a:pt x="45623" y="39359"/>
                  </a:cubicBezTo>
                  <a:cubicBezTo>
                    <a:pt x="46811" y="38262"/>
                    <a:pt x="47853" y="37008"/>
                    <a:pt x="48718" y="35726"/>
                  </a:cubicBezTo>
                  <a:cubicBezTo>
                    <a:pt x="50005" y="33821"/>
                    <a:pt x="50934" y="31679"/>
                    <a:pt x="51490" y="29444"/>
                  </a:cubicBezTo>
                  <a:cubicBezTo>
                    <a:pt x="51507" y="29427"/>
                    <a:pt x="51525" y="29406"/>
                    <a:pt x="51536" y="29384"/>
                  </a:cubicBezTo>
                  <a:cubicBezTo>
                    <a:pt x="51848" y="28909"/>
                    <a:pt x="51918" y="28253"/>
                    <a:pt x="52153" y="27731"/>
                  </a:cubicBezTo>
                  <a:cubicBezTo>
                    <a:pt x="52180" y="27669"/>
                    <a:pt x="52213" y="27607"/>
                    <a:pt x="52244" y="27547"/>
                  </a:cubicBezTo>
                  <a:cubicBezTo>
                    <a:pt x="52250" y="27578"/>
                    <a:pt x="52257" y="27610"/>
                    <a:pt x="52266" y="27642"/>
                  </a:cubicBezTo>
                  <a:cubicBezTo>
                    <a:pt x="52309" y="27791"/>
                    <a:pt x="52457" y="27899"/>
                    <a:pt x="52607" y="27899"/>
                  </a:cubicBezTo>
                  <a:cubicBezTo>
                    <a:pt x="52664" y="27899"/>
                    <a:pt x="52722" y="27883"/>
                    <a:pt x="52774" y="27848"/>
                  </a:cubicBezTo>
                  <a:cubicBezTo>
                    <a:pt x="53276" y="27519"/>
                    <a:pt x="53366" y="26679"/>
                    <a:pt x="53632" y="26167"/>
                  </a:cubicBezTo>
                  <a:cubicBezTo>
                    <a:pt x="53867" y="25720"/>
                    <a:pt x="54328" y="25374"/>
                    <a:pt x="54812" y="25374"/>
                  </a:cubicBezTo>
                  <a:close/>
                  <a:moveTo>
                    <a:pt x="28406" y="18893"/>
                  </a:moveTo>
                  <a:cubicBezTo>
                    <a:pt x="29625" y="18893"/>
                    <a:pt x="30866" y="19070"/>
                    <a:pt x="31991" y="19276"/>
                  </a:cubicBezTo>
                  <a:cubicBezTo>
                    <a:pt x="32845" y="19431"/>
                    <a:pt x="33685" y="19662"/>
                    <a:pt x="34535" y="19839"/>
                  </a:cubicBezTo>
                  <a:cubicBezTo>
                    <a:pt x="35362" y="20012"/>
                    <a:pt x="36040" y="20423"/>
                    <a:pt x="36822" y="20688"/>
                  </a:cubicBezTo>
                  <a:cubicBezTo>
                    <a:pt x="36858" y="20700"/>
                    <a:pt x="36892" y="20706"/>
                    <a:pt x="36923" y="20706"/>
                  </a:cubicBezTo>
                  <a:cubicBezTo>
                    <a:pt x="37000" y="20706"/>
                    <a:pt x="37063" y="20673"/>
                    <a:pt x="37112" y="20622"/>
                  </a:cubicBezTo>
                  <a:cubicBezTo>
                    <a:pt x="38896" y="21368"/>
                    <a:pt x="40593" y="21997"/>
                    <a:pt x="42530" y="21997"/>
                  </a:cubicBezTo>
                  <a:cubicBezTo>
                    <a:pt x="42752" y="21997"/>
                    <a:pt x="42978" y="21988"/>
                    <a:pt x="43207" y="21971"/>
                  </a:cubicBezTo>
                  <a:cubicBezTo>
                    <a:pt x="45462" y="21800"/>
                    <a:pt x="47719" y="20708"/>
                    <a:pt x="49538" y="19418"/>
                  </a:cubicBezTo>
                  <a:cubicBezTo>
                    <a:pt x="49730" y="19283"/>
                    <a:pt x="49916" y="19138"/>
                    <a:pt x="50095" y="18986"/>
                  </a:cubicBezTo>
                  <a:cubicBezTo>
                    <a:pt x="51192" y="21888"/>
                    <a:pt x="51384" y="25027"/>
                    <a:pt x="50823" y="28047"/>
                  </a:cubicBezTo>
                  <a:cubicBezTo>
                    <a:pt x="50721" y="28334"/>
                    <a:pt x="50651" y="28629"/>
                    <a:pt x="50640" y="28911"/>
                  </a:cubicBezTo>
                  <a:cubicBezTo>
                    <a:pt x="49669" y="33055"/>
                    <a:pt x="47293" y="36902"/>
                    <a:pt x="43934" y="39497"/>
                  </a:cubicBezTo>
                  <a:cubicBezTo>
                    <a:pt x="43807" y="39508"/>
                    <a:pt x="43685" y="39581"/>
                    <a:pt x="43655" y="39704"/>
                  </a:cubicBezTo>
                  <a:cubicBezTo>
                    <a:pt x="43546" y="39785"/>
                    <a:pt x="43436" y="39869"/>
                    <a:pt x="43325" y="39946"/>
                  </a:cubicBezTo>
                  <a:cubicBezTo>
                    <a:pt x="40100" y="42213"/>
                    <a:pt x="35967" y="42697"/>
                    <a:pt x="32037" y="42697"/>
                  </a:cubicBezTo>
                  <a:cubicBezTo>
                    <a:pt x="31303" y="42697"/>
                    <a:pt x="30577" y="42680"/>
                    <a:pt x="29865" y="42655"/>
                  </a:cubicBezTo>
                  <a:cubicBezTo>
                    <a:pt x="27428" y="42568"/>
                    <a:pt x="25005" y="41969"/>
                    <a:pt x="22780" y="40983"/>
                  </a:cubicBezTo>
                  <a:cubicBezTo>
                    <a:pt x="20651" y="40049"/>
                    <a:pt x="18411" y="38607"/>
                    <a:pt x="17138" y="36621"/>
                  </a:cubicBezTo>
                  <a:cubicBezTo>
                    <a:pt x="16916" y="36278"/>
                    <a:pt x="16694" y="35944"/>
                    <a:pt x="16447" y="35623"/>
                  </a:cubicBezTo>
                  <a:cubicBezTo>
                    <a:pt x="16956" y="35152"/>
                    <a:pt x="17301" y="34544"/>
                    <a:pt x="17550" y="33872"/>
                  </a:cubicBezTo>
                  <a:cubicBezTo>
                    <a:pt x="17675" y="33538"/>
                    <a:pt x="17342" y="33225"/>
                    <a:pt x="17030" y="33225"/>
                  </a:cubicBezTo>
                  <a:cubicBezTo>
                    <a:pt x="16910" y="33225"/>
                    <a:pt x="16794" y="33271"/>
                    <a:pt x="16707" y="33381"/>
                  </a:cubicBezTo>
                  <a:cubicBezTo>
                    <a:pt x="16320" y="33869"/>
                    <a:pt x="15991" y="34472"/>
                    <a:pt x="15490" y="34852"/>
                  </a:cubicBezTo>
                  <a:cubicBezTo>
                    <a:pt x="15152" y="35109"/>
                    <a:pt x="14745" y="35202"/>
                    <a:pt x="14328" y="35202"/>
                  </a:cubicBezTo>
                  <a:cubicBezTo>
                    <a:pt x="13915" y="35202"/>
                    <a:pt x="13493" y="35111"/>
                    <a:pt x="13122" y="35002"/>
                  </a:cubicBezTo>
                  <a:cubicBezTo>
                    <a:pt x="11534" y="34529"/>
                    <a:pt x="10688" y="33126"/>
                    <a:pt x="10478" y="31554"/>
                  </a:cubicBezTo>
                  <a:cubicBezTo>
                    <a:pt x="10286" y="30114"/>
                    <a:pt x="10747" y="28706"/>
                    <a:pt x="12015" y="27923"/>
                  </a:cubicBezTo>
                  <a:cubicBezTo>
                    <a:pt x="12419" y="27673"/>
                    <a:pt x="12863" y="27566"/>
                    <a:pt x="13310" y="27566"/>
                  </a:cubicBezTo>
                  <a:cubicBezTo>
                    <a:pt x="13363" y="27616"/>
                    <a:pt x="13435" y="27641"/>
                    <a:pt x="13506" y="27641"/>
                  </a:cubicBezTo>
                  <a:cubicBezTo>
                    <a:pt x="13565" y="27641"/>
                    <a:pt x="13622" y="27624"/>
                    <a:pt x="13668" y="27591"/>
                  </a:cubicBezTo>
                  <a:cubicBezTo>
                    <a:pt x="14354" y="27679"/>
                    <a:pt x="15022" y="28008"/>
                    <a:pt x="15531" y="28471"/>
                  </a:cubicBezTo>
                  <a:cubicBezTo>
                    <a:pt x="15593" y="28683"/>
                    <a:pt x="15671" y="28892"/>
                    <a:pt x="15761" y="29091"/>
                  </a:cubicBezTo>
                  <a:cubicBezTo>
                    <a:pt x="16006" y="29612"/>
                    <a:pt x="16538" y="30392"/>
                    <a:pt x="17174" y="30392"/>
                  </a:cubicBezTo>
                  <a:cubicBezTo>
                    <a:pt x="17192" y="30392"/>
                    <a:pt x="17211" y="30391"/>
                    <a:pt x="17229" y="30390"/>
                  </a:cubicBezTo>
                  <a:cubicBezTo>
                    <a:pt x="17375" y="30378"/>
                    <a:pt x="17493" y="30288"/>
                    <a:pt x="17543" y="30166"/>
                  </a:cubicBezTo>
                  <a:cubicBezTo>
                    <a:pt x="17635" y="30146"/>
                    <a:pt x="17717" y="30092"/>
                    <a:pt x="17764" y="30003"/>
                  </a:cubicBezTo>
                  <a:cubicBezTo>
                    <a:pt x="17945" y="29659"/>
                    <a:pt x="17862" y="29266"/>
                    <a:pt x="17850" y="28889"/>
                  </a:cubicBezTo>
                  <a:cubicBezTo>
                    <a:pt x="17837" y="28389"/>
                    <a:pt x="17871" y="27899"/>
                    <a:pt x="18027" y="27423"/>
                  </a:cubicBezTo>
                  <a:cubicBezTo>
                    <a:pt x="18338" y="26477"/>
                    <a:pt x="19452" y="26813"/>
                    <a:pt x="20230" y="26514"/>
                  </a:cubicBezTo>
                  <a:cubicBezTo>
                    <a:pt x="20290" y="26530"/>
                    <a:pt x="20354" y="26539"/>
                    <a:pt x="20417" y="26539"/>
                  </a:cubicBezTo>
                  <a:cubicBezTo>
                    <a:pt x="20739" y="26539"/>
                    <a:pt x="21061" y="26330"/>
                    <a:pt x="21015" y="25955"/>
                  </a:cubicBezTo>
                  <a:cubicBezTo>
                    <a:pt x="20814" y="24332"/>
                    <a:pt x="21064" y="22901"/>
                    <a:pt x="22122" y="21603"/>
                  </a:cubicBezTo>
                  <a:cubicBezTo>
                    <a:pt x="23094" y="20410"/>
                    <a:pt x="24492" y="19608"/>
                    <a:pt x="25959" y="19195"/>
                  </a:cubicBezTo>
                  <a:cubicBezTo>
                    <a:pt x="26734" y="18977"/>
                    <a:pt x="27565" y="18893"/>
                    <a:pt x="28406" y="18893"/>
                  </a:cubicBezTo>
                  <a:close/>
                  <a:moveTo>
                    <a:pt x="83588" y="7244"/>
                  </a:moveTo>
                  <a:cubicBezTo>
                    <a:pt x="91217" y="7244"/>
                    <a:pt x="98484" y="12090"/>
                    <a:pt x="100868" y="19546"/>
                  </a:cubicBezTo>
                  <a:cubicBezTo>
                    <a:pt x="101633" y="21939"/>
                    <a:pt x="101856" y="24473"/>
                    <a:pt x="101796" y="26977"/>
                  </a:cubicBezTo>
                  <a:cubicBezTo>
                    <a:pt x="101182" y="27047"/>
                    <a:pt x="100569" y="27237"/>
                    <a:pt x="100149" y="27576"/>
                  </a:cubicBezTo>
                  <a:cubicBezTo>
                    <a:pt x="100168" y="27300"/>
                    <a:pt x="100156" y="27022"/>
                    <a:pt x="100110" y="26752"/>
                  </a:cubicBezTo>
                  <a:cubicBezTo>
                    <a:pt x="100072" y="26538"/>
                    <a:pt x="99891" y="26441"/>
                    <a:pt x="99704" y="26441"/>
                  </a:cubicBezTo>
                  <a:cubicBezTo>
                    <a:pt x="99469" y="26441"/>
                    <a:pt x="99225" y="26596"/>
                    <a:pt x="99250" y="26869"/>
                  </a:cubicBezTo>
                  <a:cubicBezTo>
                    <a:pt x="99344" y="27878"/>
                    <a:pt x="98785" y="28819"/>
                    <a:pt x="98158" y="29605"/>
                  </a:cubicBezTo>
                  <a:cubicBezTo>
                    <a:pt x="98106" y="28728"/>
                    <a:pt x="97631" y="27854"/>
                    <a:pt x="97097" y="27185"/>
                  </a:cubicBezTo>
                  <a:cubicBezTo>
                    <a:pt x="97028" y="27098"/>
                    <a:pt x="96946" y="27062"/>
                    <a:pt x="96865" y="27062"/>
                  </a:cubicBezTo>
                  <a:cubicBezTo>
                    <a:pt x="96612" y="27062"/>
                    <a:pt x="96374" y="27421"/>
                    <a:pt x="96590" y="27690"/>
                  </a:cubicBezTo>
                  <a:cubicBezTo>
                    <a:pt x="97126" y="28358"/>
                    <a:pt x="97306" y="29120"/>
                    <a:pt x="97582" y="29905"/>
                  </a:cubicBezTo>
                  <a:cubicBezTo>
                    <a:pt x="97616" y="29998"/>
                    <a:pt x="97683" y="30057"/>
                    <a:pt x="97758" y="30086"/>
                  </a:cubicBezTo>
                  <a:cubicBezTo>
                    <a:pt x="97514" y="30391"/>
                    <a:pt x="97750" y="30875"/>
                    <a:pt x="98086" y="30875"/>
                  </a:cubicBezTo>
                  <a:cubicBezTo>
                    <a:pt x="98163" y="30875"/>
                    <a:pt x="98244" y="30850"/>
                    <a:pt x="98326" y="30792"/>
                  </a:cubicBezTo>
                  <a:cubicBezTo>
                    <a:pt x="99082" y="30260"/>
                    <a:pt x="99678" y="29430"/>
                    <a:pt x="99966" y="28521"/>
                  </a:cubicBezTo>
                  <a:cubicBezTo>
                    <a:pt x="100493" y="28022"/>
                    <a:pt x="101172" y="27682"/>
                    <a:pt x="101881" y="27600"/>
                  </a:cubicBezTo>
                  <a:cubicBezTo>
                    <a:pt x="101927" y="27631"/>
                    <a:pt x="101983" y="27646"/>
                    <a:pt x="102039" y="27646"/>
                  </a:cubicBezTo>
                  <a:cubicBezTo>
                    <a:pt x="102106" y="27646"/>
                    <a:pt x="102173" y="27624"/>
                    <a:pt x="102225" y="27581"/>
                  </a:cubicBezTo>
                  <a:cubicBezTo>
                    <a:pt x="102600" y="27584"/>
                    <a:pt x="102977" y="27658"/>
                    <a:pt x="103335" y="27825"/>
                  </a:cubicBezTo>
                  <a:cubicBezTo>
                    <a:pt x="104709" y="28462"/>
                    <a:pt x="105165" y="29922"/>
                    <a:pt x="105086" y="31330"/>
                  </a:cubicBezTo>
                  <a:cubicBezTo>
                    <a:pt x="104997" y="32922"/>
                    <a:pt x="104150" y="34301"/>
                    <a:pt x="102669" y="34917"/>
                  </a:cubicBezTo>
                  <a:cubicBezTo>
                    <a:pt x="102247" y="35093"/>
                    <a:pt x="101768" y="35207"/>
                    <a:pt x="101296" y="35207"/>
                  </a:cubicBezTo>
                  <a:cubicBezTo>
                    <a:pt x="100925" y="35207"/>
                    <a:pt x="100559" y="35136"/>
                    <a:pt x="100228" y="34969"/>
                  </a:cubicBezTo>
                  <a:cubicBezTo>
                    <a:pt x="99621" y="34662"/>
                    <a:pt x="99247" y="33902"/>
                    <a:pt x="98837" y="33386"/>
                  </a:cubicBezTo>
                  <a:cubicBezTo>
                    <a:pt x="98750" y="33277"/>
                    <a:pt x="98633" y="33231"/>
                    <a:pt x="98513" y="33231"/>
                  </a:cubicBezTo>
                  <a:cubicBezTo>
                    <a:pt x="98201" y="33231"/>
                    <a:pt x="97868" y="33544"/>
                    <a:pt x="97992" y="33878"/>
                  </a:cubicBezTo>
                  <a:cubicBezTo>
                    <a:pt x="98261" y="34601"/>
                    <a:pt x="98648" y="35171"/>
                    <a:pt x="99126" y="35589"/>
                  </a:cubicBezTo>
                  <a:cubicBezTo>
                    <a:pt x="98584" y="36307"/>
                    <a:pt x="98161" y="37115"/>
                    <a:pt x="97517" y="37751"/>
                  </a:cubicBezTo>
                  <a:cubicBezTo>
                    <a:pt x="96609" y="38648"/>
                    <a:pt x="95600" y="39454"/>
                    <a:pt x="94500" y="40103"/>
                  </a:cubicBezTo>
                  <a:cubicBezTo>
                    <a:pt x="92442" y="41316"/>
                    <a:pt x="90144" y="42071"/>
                    <a:pt x="87794" y="42457"/>
                  </a:cubicBezTo>
                  <a:cubicBezTo>
                    <a:pt x="86691" y="42638"/>
                    <a:pt x="85566" y="42703"/>
                    <a:pt x="84438" y="42703"/>
                  </a:cubicBezTo>
                  <a:cubicBezTo>
                    <a:pt x="83101" y="42703"/>
                    <a:pt x="81758" y="42612"/>
                    <a:pt x="80442" y="42519"/>
                  </a:cubicBezTo>
                  <a:cubicBezTo>
                    <a:pt x="78081" y="42351"/>
                    <a:pt x="75667" y="41949"/>
                    <a:pt x="73572" y="40800"/>
                  </a:cubicBezTo>
                  <a:cubicBezTo>
                    <a:pt x="70365" y="39040"/>
                    <a:pt x="67860" y="36194"/>
                    <a:pt x="66287" y="32888"/>
                  </a:cubicBezTo>
                  <a:cubicBezTo>
                    <a:pt x="66368" y="32756"/>
                    <a:pt x="66385" y="32591"/>
                    <a:pt x="66290" y="32445"/>
                  </a:cubicBezTo>
                  <a:cubicBezTo>
                    <a:pt x="66137" y="32208"/>
                    <a:pt x="65972" y="31982"/>
                    <a:pt x="65798" y="31761"/>
                  </a:cubicBezTo>
                  <a:cubicBezTo>
                    <a:pt x="64891" y="29496"/>
                    <a:pt x="64411" y="27062"/>
                    <a:pt x="64425" y="24641"/>
                  </a:cubicBezTo>
                  <a:lnTo>
                    <a:pt x="64425" y="24641"/>
                  </a:lnTo>
                  <a:cubicBezTo>
                    <a:pt x="64554" y="24653"/>
                    <a:pt x="64686" y="24659"/>
                    <a:pt x="64819" y="24659"/>
                  </a:cubicBezTo>
                  <a:cubicBezTo>
                    <a:pt x="65846" y="24659"/>
                    <a:pt x="66959" y="24330"/>
                    <a:pt x="67677" y="23997"/>
                  </a:cubicBezTo>
                  <a:cubicBezTo>
                    <a:pt x="67777" y="23950"/>
                    <a:pt x="67829" y="23873"/>
                    <a:pt x="67847" y="23786"/>
                  </a:cubicBezTo>
                  <a:cubicBezTo>
                    <a:pt x="68168" y="23896"/>
                    <a:pt x="68503" y="23941"/>
                    <a:pt x="68842" y="23941"/>
                  </a:cubicBezTo>
                  <a:cubicBezTo>
                    <a:pt x="69468" y="23941"/>
                    <a:pt x="70107" y="23789"/>
                    <a:pt x="70700" y="23620"/>
                  </a:cubicBezTo>
                  <a:cubicBezTo>
                    <a:pt x="71899" y="23278"/>
                    <a:pt x="73131" y="22765"/>
                    <a:pt x="74247" y="22209"/>
                  </a:cubicBezTo>
                  <a:cubicBezTo>
                    <a:pt x="75518" y="21578"/>
                    <a:pt x="77618" y="20957"/>
                    <a:pt x="78148" y="19470"/>
                  </a:cubicBezTo>
                  <a:cubicBezTo>
                    <a:pt x="78793" y="20290"/>
                    <a:pt x="79451" y="21066"/>
                    <a:pt x="80230" y="21777"/>
                  </a:cubicBezTo>
                  <a:cubicBezTo>
                    <a:pt x="81673" y="23094"/>
                    <a:pt x="83350" y="24223"/>
                    <a:pt x="85163" y="24964"/>
                  </a:cubicBezTo>
                  <a:cubicBezTo>
                    <a:pt x="86628" y="25565"/>
                    <a:pt x="88291" y="26096"/>
                    <a:pt x="89916" y="26096"/>
                  </a:cubicBezTo>
                  <a:cubicBezTo>
                    <a:pt x="90329" y="26096"/>
                    <a:pt x="90739" y="26062"/>
                    <a:pt x="91142" y="25986"/>
                  </a:cubicBezTo>
                  <a:cubicBezTo>
                    <a:pt x="91173" y="25980"/>
                    <a:pt x="91201" y="25970"/>
                    <a:pt x="91226" y="25957"/>
                  </a:cubicBezTo>
                  <a:cubicBezTo>
                    <a:pt x="92671" y="26551"/>
                    <a:pt x="94230" y="26875"/>
                    <a:pt x="95778" y="26875"/>
                  </a:cubicBezTo>
                  <a:cubicBezTo>
                    <a:pt x="96248" y="26875"/>
                    <a:pt x="96717" y="26845"/>
                    <a:pt x="97182" y="26784"/>
                  </a:cubicBezTo>
                  <a:cubicBezTo>
                    <a:pt x="97789" y="26701"/>
                    <a:pt x="97815" y="25868"/>
                    <a:pt x="97182" y="25817"/>
                  </a:cubicBezTo>
                  <a:cubicBezTo>
                    <a:pt x="95492" y="25679"/>
                    <a:pt x="93811" y="25637"/>
                    <a:pt x="92161" y="25198"/>
                  </a:cubicBezTo>
                  <a:cubicBezTo>
                    <a:pt x="90455" y="24745"/>
                    <a:pt x="88937" y="23838"/>
                    <a:pt x="87680" y="22610"/>
                  </a:cubicBezTo>
                  <a:cubicBezTo>
                    <a:pt x="87597" y="22529"/>
                    <a:pt x="87505" y="22495"/>
                    <a:pt x="87417" y="22495"/>
                  </a:cubicBezTo>
                  <a:cubicBezTo>
                    <a:pt x="87119" y="22495"/>
                    <a:pt x="86860" y="22881"/>
                    <a:pt x="87126" y="23164"/>
                  </a:cubicBezTo>
                  <a:cubicBezTo>
                    <a:pt x="87753" y="23829"/>
                    <a:pt x="88468" y="24416"/>
                    <a:pt x="89244" y="24918"/>
                  </a:cubicBezTo>
                  <a:cubicBezTo>
                    <a:pt x="88206" y="24751"/>
                    <a:pt x="87174" y="24577"/>
                    <a:pt x="86154" y="24237"/>
                  </a:cubicBezTo>
                  <a:cubicBezTo>
                    <a:pt x="84489" y="23678"/>
                    <a:pt x="82935" y="22828"/>
                    <a:pt x="81515" y="21799"/>
                  </a:cubicBezTo>
                  <a:cubicBezTo>
                    <a:pt x="80565" y="21110"/>
                    <a:pt x="79756" y="20314"/>
                    <a:pt x="78993" y="19432"/>
                  </a:cubicBezTo>
                  <a:cubicBezTo>
                    <a:pt x="78647" y="19033"/>
                    <a:pt x="78306" y="18627"/>
                    <a:pt x="77973" y="18216"/>
                  </a:cubicBezTo>
                  <a:cubicBezTo>
                    <a:pt x="77833" y="18042"/>
                    <a:pt x="77695" y="17867"/>
                    <a:pt x="77565" y="17688"/>
                  </a:cubicBezTo>
                  <a:cubicBezTo>
                    <a:pt x="77477" y="17567"/>
                    <a:pt x="77444" y="17521"/>
                    <a:pt x="77423" y="17521"/>
                  </a:cubicBezTo>
                  <a:cubicBezTo>
                    <a:pt x="77395" y="17521"/>
                    <a:pt x="77390" y="17601"/>
                    <a:pt x="77311" y="17686"/>
                  </a:cubicBezTo>
                  <a:cubicBezTo>
                    <a:pt x="77453" y="17533"/>
                    <a:pt x="77325" y="17343"/>
                    <a:pt x="77146" y="17343"/>
                  </a:cubicBezTo>
                  <a:cubicBezTo>
                    <a:pt x="77135" y="17343"/>
                    <a:pt x="77124" y="17343"/>
                    <a:pt x="77112" y="17345"/>
                  </a:cubicBezTo>
                  <a:cubicBezTo>
                    <a:pt x="76634" y="17411"/>
                    <a:pt x="77179" y="18223"/>
                    <a:pt x="77559" y="18719"/>
                  </a:cubicBezTo>
                  <a:cubicBezTo>
                    <a:pt x="77508" y="18766"/>
                    <a:pt x="77470" y="18829"/>
                    <a:pt x="77456" y="18910"/>
                  </a:cubicBezTo>
                  <a:cubicBezTo>
                    <a:pt x="77321" y="19684"/>
                    <a:pt x="76441" y="20088"/>
                    <a:pt x="75805" y="20404"/>
                  </a:cubicBezTo>
                  <a:cubicBezTo>
                    <a:pt x="75116" y="20748"/>
                    <a:pt x="74379" y="21028"/>
                    <a:pt x="73661" y="21309"/>
                  </a:cubicBezTo>
                  <a:cubicBezTo>
                    <a:pt x="71816" y="22030"/>
                    <a:pt x="70098" y="22771"/>
                    <a:pt x="68114" y="22771"/>
                  </a:cubicBezTo>
                  <a:cubicBezTo>
                    <a:pt x="67986" y="22771"/>
                    <a:pt x="67857" y="22768"/>
                    <a:pt x="67727" y="22762"/>
                  </a:cubicBezTo>
                  <a:cubicBezTo>
                    <a:pt x="67720" y="22761"/>
                    <a:pt x="67712" y="22761"/>
                    <a:pt x="67705" y="22761"/>
                  </a:cubicBezTo>
                  <a:cubicBezTo>
                    <a:pt x="67386" y="22761"/>
                    <a:pt x="67210" y="23104"/>
                    <a:pt x="67287" y="23374"/>
                  </a:cubicBezTo>
                  <a:cubicBezTo>
                    <a:pt x="66726" y="23548"/>
                    <a:pt x="66187" y="23634"/>
                    <a:pt x="65661" y="23634"/>
                  </a:cubicBezTo>
                  <a:cubicBezTo>
                    <a:pt x="65259" y="23634"/>
                    <a:pt x="64864" y="23584"/>
                    <a:pt x="64473" y="23484"/>
                  </a:cubicBezTo>
                  <a:cubicBezTo>
                    <a:pt x="64536" y="22582"/>
                    <a:pt x="64668" y="21689"/>
                    <a:pt x="64877" y="20812"/>
                  </a:cubicBezTo>
                  <a:cubicBezTo>
                    <a:pt x="66612" y="13511"/>
                    <a:pt x="73610" y="8637"/>
                    <a:pt x="80715" y="7476"/>
                  </a:cubicBezTo>
                  <a:cubicBezTo>
                    <a:pt x="81673" y="7320"/>
                    <a:pt x="82633" y="7244"/>
                    <a:pt x="83588" y="7244"/>
                  </a:cubicBezTo>
                  <a:close/>
                  <a:moveTo>
                    <a:pt x="45345" y="39607"/>
                  </a:moveTo>
                  <a:cubicBezTo>
                    <a:pt x="45528" y="39908"/>
                    <a:pt x="45703" y="40214"/>
                    <a:pt x="45908" y="40502"/>
                  </a:cubicBezTo>
                  <a:cubicBezTo>
                    <a:pt x="46060" y="40716"/>
                    <a:pt x="46257" y="40988"/>
                    <a:pt x="46500" y="41148"/>
                  </a:cubicBezTo>
                  <a:cubicBezTo>
                    <a:pt x="46169" y="41696"/>
                    <a:pt x="45877" y="42263"/>
                    <a:pt x="45672" y="42845"/>
                  </a:cubicBezTo>
                  <a:cubicBezTo>
                    <a:pt x="45488" y="42378"/>
                    <a:pt x="45287" y="41922"/>
                    <a:pt x="45064" y="41472"/>
                  </a:cubicBezTo>
                  <a:cubicBezTo>
                    <a:pt x="44880" y="41101"/>
                    <a:pt x="44638" y="40728"/>
                    <a:pt x="44461" y="40339"/>
                  </a:cubicBezTo>
                  <a:cubicBezTo>
                    <a:pt x="44765" y="40106"/>
                    <a:pt x="45058" y="39861"/>
                    <a:pt x="45345" y="39607"/>
                  </a:cubicBezTo>
                  <a:close/>
                  <a:moveTo>
                    <a:pt x="56501" y="24402"/>
                  </a:moveTo>
                  <a:cubicBezTo>
                    <a:pt x="56734" y="24402"/>
                    <a:pt x="56979" y="24455"/>
                    <a:pt x="57197" y="24549"/>
                  </a:cubicBezTo>
                  <a:cubicBezTo>
                    <a:pt x="57382" y="24630"/>
                    <a:pt x="57539" y="24745"/>
                    <a:pt x="57686" y="24874"/>
                  </a:cubicBezTo>
                  <a:cubicBezTo>
                    <a:pt x="57683" y="24881"/>
                    <a:pt x="57680" y="24886"/>
                    <a:pt x="57675" y="24894"/>
                  </a:cubicBezTo>
                  <a:cubicBezTo>
                    <a:pt x="57632" y="25008"/>
                    <a:pt x="57729" y="25085"/>
                    <a:pt x="57828" y="25085"/>
                  </a:cubicBezTo>
                  <a:cubicBezTo>
                    <a:pt x="57852" y="25085"/>
                    <a:pt x="57876" y="25080"/>
                    <a:pt x="57898" y="25071"/>
                  </a:cubicBezTo>
                  <a:cubicBezTo>
                    <a:pt x="58127" y="25298"/>
                    <a:pt x="58346" y="25539"/>
                    <a:pt x="58618" y="25710"/>
                  </a:cubicBezTo>
                  <a:cubicBezTo>
                    <a:pt x="58656" y="25734"/>
                    <a:pt x="58696" y="25745"/>
                    <a:pt x="58735" y="25745"/>
                  </a:cubicBezTo>
                  <a:cubicBezTo>
                    <a:pt x="58902" y="25745"/>
                    <a:pt x="59046" y="25548"/>
                    <a:pt x="58946" y="25385"/>
                  </a:cubicBezTo>
                  <a:cubicBezTo>
                    <a:pt x="58776" y="25111"/>
                    <a:pt x="58558" y="24853"/>
                    <a:pt x="58308" y="24633"/>
                  </a:cubicBezTo>
                  <a:cubicBezTo>
                    <a:pt x="58415" y="24556"/>
                    <a:pt x="58520" y="24521"/>
                    <a:pt x="58623" y="24521"/>
                  </a:cubicBezTo>
                  <a:cubicBezTo>
                    <a:pt x="59361" y="24521"/>
                    <a:pt x="60001" y="26274"/>
                    <a:pt x="60587" y="26645"/>
                  </a:cubicBezTo>
                  <a:cubicBezTo>
                    <a:pt x="60642" y="26680"/>
                    <a:pt x="60706" y="26696"/>
                    <a:pt x="60771" y="26696"/>
                  </a:cubicBezTo>
                  <a:cubicBezTo>
                    <a:pt x="60832" y="26696"/>
                    <a:pt x="60893" y="26682"/>
                    <a:pt x="60949" y="26659"/>
                  </a:cubicBezTo>
                  <a:cubicBezTo>
                    <a:pt x="61191" y="27217"/>
                    <a:pt x="61408" y="27791"/>
                    <a:pt x="61636" y="28347"/>
                  </a:cubicBezTo>
                  <a:cubicBezTo>
                    <a:pt x="61719" y="28546"/>
                    <a:pt x="61874" y="28630"/>
                    <a:pt x="62027" y="28630"/>
                  </a:cubicBezTo>
                  <a:cubicBezTo>
                    <a:pt x="62046" y="28630"/>
                    <a:pt x="62066" y="28629"/>
                    <a:pt x="62085" y="28626"/>
                  </a:cubicBezTo>
                  <a:cubicBezTo>
                    <a:pt x="62660" y="29355"/>
                    <a:pt x="63200" y="30126"/>
                    <a:pt x="63746" y="30877"/>
                  </a:cubicBezTo>
                  <a:cubicBezTo>
                    <a:pt x="64180" y="31476"/>
                    <a:pt x="64593" y="32090"/>
                    <a:pt x="65119" y="32599"/>
                  </a:cubicBezTo>
                  <a:cubicBezTo>
                    <a:pt x="66444" y="35655"/>
                    <a:pt x="68531" y="38352"/>
                    <a:pt x="71181" y="40379"/>
                  </a:cubicBezTo>
                  <a:cubicBezTo>
                    <a:pt x="71239" y="40426"/>
                    <a:pt x="71302" y="40465"/>
                    <a:pt x="71362" y="40509"/>
                  </a:cubicBezTo>
                  <a:cubicBezTo>
                    <a:pt x="71114" y="41873"/>
                    <a:pt x="70739" y="43203"/>
                    <a:pt x="70370" y="44534"/>
                  </a:cubicBezTo>
                  <a:cubicBezTo>
                    <a:pt x="69412" y="43464"/>
                    <a:pt x="68494" y="42428"/>
                    <a:pt x="67638" y="41266"/>
                  </a:cubicBezTo>
                  <a:cubicBezTo>
                    <a:pt x="66647" y="39921"/>
                    <a:pt x="65660" y="38580"/>
                    <a:pt x="64624" y="37270"/>
                  </a:cubicBezTo>
                  <a:cubicBezTo>
                    <a:pt x="63672" y="36066"/>
                    <a:pt x="62801" y="34798"/>
                    <a:pt x="61796" y="33635"/>
                  </a:cubicBezTo>
                  <a:cubicBezTo>
                    <a:pt x="61332" y="33097"/>
                    <a:pt x="60809" y="32602"/>
                    <a:pt x="60390" y="32029"/>
                  </a:cubicBezTo>
                  <a:cubicBezTo>
                    <a:pt x="60160" y="31714"/>
                    <a:pt x="59960" y="31453"/>
                    <a:pt x="59662" y="31264"/>
                  </a:cubicBezTo>
                  <a:cubicBezTo>
                    <a:pt x="59780" y="31093"/>
                    <a:pt x="59755" y="30826"/>
                    <a:pt x="59507" y="30770"/>
                  </a:cubicBezTo>
                  <a:cubicBezTo>
                    <a:pt x="59351" y="30735"/>
                    <a:pt x="59196" y="30729"/>
                    <a:pt x="59040" y="30729"/>
                  </a:cubicBezTo>
                  <a:cubicBezTo>
                    <a:pt x="58970" y="30729"/>
                    <a:pt x="58899" y="30731"/>
                    <a:pt x="58828" y="30731"/>
                  </a:cubicBezTo>
                  <a:cubicBezTo>
                    <a:pt x="58652" y="30731"/>
                    <a:pt x="58474" y="30724"/>
                    <a:pt x="58294" y="30675"/>
                  </a:cubicBezTo>
                  <a:cubicBezTo>
                    <a:pt x="57957" y="30584"/>
                    <a:pt x="57614" y="30386"/>
                    <a:pt x="57352" y="30134"/>
                  </a:cubicBezTo>
                  <a:cubicBezTo>
                    <a:pt x="57741" y="29921"/>
                    <a:pt x="58060" y="29637"/>
                    <a:pt x="58207" y="29263"/>
                  </a:cubicBezTo>
                  <a:cubicBezTo>
                    <a:pt x="58443" y="28670"/>
                    <a:pt x="58022" y="28119"/>
                    <a:pt x="57532" y="27821"/>
                  </a:cubicBezTo>
                  <a:cubicBezTo>
                    <a:pt x="57307" y="27683"/>
                    <a:pt x="57068" y="27632"/>
                    <a:pt x="56825" y="27632"/>
                  </a:cubicBezTo>
                  <a:cubicBezTo>
                    <a:pt x="56613" y="27632"/>
                    <a:pt x="56396" y="27671"/>
                    <a:pt x="56182" y="27727"/>
                  </a:cubicBezTo>
                  <a:cubicBezTo>
                    <a:pt x="56012" y="27477"/>
                    <a:pt x="55883" y="27202"/>
                    <a:pt x="55869" y="26895"/>
                  </a:cubicBezTo>
                  <a:cubicBezTo>
                    <a:pt x="55855" y="26596"/>
                    <a:pt x="56135" y="26460"/>
                    <a:pt x="56385" y="26460"/>
                  </a:cubicBezTo>
                  <a:cubicBezTo>
                    <a:pt x="56425" y="26460"/>
                    <a:pt x="56465" y="26463"/>
                    <a:pt x="56502" y="26470"/>
                  </a:cubicBezTo>
                  <a:cubicBezTo>
                    <a:pt x="56988" y="26562"/>
                    <a:pt x="57339" y="26952"/>
                    <a:pt x="57763" y="27176"/>
                  </a:cubicBezTo>
                  <a:cubicBezTo>
                    <a:pt x="57825" y="27208"/>
                    <a:pt x="57886" y="27223"/>
                    <a:pt x="57943" y="27223"/>
                  </a:cubicBezTo>
                  <a:cubicBezTo>
                    <a:pt x="58226" y="27223"/>
                    <a:pt x="58417" y="26869"/>
                    <a:pt x="58197" y="26615"/>
                  </a:cubicBezTo>
                  <a:cubicBezTo>
                    <a:pt x="58041" y="26435"/>
                    <a:pt x="57824" y="26255"/>
                    <a:pt x="57573" y="26102"/>
                  </a:cubicBezTo>
                  <a:cubicBezTo>
                    <a:pt x="57722" y="25700"/>
                    <a:pt x="57572" y="25163"/>
                    <a:pt x="57243" y="24891"/>
                  </a:cubicBezTo>
                  <a:cubicBezTo>
                    <a:pt x="57067" y="24746"/>
                    <a:pt x="56859" y="24690"/>
                    <a:pt x="56647" y="24690"/>
                  </a:cubicBezTo>
                  <a:cubicBezTo>
                    <a:pt x="56409" y="24690"/>
                    <a:pt x="56165" y="24759"/>
                    <a:pt x="55949" y="24852"/>
                  </a:cubicBezTo>
                  <a:cubicBezTo>
                    <a:pt x="55847" y="24896"/>
                    <a:pt x="55721" y="24954"/>
                    <a:pt x="55584" y="25027"/>
                  </a:cubicBezTo>
                  <a:cubicBezTo>
                    <a:pt x="55576" y="25020"/>
                    <a:pt x="55571" y="25011"/>
                    <a:pt x="55562" y="25004"/>
                  </a:cubicBezTo>
                  <a:cubicBezTo>
                    <a:pt x="55685" y="24579"/>
                    <a:pt x="56074" y="24402"/>
                    <a:pt x="56501" y="24402"/>
                  </a:cubicBezTo>
                  <a:close/>
                  <a:moveTo>
                    <a:pt x="74100" y="42098"/>
                  </a:moveTo>
                  <a:cubicBezTo>
                    <a:pt x="74927" y="42459"/>
                    <a:pt x="75789" y="42745"/>
                    <a:pt x="76691" y="42941"/>
                  </a:cubicBezTo>
                  <a:cubicBezTo>
                    <a:pt x="78986" y="43438"/>
                    <a:pt x="81342" y="43564"/>
                    <a:pt x="83682" y="43615"/>
                  </a:cubicBezTo>
                  <a:cubicBezTo>
                    <a:pt x="83880" y="43619"/>
                    <a:pt x="84078" y="43621"/>
                    <a:pt x="84275" y="43621"/>
                  </a:cubicBezTo>
                  <a:cubicBezTo>
                    <a:pt x="86672" y="43621"/>
                    <a:pt x="88995" y="43298"/>
                    <a:pt x="91254" y="42567"/>
                  </a:cubicBezTo>
                  <a:lnTo>
                    <a:pt x="91254" y="42567"/>
                  </a:lnTo>
                  <a:cubicBezTo>
                    <a:pt x="90992" y="44202"/>
                    <a:pt x="89701" y="45554"/>
                    <a:pt x="88251" y="46265"/>
                  </a:cubicBezTo>
                  <a:cubicBezTo>
                    <a:pt x="87341" y="46710"/>
                    <a:pt x="86293" y="46856"/>
                    <a:pt x="85235" y="46856"/>
                  </a:cubicBezTo>
                  <a:cubicBezTo>
                    <a:pt x="84270" y="46856"/>
                    <a:pt x="83296" y="46735"/>
                    <a:pt x="82412" y="46608"/>
                  </a:cubicBezTo>
                  <a:cubicBezTo>
                    <a:pt x="80451" y="46326"/>
                    <a:pt x="78436" y="46198"/>
                    <a:pt x="76608" y="45360"/>
                  </a:cubicBezTo>
                  <a:cubicBezTo>
                    <a:pt x="75817" y="44998"/>
                    <a:pt x="75180" y="44490"/>
                    <a:pt x="74668" y="43786"/>
                  </a:cubicBezTo>
                  <a:cubicBezTo>
                    <a:pt x="74256" y="43217"/>
                    <a:pt x="74122" y="42706"/>
                    <a:pt x="74100" y="42098"/>
                  </a:cubicBezTo>
                  <a:close/>
                  <a:moveTo>
                    <a:pt x="17116" y="38873"/>
                  </a:moveTo>
                  <a:cubicBezTo>
                    <a:pt x="17354" y="38873"/>
                    <a:pt x="17594" y="38886"/>
                    <a:pt x="17836" y="38897"/>
                  </a:cubicBezTo>
                  <a:cubicBezTo>
                    <a:pt x="18300" y="39322"/>
                    <a:pt x="18805" y="39715"/>
                    <a:pt x="19312" y="40084"/>
                  </a:cubicBezTo>
                  <a:cubicBezTo>
                    <a:pt x="19392" y="40201"/>
                    <a:pt x="19470" y="40323"/>
                    <a:pt x="19537" y="40456"/>
                  </a:cubicBezTo>
                  <a:cubicBezTo>
                    <a:pt x="20006" y="41389"/>
                    <a:pt x="19817" y="42525"/>
                    <a:pt x="19420" y="43438"/>
                  </a:cubicBezTo>
                  <a:cubicBezTo>
                    <a:pt x="18791" y="44882"/>
                    <a:pt x="17711" y="46228"/>
                    <a:pt x="16659" y="47456"/>
                  </a:cubicBezTo>
                  <a:cubicBezTo>
                    <a:pt x="16622" y="47428"/>
                    <a:pt x="16580" y="47406"/>
                    <a:pt x="16527" y="47390"/>
                  </a:cubicBezTo>
                  <a:cubicBezTo>
                    <a:pt x="15358" y="47064"/>
                    <a:pt x="14193" y="46465"/>
                    <a:pt x="13383" y="45541"/>
                  </a:cubicBezTo>
                  <a:cubicBezTo>
                    <a:pt x="12740" y="44809"/>
                    <a:pt x="12286" y="43881"/>
                    <a:pt x="11603" y="43182"/>
                  </a:cubicBezTo>
                  <a:cubicBezTo>
                    <a:pt x="12311" y="42137"/>
                    <a:pt x="13011" y="41060"/>
                    <a:pt x="13942" y="40217"/>
                  </a:cubicBezTo>
                  <a:cubicBezTo>
                    <a:pt x="14541" y="39676"/>
                    <a:pt x="15235" y="39265"/>
                    <a:pt x="16006" y="39022"/>
                  </a:cubicBezTo>
                  <a:cubicBezTo>
                    <a:pt x="16382" y="38904"/>
                    <a:pt x="16749" y="38873"/>
                    <a:pt x="17116" y="38873"/>
                  </a:cubicBezTo>
                  <a:close/>
                  <a:moveTo>
                    <a:pt x="71799" y="40820"/>
                  </a:moveTo>
                  <a:cubicBezTo>
                    <a:pt x="72281" y="41151"/>
                    <a:pt x="72780" y="41447"/>
                    <a:pt x="73291" y="41712"/>
                  </a:cubicBezTo>
                  <a:cubicBezTo>
                    <a:pt x="72755" y="43016"/>
                    <a:pt x="74221" y="44868"/>
                    <a:pt x="75192" y="45540"/>
                  </a:cubicBezTo>
                  <a:cubicBezTo>
                    <a:pt x="77264" y="46974"/>
                    <a:pt x="79780" y="47070"/>
                    <a:pt x="82186" y="47414"/>
                  </a:cubicBezTo>
                  <a:cubicBezTo>
                    <a:pt x="83079" y="47541"/>
                    <a:pt x="84004" y="47637"/>
                    <a:pt x="84924" y="47637"/>
                  </a:cubicBezTo>
                  <a:cubicBezTo>
                    <a:pt x="86279" y="47637"/>
                    <a:pt x="87623" y="47429"/>
                    <a:pt x="88840" y="46809"/>
                  </a:cubicBezTo>
                  <a:cubicBezTo>
                    <a:pt x="90426" y="46003"/>
                    <a:pt x="91904" y="44188"/>
                    <a:pt x="91919" y="42335"/>
                  </a:cubicBezTo>
                  <a:cubicBezTo>
                    <a:pt x="92275" y="42204"/>
                    <a:pt x="92629" y="42066"/>
                    <a:pt x="92984" y="41916"/>
                  </a:cubicBezTo>
                  <a:cubicBezTo>
                    <a:pt x="93673" y="41623"/>
                    <a:pt x="94330" y="41282"/>
                    <a:pt x="94965" y="40902"/>
                  </a:cubicBezTo>
                  <a:lnTo>
                    <a:pt x="94965" y="40902"/>
                  </a:lnTo>
                  <a:cubicBezTo>
                    <a:pt x="94770" y="41177"/>
                    <a:pt x="94608" y="41474"/>
                    <a:pt x="94482" y="41788"/>
                  </a:cubicBezTo>
                  <a:cubicBezTo>
                    <a:pt x="94112" y="42698"/>
                    <a:pt x="94194" y="43700"/>
                    <a:pt x="94358" y="44644"/>
                  </a:cubicBezTo>
                  <a:cubicBezTo>
                    <a:pt x="94571" y="45888"/>
                    <a:pt x="94962" y="47159"/>
                    <a:pt x="95405" y="48342"/>
                  </a:cubicBezTo>
                  <a:cubicBezTo>
                    <a:pt x="96241" y="50583"/>
                    <a:pt x="97289" y="52858"/>
                    <a:pt x="98465" y="54940"/>
                  </a:cubicBezTo>
                  <a:cubicBezTo>
                    <a:pt x="98572" y="55131"/>
                    <a:pt x="98680" y="55326"/>
                    <a:pt x="98788" y="55518"/>
                  </a:cubicBezTo>
                  <a:cubicBezTo>
                    <a:pt x="97943" y="57514"/>
                    <a:pt x="95710" y="58455"/>
                    <a:pt x="93768" y="59021"/>
                  </a:cubicBezTo>
                  <a:cubicBezTo>
                    <a:pt x="91702" y="59623"/>
                    <a:pt x="89542" y="59852"/>
                    <a:pt x="87402" y="59973"/>
                  </a:cubicBezTo>
                  <a:cubicBezTo>
                    <a:pt x="86620" y="60018"/>
                    <a:pt x="85838" y="60040"/>
                    <a:pt x="85056" y="60040"/>
                  </a:cubicBezTo>
                  <a:cubicBezTo>
                    <a:pt x="79499" y="60040"/>
                    <a:pt x="73968" y="58921"/>
                    <a:pt x="68907" y="56622"/>
                  </a:cubicBezTo>
                  <a:cubicBezTo>
                    <a:pt x="69439" y="55454"/>
                    <a:pt x="69472" y="53912"/>
                    <a:pt x="69659" y="52654"/>
                  </a:cubicBezTo>
                  <a:cubicBezTo>
                    <a:pt x="69883" y="51163"/>
                    <a:pt x="70096" y="49672"/>
                    <a:pt x="70352" y="48187"/>
                  </a:cubicBezTo>
                  <a:cubicBezTo>
                    <a:pt x="70767" y="45784"/>
                    <a:pt x="71871" y="43292"/>
                    <a:pt x="71799" y="40820"/>
                  </a:cubicBezTo>
                  <a:close/>
                  <a:moveTo>
                    <a:pt x="11251" y="43694"/>
                  </a:moveTo>
                  <a:cubicBezTo>
                    <a:pt x="12305" y="45614"/>
                    <a:pt x="14231" y="47143"/>
                    <a:pt x="16184" y="48007"/>
                  </a:cubicBezTo>
                  <a:cubicBezTo>
                    <a:pt x="16122" y="48080"/>
                    <a:pt x="16064" y="48149"/>
                    <a:pt x="16006" y="48216"/>
                  </a:cubicBezTo>
                  <a:cubicBezTo>
                    <a:pt x="14686" y="49742"/>
                    <a:pt x="13288" y="51256"/>
                    <a:pt x="11812" y="52629"/>
                  </a:cubicBezTo>
                  <a:cubicBezTo>
                    <a:pt x="11032" y="53354"/>
                    <a:pt x="10250" y="54083"/>
                    <a:pt x="9484" y="54824"/>
                  </a:cubicBezTo>
                  <a:cubicBezTo>
                    <a:pt x="8830" y="55459"/>
                    <a:pt x="8341" y="56236"/>
                    <a:pt x="7566" y="56743"/>
                  </a:cubicBezTo>
                  <a:cubicBezTo>
                    <a:pt x="7204" y="56980"/>
                    <a:pt x="7356" y="57468"/>
                    <a:pt x="7657" y="57587"/>
                  </a:cubicBezTo>
                  <a:cubicBezTo>
                    <a:pt x="7594" y="58224"/>
                    <a:pt x="8763" y="59137"/>
                    <a:pt x="8298" y="59465"/>
                  </a:cubicBezTo>
                  <a:cubicBezTo>
                    <a:pt x="8270" y="59485"/>
                    <a:pt x="8234" y="59494"/>
                    <a:pt x="8192" y="59494"/>
                  </a:cubicBezTo>
                  <a:cubicBezTo>
                    <a:pt x="7899" y="59494"/>
                    <a:pt x="7334" y="59038"/>
                    <a:pt x="7182" y="58931"/>
                  </a:cubicBezTo>
                  <a:cubicBezTo>
                    <a:pt x="6821" y="58684"/>
                    <a:pt x="6470" y="58383"/>
                    <a:pt x="6047" y="58244"/>
                  </a:cubicBezTo>
                  <a:cubicBezTo>
                    <a:pt x="6003" y="58230"/>
                    <a:pt x="5962" y="58223"/>
                    <a:pt x="5922" y="58223"/>
                  </a:cubicBezTo>
                  <a:cubicBezTo>
                    <a:pt x="5640" y="58223"/>
                    <a:pt x="5491" y="58567"/>
                    <a:pt x="5602" y="58804"/>
                  </a:cubicBezTo>
                  <a:cubicBezTo>
                    <a:pt x="5260" y="59301"/>
                    <a:pt x="4893" y="59845"/>
                    <a:pt x="4386" y="60145"/>
                  </a:cubicBezTo>
                  <a:cubicBezTo>
                    <a:pt x="4343" y="60170"/>
                    <a:pt x="4306" y="60181"/>
                    <a:pt x="4274" y="60181"/>
                  </a:cubicBezTo>
                  <a:cubicBezTo>
                    <a:pt x="4032" y="60181"/>
                    <a:pt x="4090" y="59525"/>
                    <a:pt x="4101" y="59370"/>
                  </a:cubicBezTo>
                  <a:cubicBezTo>
                    <a:pt x="4134" y="58885"/>
                    <a:pt x="4375" y="58348"/>
                    <a:pt x="4288" y="57866"/>
                  </a:cubicBezTo>
                  <a:cubicBezTo>
                    <a:pt x="4258" y="57706"/>
                    <a:pt x="4105" y="57619"/>
                    <a:pt x="3954" y="57619"/>
                  </a:cubicBezTo>
                  <a:cubicBezTo>
                    <a:pt x="3836" y="57619"/>
                    <a:pt x="3720" y="57672"/>
                    <a:pt x="3665" y="57784"/>
                  </a:cubicBezTo>
                  <a:cubicBezTo>
                    <a:pt x="3634" y="57848"/>
                    <a:pt x="3611" y="57916"/>
                    <a:pt x="3592" y="57986"/>
                  </a:cubicBezTo>
                  <a:cubicBezTo>
                    <a:pt x="3203" y="58224"/>
                    <a:pt x="2768" y="58480"/>
                    <a:pt x="2355" y="58480"/>
                  </a:cubicBezTo>
                  <a:cubicBezTo>
                    <a:pt x="2350" y="58480"/>
                    <a:pt x="2345" y="58480"/>
                    <a:pt x="2341" y="58480"/>
                  </a:cubicBezTo>
                  <a:cubicBezTo>
                    <a:pt x="2155" y="58478"/>
                    <a:pt x="2544" y="57778"/>
                    <a:pt x="2582" y="57717"/>
                  </a:cubicBezTo>
                  <a:cubicBezTo>
                    <a:pt x="2763" y="57420"/>
                    <a:pt x="3060" y="57126"/>
                    <a:pt x="3089" y="56768"/>
                  </a:cubicBezTo>
                  <a:cubicBezTo>
                    <a:pt x="3105" y="56589"/>
                    <a:pt x="2934" y="56457"/>
                    <a:pt x="2768" y="56457"/>
                  </a:cubicBezTo>
                  <a:cubicBezTo>
                    <a:pt x="2716" y="56457"/>
                    <a:pt x="2665" y="56470"/>
                    <a:pt x="2620" y="56498"/>
                  </a:cubicBezTo>
                  <a:cubicBezTo>
                    <a:pt x="2510" y="56568"/>
                    <a:pt x="2408" y="56670"/>
                    <a:pt x="2313" y="56787"/>
                  </a:cubicBezTo>
                  <a:cubicBezTo>
                    <a:pt x="2143" y="56804"/>
                    <a:pt x="1947" y="56817"/>
                    <a:pt x="1763" y="56817"/>
                  </a:cubicBezTo>
                  <a:cubicBezTo>
                    <a:pt x="1376" y="56817"/>
                    <a:pt x="1037" y="56760"/>
                    <a:pt x="1084" y="56561"/>
                  </a:cubicBezTo>
                  <a:cubicBezTo>
                    <a:pt x="1145" y="56290"/>
                    <a:pt x="1737" y="56088"/>
                    <a:pt x="1952" y="55980"/>
                  </a:cubicBezTo>
                  <a:cubicBezTo>
                    <a:pt x="2180" y="55866"/>
                    <a:pt x="2465" y="55742"/>
                    <a:pt x="2576" y="55524"/>
                  </a:cubicBezTo>
                  <a:cubicBezTo>
                    <a:pt x="2636" y="55476"/>
                    <a:pt x="2664" y="55396"/>
                    <a:pt x="2626" y="55333"/>
                  </a:cubicBezTo>
                  <a:cubicBezTo>
                    <a:pt x="2626" y="55305"/>
                    <a:pt x="2626" y="55276"/>
                    <a:pt x="2621" y="55245"/>
                  </a:cubicBezTo>
                  <a:cubicBezTo>
                    <a:pt x="2604" y="55109"/>
                    <a:pt x="2456" y="55036"/>
                    <a:pt x="2336" y="55027"/>
                  </a:cubicBezTo>
                  <a:cubicBezTo>
                    <a:pt x="2328" y="55027"/>
                    <a:pt x="2320" y="55026"/>
                    <a:pt x="2313" y="55026"/>
                  </a:cubicBezTo>
                  <a:cubicBezTo>
                    <a:pt x="2232" y="55026"/>
                    <a:pt x="2157" y="55059"/>
                    <a:pt x="2083" y="55102"/>
                  </a:cubicBezTo>
                  <a:cubicBezTo>
                    <a:pt x="1879" y="55057"/>
                    <a:pt x="1667" y="55029"/>
                    <a:pt x="1456" y="54991"/>
                  </a:cubicBezTo>
                  <a:cubicBezTo>
                    <a:pt x="1274" y="54956"/>
                    <a:pt x="568" y="54763"/>
                    <a:pt x="939" y="54525"/>
                  </a:cubicBezTo>
                  <a:cubicBezTo>
                    <a:pt x="1237" y="54335"/>
                    <a:pt x="1747" y="54358"/>
                    <a:pt x="2085" y="54339"/>
                  </a:cubicBezTo>
                  <a:cubicBezTo>
                    <a:pt x="2292" y="54326"/>
                    <a:pt x="2551" y="54340"/>
                    <a:pt x="2741" y="54248"/>
                  </a:cubicBezTo>
                  <a:cubicBezTo>
                    <a:pt x="2814" y="54313"/>
                    <a:pt x="2904" y="54354"/>
                    <a:pt x="2995" y="54354"/>
                  </a:cubicBezTo>
                  <a:cubicBezTo>
                    <a:pt x="3088" y="54354"/>
                    <a:pt x="3182" y="54312"/>
                    <a:pt x="3263" y="54209"/>
                  </a:cubicBezTo>
                  <a:cubicBezTo>
                    <a:pt x="5917" y="50802"/>
                    <a:pt x="8613" y="47396"/>
                    <a:pt x="11121" y="43881"/>
                  </a:cubicBezTo>
                  <a:cubicBezTo>
                    <a:pt x="11165" y="43820"/>
                    <a:pt x="11207" y="43757"/>
                    <a:pt x="11251" y="43694"/>
                  </a:cubicBezTo>
                  <a:close/>
                  <a:moveTo>
                    <a:pt x="20206" y="40709"/>
                  </a:moveTo>
                  <a:lnTo>
                    <a:pt x="20206" y="40709"/>
                  </a:lnTo>
                  <a:cubicBezTo>
                    <a:pt x="21979" y="41861"/>
                    <a:pt x="24083" y="42617"/>
                    <a:pt x="26117" y="43100"/>
                  </a:cubicBezTo>
                  <a:cubicBezTo>
                    <a:pt x="27801" y="43500"/>
                    <a:pt x="29506" y="43618"/>
                    <a:pt x="31220" y="43618"/>
                  </a:cubicBezTo>
                  <a:cubicBezTo>
                    <a:pt x="31825" y="43618"/>
                    <a:pt x="32430" y="43603"/>
                    <a:pt x="33037" y="43581"/>
                  </a:cubicBezTo>
                  <a:cubicBezTo>
                    <a:pt x="35362" y="43495"/>
                    <a:pt x="37699" y="43289"/>
                    <a:pt x="39950" y="42672"/>
                  </a:cubicBezTo>
                  <a:cubicBezTo>
                    <a:pt x="41369" y="42283"/>
                    <a:pt x="42701" y="41605"/>
                    <a:pt x="43923" y="40741"/>
                  </a:cubicBezTo>
                  <a:cubicBezTo>
                    <a:pt x="44081" y="41114"/>
                    <a:pt x="44281" y="41477"/>
                    <a:pt x="44467" y="41823"/>
                  </a:cubicBezTo>
                  <a:cubicBezTo>
                    <a:pt x="44858" y="42554"/>
                    <a:pt x="45136" y="43334"/>
                    <a:pt x="45392" y="44122"/>
                  </a:cubicBezTo>
                  <a:cubicBezTo>
                    <a:pt x="45387" y="44163"/>
                    <a:pt x="45382" y="44205"/>
                    <a:pt x="45379" y="44248"/>
                  </a:cubicBezTo>
                  <a:cubicBezTo>
                    <a:pt x="45370" y="44409"/>
                    <a:pt x="45439" y="44520"/>
                    <a:pt x="45539" y="44585"/>
                  </a:cubicBezTo>
                  <a:cubicBezTo>
                    <a:pt x="45596" y="44762"/>
                    <a:pt x="45652" y="44941"/>
                    <a:pt x="45709" y="45116"/>
                  </a:cubicBezTo>
                  <a:cubicBezTo>
                    <a:pt x="46408" y="47272"/>
                    <a:pt x="47051" y="49400"/>
                    <a:pt x="47497" y="51623"/>
                  </a:cubicBezTo>
                  <a:cubicBezTo>
                    <a:pt x="47884" y="53553"/>
                    <a:pt x="48473" y="55537"/>
                    <a:pt x="48615" y="57505"/>
                  </a:cubicBezTo>
                  <a:cubicBezTo>
                    <a:pt x="48691" y="58575"/>
                    <a:pt x="48312" y="59266"/>
                    <a:pt x="47441" y="59871"/>
                  </a:cubicBezTo>
                  <a:cubicBezTo>
                    <a:pt x="46704" y="60380"/>
                    <a:pt x="45864" y="60713"/>
                    <a:pt x="45023" y="61005"/>
                  </a:cubicBezTo>
                  <a:cubicBezTo>
                    <a:pt x="40813" y="62469"/>
                    <a:pt x="36314" y="62963"/>
                    <a:pt x="31870" y="62963"/>
                  </a:cubicBezTo>
                  <a:cubicBezTo>
                    <a:pt x="31824" y="62963"/>
                    <a:pt x="31779" y="62963"/>
                    <a:pt x="31733" y="62963"/>
                  </a:cubicBezTo>
                  <a:cubicBezTo>
                    <a:pt x="29460" y="62957"/>
                    <a:pt x="27206" y="62656"/>
                    <a:pt x="25027" y="62007"/>
                  </a:cubicBezTo>
                  <a:cubicBezTo>
                    <a:pt x="23923" y="61678"/>
                    <a:pt x="22909" y="61225"/>
                    <a:pt x="21883" y="60713"/>
                  </a:cubicBezTo>
                  <a:cubicBezTo>
                    <a:pt x="21180" y="60362"/>
                    <a:pt x="20212" y="60102"/>
                    <a:pt x="19701" y="59474"/>
                  </a:cubicBezTo>
                  <a:cubicBezTo>
                    <a:pt x="19606" y="59357"/>
                    <a:pt x="19495" y="59309"/>
                    <a:pt x="19385" y="59309"/>
                  </a:cubicBezTo>
                  <a:cubicBezTo>
                    <a:pt x="19337" y="59309"/>
                    <a:pt x="19290" y="59318"/>
                    <a:pt x="19245" y="59335"/>
                  </a:cubicBezTo>
                  <a:cubicBezTo>
                    <a:pt x="19018" y="58122"/>
                    <a:pt x="18938" y="56894"/>
                    <a:pt x="18853" y="55665"/>
                  </a:cubicBezTo>
                  <a:cubicBezTo>
                    <a:pt x="18769" y="54443"/>
                    <a:pt x="18585" y="53231"/>
                    <a:pt x="18549" y="52008"/>
                  </a:cubicBezTo>
                  <a:cubicBezTo>
                    <a:pt x="18517" y="50967"/>
                    <a:pt x="18577" y="49942"/>
                    <a:pt x="18617" y="48905"/>
                  </a:cubicBezTo>
                  <a:cubicBezTo>
                    <a:pt x="18648" y="48137"/>
                    <a:pt x="18641" y="47348"/>
                    <a:pt x="18341" y="46636"/>
                  </a:cubicBezTo>
                  <a:cubicBezTo>
                    <a:pt x="18669" y="46154"/>
                    <a:pt x="18981" y="45660"/>
                    <a:pt x="19291" y="45167"/>
                  </a:cubicBezTo>
                  <a:cubicBezTo>
                    <a:pt x="19803" y="44352"/>
                    <a:pt x="20341" y="43372"/>
                    <a:pt x="20407" y="42390"/>
                  </a:cubicBezTo>
                  <a:cubicBezTo>
                    <a:pt x="20445" y="41816"/>
                    <a:pt x="20379" y="41238"/>
                    <a:pt x="20206" y="40709"/>
                  </a:cubicBezTo>
                  <a:close/>
                  <a:moveTo>
                    <a:pt x="97446" y="39759"/>
                  </a:moveTo>
                  <a:cubicBezTo>
                    <a:pt x="98114" y="39965"/>
                    <a:pt x="98762" y="40076"/>
                    <a:pt x="99386" y="40449"/>
                  </a:cubicBezTo>
                  <a:cubicBezTo>
                    <a:pt x="100025" y="40829"/>
                    <a:pt x="100528" y="41406"/>
                    <a:pt x="100941" y="42017"/>
                  </a:cubicBezTo>
                  <a:cubicBezTo>
                    <a:pt x="101783" y="43260"/>
                    <a:pt x="102100" y="44792"/>
                    <a:pt x="102556" y="46201"/>
                  </a:cubicBezTo>
                  <a:cubicBezTo>
                    <a:pt x="103923" y="50432"/>
                    <a:pt x="105490" y="54612"/>
                    <a:pt x="107036" y="58782"/>
                  </a:cubicBezTo>
                  <a:cubicBezTo>
                    <a:pt x="107110" y="58981"/>
                    <a:pt x="107281" y="59066"/>
                    <a:pt x="107450" y="59066"/>
                  </a:cubicBezTo>
                  <a:cubicBezTo>
                    <a:pt x="107481" y="59066"/>
                    <a:pt x="107513" y="59063"/>
                    <a:pt x="107543" y="59057"/>
                  </a:cubicBezTo>
                  <a:cubicBezTo>
                    <a:pt x="107684" y="59189"/>
                    <a:pt x="107910" y="59250"/>
                    <a:pt x="108089" y="59319"/>
                  </a:cubicBezTo>
                  <a:cubicBezTo>
                    <a:pt x="108447" y="59458"/>
                    <a:pt x="108838" y="59591"/>
                    <a:pt x="109144" y="59832"/>
                  </a:cubicBezTo>
                  <a:cubicBezTo>
                    <a:pt x="109493" y="60105"/>
                    <a:pt x="108968" y="60167"/>
                    <a:pt x="108716" y="60167"/>
                  </a:cubicBezTo>
                  <a:cubicBezTo>
                    <a:pt x="108689" y="60167"/>
                    <a:pt x="108665" y="60166"/>
                    <a:pt x="108646" y="60165"/>
                  </a:cubicBezTo>
                  <a:cubicBezTo>
                    <a:pt x="108399" y="60150"/>
                    <a:pt x="108162" y="60101"/>
                    <a:pt x="107922" y="60077"/>
                  </a:cubicBezTo>
                  <a:cubicBezTo>
                    <a:pt x="107858" y="60007"/>
                    <a:pt x="107786" y="59952"/>
                    <a:pt x="107694" y="59919"/>
                  </a:cubicBezTo>
                  <a:cubicBezTo>
                    <a:pt x="107666" y="59911"/>
                    <a:pt x="107639" y="59906"/>
                    <a:pt x="107613" y="59906"/>
                  </a:cubicBezTo>
                  <a:cubicBezTo>
                    <a:pt x="107484" y="59906"/>
                    <a:pt x="107375" y="60007"/>
                    <a:pt x="107330" y="60127"/>
                  </a:cubicBezTo>
                  <a:cubicBezTo>
                    <a:pt x="107329" y="60131"/>
                    <a:pt x="107329" y="60136"/>
                    <a:pt x="107326" y="60142"/>
                  </a:cubicBezTo>
                  <a:cubicBezTo>
                    <a:pt x="107286" y="60194"/>
                    <a:pt x="107282" y="60276"/>
                    <a:pt x="107317" y="60335"/>
                  </a:cubicBezTo>
                  <a:cubicBezTo>
                    <a:pt x="107367" y="60570"/>
                    <a:pt x="107618" y="60785"/>
                    <a:pt x="107771" y="60938"/>
                  </a:cubicBezTo>
                  <a:cubicBezTo>
                    <a:pt x="107981" y="61144"/>
                    <a:pt x="108404" y="61444"/>
                    <a:pt x="108437" y="61760"/>
                  </a:cubicBezTo>
                  <a:cubicBezTo>
                    <a:pt x="108446" y="61852"/>
                    <a:pt x="108372" y="61889"/>
                    <a:pt x="108249" y="61889"/>
                  </a:cubicBezTo>
                  <a:cubicBezTo>
                    <a:pt x="107994" y="61889"/>
                    <a:pt x="107530" y="61729"/>
                    <a:pt x="107187" y="61590"/>
                  </a:cubicBezTo>
                  <a:cubicBezTo>
                    <a:pt x="107130" y="61451"/>
                    <a:pt x="107063" y="61326"/>
                    <a:pt x="106979" y="61228"/>
                  </a:cubicBezTo>
                  <a:cubicBezTo>
                    <a:pt x="106925" y="61164"/>
                    <a:pt x="106849" y="61135"/>
                    <a:pt x="106771" y="61135"/>
                  </a:cubicBezTo>
                  <a:cubicBezTo>
                    <a:pt x="106633" y="61135"/>
                    <a:pt x="106489" y="61225"/>
                    <a:pt x="106456" y="61365"/>
                  </a:cubicBezTo>
                  <a:cubicBezTo>
                    <a:pt x="106379" y="61707"/>
                    <a:pt x="106576" y="62103"/>
                    <a:pt x="106664" y="62432"/>
                  </a:cubicBezTo>
                  <a:cubicBezTo>
                    <a:pt x="106695" y="62552"/>
                    <a:pt x="106822" y="63213"/>
                    <a:pt x="106669" y="63213"/>
                  </a:cubicBezTo>
                  <a:cubicBezTo>
                    <a:pt x="106666" y="63213"/>
                    <a:pt x="106663" y="63213"/>
                    <a:pt x="106659" y="63212"/>
                  </a:cubicBezTo>
                  <a:cubicBezTo>
                    <a:pt x="106373" y="63163"/>
                    <a:pt x="106095" y="62835"/>
                    <a:pt x="105899" y="62642"/>
                  </a:cubicBezTo>
                  <a:cubicBezTo>
                    <a:pt x="105801" y="62546"/>
                    <a:pt x="105705" y="62445"/>
                    <a:pt x="105611" y="62343"/>
                  </a:cubicBezTo>
                  <a:cubicBezTo>
                    <a:pt x="105613" y="62271"/>
                    <a:pt x="105611" y="62202"/>
                    <a:pt x="105599" y="62132"/>
                  </a:cubicBezTo>
                  <a:cubicBezTo>
                    <a:pt x="105576" y="61969"/>
                    <a:pt x="105430" y="61888"/>
                    <a:pt x="105281" y="61888"/>
                  </a:cubicBezTo>
                  <a:cubicBezTo>
                    <a:pt x="105159" y="61888"/>
                    <a:pt x="105035" y="61942"/>
                    <a:pt x="104977" y="62050"/>
                  </a:cubicBezTo>
                  <a:cubicBezTo>
                    <a:pt x="104853" y="62283"/>
                    <a:pt x="104709" y="64250"/>
                    <a:pt x="104328" y="64250"/>
                  </a:cubicBezTo>
                  <a:cubicBezTo>
                    <a:pt x="104305" y="64250"/>
                    <a:pt x="104281" y="64243"/>
                    <a:pt x="104256" y="64228"/>
                  </a:cubicBezTo>
                  <a:cubicBezTo>
                    <a:pt x="103958" y="64047"/>
                    <a:pt x="103800" y="63508"/>
                    <a:pt x="103688" y="63205"/>
                  </a:cubicBezTo>
                  <a:cubicBezTo>
                    <a:pt x="103606" y="62984"/>
                    <a:pt x="103531" y="62759"/>
                    <a:pt x="103457" y="62534"/>
                  </a:cubicBezTo>
                  <a:cubicBezTo>
                    <a:pt x="103653" y="62318"/>
                    <a:pt x="103563" y="61866"/>
                    <a:pt x="103186" y="61866"/>
                  </a:cubicBezTo>
                  <a:cubicBezTo>
                    <a:pt x="103184" y="61866"/>
                    <a:pt x="103181" y="61866"/>
                    <a:pt x="103179" y="61866"/>
                  </a:cubicBezTo>
                  <a:cubicBezTo>
                    <a:pt x="103017" y="61868"/>
                    <a:pt x="102559" y="62017"/>
                    <a:pt x="102077" y="62159"/>
                  </a:cubicBezTo>
                  <a:cubicBezTo>
                    <a:pt x="102045" y="62150"/>
                    <a:pt x="102012" y="62146"/>
                    <a:pt x="101976" y="62146"/>
                  </a:cubicBezTo>
                  <a:cubicBezTo>
                    <a:pt x="101930" y="62146"/>
                    <a:pt x="101880" y="62154"/>
                    <a:pt x="101828" y="62170"/>
                  </a:cubicBezTo>
                  <a:cubicBezTo>
                    <a:pt x="101681" y="62220"/>
                    <a:pt x="101536" y="62277"/>
                    <a:pt x="101393" y="62337"/>
                  </a:cubicBezTo>
                  <a:cubicBezTo>
                    <a:pt x="101214" y="62375"/>
                    <a:pt x="101052" y="62399"/>
                    <a:pt x="100926" y="62399"/>
                  </a:cubicBezTo>
                  <a:cubicBezTo>
                    <a:pt x="100780" y="62399"/>
                    <a:pt x="100680" y="62367"/>
                    <a:pt x="100653" y="62286"/>
                  </a:cubicBezTo>
                  <a:cubicBezTo>
                    <a:pt x="100446" y="61654"/>
                    <a:pt x="101792" y="61428"/>
                    <a:pt x="101871" y="60758"/>
                  </a:cubicBezTo>
                  <a:cubicBezTo>
                    <a:pt x="102182" y="60723"/>
                    <a:pt x="102456" y="60288"/>
                    <a:pt x="102182" y="59954"/>
                  </a:cubicBezTo>
                  <a:cubicBezTo>
                    <a:pt x="101655" y="59308"/>
                    <a:pt x="101386" y="58497"/>
                    <a:pt x="101041" y="57747"/>
                  </a:cubicBezTo>
                  <a:cubicBezTo>
                    <a:pt x="100735" y="57084"/>
                    <a:pt x="100354" y="56445"/>
                    <a:pt x="99985" y="55809"/>
                  </a:cubicBezTo>
                  <a:cubicBezTo>
                    <a:pt x="99985" y="55808"/>
                    <a:pt x="99987" y="55805"/>
                    <a:pt x="99987" y="55803"/>
                  </a:cubicBezTo>
                  <a:cubicBezTo>
                    <a:pt x="100134" y="55416"/>
                    <a:pt x="99890" y="55153"/>
                    <a:pt x="99579" y="55086"/>
                  </a:cubicBezTo>
                  <a:cubicBezTo>
                    <a:pt x="98601" y="53316"/>
                    <a:pt x="97718" y="51493"/>
                    <a:pt x="96888" y="49649"/>
                  </a:cubicBezTo>
                  <a:cubicBezTo>
                    <a:pt x="96021" y="47725"/>
                    <a:pt x="95067" y="45500"/>
                    <a:pt x="94893" y="43381"/>
                  </a:cubicBezTo>
                  <a:cubicBezTo>
                    <a:pt x="94820" y="42488"/>
                    <a:pt x="95098" y="41580"/>
                    <a:pt x="95662" y="40888"/>
                  </a:cubicBezTo>
                  <a:cubicBezTo>
                    <a:pt x="96127" y="40322"/>
                    <a:pt x="96805" y="40060"/>
                    <a:pt x="97446" y="39759"/>
                  </a:cubicBezTo>
                  <a:close/>
                  <a:moveTo>
                    <a:pt x="99490" y="56784"/>
                  </a:moveTo>
                  <a:cubicBezTo>
                    <a:pt x="99713" y="57191"/>
                    <a:pt x="99936" y="57595"/>
                    <a:pt x="100155" y="58003"/>
                  </a:cubicBezTo>
                  <a:cubicBezTo>
                    <a:pt x="100627" y="58883"/>
                    <a:pt x="100893" y="59817"/>
                    <a:pt x="101533" y="60606"/>
                  </a:cubicBezTo>
                  <a:cubicBezTo>
                    <a:pt x="101545" y="60621"/>
                    <a:pt x="101558" y="60633"/>
                    <a:pt x="101571" y="60644"/>
                  </a:cubicBezTo>
                  <a:cubicBezTo>
                    <a:pt x="101431" y="60786"/>
                    <a:pt x="101140" y="60878"/>
                    <a:pt x="100995" y="60951"/>
                  </a:cubicBezTo>
                  <a:cubicBezTo>
                    <a:pt x="100747" y="61078"/>
                    <a:pt x="100522" y="61222"/>
                    <a:pt x="100317" y="61412"/>
                  </a:cubicBezTo>
                  <a:cubicBezTo>
                    <a:pt x="99962" y="61742"/>
                    <a:pt x="99823" y="62357"/>
                    <a:pt x="100130" y="62767"/>
                  </a:cubicBezTo>
                  <a:cubicBezTo>
                    <a:pt x="100175" y="62827"/>
                    <a:pt x="100225" y="62879"/>
                    <a:pt x="100278" y="62923"/>
                  </a:cubicBezTo>
                  <a:cubicBezTo>
                    <a:pt x="99426" y="63438"/>
                    <a:pt x="98611" y="64019"/>
                    <a:pt x="97634" y="64307"/>
                  </a:cubicBezTo>
                  <a:cubicBezTo>
                    <a:pt x="95928" y="64807"/>
                    <a:pt x="94064" y="64924"/>
                    <a:pt x="92303" y="65135"/>
                  </a:cubicBezTo>
                  <a:cubicBezTo>
                    <a:pt x="89486" y="65472"/>
                    <a:pt x="86642" y="65589"/>
                    <a:pt x="83803" y="65589"/>
                  </a:cubicBezTo>
                  <a:cubicBezTo>
                    <a:pt x="82926" y="65589"/>
                    <a:pt x="82049" y="65578"/>
                    <a:pt x="81174" y="65558"/>
                  </a:cubicBezTo>
                  <a:cubicBezTo>
                    <a:pt x="78037" y="65488"/>
                    <a:pt x="74825" y="65349"/>
                    <a:pt x="71764" y="64624"/>
                  </a:cubicBezTo>
                  <a:cubicBezTo>
                    <a:pt x="70718" y="64376"/>
                    <a:pt x="69678" y="64095"/>
                    <a:pt x="68665" y="63730"/>
                  </a:cubicBezTo>
                  <a:cubicBezTo>
                    <a:pt x="68000" y="63489"/>
                    <a:pt x="66828" y="63110"/>
                    <a:pt x="66363" y="62439"/>
                  </a:cubicBezTo>
                  <a:cubicBezTo>
                    <a:pt x="66400" y="62409"/>
                    <a:pt x="66435" y="62371"/>
                    <a:pt x="66463" y="62316"/>
                  </a:cubicBezTo>
                  <a:cubicBezTo>
                    <a:pt x="66970" y="61365"/>
                    <a:pt x="67568" y="60485"/>
                    <a:pt x="68196" y="59610"/>
                  </a:cubicBezTo>
                  <a:cubicBezTo>
                    <a:pt x="68608" y="59034"/>
                    <a:pt x="68956" y="58319"/>
                    <a:pt x="69440" y="57800"/>
                  </a:cubicBezTo>
                  <a:cubicBezTo>
                    <a:pt x="69912" y="58062"/>
                    <a:pt x="70396" y="58300"/>
                    <a:pt x="70891" y="58519"/>
                  </a:cubicBezTo>
                  <a:cubicBezTo>
                    <a:pt x="70469" y="59427"/>
                    <a:pt x="69938" y="60280"/>
                    <a:pt x="69566" y="61213"/>
                  </a:cubicBezTo>
                  <a:cubicBezTo>
                    <a:pt x="69507" y="61361"/>
                    <a:pt x="69647" y="61476"/>
                    <a:pt x="69781" y="61476"/>
                  </a:cubicBezTo>
                  <a:cubicBezTo>
                    <a:pt x="69848" y="61476"/>
                    <a:pt x="69914" y="61447"/>
                    <a:pt x="69950" y="61377"/>
                  </a:cubicBezTo>
                  <a:cubicBezTo>
                    <a:pt x="70416" y="60481"/>
                    <a:pt x="70946" y="59637"/>
                    <a:pt x="71293" y="58695"/>
                  </a:cubicBezTo>
                  <a:cubicBezTo>
                    <a:pt x="71640" y="58841"/>
                    <a:pt x="71992" y="58981"/>
                    <a:pt x="72349" y="59111"/>
                  </a:cubicBezTo>
                  <a:cubicBezTo>
                    <a:pt x="72087" y="59883"/>
                    <a:pt x="71764" y="60636"/>
                    <a:pt x="71532" y="61418"/>
                  </a:cubicBezTo>
                  <a:cubicBezTo>
                    <a:pt x="71470" y="61631"/>
                    <a:pt x="71651" y="61788"/>
                    <a:pt x="71829" y="61788"/>
                  </a:cubicBezTo>
                  <a:cubicBezTo>
                    <a:pt x="71922" y="61788"/>
                    <a:pt x="72014" y="61745"/>
                    <a:pt x="72071" y="61647"/>
                  </a:cubicBezTo>
                  <a:cubicBezTo>
                    <a:pt x="72486" y="60928"/>
                    <a:pt x="72828" y="60143"/>
                    <a:pt x="72939" y="59319"/>
                  </a:cubicBezTo>
                  <a:cubicBezTo>
                    <a:pt x="73487" y="59503"/>
                    <a:pt x="74044" y="59671"/>
                    <a:pt x="74601" y="59823"/>
                  </a:cubicBezTo>
                  <a:cubicBezTo>
                    <a:pt x="74592" y="59849"/>
                    <a:pt x="74586" y="59876"/>
                    <a:pt x="74585" y="59908"/>
                  </a:cubicBezTo>
                  <a:cubicBezTo>
                    <a:pt x="74540" y="60639"/>
                    <a:pt x="74244" y="61330"/>
                    <a:pt x="74193" y="62068"/>
                  </a:cubicBezTo>
                  <a:cubicBezTo>
                    <a:pt x="74182" y="62220"/>
                    <a:pt x="74300" y="62299"/>
                    <a:pt x="74422" y="62299"/>
                  </a:cubicBezTo>
                  <a:cubicBezTo>
                    <a:pt x="74523" y="62299"/>
                    <a:pt x="74627" y="62245"/>
                    <a:pt x="74661" y="62132"/>
                  </a:cubicBezTo>
                  <a:cubicBezTo>
                    <a:pt x="74882" y="61409"/>
                    <a:pt x="75168" y="60744"/>
                    <a:pt x="75183" y="59978"/>
                  </a:cubicBezTo>
                  <a:cubicBezTo>
                    <a:pt x="76058" y="60200"/>
                    <a:pt x="76938" y="60386"/>
                    <a:pt x="77814" y="60548"/>
                  </a:cubicBezTo>
                  <a:cubicBezTo>
                    <a:pt x="78010" y="60584"/>
                    <a:pt x="78207" y="60614"/>
                    <a:pt x="78404" y="60647"/>
                  </a:cubicBezTo>
                  <a:cubicBezTo>
                    <a:pt x="78010" y="61359"/>
                    <a:pt x="78081" y="62319"/>
                    <a:pt x="78128" y="63094"/>
                  </a:cubicBezTo>
                  <a:cubicBezTo>
                    <a:pt x="78140" y="63277"/>
                    <a:pt x="78276" y="63368"/>
                    <a:pt x="78412" y="63368"/>
                  </a:cubicBezTo>
                  <a:cubicBezTo>
                    <a:pt x="78549" y="63368"/>
                    <a:pt x="78685" y="63277"/>
                    <a:pt x="78697" y="63094"/>
                  </a:cubicBezTo>
                  <a:cubicBezTo>
                    <a:pt x="78743" y="62349"/>
                    <a:pt x="78742" y="61459"/>
                    <a:pt x="79047" y="60755"/>
                  </a:cubicBezTo>
                  <a:cubicBezTo>
                    <a:pt x="79809" y="60869"/>
                    <a:pt x="80576" y="60963"/>
                    <a:pt x="81348" y="61036"/>
                  </a:cubicBezTo>
                  <a:cubicBezTo>
                    <a:pt x="81263" y="61634"/>
                    <a:pt x="81218" y="62226"/>
                    <a:pt x="81329" y="62827"/>
                  </a:cubicBezTo>
                  <a:cubicBezTo>
                    <a:pt x="81354" y="62961"/>
                    <a:pt x="81473" y="63027"/>
                    <a:pt x="81593" y="63027"/>
                  </a:cubicBezTo>
                  <a:cubicBezTo>
                    <a:pt x="81715" y="63027"/>
                    <a:pt x="81839" y="62959"/>
                    <a:pt x="81867" y="62827"/>
                  </a:cubicBezTo>
                  <a:cubicBezTo>
                    <a:pt x="81985" y="62257"/>
                    <a:pt x="82076" y="61676"/>
                    <a:pt x="82054" y="61095"/>
                  </a:cubicBezTo>
                  <a:lnTo>
                    <a:pt x="82054" y="61095"/>
                  </a:lnTo>
                  <a:cubicBezTo>
                    <a:pt x="83154" y="61181"/>
                    <a:pt x="84256" y="61222"/>
                    <a:pt x="85355" y="61222"/>
                  </a:cubicBezTo>
                  <a:cubicBezTo>
                    <a:pt x="85525" y="61222"/>
                    <a:pt x="85696" y="61221"/>
                    <a:pt x="85866" y="61219"/>
                  </a:cubicBezTo>
                  <a:cubicBezTo>
                    <a:pt x="85897" y="61613"/>
                    <a:pt x="85986" y="61986"/>
                    <a:pt x="86128" y="62366"/>
                  </a:cubicBezTo>
                  <a:cubicBezTo>
                    <a:pt x="86174" y="62493"/>
                    <a:pt x="86270" y="62548"/>
                    <a:pt x="86364" y="62548"/>
                  </a:cubicBezTo>
                  <a:cubicBezTo>
                    <a:pt x="86506" y="62548"/>
                    <a:pt x="86646" y="62424"/>
                    <a:pt x="86620" y="62232"/>
                  </a:cubicBezTo>
                  <a:cubicBezTo>
                    <a:pt x="86575" y="61893"/>
                    <a:pt x="86502" y="61554"/>
                    <a:pt x="86465" y="61213"/>
                  </a:cubicBezTo>
                  <a:cubicBezTo>
                    <a:pt x="86877" y="61203"/>
                    <a:pt x="87290" y="61187"/>
                    <a:pt x="87700" y="61162"/>
                  </a:cubicBezTo>
                  <a:cubicBezTo>
                    <a:pt x="88313" y="61128"/>
                    <a:pt x="88927" y="61084"/>
                    <a:pt x="89540" y="61023"/>
                  </a:cubicBezTo>
                  <a:cubicBezTo>
                    <a:pt x="89595" y="61780"/>
                    <a:pt x="89991" y="62410"/>
                    <a:pt x="90458" y="62993"/>
                  </a:cubicBezTo>
                  <a:cubicBezTo>
                    <a:pt x="90493" y="63037"/>
                    <a:pt x="90534" y="63055"/>
                    <a:pt x="90573" y="63055"/>
                  </a:cubicBezTo>
                  <a:cubicBezTo>
                    <a:pt x="90685" y="63055"/>
                    <a:pt x="90789" y="62904"/>
                    <a:pt x="90735" y="62778"/>
                  </a:cubicBezTo>
                  <a:cubicBezTo>
                    <a:pt x="90480" y="62194"/>
                    <a:pt x="90089" y="61616"/>
                    <a:pt x="90046" y="60966"/>
                  </a:cubicBezTo>
                  <a:cubicBezTo>
                    <a:pt x="90821" y="60878"/>
                    <a:pt x="91591" y="60766"/>
                    <a:pt x="92356" y="60615"/>
                  </a:cubicBezTo>
                  <a:cubicBezTo>
                    <a:pt x="92744" y="61388"/>
                    <a:pt x="92822" y="62280"/>
                    <a:pt x="93314" y="62998"/>
                  </a:cubicBezTo>
                  <a:cubicBezTo>
                    <a:pt x="93374" y="63085"/>
                    <a:pt x="93456" y="63123"/>
                    <a:pt x="93535" y="63123"/>
                  </a:cubicBezTo>
                  <a:cubicBezTo>
                    <a:pt x="93684" y="63123"/>
                    <a:pt x="93824" y="62988"/>
                    <a:pt x="93791" y="62797"/>
                  </a:cubicBezTo>
                  <a:cubicBezTo>
                    <a:pt x="93652" y="62002"/>
                    <a:pt x="93436" y="61195"/>
                    <a:pt x="93081" y="60462"/>
                  </a:cubicBezTo>
                  <a:cubicBezTo>
                    <a:pt x="93674" y="60326"/>
                    <a:pt x="94263" y="60166"/>
                    <a:pt x="94842" y="59976"/>
                  </a:cubicBezTo>
                  <a:cubicBezTo>
                    <a:pt x="95241" y="59846"/>
                    <a:pt x="95636" y="59699"/>
                    <a:pt x="96023" y="59531"/>
                  </a:cubicBezTo>
                  <a:lnTo>
                    <a:pt x="96023" y="59531"/>
                  </a:lnTo>
                  <a:cubicBezTo>
                    <a:pt x="95967" y="59612"/>
                    <a:pt x="95950" y="59721"/>
                    <a:pt x="96010" y="59832"/>
                  </a:cubicBezTo>
                  <a:cubicBezTo>
                    <a:pt x="96245" y="60278"/>
                    <a:pt x="96469" y="60738"/>
                    <a:pt x="96637" y="61214"/>
                  </a:cubicBezTo>
                  <a:cubicBezTo>
                    <a:pt x="96670" y="61312"/>
                    <a:pt x="96765" y="61361"/>
                    <a:pt x="96855" y="61361"/>
                  </a:cubicBezTo>
                  <a:cubicBezTo>
                    <a:pt x="96960" y="61361"/>
                    <a:pt x="97060" y="61294"/>
                    <a:pt x="97049" y="61159"/>
                  </a:cubicBezTo>
                  <a:cubicBezTo>
                    <a:pt x="96998" y="60564"/>
                    <a:pt x="96783" y="60063"/>
                    <a:pt x="96530" y="59529"/>
                  </a:cubicBezTo>
                  <a:cubicBezTo>
                    <a:pt x="96488" y="59441"/>
                    <a:pt x="96422" y="59395"/>
                    <a:pt x="96352" y="59380"/>
                  </a:cubicBezTo>
                  <a:cubicBezTo>
                    <a:pt x="96900" y="59121"/>
                    <a:pt x="97426" y="58817"/>
                    <a:pt x="97905" y="58462"/>
                  </a:cubicBezTo>
                  <a:cubicBezTo>
                    <a:pt x="98283" y="59268"/>
                    <a:pt x="98649" y="60079"/>
                    <a:pt x="99116" y="60834"/>
                  </a:cubicBezTo>
                  <a:cubicBezTo>
                    <a:pt x="99167" y="60918"/>
                    <a:pt x="99252" y="60954"/>
                    <a:pt x="99337" y="60954"/>
                  </a:cubicBezTo>
                  <a:cubicBezTo>
                    <a:pt x="99502" y="60954"/>
                    <a:pt x="99667" y="60821"/>
                    <a:pt x="99592" y="60634"/>
                  </a:cubicBezTo>
                  <a:cubicBezTo>
                    <a:pt x="99246" y="59756"/>
                    <a:pt x="98794" y="58931"/>
                    <a:pt x="98350" y="58098"/>
                  </a:cubicBezTo>
                  <a:cubicBezTo>
                    <a:pt x="98788" y="57717"/>
                    <a:pt x="99174" y="57280"/>
                    <a:pt x="99490" y="56784"/>
                  </a:cubicBezTo>
                  <a:close/>
                  <a:moveTo>
                    <a:pt x="19375" y="60511"/>
                  </a:moveTo>
                  <a:lnTo>
                    <a:pt x="19375" y="60511"/>
                  </a:lnTo>
                  <a:cubicBezTo>
                    <a:pt x="19886" y="60919"/>
                    <a:pt x="20559" y="61169"/>
                    <a:pt x="21130" y="61429"/>
                  </a:cubicBezTo>
                  <a:cubicBezTo>
                    <a:pt x="22160" y="61896"/>
                    <a:pt x="23127" y="62394"/>
                    <a:pt x="24202" y="62761"/>
                  </a:cubicBezTo>
                  <a:cubicBezTo>
                    <a:pt x="26427" y="63519"/>
                    <a:pt x="28774" y="63842"/>
                    <a:pt x="31114" y="63914"/>
                  </a:cubicBezTo>
                  <a:cubicBezTo>
                    <a:pt x="31578" y="63928"/>
                    <a:pt x="32042" y="63936"/>
                    <a:pt x="32507" y="63936"/>
                  </a:cubicBezTo>
                  <a:cubicBezTo>
                    <a:pt x="36887" y="63936"/>
                    <a:pt x="41344" y="63292"/>
                    <a:pt x="45458" y="61824"/>
                  </a:cubicBezTo>
                  <a:lnTo>
                    <a:pt x="45458" y="61824"/>
                  </a:lnTo>
                  <a:cubicBezTo>
                    <a:pt x="45161" y="62597"/>
                    <a:pt x="45140" y="63404"/>
                    <a:pt x="45095" y="64236"/>
                  </a:cubicBezTo>
                  <a:cubicBezTo>
                    <a:pt x="45044" y="65151"/>
                    <a:pt x="44860" y="66085"/>
                    <a:pt x="44730" y="67004"/>
                  </a:cubicBezTo>
                  <a:cubicBezTo>
                    <a:pt x="44551" y="66985"/>
                    <a:pt x="44371" y="66977"/>
                    <a:pt x="44190" y="66977"/>
                  </a:cubicBezTo>
                  <a:cubicBezTo>
                    <a:pt x="43624" y="66977"/>
                    <a:pt x="43051" y="67054"/>
                    <a:pt x="42495" y="67106"/>
                  </a:cubicBezTo>
                  <a:cubicBezTo>
                    <a:pt x="41460" y="67201"/>
                    <a:pt x="40424" y="67325"/>
                    <a:pt x="39387" y="67428"/>
                  </a:cubicBezTo>
                  <a:cubicBezTo>
                    <a:pt x="38029" y="67564"/>
                    <a:pt x="36593" y="67730"/>
                    <a:pt x="35197" y="67730"/>
                  </a:cubicBezTo>
                  <a:cubicBezTo>
                    <a:pt x="35007" y="67730"/>
                    <a:pt x="34817" y="67727"/>
                    <a:pt x="34628" y="67720"/>
                  </a:cubicBezTo>
                  <a:cubicBezTo>
                    <a:pt x="34609" y="67618"/>
                    <a:pt x="34593" y="67513"/>
                    <a:pt x="34576" y="67409"/>
                  </a:cubicBezTo>
                  <a:cubicBezTo>
                    <a:pt x="35251" y="67238"/>
                    <a:pt x="35910" y="67008"/>
                    <a:pt x="36537" y="66687"/>
                  </a:cubicBezTo>
                  <a:cubicBezTo>
                    <a:pt x="36654" y="66627"/>
                    <a:pt x="36637" y="66419"/>
                    <a:pt x="36499" y="66397"/>
                  </a:cubicBezTo>
                  <a:cubicBezTo>
                    <a:pt x="36363" y="66375"/>
                    <a:pt x="36233" y="66364"/>
                    <a:pt x="36106" y="66364"/>
                  </a:cubicBezTo>
                  <a:cubicBezTo>
                    <a:pt x="35832" y="66364"/>
                    <a:pt x="35570" y="66412"/>
                    <a:pt x="35280" y="66485"/>
                  </a:cubicBezTo>
                  <a:cubicBezTo>
                    <a:pt x="34564" y="66663"/>
                    <a:pt x="33889" y="66840"/>
                    <a:pt x="33152" y="66940"/>
                  </a:cubicBezTo>
                  <a:cubicBezTo>
                    <a:pt x="31858" y="67111"/>
                    <a:pt x="30543" y="67138"/>
                    <a:pt x="29255" y="67321"/>
                  </a:cubicBezTo>
                  <a:cubicBezTo>
                    <a:pt x="29037" y="67352"/>
                    <a:pt x="28978" y="67518"/>
                    <a:pt x="29016" y="67679"/>
                  </a:cubicBezTo>
                  <a:cubicBezTo>
                    <a:pt x="28965" y="67678"/>
                    <a:pt x="28914" y="67678"/>
                    <a:pt x="28864" y="67678"/>
                  </a:cubicBezTo>
                  <a:cubicBezTo>
                    <a:pt x="28315" y="67678"/>
                    <a:pt x="27760" y="67731"/>
                    <a:pt x="27218" y="67739"/>
                  </a:cubicBezTo>
                  <a:cubicBezTo>
                    <a:pt x="27158" y="67740"/>
                    <a:pt x="27099" y="67740"/>
                    <a:pt x="27039" y="67740"/>
                  </a:cubicBezTo>
                  <a:cubicBezTo>
                    <a:pt x="26180" y="67740"/>
                    <a:pt x="25313" y="67651"/>
                    <a:pt x="24479" y="67451"/>
                  </a:cubicBezTo>
                  <a:cubicBezTo>
                    <a:pt x="23657" y="67254"/>
                    <a:pt x="22916" y="66881"/>
                    <a:pt x="22071" y="66741"/>
                  </a:cubicBezTo>
                  <a:cubicBezTo>
                    <a:pt x="21294" y="66612"/>
                    <a:pt x="20512" y="66511"/>
                    <a:pt x="19733" y="66406"/>
                  </a:cubicBezTo>
                  <a:cubicBezTo>
                    <a:pt x="19693" y="66022"/>
                    <a:pt x="19655" y="65639"/>
                    <a:pt x="19613" y="65257"/>
                  </a:cubicBezTo>
                  <a:cubicBezTo>
                    <a:pt x="19582" y="64980"/>
                    <a:pt x="19532" y="64699"/>
                    <a:pt x="19480" y="64420"/>
                  </a:cubicBezTo>
                  <a:cubicBezTo>
                    <a:pt x="19638" y="63205"/>
                    <a:pt x="19696" y="61754"/>
                    <a:pt x="19375" y="60511"/>
                  </a:cubicBezTo>
                  <a:close/>
                  <a:moveTo>
                    <a:pt x="96201" y="65580"/>
                  </a:moveTo>
                  <a:cubicBezTo>
                    <a:pt x="96121" y="66023"/>
                    <a:pt x="96013" y="66462"/>
                    <a:pt x="95940" y="66905"/>
                  </a:cubicBezTo>
                  <a:cubicBezTo>
                    <a:pt x="95793" y="67795"/>
                    <a:pt x="95723" y="68707"/>
                    <a:pt x="95625" y="69603"/>
                  </a:cubicBezTo>
                  <a:cubicBezTo>
                    <a:pt x="95618" y="69666"/>
                    <a:pt x="95615" y="69727"/>
                    <a:pt x="95609" y="69790"/>
                  </a:cubicBezTo>
                  <a:cubicBezTo>
                    <a:pt x="95573" y="69753"/>
                    <a:pt x="95523" y="69727"/>
                    <a:pt x="95467" y="69727"/>
                  </a:cubicBezTo>
                  <a:cubicBezTo>
                    <a:pt x="95439" y="69727"/>
                    <a:pt x="95410" y="69733"/>
                    <a:pt x="95380" y="69747"/>
                  </a:cubicBezTo>
                  <a:cubicBezTo>
                    <a:pt x="94303" y="70249"/>
                    <a:pt x="93180" y="70640"/>
                    <a:pt x="92079" y="71089"/>
                  </a:cubicBezTo>
                  <a:cubicBezTo>
                    <a:pt x="92059" y="71075"/>
                    <a:pt x="92040" y="71061"/>
                    <a:pt x="92012" y="71054"/>
                  </a:cubicBezTo>
                  <a:cubicBezTo>
                    <a:pt x="90346" y="70578"/>
                    <a:pt x="88548" y="69462"/>
                    <a:pt x="86743" y="69462"/>
                  </a:cubicBezTo>
                  <a:cubicBezTo>
                    <a:pt x="86665" y="69462"/>
                    <a:pt x="86587" y="69464"/>
                    <a:pt x="86509" y="69468"/>
                  </a:cubicBezTo>
                  <a:cubicBezTo>
                    <a:pt x="86468" y="69015"/>
                    <a:pt x="86432" y="68561"/>
                    <a:pt x="86456" y="68119"/>
                  </a:cubicBezTo>
                  <a:cubicBezTo>
                    <a:pt x="86487" y="67523"/>
                    <a:pt x="86519" y="67026"/>
                    <a:pt x="86231" y="66489"/>
                  </a:cubicBezTo>
                  <a:cubicBezTo>
                    <a:pt x="86231" y="66488"/>
                    <a:pt x="86230" y="66488"/>
                    <a:pt x="86230" y="66487"/>
                  </a:cubicBezTo>
                  <a:cubicBezTo>
                    <a:pt x="88058" y="66435"/>
                    <a:pt x="89885" y="66326"/>
                    <a:pt x="91701" y="66142"/>
                  </a:cubicBezTo>
                  <a:cubicBezTo>
                    <a:pt x="93195" y="65990"/>
                    <a:pt x="94712" y="65836"/>
                    <a:pt x="96201" y="65580"/>
                  </a:cubicBezTo>
                  <a:close/>
                  <a:moveTo>
                    <a:pt x="70345" y="65189"/>
                  </a:moveTo>
                  <a:lnTo>
                    <a:pt x="70345" y="65189"/>
                  </a:lnTo>
                  <a:cubicBezTo>
                    <a:pt x="70355" y="65193"/>
                    <a:pt x="70367" y="65194"/>
                    <a:pt x="70376" y="65199"/>
                  </a:cubicBezTo>
                  <a:cubicBezTo>
                    <a:pt x="73388" y="66022"/>
                    <a:pt x="76478" y="66278"/>
                    <a:pt x="79593" y="66422"/>
                  </a:cubicBezTo>
                  <a:cubicBezTo>
                    <a:pt x="80035" y="66443"/>
                    <a:pt x="80480" y="66459"/>
                    <a:pt x="80923" y="66473"/>
                  </a:cubicBezTo>
                  <a:cubicBezTo>
                    <a:pt x="80810" y="67521"/>
                    <a:pt x="80626" y="68564"/>
                    <a:pt x="80500" y="69617"/>
                  </a:cubicBezTo>
                  <a:cubicBezTo>
                    <a:pt x="79875" y="69712"/>
                    <a:pt x="79230" y="70111"/>
                    <a:pt x="78656" y="70322"/>
                  </a:cubicBezTo>
                  <a:cubicBezTo>
                    <a:pt x="77798" y="70638"/>
                    <a:pt x="76922" y="70914"/>
                    <a:pt x="76079" y="71273"/>
                  </a:cubicBezTo>
                  <a:cubicBezTo>
                    <a:pt x="76035" y="71240"/>
                    <a:pt x="75979" y="71216"/>
                    <a:pt x="75914" y="71211"/>
                  </a:cubicBezTo>
                  <a:cubicBezTo>
                    <a:pt x="75121" y="71156"/>
                    <a:pt x="74632" y="70619"/>
                    <a:pt x="73939" y="70334"/>
                  </a:cubicBezTo>
                  <a:cubicBezTo>
                    <a:pt x="72933" y="69920"/>
                    <a:pt x="71907" y="69569"/>
                    <a:pt x="70946" y="69055"/>
                  </a:cubicBezTo>
                  <a:cubicBezTo>
                    <a:pt x="70933" y="69048"/>
                    <a:pt x="70921" y="69046"/>
                    <a:pt x="70909" y="69046"/>
                  </a:cubicBezTo>
                  <a:cubicBezTo>
                    <a:pt x="70904" y="69046"/>
                    <a:pt x="70899" y="69046"/>
                    <a:pt x="70894" y="69047"/>
                  </a:cubicBezTo>
                  <a:cubicBezTo>
                    <a:pt x="70756" y="68217"/>
                    <a:pt x="70563" y="67366"/>
                    <a:pt x="70501" y="66539"/>
                  </a:cubicBezTo>
                  <a:cubicBezTo>
                    <a:pt x="70468" y="66071"/>
                    <a:pt x="70450" y="65623"/>
                    <a:pt x="70345" y="65189"/>
                  </a:cubicBezTo>
                  <a:close/>
                  <a:moveTo>
                    <a:pt x="19781" y="66880"/>
                  </a:moveTo>
                  <a:lnTo>
                    <a:pt x="19781" y="66880"/>
                  </a:lnTo>
                  <a:cubicBezTo>
                    <a:pt x="20313" y="67125"/>
                    <a:pt x="20877" y="67241"/>
                    <a:pt x="21481" y="67314"/>
                  </a:cubicBezTo>
                  <a:cubicBezTo>
                    <a:pt x="22485" y="67435"/>
                    <a:pt x="23340" y="67827"/>
                    <a:pt x="24300" y="68105"/>
                  </a:cubicBezTo>
                  <a:cubicBezTo>
                    <a:pt x="25068" y="68328"/>
                    <a:pt x="25891" y="68387"/>
                    <a:pt x="26684" y="68430"/>
                  </a:cubicBezTo>
                  <a:cubicBezTo>
                    <a:pt x="27315" y="68464"/>
                    <a:pt x="27973" y="68522"/>
                    <a:pt x="28620" y="68522"/>
                  </a:cubicBezTo>
                  <a:cubicBezTo>
                    <a:pt x="28755" y="68522"/>
                    <a:pt x="28890" y="68520"/>
                    <a:pt x="29024" y="68514"/>
                  </a:cubicBezTo>
                  <a:cubicBezTo>
                    <a:pt x="29026" y="68565"/>
                    <a:pt x="29029" y="68616"/>
                    <a:pt x="29032" y="68669"/>
                  </a:cubicBezTo>
                  <a:cubicBezTo>
                    <a:pt x="29068" y="69300"/>
                    <a:pt x="28967" y="69933"/>
                    <a:pt x="28950" y="70566"/>
                  </a:cubicBezTo>
                  <a:cubicBezTo>
                    <a:pt x="28945" y="70676"/>
                    <a:pt x="28942" y="70784"/>
                    <a:pt x="28938" y="70893"/>
                  </a:cubicBezTo>
                  <a:cubicBezTo>
                    <a:pt x="28640" y="70862"/>
                    <a:pt x="28338" y="70849"/>
                    <a:pt x="28032" y="70849"/>
                  </a:cubicBezTo>
                  <a:cubicBezTo>
                    <a:pt x="26556" y="70849"/>
                    <a:pt x="25010" y="71161"/>
                    <a:pt x="23600" y="71276"/>
                  </a:cubicBezTo>
                  <a:cubicBezTo>
                    <a:pt x="23587" y="71278"/>
                    <a:pt x="23578" y="71282"/>
                    <a:pt x="23567" y="71285"/>
                  </a:cubicBezTo>
                  <a:cubicBezTo>
                    <a:pt x="23007" y="71035"/>
                    <a:pt x="22448" y="70778"/>
                    <a:pt x="21889" y="70525"/>
                  </a:cubicBezTo>
                  <a:cubicBezTo>
                    <a:pt x="21298" y="70260"/>
                    <a:pt x="20567" y="70019"/>
                    <a:pt x="19999" y="69647"/>
                  </a:cubicBezTo>
                  <a:cubicBezTo>
                    <a:pt x="19977" y="69264"/>
                    <a:pt x="19953" y="68879"/>
                    <a:pt x="19924" y="68495"/>
                  </a:cubicBezTo>
                  <a:cubicBezTo>
                    <a:pt x="19882" y="67957"/>
                    <a:pt x="19832" y="67418"/>
                    <a:pt x="19781" y="66880"/>
                  </a:cubicBezTo>
                  <a:close/>
                  <a:moveTo>
                    <a:pt x="44621" y="67847"/>
                  </a:moveTo>
                  <a:lnTo>
                    <a:pt x="44621" y="67847"/>
                  </a:lnTo>
                  <a:cubicBezTo>
                    <a:pt x="44519" y="68754"/>
                    <a:pt x="44407" y="69657"/>
                    <a:pt x="44282" y="70559"/>
                  </a:cubicBezTo>
                  <a:cubicBezTo>
                    <a:pt x="44257" y="70558"/>
                    <a:pt x="44231" y="70558"/>
                    <a:pt x="44205" y="70558"/>
                  </a:cubicBezTo>
                  <a:cubicBezTo>
                    <a:pt x="43481" y="70558"/>
                    <a:pt x="42704" y="70826"/>
                    <a:pt x="42020" y="70987"/>
                  </a:cubicBezTo>
                  <a:cubicBezTo>
                    <a:pt x="41286" y="71159"/>
                    <a:pt x="40557" y="71358"/>
                    <a:pt x="39830" y="71564"/>
                  </a:cubicBezTo>
                  <a:cubicBezTo>
                    <a:pt x="39181" y="71310"/>
                    <a:pt x="38426" y="71208"/>
                    <a:pt x="37778" y="71045"/>
                  </a:cubicBezTo>
                  <a:cubicBezTo>
                    <a:pt x="36825" y="70807"/>
                    <a:pt x="35878" y="70521"/>
                    <a:pt x="34994" y="70089"/>
                  </a:cubicBezTo>
                  <a:cubicBezTo>
                    <a:pt x="34915" y="69474"/>
                    <a:pt x="34820" y="68865"/>
                    <a:pt x="34717" y="68257"/>
                  </a:cubicBezTo>
                  <a:lnTo>
                    <a:pt x="34717" y="68257"/>
                  </a:lnTo>
                  <a:cubicBezTo>
                    <a:pt x="35047" y="68317"/>
                    <a:pt x="35383" y="68330"/>
                    <a:pt x="35727" y="68330"/>
                  </a:cubicBezTo>
                  <a:cubicBezTo>
                    <a:pt x="35850" y="68330"/>
                    <a:pt x="35974" y="68329"/>
                    <a:pt x="36099" y="68327"/>
                  </a:cubicBezTo>
                  <a:cubicBezTo>
                    <a:pt x="37094" y="68312"/>
                    <a:pt x="38085" y="68309"/>
                    <a:pt x="39080" y="68251"/>
                  </a:cubicBezTo>
                  <a:cubicBezTo>
                    <a:pt x="40117" y="68191"/>
                    <a:pt x="41152" y="68131"/>
                    <a:pt x="42185" y="68031"/>
                  </a:cubicBezTo>
                  <a:cubicBezTo>
                    <a:pt x="42984" y="67955"/>
                    <a:pt x="43822" y="67964"/>
                    <a:pt x="44621" y="67847"/>
                  </a:cubicBezTo>
                  <a:close/>
                  <a:moveTo>
                    <a:pt x="70922" y="69214"/>
                  </a:moveTo>
                  <a:lnTo>
                    <a:pt x="70922" y="69214"/>
                  </a:lnTo>
                  <a:cubicBezTo>
                    <a:pt x="71820" y="69822"/>
                    <a:pt x="72751" y="70363"/>
                    <a:pt x="73729" y="70830"/>
                  </a:cubicBezTo>
                  <a:cubicBezTo>
                    <a:pt x="74275" y="71092"/>
                    <a:pt x="74680" y="71431"/>
                    <a:pt x="75189" y="71634"/>
                  </a:cubicBezTo>
                  <a:cubicBezTo>
                    <a:pt x="74834" y="71773"/>
                    <a:pt x="74480" y="71911"/>
                    <a:pt x="74125" y="72049"/>
                  </a:cubicBezTo>
                  <a:cubicBezTo>
                    <a:pt x="73718" y="71773"/>
                    <a:pt x="73194" y="71611"/>
                    <a:pt x="72765" y="71393"/>
                  </a:cubicBezTo>
                  <a:cubicBezTo>
                    <a:pt x="72191" y="71099"/>
                    <a:pt x="71614" y="70765"/>
                    <a:pt x="71092" y="70374"/>
                  </a:cubicBezTo>
                  <a:cubicBezTo>
                    <a:pt x="71046" y="70059"/>
                    <a:pt x="71001" y="69740"/>
                    <a:pt x="70956" y="69424"/>
                  </a:cubicBezTo>
                  <a:cubicBezTo>
                    <a:pt x="70946" y="69354"/>
                    <a:pt x="70934" y="69286"/>
                    <a:pt x="70922" y="69214"/>
                  </a:cubicBezTo>
                  <a:close/>
                  <a:moveTo>
                    <a:pt x="86547" y="69895"/>
                  </a:moveTo>
                  <a:cubicBezTo>
                    <a:pt x="87377" y="69986"/>
                    <a:pt x="88196" y="70297"/>
                    <a:pt x="88987" y="70524"/>
                  </a:cubicBezTo>
                  <a:cubicBezTo>
                    <a:pt x="89782" y="70753"/>
                    <a:pt x="90515" y="71211"/>
                    <a:pt x="91318" y="71414"/>
                  </a:cubicBezTo>
                  <a:cubicBezTo>
                    <a:pt x="91159" y="71485"/>
                    <a:pt x="91002" y="71557"/>
                    <a:pt x="90844" y="71631"/>
                  </a:cubicBezTo>
                  <a:cubicBezTo>
                    <a:pt x="90347" y="71871"/>
                    <a:pt x="89842" y="72090"/>
                    <a:pt x="89331" y="72299"/>
                  </a:cubicBezTo>
                  <a:cubicBezTo>
                    <a:pt x="89314" y="72282"/>
                    <a:pt x="89293" y="72263"/>
                    <a:pt x="89267" y="72253"/>
                  </a:cubicBezTo>
                  <a:cubicBezTo>
                    <a:pt x="88748" y="72036"/>
                    <a:pt x="88183" y="71864"/>
                    <a:pt x="87643" y="71705"/>
                  </a:cubicBezTo>
                  <a:cubicBezTo>
                    <a:pt x="87314" y="71608"/>
                    <a:pt x="86962" y="71550"/>
                    <a:pt x="86620" y="71465"/>
                  </a:cubicBezTo>
                  <a:cubicBezTo>
                    <a:pt x="86604" y="71116"/>
                    <a:pt x="86589" y="70765"/>
                    <a:pt x="86578" y="70417"/>
                  </a:cubicBezTo>
                  <a:cubicBezTo>
                    <a:pt x="86572" y="70244"/>
                    <a:pt x="86560" y="70069"/>
                    <a:pt x="86547" y="69895"/>
                  </a:cubicBezTo>
                  <a:close/>
                  <a:moveTo>
                    <a:pt x="35054" y="70573"/>
                  </a:moveTo>
                  <a:lnTo>
                    <a:pt x="35054" y="70573"/>
                  </a:lnTo>
                  <a:cubicBezTo>
                    <a:pt x="35701" y="70950"/>
                    <a:pt x="36385" y="71218"/>
                    <a:pt x="37113" y="71456"/>
                  </a:cubicBezTo>
                  <a:cubicBezTo>
                    <a:pt x="37568" y="71605"/>
                    <a:pt x="38051" y="71786"/>
                    <a:pt x="38540" y="71950"/>
                  </a:cubicBezTo>
                  <a:cubicBezTo>
                    <a:pt x="38136" y="72083"/>
                    <a:pt x="37734" y="72223"/>
                    <a:pt x="37334" y="72367"/>
                  </a:cubicBezTo>
                  <a:cubicBezTo>
                    <a:pt x="37328" y="72359"/>
                    <a:pt x="37324" y="72351"/>
                    <a:pt x="37316" y="72343"/>
                  </a:cubicBezTo>
                  <a:cubicBezTo>
                    <a:pt x="36938" y="72000"/>
                    <a:pt x="36319" y="71804"/>
                    <a:pt x="35857" y="71573"/>
                  </a:cubicBezTo>
                  <a:cubicBezTo>
                    <a:pt x="35610" y="71449"/>
                    <a:pt x="35368" y="71365"/>
                    <a:pt x="35118" y="71336"/>
                  </a:cubicBezTo>
                  <a:cubicBezTo>
                    <a:pt x="35105" y="71118"/>
                    <a:pt x="35089" y="70895"/>
                    <a:pt x="35067" y="70674"/>
                  </a:cubicBezTo>
                  <a:cubicBezTo>
                    <a:pt x="35062" y="70640"/>
                    <a:pt x="35058" y="70608"/>
                    <a:pt x="35054" y="70573"/>
                  </a:cubicBezTo>
                  <a:close/>
                  <a:moveTo>
                    <a:pt x="24179" y="71554"/>
                  </a:moveTo>
                  <a:lnTo>
                    <a:pt x="24179" y="71554"/>
                  </a:lnTo>
                  <a:cubicBezTo>
                    <a:pt x="25237" y="71646"/>
                    <a:pt x="26357" y="71762"/>
                    <a:pt x="27451" y="71762"/>
                  </a:cubicBezTo>
                  <a:cubicBezTo>
                    <a:pt x="27945" y="71762"/>
                    <a:pt x="28433" y="71739"/>
                    <a:pt x="28907" y="71678"/>
                  </a:cubicBezTo>
                  <a:lnTo>
                    <a:pt x="28907" y="71678"/>
                  </a:lnTo>
                  <a:cubicBezTo>
                    <a:pt x="28902" y="71801"/>
                    <a:pt x="28893" y="71924"/>
                    <a:pt x="28887" y="72047"/>
                  </a:cubicBezTo>
                  <a:cubicBezTo>
                    <a:pt x="28181" y="72185"/>
                    <a:pt x="27479" y="72628"/>
                    <a:pt x="26757" y="72766"/>
                  </a:cubicBezTo>
                  <a:cubicBezTo>
                    <a:pt x="26037" y="72418"/>
                    <a:pt x="25335" y="72028"/>
                    <a:pt x="24593" y="71728"/>
                  </a:cubicBezTo>
                  <a:cubicBezTo>
                    <a:pt x="24454" y="71671"/>
                    <a:pt x="24316" y="71612"/>
                    <a:pt x="24179" y="71554"/>
                  </a:cubicBezTo>
                  <a:close/>
                  <a:moveTo>
                    <a:pt x="35154" y="72035"/>
                  </a:moveTo>
                  <a:lnTo>
                    <a:pt x="35154" y="72035"/>
                  </a:lnTo>
                  <a:cubicBezTo>
                    <a:pt x="35420" y="72137"/>
                    <a:pt x="35679" y="72263"/>
                    <a:pt x="35935" y="72393"/>
                  </a:cubicBezTo>
                  <a:cubicBezTo>
                    <a:pt x="36115" y="72485"/>
                    <a:pt x="36303" y="72590"/>
                    <a:pt x="36499" y="72672"/>
                  </a:cubicBezTo>
                  <a:cubicBezTo>
                    <a:pt x="36064" y="72830"/>
                    <a:pt x="35629" y="72983"/>
                    <a:pt x="35190" y="73127"/>
                  </a:cubicBezTo>
                  <a:cubicBezTo>
                    <a:pt x="35178" y="72763"/>
                    <a:pt x="35168" y="72399"/>
                    <a:pt x="35154" y="72035"/>
                  </a:cubicBezTo>
                  <a:close/>
                  <a:moveTo>
                    <a:pt x="71200" y="71070"/>
                  </a:moveTo>
                  <a:cubicBezTo>
                    <a:pt x="71459" y="71308"/>
                    <a:pt x="71745" y="71517"/>
                    <a:pt x="72065" y="71719"/>
                  </a:cubicBezTo>
                  <a:cubicBezTo>
                    <a:pt x="72417" y="71934"/>
                    <a:pt x="72844" y="72196"/>
                    <a:pt x="73280" y="72387"/>
                  </a:cubicBezTo>
                  <a:cubicBezTo>
                    <a:pt x="73218" y="72413"/>
                    <a:pt x="73157" y="72437"/>
                    <a:pt x="73097" y="72463"/>
                  </a:cubicBezTo>
                  <a:cubicBezTo>
                    <a:pt x="72552" y="72691"/>
                    <a:pt x="72093" y="73005"/>
                    <a:pt x="71618" y="73306"/>
                  </a:cubicBezTo>
                  <a:cubicBezTo>
                    <a:pt x="71557" y="73038"/>
                    <a:pt x="71491" y="72772"/>
                    <a:pt x="71443" y="72510"/>
                  </a:cubicBezTo>
                  <a:cubicBezTo>
                    <a:pt x="71355" y="72032"/>
                    <a:pt x="71276" y="71551"/>
                    <a:pt x="71200" y="71070"/>
                  </a:cubicBezTo>
                  <a:close/>
                  <a:moveTo>
                    <a:pt x="20091" y="71874"/>
                  </a:moveTo>
                  <a:lnTo>
                    <a:pt x="20091" y="71874"/>
                  </a:lnTo>
                  <a:cubicBezTo>
                    <a:pt x="20503" y="72203"/>
                    <a:pt x="20928" y="72514"/>
                    <a:pt x="21364" y="72823"/>
                  </a:cubicBezTo>
                  <a:cubicBezTo>
                    <a:pt x="21582" y="72978"/>
                    <a:pt x="21816" y="73147"/>
                    <a:pt x="22058" y="73315"/>
                  </a:cubicBezTo>
                  <a:cubicBezTo>
                    <a:pt x="21542" y="73221"/>
                    <a:pt x="21020" y="73155"/>
                    <a:pt x="20506" y="73155"/>
                  </a:cubicBezTo>
                  <a:cubicBezTo>
                    <a:pt x="20384" y="73155"/>
                    <a:pt x="20264" y="73158"/>
                    <a:pt x="20143" y="73166"/>
                  </a:cubicBezTo>
                  <a:cubicBezTo>
                    <a:pt x="20123" y="72735"/>
                    <a:pt x="20105" y="72304"/>
                    <a:pt x="20091" y="71874"/>
                  </a:cubicBezTo>
                  <a:close/>
                  <a:moveTo>
                    <a:pt x="86636" y="71797"/>
                  </a:moveTo>
                  <a:cubicBezTo>
                    <a:pt x="86872" y="71877"/>
                    <a:pt x="87111" y="71947"/>
                    <a:pt x="87349" y="72035"/>
                  </a:cubicBezTo>
                  <a:cubicBezTo>
                    <a:pt x="87787" y="72196"/>
                    <a:pt x="88279" y="72427"/>
                    <a:pt x="88761" y="72530"/>
                  </a:cubicBezTo>
                  <a:cubicBezTo>
                    <a:pt x="88653" y="72571"/>
                    <a:pt x="88548" y="72617"/>
                    <a:pt x="88440" y="72658"/>
                  </a:cubicBezTo>
                  <a:cubicBezTo>
                    <a:pt x="87867" y="72883"/>
                    <a:pt x="87328" y="73172"/>
                    <a:pt x="86774" y="73432"/>
                  </a:cubicBezTo>
                  <a:cubicBezTo>
                    <a:pt x="86750" y="73258"/>
                    <a:pt x="86728" y="73086"/>
                    <a:pt x="86714" y="72916"/>
                  </a:cubicBezTo>
                  <a:cubicBezTo>
                    <a:pt x="86683" y="72544"/>
                    <a:pt x="86657" y="72171"/>
                    <a:pt x="86636" y="71797"/>
                  </a:cubicBezTo>
                  <a:close/>
                  <a:moveTo>
                    <a:pt x="28836" y="72859"/>
                  </a:moveTo>
                  <a:cubicBezTo>
                    <a:pt x="28814" y="73078"/>
                    <a:pt x="28782" y="73305"/>
                    <a:pt x="28751" y="73532"/>
                  </a:cubicBezTo>
                  <a:cubicBezTo>
                    <a:pt x="28397" y="73368"/>
                    <a:pt x="28017" y="73244"/>
                    <a:pt x="27640" y="73115"/>
                  </a:cubicBezTo>
                  <a:cubicBezTo>
                    <a:pt x="28016" y="73049"/>
                    <a:pt x="28438" y="72970"/>
                    <a:pt x="28836" y="72859"/>
                  </a:cubicBezTo>
                  <a:close/>
                  <a:moveTo>
                    <a:pt x="95469" y="71933"/>
                  </a:moveTo>
                  <a:lnTo>
                    <a:pt x="95469" y="71933"/>
                  </a:lnTo>
                  <a:cubicBezTo>
                    <a:pt x="95443" y="72472"/>
                    <a:pt x="95421" y="73011"/>
                    <a:pt x="95394" y="73551"/>
                  </a:cubicBezTo>
                  <a:cubicBezTo>
                    <a:pt x="94839" y="73577"/>
                    <a:pt x="94273" y="73710"/>
                    <a:pt x="93730" y="73751"/>
                  </a:cubicBezTo>
                  <a:cubicBezTo>
                    <a:pt x="93437" y="73772"/>
                    <a:pt x="93141" y="73779"/>
                    <a:pt x="92845" y="73779"/>
                  </a:cubicBezTo>
                  <a:cubicBezTo>
                    <a:pt x="92609" y="73779"/>
                    <a:pt x="92372" y="73774"/>
                    <a:pt x="92136" y="73770"/>
                  </a:cubicBezTo>
                  <a:cubicBezTo>
                    <a:pt x="92473" y="73578"/>
                    <a:pt x="92796" y="73358"/>
                    <a:pt x="93107" y="73160"/>
                  </a:cubicBezTo>
                  <a:cubicBezTo>
                    <a:pt x="93854" y="72685"/>
                    <a:pt x="94681" y="72336"/>
                    <a:pt x="95469" y="71933"/>
                  </a:cubicBezTo>
                  <a:close/>
                  <a:moveTo>
                    <a:pt x="95586" y="70073"/>
                  </a:moveTo>
                  <a:cubicBezTo>
                    <a:pt x="95552" y="70411"/>
                    <a:pt x="95527" y="70749"/>
                    <a:pt x="95508" y="71086"/>
                  </a:cubicBezTo>
                  <a:cubicBezTo>
                    <a:pt x="94672" y="71374"/>
                    <a:pt x="93855" y="71889"/>
                    <a:pt x="93117" y="72297"/>
                  </a:cubicBezTo>
                  <a:cubicBezTo>
                    <a:pt x="92211" y="72796"/>
                    <a:pt x="91379" y="73387"/>
                    <a:pt x="90400" y="73745"/>
                  </a:cubicBezTo>
                  <a:cubicBezTo>
                    <a:pt x="90390" y="73749"/>
                    <a:pt x="90382" y="73757"/>
                    <a:pt x="90371" y="73761"/>
                  </a:cubicBezTo>
                  <a:cubicBezTo>
                    <a:pt x="89394" y="73765"/>
                    <a:pt x="88403" y="73782"/>
                    <a:pt x="87431" y="73869"/>
                  </a:cubicBezTo>
                  <a:cubicBezTo>
                    <a:pt x="87673" y="73767"/>
                    <a:pt x="87908" y="73646"/>
                    <a:pt x="88149" y="73514"/>
                  </a:cubicBezTo>
                  <a:cubicBezTo>
                    <a:pt x="88928" y="73093"/>
                    <a:pt x="89786" y="72786"/>
                    <a:pt x="90581" y="72392"/>
                  </a:cubicBezTo>
                  <a:cubicBezTo>
                    <a:pt x="92224" y="71573"/>
                    <a:pt x="93947" y="70930"/>
                    <a:pt x="95577" y="70079"/>
                  </a:cubicBezTo>
                  <a:cubicBezTo>
                    <a:pt x="95580" y="70078"/>
                    <a:pt x="95581" y="70075"/>
                    <a:pt x="95586" y="70073"/>
                  </a:cubicBezTo>
                  <a:close/>
                  <a:moveTo>
                    <a:pt x="80424" y="70369"/>
                  </a:moveTo>
                  <a:cubicBezTo>
                    <a:pt x="80401" y="70651"/>
                    <a:pt x="80385" y="70931"/>
                    <a:pt x="80372" y="71215"/>
                  </a:cubicBezTo>
                  <a:cubicBezTo>
                    <a:pt x="79620" y="71484"/>
                    <a:pt x="78910" y="71931"/>
                    <a:pt x="78217" y="72307"/>
                  </a:cubicBezTo>
                  <a:cubicBezTo>
                    <a:pt x="77242" y="72837"/>
                    <a:pt x="76241" y="73374"/>
                    <a:pt x="75190" y="73744"/>
                  </a:cubicBezTo>
                  <a:cubicBezTo>
                    <a:pt x="74106" y="73799"/>
                    <a:pt x="73020" y="73893"/>
                    <a:pt x="71939" y="73893"/>
                  </a:cubicBezTo>
                  <a:cubicBezTo>
                    <a:pt x="71907" y="73893"/>
                    <a:pt x="71875" y="73893"/>
                    <a:pt x="71843" y="73893"/>
                  </a:cubicBezTo>
                  <a:cubicBezTo>
                    <a:pt x="72441" y="73685"/>
                    <a:pt x="73014" y="73378"/>
                    <a:pt x="73594" y="73149"/>
                  </a:cubicBezTo>
                  <a:cubicBezTo>
                    <a:pt x="74464" y="72807"/>
                    <a:pt x="75330" y="72466"/>
                    <a:pt x="76186" y="72085"/>
                  </a:cubicBezTo>
                  <a:cubicBezTo>
                    <a:pt x="77147" y="71653"/>
                    <a:pt x="78128" y="71273"/>
                    <a:pt x="79112" y="70899"/>
                  </a:cubicBezTo>
                  <a:cubicBezTo>
                    <a:pt x="79524" y="70741"/>
                    <a:pt x="80015" y="70601"/>
                    <a:pt x="80424" y="70369"/>
                  </a:cubicBezTo>
                  <a:close/>
                  <a:moveTo>
                    <a:pt x="80348" y="71963"/>
                  </a:moveTo>
                  <a:lnTo>
                    <a:pt x="80348" y="71963"/>
                  </a:lnTo>
                  <a:cubicBezTo>
                    <a:pt x="80334" y="72649"/>
                    <a:pt x="80332" y="73331"/>
                    <a:pt x="80306" y="74014"/>
                  </a:cubicBezTo>
                  <a:cubicBezTo>
                    <a:pt x="79750" y="73825"/>
                    <a:pt x="79131" y="73862"/>
                    <a:pt x="78545" y="73803"/>
                  </a:cubicBezTo>
                  <a:cubicBezTo>
                    <a:pt x="77903" y="73739"/>
                    <a:pt x="77272" y="73707"/>
                    <a:pt x="76631" y="73703"/>
                  </a:cubicBezTo>
                  <a:cubicBezTo>
                    <a:pt x="77022" y="73574"/>
                    <a:pt x="77403" y="73413"/>
                    <a:pt x="77785" y="73226"/>
                  </a:cubicBezTo>
                  <a:cubicBezTo>
                    <a:pt x="78637" y="72811"/>
                    <a:pt x="79501" y="72397"/>
                    <a:pt x="80348" y="71963"/>
                  </a:cubicBezTo>
                  <a:close/>
                  <a:moveTo>
                    <a:pt x="44190" y="71225"/>
                  </a:moveTo>
                  <a:lnTo>
                    <a:pt x="44163" y="71428"/>
                  </a:lnTo>
                  <a:cubicBezTo>
                    <a:pt x="44117" y="71750"/>
                    <a:pt x="44043" y="72093"/>
                    <a:pt x="43968" y="72443"/>
                  </a:cubicBezTo>
                  <a:cubicBezTo>
                    <a:pt x="43139" y="72658"/>
                    <a:pt x="42318" y="72983"/>
                    <a:pt x="41494" y="73179"/>
                  </a:cubicBezTo>
                  <a:cubicBezTo>
                    <a:pt x="40658" y="73377"/>
                    <a:pt x="39924" y="73878"/>
                    <a:pt x="39042" y="73878"/>
                  </a:cubicBezTo>
                  <a:cubicBezTo>
                    <a:pt x="39011" y="73878"/>
                    <a:pt x="38981" y="73878"/>
                    <a:pt x="38950" y="73877"/>
                  </a:cubicBezTo>
                  <a:cubicBezTo>
                    <a:pt x="38949" y="73876"/>
                    <a:pt x="38948" y="73876"/>
                    <a:pt x="38946" y="73876"/>
                  </a:cubicBezTo>
                  <a:cubicBezTo>
                    <a:pt x="38868" y="73876"/>
                    <a:pt x="38816" y="73957"/>
                    <a:pt x="38822" y="74027"/>
                  </a:cubicBezTo>
                  <a:cubicBezTo>
                    <a:pt x="38086" y="73932"/>
                    <a:pt x="37353" y="73853"/>
                    <a:pt x="36610" y="73820"/>
                  </a:cubicBezTo>
                  <a:cubicBezTo>
                    <a:pt x="36166" y="73801"/>
                    <a:pt x="35672" y="73809"/>
                    <a:pt x="35207" y="73757"/>
                  </a:cubicBezTo>
                  <a:cubicBezTo>
                    <a:pt x="35207" y="73707"/>
                    <a:pt x="35204" y="73656"/>
                    <a:pt x="35201" y="73605"/>
                  </a:cubicBezTo>
                  <a:cubicBezTo>
                    <a:pt x="36603" y="73545"/>
                    <a:pt x="37959" y="72888"/>
                    <a:pt x="39289" y="72489"/>
                  </a:cubicBezTo>
                  <a:cubicBezTo>
                    <a:pt x="39484" y="72431"/>
                    <a:pt x="39681" y="72375"/>
                    <a:pt x="39878" y="72317"/>
                  </a:cubicBezTo>
                  <a:cubicBezTo>
                    <a:pt x="39962" y="72332"/>
                    <a:pt x="40044" y="72348"/>
                    <a:pt x="40124" y="72358"/>
                  </a:cubicBezTo>
                  <a:cubicBezTo>
                    <a:pt x="40140" y="72360"/>
                    <a:pt x="40156" y="72361"/>
                    <a:pt x="40171" y="72361"/>
                  </a:cubicBezTo>
                  <a:cubicBezTo>
                    <a:pt x="40324" y="72361"/>
                    <a:pt x="40445" y="72259"/>
                    <a:pt x="40484" y="72137"/>
                  </a:cubicBezTo>
                  <a:cubicBezTo>
                    <a:pt x="40959" y="72000"/>
                    <a:pt x="41434" y="71868"/>
                    <a:pt x="41913" y="71743"/>
                  </a:cubicBezTo>
                  <a:cubicBezTo>
                    <a:pt x="42638" y="71551"/>
                    <a:pt x="43467" y="71472"/>
                    <a:pt x="44190" y="71225"/>
                  </a:cubicBezTo>
                  <a:close/>
                  <a:moveTo>
                    <a:pt x="43828" y="73157"/>
                  </a:moveTo>
                  <a:lnTo>
                    <a:pt x="43828" y="73157"/>
                  </a:lnTo>
                  <a:cubicBezTo>
                    <a:pt x="43772" y="73464"/>
                    <a:pt x="43733" y="73771"/>
                    <a:pt x="43721" y="74068"/>
                  </a:cubicBezTo>
                  <a:cubicBezTo>
                    <a:pt x="43397" y="74036"/>
                    <a:pt x="43070" y="74024"/>
                    <a:pt x="42743" y="74024"/>
                  </a:cubicBezTo>
                  <a:cubicBezTo>
                    <a:pt x="41991" y="74024"/>
                    <a:pt x="41234" y="74086"/>
                    <a:pt x="40476" y="74103"/>
                  </a:cubicBezTo>
                  <a:cubicBezTo>
                    <a:pt x="40755" y="74020"/>
                    <a:pt x="41029" y="73915"/>
                    <a:pt x="41286" y="73822"/>
                  </a:cubicBezTo>
                  <a:cubicBezTo>
                    <a:pt x="42100" y="73530"/>
                    <a:pt x="42989" y="73403"/>
                    <a:pt x="43828" y="73157"/>
                  </a:cubicBezTo>
                  <a:close/>
                  <a:moveTo>
                    <a:pt x="20032" y="70338"/>
                  </a:moveTo>
                  <a:cubicBezTo>
                    <a:pt x="20352" y="70531"/>
                    <a:pt x="20702" y="70687"/>
                    <a:pt x="21042" y="70883"/>
                  </a:cubicBezTo>
                  <a:cubicBezTo>
                    <a:pt x="21934" y="71402"/>
                    <a:pt x="22959" y="71778"/>
                    <a:pt x="23910" y="72172"/>
                  </a:cubicBezTo>
                  <a:cubicBezTo>
                    <a:pt x="24856" y="72563"/>
                    <a:pt x="25763" y="73014"/>
                    <a:pt x="26686" y="73448"/>
                  </a:cubicBezTo>
                  <a:cubicBezTo>
                    <a:pt x="27282" y="73730"/>
                    <a:pt x="28003" y="74121"/>
                    <a:pt x="28688" y="74141"/>
                  </a:cubicBezTo>
                  <a:lnTo>
                    <a:pt x="28688" y="74169"/>
                  </a:lnTo>
                  <a:cubicBezTo>
                    <a:pt x="28584" y="74170"/>
                    <a:pt x="28480" y="74171"/>
                    <a:pt x="28376" y="74171"/>
                  </a:cubicBezTo>
                  <a:cubicBezTo>
                    <a:pt x="26972" y="74171"/>
                    <a:pt x="25591" y="74042"/>
                    <a:pt x="24214" y="73770"/>
                  </a:cubicBezTo>
                  <a:cubicBezTo>
                    <a:pt x="24198" y="73741"/>
                    <a:pt x="24176" y="73714"/>
                    <a:pt x="24142" y="73687"/>
                  </a:cubicBezTo>
                  <a:cubicBezTo>
                    <a:pt x="23492" y="73153"/>
                    <a:pt x="22685" y="72786"/>
                    <a:pt x="21992" y="72292"/>
                  </a:cubicBezTo>
                  <a:cubicBezTo>
                    <a:pt x="21354" y="71838"/>
                    <a:pt x="20746" y="71383"/>
                    <a:pt x="20059" y="71034"/>
                  </a:cubicBezTo>
                  <a:cubicBezTo>
                    <a:pt x="20050" y="70804"/>
                    <a:pt x="20041" y="70572"/>
                    <a:pt x="20032" y="70338"/>
                  </a:cubicBezTo>
                  <a:close/>
                  <a:moveTo>
                    <a:pt x="35235" y="74306"/>
                  </a:moveTo>
                  <a:cubicBezTo>
                    <a:pt x="35567" y="74350"/>
                    <a:pt x="35903" y="74352"/>
                    <a:pt x="36252" y="74417"/>
                  </a:cubicBezTo>
                  <a:cubicBezTo>
                    <a:pt x="37003" y="74558"/>
                    <a:pt x="37853" y="74486"/>
                    <a:pt x="38620" y="74563"/>
                  </a:cubicBezTo>
                  <a:cubicBezTo>
                    <a:pt x="39616" y="74663"/>
                    <a:pt x="40681" y="74739"/>
                    <a:pt x="41734" y="74739"/>
                  </a:cubicBezTo>
                  <a:cubicBezTo>
                    <a:pt x="42416" y="74739"/>
                    <a:pt x="43094" y="74707"/>
                    <a:pt x="43744" y="74629"/>
                  </a:cubicBezTo>
                  <a:cubicBezTo>
                    <a:pt x="43750" y="74676"/>
                    <a:pt x="43758" y="74723"/>
                    <a:pt x="43765" y="74770"/>
                  </a:cubicBezTo>
                  <a:cubicBezTo>
                    <a:pt x="43774" y="74822"/>
                    <a:pt x="43800" y="74863"/>
                    <a:pt x="43831" y="74900"/>
                  </a:cubicBezTo>
                  <a:cubicBezTo>
                    <a:pt x="44084" y="75435"/>
                    <a:pt x="44735" y="75521"/>
                    <a:pt x="45292" y="75664"/>
                  </a:cubicBezTo>
                  <a:cubicBezTo>
                    <a:pt x="45706" y="75768"/>
                    <a:pt x="46120" y="75981"/>
                    <a:pt x="46511" y="76157"/>
                  </a:cubicBezTo>
                  <a:cubicBezTo>
                    <a:pt x="46441" y="76158"/>
                    <a:pt x="46370" y="76159"/>
                    <a:pt x="46299" y="76159"/>
                  </a:cubicBezTo>
                  <a:cubicBezTo>
                    <a:pt x="45648" y="76159"/>
                    <a:pt x="44991" y="76103"/>
                    <a:pt x="44357" y="76079"/>
                  </a:cubicBezTo>
                  <a:cubicBezTo>
                    <a:pt x="43248" y="76040"/>
                    <a:pt x="42141" y="76013"/>
                    <a:pt x="41032" y="75959"/>
                  </a:cubicBezTo>
                  <a:cubicBezTo>
                    <a:pt x="39912" y="75904"/>
                    <a:pt x="38801" y="75762"/>
                    <a:pt x="37685" y="75654"/>
                  </a:cubicBezTo>
                  <a:cubicBezTo>
                    <a:pt x="36805" y="75571"/>
                    <a:pt x="36075" y="75363"/>
                    <a:pt x="35296" y="75077"/>
                  </a:cubicBezTo>
                  <a:cubicBezTo>
                    <a:pt x="35270" y="74821"/>
                    <a:pt x="35249" y="74563"/>
                    <a:pt x="35235" y="74306"/>
                  </a:cubicBezTo>
                  <a:close/>
                  <a:moveTo>
                    <a:pt x="71798" y="74485"/>
                  </a:moveTo>
                  <a:lnTo>
                    <a:pt x="71798" y="74485"/>
                  </a:lnTo>
                  <a:cubicBezTo>
                    <a:pt x="72072" y="74556"/>
                    <a:pt x="72353" y="74577"/>
                    <a:pt x="72643" y="74577"/>
                  </a:cubicBezTo>
                  <a:cubicBezTo>
                    <a:pt x="72731" y="74577"/>
                    <a:pt x="72820" y="74575"/>
                    <a:pt x="72910" y="74572"/>
                  </a:cubicBezTo>
                  <a:cubicBezTo>
                    <a:pt x="73692" y="74548"/>
                    <a:pt x="74474" y="74530"/>
                    <a:pt x="75256" y="74530"/>
                  </a:cubicBezTo>
                  <a:cubicBezTo>
                    <a:pt x="75365" y="74530"/>
                    <a:pt x="75474" y="74531"/>
                    <a:pt x="75583" y="74531"/>
                  </a:cubicBezTo>
                  <a:cubicBezTo>
                    <a:pt x="76380" y="74536"/>
                    <a:pt x="77172" y="74553"/>
                    <a:pt x="77967" y="74613"/>
                  </a:cubicBezTo>
                  <a:cubicBezTo>
                    <a:pt x="78470" y="74653"/>
                    <a:pt x="79051" y="74780"/>
                    <a:pt x="79597" y="74780"/>
                  </a:cubicBezTo>
                  <a:cubicBezTo>
                    <a:pt x="79831" y="74780"/>
                    <a:pt x="80059" y="74757"/>
                    <a:pt x="80271" y="74694"/>
                  </a:cubicBezTo>
                  <a:lnTo>
                    <a:pt x="80271" y="74694"/>
                  </a:lnTo>
                  <a:cubicBezTo>
                    <a:pt x="80262" y="74825"/>
                    <a:pt x="80249" y="74952"/>
                    <a:pt x="80239" y="75081"/>
                  </a:cubicBezTo>
                  <a:cubicBezTo>
                    <a:pt x="79541" y="75340"/>
                    <a:pt x="78887" y="75540"/>
                    <a:pt x="78097" y="75629"/>
                  </a:cubicBezTo>
                  <a:cubicBezTo>
                    <a:pt x="77004" y="75753"/>
                    <a:pt x="75908" y="75883"/>
                    <a:pt x="74812" y="75946"/>
                  </a:cubicBezTo>
                  <a:cubicBezTo>
                    <a:pt x="73704" y="76012"/>
                    <a:pt x="72591" y="76032"/>
                    <a:pt x="71481" y="76069"/>
                  </a:cubicBezTo>
                  <a:cubicBezTo>
                    <a:pt x="70771" y="76092"/>
                    <a:pt x="70032" y="76161"/>
                    <a:pt x="69302" y="76161"/>
                  </a:cubicBezTo>
                  <a:cubicBezTo>
                    <a:pt x="69204" y="76161"/>
                    <a:pt x="69106" y="76159"/>
                    <a:pt x="69007" y="76157"/>
                  </a:cubicBezTo>
                  <a:cubicBezTo>
                    <a:pt x="69360" y="75983"/>
                    <a:pt x="69751" y="75799"/>
                    <a:pt x="70109" y="75698"/>
                  </a:cubicBezTo>
                  <a:cubicBezTo>
                    <a:pt x="70606" y="75559"/>
                    <a:pt x="71212" y="75497"/>
                    <a:pt x="71551" y="75132"/>
                  </a:cubicBezTo>
                  <a:cubicBezTo>
                    <a:pt x="71662" y="75104"/>
                    <a:pt x="71757" y="75031"/>
                    <a:pt x="71776" y="74901"/>
                  </a:cubicBezTo>
                  <a:cubicBezTo>
                    <a:pt x="71796" y="74764"/>
                    <a:pt x="71799" y="74623"/>
                    <a:pt x="71798" y="74485"/>
                  </a:cubicBezTo>
                  <a:close/>
                  <a:moveTo>
                    <a:pt x="20173" y="73790"/>
                  </a:moveTo>
                  <a:cubicBezTo>
                    <a:pt x="21343" y="74031"/>
                    <a:pt x="22600" y="74059"/>
                    <a:pt x="23786" y="74160"/>
                  </a:cubicBezTo>
                  <a:cubicBezTo>
                    <a:pt x="23812" y="74166"/>
                    <a:pt x="23836" y="74170"/>
                    <a:pt x="23860" y="74175"/>
                  </a:cubicBezTo>
                  <a:cubicBezTo>
                    <a:pt x="23875" y="74177"/>
                    <a:pt x="23889" y="74177"/>
                    <a:pt x="23903" y="74177"/>
                  </a:cubicBezTo>
                  <a:cubicBezTo>
                    <a:pt x="23919" y="74177"/>
                    <a:pt x="23936" y="74176"/>
                    <a:pt x="23952" y="74175"/>
                  </a:cubicBezTo>
                  <a:cubicBezTo>
                    <a:pt x="23996" y="74178"/>
                    <a:pt x="24042" y="74182"/>
                    <a:pt x="24088" y="74185"/>
                  </a:cubicBezTo>
                  <a:cubicBezTo>
                    <a:pt x="25635" y="74338"/>
                    <a:pt x="27161" y="74656"/>
                    <a:pt x="28716" y="74745"/>
                  </a:cubicBezTo>
                  <a:cubicBezTo>
                    <a:pt x="28725" y="74803"/>
                    <a:pt x="28732" y="74862"/>
                    <a:pt x="28747" y="74920"/>
                  </a:cubicBezTo>
                  <a:cubicBezTo>
                    <a:pt x="28755" y="74963"/>
                    <a:pt x="28777" y="74996"/>
                    <a:pt x="28802" y="75028"/>
                  </a:cubicBezTo>
                  <a:cubicBezTo>
                    <a:pt x="29043" y="75585"/>
                    <a:pt x="29705" y="75670"/>
                    <a:pt x="30273" y="75815"/>
                  </a:cubicBezTo>
                  <a:cubicBezTo>
                    <a:pt x="30685" y="75920"/>
                    <a:pt x="31100" y="76133"/>
                    <a:pt x="31493" y="76309"/>
                  </a:cubicBezTo>
                  <a:cubicBezTo>
                    <a:pt x="31422" y="76310"/>
                    <a:pt x="31352" y="76311"/>
                    <a:pt x="31281" y="76311"/>
                  </a:cubicBezTo>
                  <a:cubicBezTo>
                    <a:pt x="30629" y="76311"/>
                    <a:pt x="29973" y="76255"/>
                    <a:pt x="29337" y="76231"/>
                  </a:cubicBezTo>
                  <a:cubicBezTo>
                    <a:pt x="28228" y="76192"/>
                    <a:pt x="27121" y="76165"/>
                    <a:pt x="26012" y="76111"/>
                  </a:cubicBezTo>
                  <a:cubicBezTo>
                    <a:pt x="24892" y="76056"/>
                    <a:pt x="23781" y="75914"/>
                    <a:pt x="22665" y="75806"/>
                  </a:cubicBezTo>
                  <a:cubicBezTo>
                    <a:pt x="21786" y="75721"/>
                    <a:pt x="21057" y="75515"/>
                    <a:pt x="20281" y="75230"/>
                  </a:cubicBezTo>
                  <a:cubicBezTo>
                    <a:pt x="20234" y="74752"/>
                    <a:pt x="20200" y="74271"/>
                    <a:pt x="20173" y="73790"/>
                  </a:cubicBezTo>
                  <a:close/>
                  <a:moveTo>
                    <a:pt x="95345" y="74314"/>
                  </a:moveTo>
                  <a:lnTo>
                    <a:pt x="95345" y="74314"/>
                  </a:lnTo>
                  <a:cubicBezTo>
                    <a:pt x="95323" y="74621"/>
                    <a:pt x="95295" y="74926"/>
                    <a:pt x="95263" y="75230"/>
                  </a:cubicBezTo>
                  <a:cubicBezTo>
                    <a:pt x="94564" y="75492"/>
                    <a:pt x="93908" y="75690"/>
                    <a:pt x="93117" y="75781"/>
                  </a:cubicBezTo>
                  <a:cubicBezTo>
                    <a:pt x="92025" y="75905"/>
                    <a:pt x="90929" y="76034"/>
                    <a:pt x="89833" y="76098"/>
                  </a:cubicBezTo>
                  <a:cubicBezTo>
                    <a:pt x="88723" y="76164"/>
                    <a:pt x="87613" y="76184"/>
                    <a:pt x="86502" y="76221"/>
                  </a:cubicBezTo>
                  <a:cubicBezTo>
                    <a:pt x="85788" y="76243"/>
                    <a:pt x="85049" y="76313"/>
                    <a:pt x="84317" y="76313"/>
                  </a:cubicBezTo>
                  <a:cubicBezTo>
                    <a:pt x="84220" y="76313"/>
                    <a:pt x="84123" y="76311"/>
                    <a:pt x="84026" y="76309"/>
                  </a:cubicBezTo>
                  <a:cubicBezTo>
                    <a:pt x="84378" y="76135"/>
                    <a:pt x="84770" y="75951"/>
                    <a:pt x="85128" y="75850"/>
                  </a:cubicBezTo>
                  <a:cubicBezTo>
                    <a:pt x="85745" y="75679"/>
                    <a:pt x="86532" y="75623"/>
                    <a:pt x="86766" y="74955"/>
                  </a:cubicBezTo>
                  <a:cubicBezTo>
                    <a:pt x="86778" y="74935"/>
                    <a:pt x="86788" y="74914"/>
                    <a:pt x="86794" y="74892"/>
                  </a:cubicBezTo>
                  <a:cubicBezTo>
                    <a:pt x="86823" y="74773"/>
                    <a:pt x="86838" y="74650"/>
                    <a:pt x="86845" y="74527"/>
                  </a:cubicBezTo>
                  <a:cubicBezTo>
                    <a:pt x="87253" y="74564"/>
                    <a:pt x="87667" y="74578"/>
                    <a:pt x="88083" y="74578"/>
                  </a:cubicBezTo>
                  <a:cubicBezTo>
                    <a:pt x="89191" y="74578"/>
                    <a:pt x="90316" y="74482"/>
                    <a:pt x="91401" y="74482"/>
                  </a:cubicBezTo>
                  <a:cubicBezTo>
                    <a:pt x="91407" y="74482"/>
                    <a:pt x="91413" y="74482"/>
                    <a:pt x="91419" y="74482"/>
                  </a:cubicBezTo>
                  <a:cubicBezTo>
                    <a:pt x="91531" y="74482"/>
                    <a:pt x="91642" y="74482"/>
                    <a:pt x="91754" y="74482"/>
                  </a:cubicBezTo>
                  <a:cubicBezTo>
                    <a:pt x="92958" y="74482"/>
                    <a:pt x="94153" y="74469"/>
                    <a:pt x="95345" y="74314"/>
                  </a:cubicBezTo>
                  <a:close/>
                  <a:moveTo>
                    <a:pt x="94221" y="0"/>
                  </a:moveTo>
                  <a:cubicBezTo>
                    <a:pt x="93953" y="0"/>
                    <a:pt x="93681" y="24"/>
                    <a:pt x="93407" y="74"/>
                  </a:cubicBezTo>
                  <a:cubicBezTo>
                    <a:pt x="92841" y="177"/>
                    <a:pt x="91777" y="538"/>
                    <a:pt x="91683" y="1210"/>
                  </a:cubicBezTo>
                  <a:cubicBezTo>
                    <a:pt x="91312" y="1150"/>
                    <a:pt x="90934" y="1120"/>
                    <a:pt x="90556" y="1120"/>
                  </a:cubicBezTo>
                  <a:cubicBezTo>
                    <a:pt x="89239" y="1120"/>
                    <a:pt x="87909" y="1475"/>
                    <a:pt x="86782" y="2106"/>
                  </a:cubicBezTo>
                  <a:cubicBezTo>
                    <a:pt x="85796" y="2661"/>
                    <a:pt x="85068" y="3512"/>
                    <a:pt x="84583" y="4524"/>
                  </a:cubicBezTo>
                  <a:cubicBezTo>
                    <a:pt x="84330" y="5054"/>
                    <a:pt x="84048" y="5903"/>
                    <a:pt x="84363" y="6421"/>
                  </a:cubicBezTo>
                  <a:cubicBezTo>
                    <a:pt x="84153" y="6414"/>
                    <a:pt x="83942" y="6411"/>
                    <a:pt x="83732" y="6411"/>
                  </a:cubicBezTo>
                  <a:cubicBezTo>
                    <a:pt x="78552" y="6411"/>
                    <a:pt x="73302" y="8466"/>
                    <a:pt x="69423" y="11773"/>
                  </a:cubicBezTo>
                  <a:cubicBezTo>
                    <a:pt x="66749" y="14053"/>
                    <a:pt x="64805" y="17145"/>
                    <a:pt x="63944" y="20553"/>
                  </a:cubicBezTo>
                  <a:cubicBezTo>
                    <a:pt x="63731" y="21402"/>
                    <a:pt x="63591" y="22266"/>
                    <a:pt x="63516" y="23136"/>
                  </a:cubicBezTo>
                  <a:cubicBezTo>
                    <a:pt x="63355" y="23061"/>
                    <a:pt x="63192" y="22977"/>
                    <a:pt x="63029" y="22886"/>
                  </a:cubicBezTo>
                  <a:cubicBezTo>
                    <a:pt x="62959" y="22846"/>
                    <a:pt x="62890" y="22828"/>
                    <a:pt x="62827" y="22828"/>
                  </a:cubicBezTo>
                  <a:cubicBezTo>
                    <a:pt x="62557" y="22828"/>
                    <a:pt x="62371" y="23145"/>
                    <a:pt x="62494" y="23421"/>
                  </a:cubicBezTo>
                  <a:cubicBezTo>
                    <a:pt x="62700" y="23887"/>
                    <a:pt x="63038" y="24197"/>
                    <a:pt x="63452" y="24390"/>
                  </a:cubicBezTo>
                  <a:cubicBezTo>
                    <a:pt x="63423" y="26214"/>
                    <a:pt x="63671" y="28047"/>
                    <a:pt x="64149" y="29810"/>
                  </a:cubicBezTo>
                  <a:cubicBezTo>
                    <a:pt x="63629" y="29213"/>
                    <a:pt x="63095" y="28695"/>
                    <a:pt x="62443" y="28250"/>
                  </a:cubicBezTo>
                  <a:cubicBezTo>
                    <a:pt x="62446" y="28179"/>
                    <a:pt x="62434" y="28103"/>
                    <a:pt x="62394" y="28019"/>
                  </a:cubicBezTo>
                  <a:cubicBezTo>
                    <a:pt x="61981" y="27154"/>
                    <a:pt x="61531" y="26372"/>
                    <a:pt x="60952" y="25635"/>
                  </a:cubicBezTo>
                  <a:cubicBezTo>
                    <a:pt x="60619" y="25040"/>
                    <a:pt x="60004" y="24492"/>
                    <a:pt x="59526" y="24158"/>
                  </a:cubicBezTo>
                  <a:cubicBezTo>
                    <a:pt x="59286" y="23990"/>
                    <a:pt x="59053" y="23917"/>
                    <a:pt x="58836" y="23917"/>
                  </a:cubicBezTo>
                  <a:cubicBezTo>
                    <a:pt x="58501" y="23917"/>
                    <a:pt x="58204" y="24092"/>
                    <a:pt x="57976" y="24368"/>
                  </a:cubicBezTo>
                  <a:cubicBezTo>
                    <a:pt x="57534" y="24066"/>
                    <a:pt x="57022" y="23876"/>
                    <a:pt x="56499" y="23876"/>
                  </a:cubicBezTo>
                  <a:cubicBezTo>
                    <a:pt x="56465" y="23876"/>
                    <a:pt x="56432" y="23877"/>
                    <a:pt x="56398" y="23878"/>
                  </a:cubicBezTo>
                  <a:cubicBezTo>
                    <a:pt x="55771" y="23908"/>
                    <a:pt x="55297" y="24218"/>
                    <a:pt x="55157" y="24720"/>
                  </a:cubicBezTo>
                  <a:cubicBezTo>
                    <a:pt x="54967" y="24638"/>
                    <a:pt x="54757" y="24598"/>
                    <a:pt x="54545" y="24598"/>
                  </a:cubicBezTo>
                  <a:cubicBezTo>
                    <a:pt x="54172" y="24598"/>
                    <a:pt x="53794" y="24721"/>
                    <a:pt x="53514" y="24954"/>
                  </a:cubicBezTo>
                  <a:cubicBezTo>
                    <a:pt x="53285" y="25146"/>
                    <a:pt x="53099" y="25372"/>
                    <a:pt x="52944" y="25619"/>
                  </a:cubicBezTo>
                  <a:cubicBezTo>
                    <a:pt x="52939" y="25619"/>
                    <a:pt x="52934" y="25619"/>
                    <a:pt x="52928" y="25619"/>
                  </a:cubicBezTo>
                  <a:cubicBezTo>
                    <a:pt x="52901" y="25619"/>
                    <a:pt x="52873" y="25622"/>
                    <a:pt x="52848" y="25630"/>
                  </a:cubicBezTo>
                  <a:cubicBezTo>
                    <a:pt x="52520" y="25723"/>
                    <a:pt x="52256" y="25893"/>
                    <a:pt x="52023" y="26107"/>
                  </a:cubicBezTo>
                  <a:cubicBezTo>
                    <a:pt x="52050" y="25787"/>
                    <a:pt x="52069" y="25467"/>
                    <a:pt x="52079" y="25146"/>
                  </a:cubicBezTo>
                  <a:cubicBezTo>
                    <a:pt x="52147" y="22793"/>
                    <a:pt x="51710" y="20460"/>
                    <a:pt x="50839" y="18280"/>
                  </a:cubicBezTo>
                  <a:cubicBezTo>
                    <a:pt x="51788" y="17288"/>
                    <a:pt x="52536" y="16089"/>
                    <a:pt x="53067" y="14846"/>
                  </a:cubicBezTo>
                  <a:cubicBezTo>
                    <a:pt x="53469" y="13903"/>
                    <a:pt x="53745" y="12921"/>
                    <a:pt x="53929" y="11915"/>
                  </a:cubicBezTo>
                  <a:cubicBezTo>
                    <a:pt x="54074" y="11121"/>
                    <a:pt x="54412" y="9863"/>
                    <a:pt x="53961" y="9147"/>
                  </a:cubicBezTo>
                  <a:cubicBezTo>
                    <a:pt x="53881" y="9018"/>
                    <a:pt x="53753" y="8955"/>
                    <a:pt x="53625" y="8955"/>
                  </a:cubicBezTo>
                  <a:cubicBezTo>
                    <a:pt x="53552" y="8955"/>
                    <a:pt x="53478" y="8975"/>
                    <a:pt x="53413" y="9015"/>
                  </a:cubicBezTo>
                  <a:cubicBezTo>
                    <a:pt x="53343" y="8940"/>
                    <a:pt x="53240" y="8899"/>
                    <a:pt x="53140" y="8899"/>
                  </a:cubicBezTo>
                  <a:cubicBezTo>
                    <a:pt x="53006" y="8899"/>
                    <a:pt x="52876" y="8974"/>
                    <a:pt x="52836" y="9142"/>
                  </a:cubicBezTo>
                  <a:cubicBezTo>
                    <a:pt x="52639" y="9983"/>
                    <a:pt x="51802" y="10586"/>
                    <a:pt x="51228" y="11184"/>
                  </a:cubicBezTo>
                  <a:cubicBezTo>
                    <a:pt x="50917" y="11509"/>
                    <a:pt x="50600" y="11827"/>
                    <a:pt x="50260" y="12123"/>
                  </a:cubicBezTo>
                  <a:cubicBezTo>
                    <a:pt x="50526" y="11026"/>
                    <a:pt x="50459" y="9705"/>
                    <a:pt x="49879" y="8913"/>
                  </a:cubicBezTo>
                  <a:cubicBezTo>
                    <a:pt x="49821" y="8834"/>
                    <a:pt x="49736" y="8781"/>
                    <a:pt x="49647" y="8752"/>
                  </a:cubicBezTo>
                  <a:cubicBezTo>
                    <a:pt x="49604" y="8675"/>
                    <a:pt x="49521" y="8638"/>
                    <a:pt x="49434" y="8638"/>
                  </a:cubicBezTo>
                  <a:cubicBezTo>
                    <a:pt x="49322" y="8638"/>
                    <a:pt x="49203" y="8700"/>
                    <a:pt x="49155" y="8819"/>
                  </a:cubicBezTo>
                  <a:cubicBezTo>
                    <a:pt x="48743" y="9826"/>
                    <a:pt x="48005" y="10638"/>
                    <a:pt x="47245" y="11393"/>
                  </a:cubicBezTo>
                  <a:cubicBezTo>
                    <a:pt x="47118" y="11520"/>
                    <a:pt x="46963" y="11652"/>
                    <a:pt x="46796" y="11791"/>
                  </a:cubicBezTo>
                  <a:lnTo>
                    <a:pt x="46796" y="11791"/>
                  </a:lnTo>
                  <a:cubicBezTo>
                    <a:pt x="47096" y="10550"/>
                    <a:pt x="47081" y="9098"/>
                    <a:pt x="46292" y="8372"/>
                  </a:cubicBezTo>
                  <a:cubicBezTo>
                    <a:pt x="46173" y="8262"/>
                    <a:pt x="46034" y="8209"/>
                    <a:pt x="45894" y="8209"/>
                  </a:cubicBezTo>
                  <a:cubicBezTo>
                    <a:pt x="45750" y="8209"/>
                    <a:pt x="45606" y="8265"/>
                    <a:pt x="45482" y="8372"/>
                  </a:cubicBezTo>
                  <a:cubicBezTo>
                    <a:pt x="44921" y="8857"/>
                    <a:pt x="44811" y="9699"/>
                    <a:pt x="44339" y="10275"/>
                  </a:cubicBezTo>
                  <a:cubicBezTo>
                    <a:pt x="44322" y="10296"/>
                    <a:pt x="44304" y="10316"/>
                    <a:pt x="44288" y="10335"/>
                  </a:cubicBezTo>
                  <a:cubicBezTo>
                    <a:pt x="40601" y="7868"/>
                    <a:pt x="36246" y="6473"/>
                    <a:pt x="31898" y="6473"/>
                  </a:cubicBezTo>
                  <a:cubicBezTo>
                    <a:pt x="28991" y="6473"/>
                    <a:pt x="26088" y="7097"/>
                    <a:pt x="23390" y="8442"/>
                  </a:cubicBezTo>
                  <a:cubicBezTo>
                    <a:pt x="20181" y="10041"/>
                    <a:pt x="17412" y="12636"/>
                    <a:pt x="15623" y="15739"/>
                  </a:cubicBezTo>
                  <a:cubicBezTo>
                    <a:pt x="13671" y="19121"/>
                    <a:pt x="13082" y="23104"/>
                    <a:pt x="13214" y="26960"/>
                  </a:cubicBezTo>
                  <a:cubicBezTo>
                    <a:pt x="13177" y="26959"/>
                    <a:pt x="13141" y="26959"/>
                    <a:pt x="13105" y="26959"/>
                  </a:cubicBezTo>
                  <a:cubicBezTo>
                    <a:pt x="12825" y="26959"/>
                    <a:pt x="12562" y="26979"/>
                    <a:pt x="12349" y="27012"/>
                  </a:cubicBezTo>
                  <a:cubicBezTo>
                    <a:pt x="10247" y="27340"/>
                    <a:pt x="9162" y="29368"/>
                    <a:pt x="9218" y="31323"/>
                  </a:cubicBezTo>
                  <a:cubicBezTo>
                    <a:pt x="9279" y="33557"/>
                    <a:pt x="10491" y="35292"/>
                    <a:pt x="12541" y="36123"/>
                  </a:cubicBezTo>
                  <a:cubicBezTo>
                    <a:pt x="13044" y="36325"/>
                    <a:pt x="13645" y="36449"/>
                    <a:pt x="14238" y="36449"/>
                  </a:cubicBezTo>
                  <a:cubicBezTo>
                    <a:pt x="14761" y="36449"/>
                    <a:pt x="15278" y="36353"/>
                    <a:pt x="15718" y="36131"/>
                  </a:cubicBezTo>
                  <a:cubicBezTo>
                    <a:pt x="16193" y="36826"/>
                    <a:pt x="16586" y="37573"/>
                    <a:pt x="17153" y="38204"/>
                  </a:cubicBezTo>
                  <a:cubicBezTo>
                    <a:pt x="17235" y="38295"/>
                    <a:pt x="17318" y="38382"/>
                    <a:pt x="17404" y="38471"/>
                  </a:cubicBezTo>
                  <a:cubicBezTo>
                    <a:pt x="17285" y="38458"/>
                    <a:pt x="17165" y="38452"/>
                    <a:pt x="17045" y="38452"/>
                  </a:cubicBezTo>
                  <a:cubicBezTo>
                    <a:pt x="14712" y="38452"/>
                    <a:pt x="12394" y="40850"/>
                    <a:pt x="11170" y="42489"/>
                  </a:cubicBezTo>
                  <a:cubicBezTo>
                    <a:pt x="8383" y="46225"/>
                    <a:pt x="5534" y="49929"/>
                    <a:pt x="2672" y="53611"/>
                  </a:cubicBezTo>
                  <a:cubicBezTo>
                    <a:pt x="2614" y="53599"/>
                    <a:pt x="2549" y="53594"/>
                    <a:pt x="2481" y="53594"/>
                  </a:cubicBezTo>
                  <a:cubicBezTo>
                    <a:pt x="2168" y="53594"/>
                    <a:pt x="1782" y="53701"/>
                    <a:pt x="1573" y="53731"/>
                  </a:cubicBezTo>
                  <a:cubicBezTo>
                    <a:pt x="1155" y="53794"/>
                    <a:pt x="524" y="53903"/>
                    <a:pt x="280" y="54299"/>
                  </a:cubicBezTo>
                  <a:cubicBezTo>
                    <a:pt x="1" y="54751"/>
                    <a:pt x="309" y="55283"/>
                    <a:pt x="775" y="55444"/>
                  </a:cubicBezTo>
                  <a:cubicBezTo>
                    <a:pt x="968" y="55511"/>
                    <a:pt x="1163" y="55535"/>
                    <a:pt x="1354" y="55540"/>
                  </a:cubicBezTo>
                  <a:cubicBezTo>
                    <a:pt x="1255" y="55593"/>
                    <a:pt x="1158" y="55644"/>
                    <a:pt x="1063" y="55703"/>
                  </a:cubicBezTo>
                  <a:cubicBezTo>
                    <a:pt x="676" y="55942"/>
                    <a:pt x="322" y="56328"/>
                    <a:pt x="465" y="56815"/>
                  </a:cubicBezTo>
                  <a:cubicBezTo>
                    <a:pt x="592" y="57240"/>
                    <a:pt x="998" y="57383"/>
                    <a:pt x="1455" y="57383"/>
                  </a:cubicBezTo>
                  <a:cubicBezTo>
                    <a:pt x="1623" y="57383"/>
                    <a:pt x="1798" y="57364"/>
                    <a:pt x="1968" y="57332"/>
                  </a:cubicBezTo>
                  <a:lnTo>
                    <a:pt x="1968" y="57332"/>
                  </a:lnTo>
                  <a:cubicBezTo>
                    <a:pt x="1882" y="57502"/>
                    <a:pt x="1807" y="57670"/>
                    <a:pt x="1752" y="57812"/>
                  </a:cubicBezTo>
                  <a:cubicBezTo>
                    <a:pt x="1603" y="58187"/>
                    <a:pt x="1538" y="58779"/>
                    <a:pt x="1964" y="59019"/>
                  </a:cubicBezTo>
                  <a:cubicBezTo>
                    <a:pt x="2103" y="59097"/>
                    <a:pt x="2251" y="59131"/>
                    <a:pt x="2403" y="59131"/>
                  </a:cubicBezTo>
                  <a:cubicBezTo>
                    <a:pt x="2766" y="59131"/>
                    <a:pt x="3150" y="58940"/>
                    <a:pt x="3490" y="58699"/>
                  </a:cubicBezTo>
                  <a:lnTo>
                    <a:pt x="3490" y="58699"/>
                  </a:lnTo>
                  <a:cubicBezTo>
                    <a:pt x="3487" y="58722"/>
                    <a:pt x="3484" y="58744"/>
                    <a:pt x="3481" y="58769"/>
                  </a:cubicBezTo>
                  <a:cubicBezTo>
                    <a:pt x="3430" y="59121"/>
                    <a:pt x="3393" y="59475"/>
                    <a:pt x="3416" y="59832"/>
                  </a:cubicBezTo>
                  <a:cubicBezTo>
                    <a:pt x="3452" y="60321"/>
                    <a:pt x="3709" y="60805"/>
                    <a:pt x="4242" y="60845"/>
                  </a:cubicBezTo>
                  <a:cubicBezTo>
                    <a:pt x="4257" y="60846"/>
                    <a:pt x="4273" y="60846"/>
                    <a:pt x="4288" y="60846"/>
                  </a:cubicBezTo>
                  <a:cubicBezTo>
                    <a:pt x="4747" y="60846"/>
                    <a:pt x="5169" y="60361"/>
                    <a:pt x="5431" y="60049"/>
                  </a:cubicBezTo>
                  <a:cubicBezTo>
                    <a:pt x="5681" y="59751"/>
                    <a:pt x="5900" y="59436"/>
                    <a:pt x="6085" y="59099"/>
                  </a:cubicBezTo>
                  <a:cubicBezTo>
                    <a:pt x="6723" y="59423"/>
                    <a:pt x="7436" y="60201"/>
                    <a:pt x="8155" y="60201"/>
                  </a:cubicBezTo>
                  <a:cubicBezTo>
                    <a:pt x="8300" y="60201"/>
                    <a:pt x="8445" y="60170"/>
                    <a:pt x="8589" y="60096"/>
                  </a:cubicBezTo>
                  <a:cubicBezTo>
                    <a:pt x="9057" y="59859"/>
                    <a:pt x="9162" y="59263"/>
                    <a:pt x="8984" y="58810"/>
                  </a:cubicBezTo>
                  <a:cubicBezTo>
                    <a:pt x="8883" y="58557"/>
                    <a:pt x="8709" y="58331"/>
                    <a:pt x="8522" y="58136"/>
                  </a:cubicBezTo>
                  <a:cubicBezTo>
                    <a:pt x="8386" y="57997"/>
                    <a:pt x="8070" y="57784"/>
                    <a:pt x="7964" y="57572"/>
                  </a:cubicBezTo>
                  <a:cubicBezTo>
                    <a:pt x="7986" y="57560"/>
                    <a:pt x="8010" y="57552"/>
                    <a:pt x="8032" y="57535"/>
                  </a:cubicBezTo>
                  <a:cubicBezTo>
                    <a:pt x="8804" y="57025"/>
                    <a:pt x="9357" y="56311"/>
                    <a:pt x="9972" y="55631"/>
                  </a:cubicBezTo>
                  <a:cubicBezTo>
                    <a:pt x="10798" y="54717"/>
                    <a:pt x="11770" y="53902"/>
                    <a:pt x="12669" y="53061"/>
                  </a:cubicBezTo>
                  <a:cubicBezTo>
                    <a:pt x="14408" y="51433"/>
                    <a:pt x="16060" y="49597"/>
                    <a:pt x="17545" y="47735"/>
                  </a:cubicBezTo>
                  <a:cubicBezTo>
                    <a:pt x="17673" y="47574"/>
                    <a:pt x="17796" y="47409"/>
                    <a:pt x="17916" y="47246"/>
                  </a:cubicBezTo>
                  <a:cubicBezTo>
                    <a:pt x="18046" y="47941"/>
                    <a:pt x="17990" y="48679"/>
                    <a:pt x="17947" y="49378"/>
                  </a:cubicBezTo>
                  <a:cubicBezTo>
                    <a:pt x="17879" y="50438"/>
                    <a:pt x="17843" y="51486"/>
                    <a:pt x="17871" y="52550"/>
                  </a:cubicBezTo>
                  <a:cubicBezTo>
                    <a:pt x="17900" y="53693"/>
                    <a:pt x="18066" y="54833"/>
                    <a:pt x="18128" y="55977"/>
                  </a:cubicBezTo>
                  <a:cubicBezTo>
                    <a:pt x="18195" y="57215"/>
                    <a:pt x="18274" y="58450"/>
                    <a:pt x="18495" y="59674"/>
                  </a:cubicBezTo>
                  <a:cubicBezTo>
                    <a:pt x="18522" y="59827"/>
                    <a:pt x="18615" y="59912"/>
                    <a:pt x="18724" y="59947"/>
                  </a:cubicBezTo>
                  <a:cubicBezTo>
                    <a:pt x="18980" y="60899"/>
                    <a:pt x="18936" y="61874"/>
                    <a:pt x="18917" y="62844"/>
                  </a:cubicBezTo>
                  <a:cubicBezTo>
                    <a:pt x="18617" y="63459"/>
                    <a:pt x="18753" y="64141"/>
                    <a:pt x="18812" y="64849"/>
                  </a:cubicBezTo>
                  <a:cubicBezTo>
                    <a:pt x="18907" y="65966"/>
                    <a:pt x="18946" y="67092"/>
                    <a:pt x="19031" y="68210"/>
                  </a:cubicBezTo>
                  <a:cubicBezTo>
                    <a:pt x="19207" y="70531"/>
                    <a:pt x="19116" y="72862"/>
                    <a:pt x="19288" y="75183"/>
                  </a:cubicBezTo>
                  <a:cubicBezTo>
                    <a:pt x="19170" y="75360"/>
                    <a:pt x="19152" y="75623"/>
                    <a:pt x="19316" y="75788"/>
                  </a:cubicBezTo>
                  <a:cubicBezTo>
                    <a:pt x="19948" y="76433"/>
                    <a:pt x="21074" y="76524"/>
                    <a:pt x="21927" y="76624"/>
                  </a:cubicBezTo>
                  <a:cubicBezTo>
                    <a:pt x="23184" y="76772"/>
                    <a:pt x="24451" y="76906"/>
                    <a:pt x="25714" y="76969"/>
                  </a:cubicBezTo>
                  <a:cubicBezTo>
                    <a:pt x="27020" y="77038"/>
                    <a:pt x="28330" y="77045"/>
                    <a:pt x="29638" y="77083"/>
                  </a:cubicBezTo>
                  <a:cubicBezTo>
                    <a:pt x="30057" y="77095"/>
                    <a:pt x="30494" y="77129"/>
                    <a:pt x="30928" y="77129"/>
                  </a:cubicBezTo>
                  <a:cubicBezTo>
                    <a:pt x="31568" y="77129"/>
                    <a:pt x="32199" y="77056"/>
                    <a:pt x="32752" y="76733"/>
                  </a:cubicBezTo>
                  <a:cubicBezTo>
                    <a:pt x="32788" y="76719"/>
                    <a:pt x="32823" y="76699"/>
                    <a:pt x="32852" y="76670"/>
                  </a:cubicBezTo>
                  <a:cubicBezTo>
                    <a:pt x="32863" y="76662"/>
                    <a:pt x="32876" y="76657"/>
                    <a:pt x="32887" y="76651"/>
                  </a:cubicBezTo>
                  <a:cubicBezTo>
                    <a:pt x="33067" y="76528"/>
                    <a:pt x="33028" y="76290"/>
                    <a:pt x="32876" y="76206"/>
                  </a:cubicBezTo>
                  <a:cubicBezTo>
                    <a:pt x="32665" y="75687"/>
                    <a:pt x="31791" y="75457"/>
                    <a:pt x="31319" y="75280"/>
                  </a:cubicBezTo>
                  <a:cubicBezTo>
                    <a:pt x="30930" y="75134"/>
                    <a:pt x="30593" y="75003"/>
                    <a:pt x="30186" y="74910"/>
                  </a:cubicBezTo>
                  <a:cubicBezTo>
                    <a:pt x="29988" y="74865"/>
                    <a:pt x="29710" y="74819"/>
                    <a:pt x="29467" y="74754"/>
                  </a:cubicBezTo>
                  <a:cubicBezTo>
                    <a:pt x="29580" y="74384"/>
                    <a:pt x="29580" y="74024"/>
                    <a:pt x="29608" y="73612"/>
                  </a:cubicBezTo>
                  <a:cubicBezTo>
                    <a:pt x="29631" y="73255"/>
                    <a:pt x="29653" y="72897"/>
                    <a:pt x="29672" y="72541"/>
                  </a:cubicBezTo>
                  <a:cubicBezTo>
                    <a:pt x="29834" y="72443"/>
                    <a:pt x="29837" y="72183"/>
                    <a:pt x="29691" y="72074"/>
                  </a:cubicBezTo>
                  <a:cubicBezTo>
                    <a:pt x="29698" y="71884"/>
                    <a:pt x="29704" y="71697"/>
                    <a:pt x="29708" y="71507"/>
                  </a:cubicBezTo>
                  <a:cubicBezTo>
                    <a:pt x="29836" y="71395"/>
                    <a:pt x="29840" y="71173"/>
                    <a:pt x="29713" y="71059"/>
                  </a:cubicBezTo>
                  <a:cubicBezTo>
                    <a:pt x="29719" y="70507"/>
                    <a:pt x="29723" y="69954"/>
                    <a:pt x="29768" y="69404"/>
                  </a:cubicBezTo>
                  <a:cubicBezTo>
                    <a:pt x="29796" y="69069"/>
                    <a:pt x="29757" y="68732"/>
                    <a:pt x="29746" y="68394"/>
                  </a:cubicBezTo>
                  <a:cubicBezTo>
                    <a:pt x="29857" y="68308"/>
                    <a:pt x="29903" y="68172"/>
                    <a:pt x="29887" y="68045"/>
                  </a:cubicBezTo>
                  <a:lnTo>
                    <a:pt x="29887" y="68045"/>
                  </a:lnTo>
                  <a:cubicBezTo>
                    <a:pt x="29955" y="68047"/>
                    <a:pt x="30024" y="68048"/>
                    <a:pt x="30092" y="68048"/>
                  </a:cubicBezTo>
                  <a:cubicBezTo>
                    <a:pt x="31050" y="68048"/>
                    <a:pt x="32047" y="67848"/>
                    <a:pt x="32969" y="67722"/>
                  </a:cubicBezTo>
                  <a:cubicBezTo>
                    <a:pt x="33330" y="67672"/>
                    <a:pt x="33691" y="67609"/>
                    <a:pt x="34049" y="67536"/>
                  </a:cubicBezTo>
                  <a:lnTo>
                    <a:pt x="34049" y="67536"/>
                  </a:lnTo>
                  <a:cubicBezTo>
                    <a:pt x="34035" y="67587"/>
                    <a:pt x="34023" y="67643"/>
                    <a:pt x="34016" y="67700"/>
                  </a:cubicBezTo>
                  <a:cubicBezTo>
                    <a:pt x="33884" y="67738"/>
                    <a:pt x="33845" y="67953"/>
                    <a:pt x="33981" y="68021"/>
                  </a:cubicBezTo>
                  <a:cubicBezTo>
                    <a:pt x="33988" y="68024"/>
                    <a:pt x="33994" y="68026"/>
                    <a:pt x="34001" y="68030"/>
                  </a:cubicBezTo>
                  <a:cubicBezTo>
                    <a:pt x="34009" y="68708"/>
                    <a:pt x="34083" y="69405"/>
                    <a:pt x="34147" y="70079"/>
                  </a:cubicBezTo>
                  <a:cubicBezTo>
                    <a:pt x="34305" y="71729"/>
                    <a:pt x="34185" y="73385"/>
                    <a:pt x="34313" y="75033"/>
                  </a:cubicBezTo>
                  <a:cubicBezTo>
                    <a:pt x="34193" y="75210"/>
                    <a:pt x="34178" y="75471"/>
                    <a:pt x="34339" y="75636"/>
                  </a:cubicBezTo>
                  <a:cubicBezTo>
                    <a:pt x="34972" y="76281"/>
                    <a:pt x="36099" y="76372"/>
                    <a:pt x="36951" y="76472"/>
                  </a:cubicBezTo>
                  <a:cubicBezTo>
                    <a:pt x="38208" y="76620"/>
                    <a:pt x="39475" y="76754"/>
                    <a:pt x="40738" y="76817"/>
                  </a:cubicBezTo>
                  <a:cubicBezTo>
                    <a:pt x="42045" y="76886"/>
                    <a:pt x="43354" y="76893"/>
                    <a:pt x="44662" y="76931"/>
                  </a:cubicBezTo>
                  <a:cubicBezTo>
                    <a:pt x="45080" y="76943"/>
                    <a:pt x="45516" y="76976"/>
                    <a:pt x="45948" y="76976"/>
                  </a:cubicBezTo>
                  <a:cubicBezTo>
                    <a:pt x="46589" y="76976"/>
                    <a:pt x="47222" y="76903"/>
                    <a:pt x="47774" y="76581"/>
                  </a:cubicBezTo>
                  <a:cubicBezTo>
                    <a:pt x="47811" y="76567"/>
                    <a:pt x="47844" y="76545"/>
                    <a:pt x="47874" y="76518"/>
                  </a:cubicBezTo>
                  <a:cubicBezTo>
                    <a:pt x="47885" y="76510"/>
                    <a:pt x="47898" y="76506"/>
                    <a:pt x="47909" y="76499"/>
                  </a:cubicBezTo>
                  <a:cubicBezTo>
                    <a:pt x="48090" y="76376"/>
                    <a:pt x="48049" y="76138"/>
                    <a:pt x="47898" y="76054"/>
                  </a:cubicBezTo>
                  <a:cubicBezTo>
                    <a:pt x="47688" y="75535"/>
                    <a:pt x="46812" y="75305"/>
                    <a:pt x="46342" y="75128"/>
                  </a:cubicBezTo>
                  <a:cubicBezTo>
                    <a:pt x="45952" y="74982"/>
                    <a:pt x="45614" y="74851"/>
                    <a:pt x="45209" y="74759"/>
                  </a:cubicBezTo>
                  <a:cubicBezTo>
                    <a:pt x="45015" y="74716"/>
                    <a:pt x="44746" y="74672"/>
                    <a:pt x="44507" y="74606"/>
                  </a:cubicBezTo>
                  <a:cubicBezTo>
                    <a:pt x="44731" y="74053"/>
                    <a:pt x="44803" y="73397"/>
                    <a:pt x="44855" y="72758"/>
                  </a:cubicBezTo>
                  <a:cubicBezTo>
                    <a:pt x="44866" y="72753"/>
                    <a:pt x="44876" y="72750"/>
                    <a:pt x="44887" y="72744"/>
                  </a:cubicBezTo>
                  <a:cubicBezTo>
                    <a:pt x="45080" y="72641"/>
                    <a:pt x="45031" y="72430"/>
                    <a:pt x="44890" y="72335"/>
                  </a:cubicBezTo>
                  <a:cubicBezTo>
                    <a:pt x="44909" y="72096"/>
                    <a:pt x="44931" y="71862"/>
                    <a:pt x="44961" y="71646"/>
                  </a:cubicBezTo>
                  <a:cubicBezTo>
                    <a:pt x="45118" y="70471"/>
                    <a:pt x="45253" y="69294"/>
                    <a:pt x="45380" y="68118"/>
                  </a:cubicBezTo>
                  <a:cubicBezTo>
                    <a:pt x="45498" y="67027"/>
                    <a:pt x="45589" y="65934"/>
                    <a:pt x="45764" y="64851"/>
                  </a:cubicBezTo>
                  <a:cubicBezTo>
                    <a:pt x="45927" y="63845"/>
                    <a:pt x="45826" y="62812"/>
                    <a:pt x="46087" y="61820"/>
                  </a:cubicBezTo>
                  <a:cubicBezTo>
                    <a:pt x="46109" y="61739"/>
                    <a:pt x="46090" y="61665"/>
                    <a:pt x="46052" y="61605"/>
                  </a:cubicBezTo>
                  <a:cubicBezTo>
                    <a:pt x="47390" y="61073"/>
                    <a:pt x="48743" y="60294"/>
                    <a:pt x="49231" y="58880"/>
                  </a:cubicBezTo>
                  <a:cubicBezTo>
                    <a:pt x="49781" y="57290"/>
                    <a:pt x="48958" y="55141"/>
                    <a:pt x="48634" y="53582"/>
                  </a:cubicBezTo>
                  <a:cubicBezTo>
                    <a:pt x="48128" y="51144"/>
                    <a:pt x="47635" y="48751"/>
                    <a:pt x="46869" y="46377"/>
                  </a:cubicBezTo>
                  <a:cubicBezTo>
                    <a:pt x="46650" y="45698"/>
                    <a:pt x="46440" y="45011"/>
                    <a:pt x="46215" y="44331"/>
                  </a:cubicBezTo>
                  <a:cubicBezTo>
                    <a:pt x="46220" y="44303"/>
                    <a:pt x="46226" y="44277"/>
                    <a:pt x="46228" y="44248"/>
                  </a:cubicBezTo>
                  <a:cubicBezTo>
                    <a:pt x="46276" y="43336"/>
                    <a:pt x="46833" y="42386"/>
                    <a:pt x="47249" y="41598"/>
                  </a:cubicBezTo>
                  <a:cubicBezTo>
                    <a:pt x="47869" y="40427"/>
                    <a:pt x="48740" y="39395"/>
                    <a:pt x="49464" y="38287"/>
                  </a:cubicBezTo>
                  <a:cubicBezTo>
                    <a:pt x="50322" y="36972"/>
                    <a:pt x="51146" y="35446"/>
                    <a:pt x="52213" y="34291"/>
                  </a:cubicBezTo>
                  <a:cubicBezTo>
                    <a:pt x="52641" y="33828"/>
                    <a:pt x="53112" y="33245"/>
                    <a:pt x="53147" y="32621"/>
                  </a:cubicBezTo>
                  <a:cubicBezTo>
                    <a:pt x="54069" y="32257"/>
                    <a:pt x="55024" y="31688"/>
                    <a:pt x="55134" y="30658"/>
                  </a:cubicBezTo>
                  <a:cubicBezTo>
                    <a:pt x="55158" y="30662"/>
                    <a:pt x="55182" y="30665"/>
                    <a:pt x="55208" y="30665"/>
                  </a:cubicBezTo>
                  <a:cubicBezTo>
                    <a:pt x="55213" y="30665"/>
                    <a:pt x="55219" y="30665"/>
                    <a:pt x="55224" y="30665"/>
                  </a:cubicBezTo>
                  <a:cubicBezTo>
                    <a:pt x="55669" y="30652"/>
                    <a:pt x="56256" y="30567"/>
                    <a:pt x="56803" y="30377"/>
                  </a:cubicBezTo>
                  <a:cubicBezTo>
                    <a:pt x="57064" y="30791"/>
                    <a:pt x="57436" y="31083"/>
                    <a:pt x="57898" y="31279"/>
                  </a:cubicBezTo>
                  <a:cubicBezTo>
                    <a:pt x="58182" y="31400"/>
                    <a:pt x="58591" y="31521"/>
                    <a:pt x="58967" y="31521"/>
                  </a:cubicBezTo>
                  <a:cubicBezTo>
                    <a:pt x="59064" y="31521"/>
                    <a:pt x="59158" y="31513"/>
                    <a:pt x="59248" y="31495"/>
                  </a:cubicBezTo>
                  <a:cubicBezTo>
                    <a:pt x="59689" y="31803"/>
                    <a:pt x="59887" y="32306"/>
                    <a:pt x="60235" y="32701"/>
                  </a:cubicBezTo>
                  <a:cubicBezTo>
                    <a:pt x="60683" y="33212"/>
                    <a:pt x="61120" y="33736"/>
                    <a:pt x="61550" y="34265"/>
                  </a:cubicBezTo>
                  <a:cubicBezTo>
                    <a:pt x="62569" y="35519"/>
                    <a:pt x="63409" y="36910"/>
                    <a:pt x="64361" y="38214"/>
                  </a:cubicBezTo>
                  <a:cubicBezTo>
                    <a:pt x="65330" y="39541"/>
                    <a:pt x="66271" y="40888"/>
                    <a:pt x="67230" y="42221"/>
                  </a:cubicBezTo>
                  <a:cubicBezTo>
                    <a:pt x="68049" y="43364"/>
                    <a:pt x="68969" y="44347"/>
                    <a:pt x="69911" y="45391"/>
                  </a:cubicBezTo>
                  <a:cubicBezTo>
                    <a:pt x="69972" y="45461"/>
                    <a:pt x="70042" y="45500"/>
                    <a:pt x="70112" y="45522"/>
                  </a:cubicBezTo>
                  <a:cubicBezTo>
                    <a:pt x="69898" y="46328"/>
                    <a:pt x="69694" y="47137"/>
                    <a:pt x="69535" y="47957"/>
                  </a:cubicBezTo>
                  <a:cubicBezTo>
                    <a:pt x="69269" y="49336"/>
                    <a:pt x="69050" y="50723"/>
                    <a:pt x="68823" y="52107"/>
                  </a:cubicBezTo>
                  <a:cubicBezTo>
                    <a:pt x="68708" y="52810"/>
                    <a:pt x="68588" y="53515"/>
                    <a:pt x="68467" y="54218"/>
                  </a:cubicBezTo>
                  <a:cubicBezTo>
                    <a:pt x="68339" y="54959"/>
                    <a:pt x="68084" y="55741"/>
                    <a:pt x="68125" y="56493"/>
                  </a:cubicBezTo>
                  <a:cubicBezTo>
                    <a:pt x="68130" y="56580"/>
                    <a:pt x="68164" y="56654"/>
                    <a:pt x="68212" y="56720"/>
                  </a:cubicBezTo>
                  <a:cubicBezTo>
                    <a:pt x="68157" y="56857"/>
                    <a:pt x="68186" y="57027"/>
                    <a:pt x="68357" y="57139"/>
                  </a:cubicBezTo>
                  <a:cubicBezTo>
                    <a:pt x="68537" y="57256"/>
                    <a:pt x="68715" y="57369"/>
                    <a:pt x="68898" y="57478"/>
                  </a:cubicBezTo>
                  <a:cubicBezTo>
                    <a:pt x="67875" y="58947"/>
                    <a:pt x="66618" y="60327"/>
                    <a:pt x="65812" y="61929"/>
                  </a:cubicBezTo>
                  <a:cubicBezTo>
                    <a:pt x="65789" y="61977"/>
                    <a:pt x="65776" y="62024"/>
                    <a:pt x="65770" y="62069"/>
                  </a:cubicBezTo>
                  <a:cubicBezTo>
                    <a:pt x="65710" y="62113"/>
                    <a:pt x="65672" y="62186"/>
                    <a:pt x="65684" y="62295"/>
                  </a:cubicBezTo>
                  <a:cubicBezTo>
                    <a:pt x="65869" y="63885"/>
                    <a:pt x="68069" y="64575"/>
                    <a:pt x="69623" y="64991"/>
                  </a:cubicBezTo>
                  <a:cubicBezTo>
                    <a:pt x="69744" y="65614"/>
                    <a:pt x="69677" y="66254"/>
                    <a:pt x="69808" y="66871"/>
                  </a:cubicBezTo>
                  <a:cubicBezTo>
                    <a:pt x="69995" y="67748"/>
                    <a:pt x="70095" y="68637"/>
                    <a:pt x="70204" y="69527"/>
                  </a:cubicBezTo>
                  <a:cubicBezTo>
                    <a:pt x="70310" y="70385"/>
                    <a:pt x="70430" y="71241"/>
                    <a:pt x="70563" y="72099"/>
                  </a:cubicBezTo>
                  <a:cubicBezTo>
                    <a:pt x="70685" y="72888"/>
                    <a:pt x="70707" y="73869"/>
                    <a:pt x="71004" y="74642"/>
                  </a:cubicBezTo>
                  <a:cubicBezTo>
                    <a:pt x="70491" y="74805"/>
                    <a:pt x="69890" y="74851"/>
                    <a:pt x="69408" y="75055"/>
                  </a:cubicBezTo>
                  <a:cubicBezTo>
                    <a:pt x="68917" y="75261"/>
                    <a:pt x="67888" y="75484"/>
                    <a:pt x="67661" y="76054"/>
                  </a:cubicBezTo>
                  <a:cubicBezTo>
                    <a:pt x="67508" y="76138"/>
                    <a:pt x="67467" y="76374"/>
                    <a:pt x="67650" y="76499"/>
                  </a:cubicBezTo>
                  <a:cubicBezTo>
                    <a:pt x="67661" y="76506"/>
                    <a:pt x="67674" y="76510"/>
                    <a:pt x="67685" y="76518"/>
                  </a:cubicBezTo>
                  <a:cubicBezTo>
                    <a:pt x="67714" y="76545"/>
                    <a:pt x="67749" y="76567"/>
                    <a:pt x="67785" y="76581"/>
                  </a:cubicBezTo>
                  <a:cubicBezTo>
                    <a:pt x="68338" y="76904"/>
                    <a:pt x="68972" y="76978"/>
                    <a:pt x="69615" y="76978"/>
                  </a:cubicBezTo>
                  <a:cubicBezTo>
                    <a:pt x="70046" y="76978"/>
                    <a:pt x="70481" y="76944"/>
                    <a:pt x="70897" y="76931"/>
                  </a:cubicBezTo>
                  <a:cubicBezTo>
                    <a:pt x="72205" y="76889"/>
                    <a:pt x="73514" y="76860"/>
                    <a:pt x="74822" y="76817"/>
                  </a:cubicBezTo>
                  <a:cubicBezTo>
                    <a:pt x="76082" y="76778"/>
                    <a:pt x="77358" y="76620"/>
                    <a:pt x="78609" y="76472"/>
                  </a:cubicBezTo>
                  <a:cubicBezTo>
                    <a:pt x="79460" y="76372"/>
                    <a:pt x="80585" y="76281"/>
                    <a:pt x="81219" y="75636"/>
                  </a:cubicBezTo>
                  <a:cubicBezTo>
                    <a:pt x="81382" y="75470"/>
                    <a:pt x="81366" y="75202"/>
                    <a:pt x="81246" y="75027"/>
                  </a:cubicBezTo>
                  <a:cubicBezTo>
                    <a:pt x="81352" y="73309"/>
                    <a:pt x="81224" y="71588"/>
                    <a:pt x="81345" y="69870"/>
                  </a:cubicBezTo>
                  <a:cubicBezTo>
                    <a:pt x="81404" y="69056"/>
                    <a:pt x="81418" y="68240"/>
                    <a:pt x="81491" y="67431"/>
                  </a:cubicBezTo>
                  <a:cubicBezTo>
                    <a:pt x="81523" y="67093"/>
                    <a:pt x="81547" y="66764"/>
                    <a:pt x="81433" y="66488"/>
                  </a:cubicBezTo>
                  <a:lnTo>
                    <a:pt x="81433" y="66488"/>
                  </a:lnTo>
                  <a:cubicBezTo>
                    <a:pt x="82261" y="66512"/>
                    <a:pt x="83090" y="66524"/>
                    <a:pt x="83919" y="66524"/>
                  </a:cubicBezTo>
                  <a:cubicBezTo>
                    <a:pt x="84529" y="66524"/>
                    <a:pt x="85138" y="66517"/>
                    <a:pt x="85748" y="66504"/>
                  </a:cubicBezTo>
                  <a:lnTo>
                    <a:pt x="85748" y="66504"/>
                  </a:lnTo>
                  <a:cubicBezTo>
                    <a:pt x="85711" y="66564"/>
                    <a:pt x="85696" y="66637"/>
                    <a:pt x="85712" y="66716"/>
                  </a:cubicBezTo>
                  <a:cubicBezTo>
                    <a:pt x="85853" y="67365"/>
                    <a:pt x="85672" y="68010"/>
                    <a:pt x="85750" y="68654"/>
                  </a:cubicBezTo>
                  <a:cubicBezTo>
                    <a:pt x="85835" y="69338"/>
                    <a:pt x="85807" y="70037"/>
                    <a:pt x="85818" y="70724"/>
                  </a:cubicBezTo>
                  <a:cubicBezTo>
                    <a:pt x="85821" y="70874"/>
                    <a:pt x="85828" y="71028"/>
                    <a:pt x="85831" y="71180"/>
                  </a:cubicBezTo>
                  <a:cubicBezTo>
                    <a:pt x="85826" y="71179"/>
                    <a:pt x="85821" y="71179"/>
                    <a:pt x="85817" y="71179"/>
                  </a:cubicBezTo>
                  <a:cubicBezTo>
                    <a:pt x="85729" y="71179"/>
                    <a:pt x="85680" y="71305"/>
                    <a:pt x="85767" y="71370"/>
                  </a:cubicBezTo>
                  <a:cubicBezTo>
                    <a:pt x="85791" y="71389"/>
                    <a:pt x="85815" y="71401"/>
                    <a:pt x="85838" y="71418"/>
                  </a:cubicBezTo>
                  <a:cubicBezTo>
                    <a:pt x="85854" y="71918"/>
                    <a:pt x="85875" y="72418"/>
                    <a:pt x="85905" y="72918"/>
                  </a:cubicBezTo>
                  <a:cubicBezTo>
                    <a:pt x="85945" y="73537"/>
                    <a:pt x="85911" y="74181"/>
                    <a:pt x="86103" y="74768"/>
                  </a:cubicBezTo>
                  <a:cubicBezTo>
                    <a:pt x="85574" y="74952"/>
                    <a:pt x="84933" y="74996"/>
                    <a:pt x="84428" y="75208"/>
                  </a:cubicBezTo>
                  <a:cubicBezTo>
                    <a:pt x="83937" y="75414"/>
                    <a:pt x="82908" y="75638"/>
                    <a:pt x="82681" y="76208"/>
                  </a:cubicBezTo>
                  <a:cubicBezTo>
                    <a:pt x="82528" y="76293"/>
                    <a:pt x="82488" y="76528"/>
                    <a:pt x="82668" y="76652"/>
                  </a:cubicBezTo>
                  <a:cubicBezTo>
                    <a:pt x="82680" y="76659"/>
                    <a:pt x="82693" y="76667"/>
                    <a:pt x="82703" y="76674"/>
                  </a:cubicBezTo>
                  <a:cubicBezTo>
                    <a:pt x="82732" y="76702"/>
                    <a:pt x="82767" y="76721"/>
                    <a:pt x="82802" y="76734"/>
                  </a:cubicBezTo>
                  <a:cubicBezTo>
                    <a:pt x="83355" y="77058"/>
                    <a:pt x="83991" y="77132"/>
                    <a:pt x="84634" y="77132"/>
                  </a:cubicBezTo>
                  <a:cubicBezTo>
                    <a:pt x="85065" y="77132"/>
                    <a:pt x="85500" y="77098"/>
                    <a:pt x="85916" y="77085"/>
                  </a:cubicBezTo>
                  <a:cubicBezTo>
                    <a:pt x="87224" y="77042"/>
                    <a:pt x="88532" y="77013"/>
                    <a:pt x="89840" y="76972"/>
                  </a:cubicBezTo>
                  <a:cubicBezTo>
                    <a:pt x="91100" y="76931"/>
                    <a:pt x="92376" y="76775"/>
                    <a:pt x="93627" y="76626"/>
                  </a:cubicBezTo>
                  <a:cubicBezTo>
                    <a:pt x="94478" y="76526"/>
                    <a:pt x="95603" y="76433"/>
                    <a:pt x="96238" y="75790"/>
                  </a:cubicBezTo>
                  <a:cubicBezTo>
                    <a:pt x="96398" y="75625"/>
                    <a:pt x="96384" y="75366"/>
                    <a:pt x="96268" y="75191"/>
                  </a:cubicBezTo>
                  <a:cubicBezTo>
                    <a:pt x="96378" y="73926"/>
                    <a:pt x="96390" y="72658"/>
                    <a:pt x="96426" y="71390"/>
                  </a:cubicBezTo>
                  <a:cubicBezTo>
                    <a:pt x="96594" y="71269"/>
                    <a:pt x="96565" y="71075"/>
                    <a:pt x="96439" y="70972"/>
                  </a:cubicBezTo>
                  <a:cubicBezTo>
                    <a:pt x="96458" y="70421"/>
                    <a:pt x="96486" y="69873"/>
                    <a:pt x="96534" y="69324"/>
                  </a:cubicBezTo>
                  <a:cubicBezTo>
                    <a:pt x="96612" y="68416"/>
                    <a:pt x="96669" y="67505"/>
                    <a:pt x="96749" y="66598"/>
                  </a:cubicBezTo>
                  <a:cubicBezTo>
                    <a:pt x="96784" y="66210"/>
                    <a:pt x="96856" y="65827"/>
                    <a:pt x="96808" y="65474"/>
                  </a:cubicBezTo>
                  <a:cubicBezTo>
                    <a:pt x="96990" y="65440"/>
                    <a:pt x="97175" y="65403"/>
                    <a:pt x="97356" y="65363"/>
                  </a:cubicBezTo>
                  <a:cubicBezTo>
                    <a:pt x="98208" y="65178"/>
                    <a:pt x="98977" y="64880"/>
                    <a:pt x="99721" y="64431"/>
                  </a:cubicBezTo>
                  <a:cubicBezTo>
                    <a:pt x="100503" y="63959"/>
                    <a:pt x="101215" y="63386"/>
                    <a:pt x="102093" y="63103"/>
                  </a:cubicBezTo>
                  <a:cubicBezTo>
                    <a:pt x="102260" y="63050"/>
                    <a:pt x="102356" y="62935"/>
                    <a:pt x="102400" y="62805"/>
                  </a:cubicBezTo>
                  <a:cubicBezTo>
                    <a:pt x="102578" y="62751"/>
                    <a:pt x="102748" y="62704"/>
                    <a:pt x="102904" y="62675"/>
                  </a:cubicBezTo>
                  <a:cubicBezTo>
                    <a:pt x="103050" y="63499"/>
                    <a:pt x="103390" y="64635"/>
                    <a:pt x="104169" y="64902"/>
                  </a:cubicBezTo>
                  <a:cubicBezTo>
                    <a:pt x="104236" y="64925"/>
                    <a:pt x="104302" y="64936"/>
                    <a:pt x="104366" y="64936"/>
                  </a:cubicBezTo>
                  <a:cubicBezTo>
                    <a:pt x="104790" y="64936"/>
                    <a:pt x="105122" y="64474"/>
                    <a:pt x="105255" y="64117"/>
                  </a:cubicBezTo>
                  <a:cubicBezTo>
                    <a:pt x="105371" y="63799"/>
                    <a:pt x="105437" y="63470"/>
                    <a:pt x="105494" y="63136"/>
                  </a:cubicBezTo>
                  <a:lnTo>
                    <a:pt x="105504" y="63077"/>
                  </a:lnTo>
                  <a:cubicBezTo>
                    <a:pt x="105820" y="63495"/>
                    <a:pt x="106225" y="63863"/>
                    <a:pt x="106676" y="63863"/>
                  </a:cubicBezTo>
                  <a:cubicBezTo>
                    <a:pt x="106722" y="63863"/>
                    <a:pt x="106770" y="63859"/>
                    <a:pt x="106817" y="63851"/>
                  </a:cubicBezTo>
                  <a:cubicBezTo>
                    <a:pt x="107302" y="63765"/>
                    <a:pt x="107453" y="63227"/>
                    <a:pt x="107434" y="62803"/>
                  </a:cubicBezTo>
                  <a:cubicBezTo>
                    <a:pt x="107427" y="62641"/>
                    <a:pt x="107406" y="62447"/>
                    <a:pt x="107374" y="62246"/>
                  </a:cubicBezTo>
                  <a:lnTo>
                    <a:pt x="107374" y="62246"/>
                  </a:lnTo>
                  <a:cubicBezTo>
                    <a:pt x="107664" y="62398"/>
                    <a:pt x="107981" y="62507"/>
                    <a:pt x="108273" y="62507"/>
                  </a:cubicBezTo>
                  <a:cubicBezTo>
                    <a:pt x="108514" y="62507"/>
                    <a:pt x="108738" y="62433"/>
                    <a:pt x="108914" y="62249"/>
                  </a:cubicBezTo>
                  <a:cubicBezTo>
                    <a:pt x="109262" y="61885"/>
                    <a:pt x="109043" y="61358"/>
                    <a:pt x="108779" y="61026"/>
                  </a:cubicBezTo>
                  <a:cubicBezTo>
                    <a:pt x="108691" y="60916"/>
                    <a:pt x="108596" y="60811"/>
                    <a:pt x="108499" y="60712"/>
                  </a:cubicBezTo>
                  <a:lnTo>
                    <a:pt x="108499" y="60712"/>
                  </a:lnTo>
                  <a:cubicBezTo>
                    <a:pt x="108675" y="60758"/>
                    <a:pt x="108853" y="60793"/>
                    <a:pt x="109043" y="60796"/>
                  </a:cubicBezTo>
                  <a:cubicBezTo>
                    <a:pt x="109049" y="60797"/>
                    <a:pt x="109055" y="60797"/>
                    <a:pt x="109061" y="60797"/>
                  </a:cubicBezTo>
                  <a:cubicBezTo>
                    <a:pt x="109573" y="60797"/>
                    <a:pt x="110025" y="60363"/>
                    <a:pt x="109894" y="59839"/>
                  </a:cubicBezTo>
                  <a:cubicBezTo>
                    <a:pt x="109778" y="59415"/>
                    <a:pt x="109243" y="59135"/>
                    <a:pt x="108893" y="58952"/>
                  </a:cubicBezTo>
                  <a:cubicBezTo>
                    <a:pt x="108646" y="58823"/>
                    <a:pt x="108173" y="58512"/>
                    <a:pt x="107818" y="58475"/>
                  </a:cubicBezTo>
                  <a:cubicBezTo>
                    <a:pt x="106199" y="54085"/>
                    <a:pt x="104603" y="49681"/>
                    <a:pt x="103065" y="45262"/>
                  </a:cubicBezTo>
                  <a:cubicBezTo>
                    <a:pt x="102587" y="43882"/>
                    <a:pt x="101845" y="42481"/>
                    <a:pt x="100928" y="41342"/>
                  </a:cubicBezTo>
                  <a:cubicBezTo>
                    <a:pt x="100183" y="40414"/>
                    <a:pt x="98911" y="39531"/>
                    <a:pt x="97655" y="39528"/>
                  </a:cubicBezTo>
                  <a:cubicBezTo>
                    <a:pt x="97637" y="39476"/>
                    <a:pt x="97593" y="39433"/>
                    <a:pt x="97533" y="39433"/>
                  </a:cubicBezTo>
                  <a:cubicBezTo>
                    <a:pt x="97532" y="39433"/>
                    <a:pt x="97531" y="39433"/>
                    <a:pt x="97530" y="39433"/>
                  </a:cubicBezTo>
                  <a:cubicBezTo>
                    <a:pt x="97328" y="39440"/>
                    <a:pt x="97137" y="39468"/>
                    <a:pt x="96951" y="39511"/>
                  </a:cubicBezTo>
                  <a:cubicBezTo>
                    <a:pt x="97004" y="39468"/>
                    <a:pt x="97056" y="39427"/>
                    <a:pt x="97107" y="39383"/>
                  </a:cubicBezTo>
                  <a:cubicBezTo>
                    <a:pt x="97704" y="38891"/>
                    <a:pt x="98329" y="38360"/>
                    <a:pt x="98785" y="37730"/>
                  </a:cubicBezTo>
                  <a:cubicBezTo>
                    <a:pt x="99170" y="37195"/>
                    <a:pt x="99494" y="36620"/>
                    <a:pt x="99868" y="36077"/>
                  </a:cubicBezTo>
                  <a:cubicBezTo>
                    <a:pt x="100331" y="36297"/>
                    <a:pt x="100848" y="36409"/>
                    <a:pt x="101405" y="36409"/>
                  </a:cubicBezTo>
                  <a:cubicBezTo>
                    <a:pt x="101832" y="36409"/>
                    <a:pt x="102283" y="36343"/>
                    <a:pt x="102751" y="36210"/>
                  </a:cubicBezTo>
                  <a:cubicBezTo>
                    <a:pt x="105016" y="35564"/>
                    <a:pt x="106177" y="33572"/>
                    <a:pt x="106324" y="31326"/>
                  </a:cubicBezTo>
                  <a:cubicBezTo>
                    <a:pt x="106455" y="29341"/>
                    <a:pt x="105326" y="27631"/>
                    <a:pt x="103413" y="27066"/>
                  </a:cubicBezTo>
                  <a:cubicBezTo>
                    <a:pt x="103131" y="26983"/>
                    <a:pt x="102762" y="26938"/>
                    <a:pt x="102364" y="26938"/>
                  </a:cubicBezTo>
                  <a:cubicBezTo>
                    <a:pt x="102352" y="26938"/>
                    <a:pt x="102339" y="26938"/>
                    <a:pt x="102327" y="26938"/>
                  </a:cubicBezTo>
                  <a:cubicBezTo>
                    <a:pt x="102442" y="23393"/>
                    <a:pt x="101921" y="19815"/>
                    <a:pt x="100374" y="16636"/>
                  </a:cubicBezTo>
                  <a:cubicBezTo>
                    <a:pt x="100795" y="16588"/>
                    <a:pt x="101204" y="16259"/>
                    <a:pt x="101491" y="15775"/>
                  </a:cubicBezTo>
                  <a:cubicBezTo>
                    <a:pt x="101922" y="15046"/>
                    <a:pt x="102283" y="13969"/>
                    <a:pt x="102130" y="13062"/>
                  </a:cubicBezTo>
                  <a:cubicBezTo>
                    <a:pt x="102703" y="11889"/>
                    <a:pt x="102809" y="10325"/>
                    <a:pt x="102692" y="9269"/>
                  </a:cubicBezTo>
                  <a:cubicBezTo>
                    <a:pt x="102572" y="8192"/>
                    <a:pt x="101918" y="6169"/>
                    <a:pt x="100738" y="5642"/>
                  </a:cubicBezTo>
                  <a:cubicBezTo>
                    <a:pt x="100320" y="3575"/>
                    <a:pt x="98461" y="1698"/>
                    <a:pt x="96765" y="725"/>
                  </a:cubicBezTo>
                  <a:cubicBezTo>
                    <a:pt x="95963" y="265"/>
                    <a:pt x="95110" y="0"/>
                    <a:pt x="94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039;p44"/>
            <p:cNvSpPr/>
            <p:nvPr/>
          </p:nvSpPr>
          <p:spPr>
            <a:xfrm>
              <a:off x="2613776" y="3354554"/>
              <a:ext cx="237631" cy="107185"/>
            </a:xfrm>
            <a:custGeom>
              <a:avLst/>
              <a:gdLst/>
              <a:ahLst/>
              <a:cxnLst/>
              <a:rect l="l" t="t" r="r" b="b"/>
              <a:pathLst>
                <a:path w="8152" h="3677" extrusionOk="0">
                  <a:moveTo>
                    <a:pt x="1277" y="1"/>
                  </a:moveTo>
                  <a:cubicBezTo>
                    <a:pt x="1241" y="1"/>
                    <a:pt x="1203" y="16"/>
                    <a:pt x="1169" y="51"/>
                  </a:cubicBezTo>
                  <a:cubicBezTo>
                    <a:pt x="602" y="633"/>
                    <a:pt x="1" y="1529"/>
                    <a:pt x="651" y="2289"/>
                  </a:cubicBezTo>
                  <a:cubicBezTo>
                    <a:pt x="1311" y="3059"/>
                    <a:pt x="2449" y="3341"/>
                    <a:pt x="3404" y="3530"/>
                  </a:cubicBezTo>
                  <a:cubicBezTo>
                    <a:pt x="3885" y="3624"/>
                    <a:pt x="4379" y="3677"/>
                    <a:pt x="4873" y="3677"/>
                  </a:cubicBezTo>
                  <a:cubicBezTo>
                    <a:pt x="5366" y="3677"/>
                    <a:pt x="5859" y="3624"/>
                    <a:pt x="6337" y="3505"/>
                  </a:cubicBezTo>
                  <a:cubicBezTo>
                    <a:pt x="7169" y="3299"/>
                    <a:pt x="8151" y="2526"/>
                    <a:pt x="7827" y="1561"/>
                  </a:cubicBezTo>
                  <a:cubicBezTo>
                    <a:pt x="7783" y="1431"/>
                    <a:pt x="7639" y="1340"/>
                    <a:pt x="7506" y="1340"/>
                  </a:cubicBezTo>
                  <a:cubicBezTo>
                    <a:pt x="7413" y="1340"/>
                    <a:pt x="7324" y="1385"/>
                    <a:pt x="7277" y="1491"/>
                  </a:cubicBezTo>
                  <a:cubicBezTo>
                    <a:pt x="6957" y="2204"/>
                    <a:pt x="6782" y="2573"/>
                    <a:pt x="5966" y="2780"/>
                  </a:cubicBezTo>
                  <a:cubicBezTo>
                    <a:pt x="5537" y="2891"/>
                    <a:pt x="5075" y="2916"/>
                    <a:pt x="4620" y="2916"/>
                  </a:cubicBezTo>
                  <a:cubicBezTo>
                    <a:pt x="4389" y="2916"/>
                    <a:pt x="4160" y="2910"/>
                    <a:pt x="3937" y="2904"/>
                  </a:cubicBezTo>
                  <a:cubicBezTo>
                    <a:pt x="3201" y="2887"/>
                    <a:pt x="2462" y="2751"/>
                    <a:pt x="1770" y="2504"/>
                  </a:cubicBezTo>
                  <a:cubicBezTo>
                    <a:pt x="577" y="2077"/>
                    <a:pt x="688" y="1136"/>
                    <a:pt x="1392" y="275"/>
                  </a:cubicBezTo>
                  <a:cubicBezTo>
                    <a:pt x="1491" y="157"/>
                    <a:pt x="1394" y="1"/>
                    <a:pt x="1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040;p44"/>
            <p:cNvSpPr/>
            <p:nvPr/>
          </p:nvSpPr>
          <p:spPr>
            <a:xfrm>
              <a:off x="3155062" y="3383996"/>
              <a:ext cx="13234" cy="10290"/>
            </a:xfrm>
            <a:custGeom>
              <a:avLst/>
              <a:gdLst/>
              <a:ahLst/>
              <a:cxnLst/>
              <a:rect l="l" t="t" r="r" b="b"/>
              <a:pathLst>
                <a:path w="454" h="353" extrusionOk="0">
                  <a:moveTo>
                    <a:pt x="227" y="0"/>
                  </a:moveTo>
                  <a:cubicBezTo>
                    <a:pt x="1" y="0"/>
                    <a:pt x="1" y="352"/>
                    <a:pt x="227" y="352"/>
                  </a:cubicBezTo>
                  <a:cubicBezTo>
                    <a:pt x="454" y="352"/>
                    <a:pt x="454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041;p44"/>
            <p:cNvSpPr/>
            <p:nvPr/>
          </p:nvSpPr>
          <p:spPr>
            <a:xfrm>
              <a:off x="3078368" y="3395073"/>
              <a:ext cx="27343" cy="21192"/>
            </a:xfrm>
            <a:custGeom>
              <a:avLst/>
              <a:gdLst/>
              <a:ahLst/>
              <a:cxnLst/>
              <a:rect l="l" t="t" r="r" b="b"/>
              <a:pathLst>
                <a:path w="938" h="727" extrusionOk="0">
                  <a:moveTo>
                    <a:pt x="468" y="0"/>
                  </a:moveTo>
                  <a:cubicBezTo>
                    <a:pt x="1" y="0"/>
                    <a:pt x="1" y="727"/>
                    <a:pt x="468" y="727"/>
                  </a:cubicBezTo>
                  <a:cubicBezTo>
                    <a:pt x="938" y="727"/>
                    <a:pt x="93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042;p44"/>
            <p:cNvSpPr/>
            <p:nvPr/>
          </p:nvSpPr>
          <p:spPr>
            <a:xfrm>
              <a:off x="3130430" y="3416789"/>
              <a:ext cx="22708" cy="17548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388" y="1"/>
                  </a:moveTo>
                  <a:cubicBezTo>
                    <a:pt x="1" y="1"/>
                    <a:pt x="1" y="601"/>
                    <a:pt x="388" y="601"/>
                  </a:cubicBezTo>
                  <a:cubicBezTo>
                    <a:pt x="778" y="601"/>
                    <a:pt x="778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43;p44"/>
            <p:cNvSpPr/>
            <p:nvPr/>
          </p:nvSpPr>
          <p:spPr>
            <a:xfrm>
              <a:off x="2472981" y="3359568"/>
              <a:ext cx="24748" cy="19210"/>
            </a:xfrm>
            <a:custGeom>
              <a:avLst/>
              <a:gdLst/>
              <a:ahLst/>
              <a:cxnLst/>
              <a:rect l="l" t="t" r="r" b="b"/>
              <a:pathLst>
                <a:path w="849" h="659" extrusionOk="0">
                  <a:moveTo>
                    <a:pt x="424" y="1"/>
                  </a:moveTo>
                  <a:cubicBezTo>
                    <a:pt x="0" y="1"/>
                    <a:pt x="0" y="658"/>
                    <a:pt x="424" y="658"/>
                  </a:cubicBezTo>
                  <a:cubicBezTo>
                    <a:pt x="848" y="658"/>
                    <a:pt x="848" y="1"/>
                    <a:pt x="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44;p44"/>
            <p:cNvSpPr/>
            <p:nvPr/>
          </p:nvSpPr>
          <p:spPr>
            <a:xfrm>
              <a:off x="2512305" y="3367759"/>
              <a:ext cx="12389" cy="9619"/>
            </a:xfrm>
            <a:custGeom>
              <a:avLst/>
              <a:gdLst/>
              <a:ahLst/>
              <a:cxnLst/>
              <a:rect l="l" t="t" r="r" b="b"/>
              <a:pathLst>
                <a:path w="425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45;p44"/>
            <p:cNvSpPr/>
            <p:nvPr/>
          </p:nvSpPr>
          <p:spPr>
            <a:xfrm>
              <a:off x="2489538" y="3391283"/>
              <a:ext cx="11543" cy="8978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0"/>
                    <a:pt x="1" y="307"/>
                    <a:pt x="198" y="307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46;p44"/>
            <p:cNvSpPr/>
            <p:nvPr/>
          </p:nvSpPr>
          <p:spPr>
            <a:xfrm>
              <a:off x="1419238" y="3478413"/>
              <a:ext cx="340676" cy="75032"/>
            </a:xfrm>
            <a:custGeom>
              <a:avLst/>
              <a:gdLst/>
              <a:ahLst/>
              <a:cxnLst/>
              <a:rect l="l" t="t" r="r" b="b"/>
              <a:pathLst>
                <a:path w="11687" h="2574" extrusionOk="0">
                  <a:moveTo>
                    <a:pt x="182" y="0"/>
                  </a:moveTo>
                  <a:cubicBezTo>
                    <a:pt x="84" y="0"/>
                    <a:pt x="0" y="120"/>
                    <a:pt x="89" y="211"/>
                  </a:cubicBezTo>
                  <a:cubicBezTo>
                    <a:pt x="1554" y="1709"/>
                    <a:pt x="3442" y="2402"/>
                    <a:pt x="5509" y="2551"/>
                  </a:cubicBezTo>
                  <a:cubicBezTo>
                    <a:pt x="5719" y="2566"/>
                    <a:pt x="5929" y="2573"/>
                    <a:pt x="6139" y="2573"/>
                  </a:cubicBezTo>
                  <a:cubicBezTo>
                    <a:pt x="7017" y="2573"/>
                    <a:pt x="7891" y="2448"/>
                    <a:pt x="8751" y="2272"/>
                  </a:cubicBezTo>
                  <a:cubicBezTo>
                    <a:pt x="9607" y="2095"/>
                    <a:pt x="10943" y="1826"/>
                    <a:pt x="11541" y="1134"/>
                  </a:cubicBezTo>
                  <a:cubicBezTo>
                    <a:pt x="11686" y="967"/>
                    <a:pt x="11622" y="610"/>
                    <a:pt x="11363" y="610"/>
                  </a:cubicBezTo>
                  <a:cubicBezTo>
                    <a:pt x="11350" y="610"/>
                    <a:pt x="11337" y="611"/>
                    <a:pt x="11323" y="613"/>
                  </a:cubicBezTo>
                  <a:cubicBezTo>
                    <a:pt x="10525" y="718"/>
                    <a:pt x="9773" y="1244"/>
                    <a:pt x="9002" y="1497"/>
                  </a:cubicBezTo>
                  <a:cubicBezTo>
                    <a:pt x="8022" y="1820"/>
                    <a:pt x="6993" y="1959"/>
                    <a:pt x="5962" y="1981"/>
                  </a:cubicBezTo>
                  <a:cubicBezTo>
                    <a:pt x="5897" y="1982"/>
                    <a:pt x="5831" y="1983"/>
                    <a:pt x="5766" y="1983"/>
                  </a:cubicBezTo>
                  <a:cubicBezTo>
                    <a:pt x="3782" y="1983"/>
                    <a:pt x="1786" y="1319"/>
                    <a:pt x="266" y="32"/>
                  </a:cubicBezTo>
                  <a:cubicBezTo>
                    <a:pt x="239" y="10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47;p44"/>
            <p:cNvSpPr/>
            <p:nvPr/>
          </p:nvSpPr>
          <p:spPr>
            <a:xfrm>
              <a:off x="1531057" y="3571314"/>
              <a:ext cx="90423" cy="25914"/>
            </a:xfrm>
            <a:custGeom>
              <a:avLst/>
              <a:gdLst/>
              <a:ahLst/>
              <a:cxnLst/>
              <a:rect l="l" t="t" r="r" b="b"/>
              <a:pathLst>
                <a:path w="3102" h="889" extrusionOk="0">
                  <a:moveTo>
                    <a:pt x="324" y="1"/>
                  </a:moveTo>
                  <a:cubicBezTo>
                    <a:pt x="118" y="1"/>
                    <a:pt x="1" y="286"/>
                    <a:pt x="204" y="432"/>
                  </a:cubicBezTo>
                  <a:cubicBezTo>
                    <a:pt x="660" y="758"/>
                    <a:pt x="1192" y="889"/>
                    <a:pt x="1732" y="889"/>
                  </a:cubicBezTo>
                  <a:cubicBezTo>
                    <a:pt x="2087" y="889"/>
                    <a:pt x="2445" y="833"/>
                    <a:pt x="2788" y="738"/>
                  </a:cubicBezTo>
                  <a:cubicBezTo>
                    <a:pt x="3102" y="652"/>
                    <a:pt x="3041" y="169"/>
                    <a:pt x="2715" y="169"/>
                  </a:cubicBezTo>
                  <a:cubicBezTo>
                    <a:pt x="2714" y="169"/>
                    <a:pt x="2713" y="169"/>
                    <a:pt x="2712" y="169"/>
                  </a:cubicBezTo>
                  <a:cubicBezTo>
                    <a:pt x="2300" y="173"/>
                    <a:pt x="1872" y="237"/>
                    <a:pt x="1454" y="237"/>
                  </a:cubicBezTo>
                  <a:cubicBezTo>
                    <a:pt x="1105" y="237"/>
                    <a:pt x="763" y="192"/>
                    <a:pt x="441" y="30"/>
                  </a:cubicBezTo>
                  <a:cubicBezTo>
                    <a:pt x="400" y="10"/>
                    <a:pt x="360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48;p44"/>
            <p:cNvSpPr/>
            <p:nvPr/>
          </p:nvSpPr>
          <p:spPr>
            <a:xfrm>
              <a:off x="2553552" y="3468822"/>
              <a:ext cx="459929" cy="212212"/>
            </a:xfrm>
            <a:custGeom>
              <a:avLst/>
              <a:gdLst/>
              <a:ahLst/>
              <a:cxnLst/>
              <a:rect l="l" t="t" r="r" b="b"/>
              <a:pathLst>
                <a:path w="15778" h="7280" extrusionOk="0">
                  <a:moveTo>
                    <a:pt x="12179" y="718"/>
                  </a:moveTo>
                  <a:cubicBezTo>
                    <a:pt x="12814" y="718"/>
                    <a:pt x="13434" y="894"/>
                    <a:pt x="13976" y="1360"/>
                  </a:cubicBezTo>
                  <a:cubicBezTo>
                    <a:pt x="15317" y="2507"/>
                    <a:pt x="13832" y="4112"/>
                    <a:pt x="12847" y="4837"/>
                  </a:cubicBezTo>
                  <a:cubicBezTo>
                    <a:pt x="12160" y="5343"/>
                    <a:pt x="11433" y="5712"/>
                    <a:pt x="10682" y="5962"/>
                  </a:cubicBezTo>
                  <a:cubicBezTo>
                    <a:pt x="10680" y="5956"/>
                    <a:pt x="10680" y="5951"/>
                    <a:pt x="10677" y="5948"/>
                  </a:cubicBezTo>
                  <a:cubicBezTo>
                    <a:pt x="10290" y="4989"/>
                    <a:pt x="9549" y="4628"/>
                    <a:pt x="8738" y="4628"/>
                  </a:cubicBezTo>
                  <a:cubicBezTo>
                    <a:pt x="8363" y="4628"/>
                    <a:pt x="7974" y="4705"/>
                    <a:pt x="7598" y="4835"/>
                  </a:cubicBezTo>
                  <a:cubicBezTo>
                    <a:pt x="7206" y="4518"/>
                    <a:pt x="6744" y="4370"/>
                    <a:pt x="6265" y="4370"/>
                  </a:cubicBezTo>
                  <a:cubicBezTo>
                    <a:pt x="6033" y="4370"/>
                    <a:pt x="5797" y="4404"/>
                    <a:pt x="5562" y="4471"/>
                  </a:cubicBezTo>
                  <a:cubicBezTo>
                    <a:pt x="5122" y="4597"/>
                    <a:pt x="4593" y="5037"/>
                    <a:pt x="4457" y="5527"/>
                  </a:cubicBezTo>
                  <a:cubicBezTo>
                    <a:pt x="3171" y="4954"/>
                    <a:pt x="1979" y="4033"/>
                    <a:pt x="1547" y="2655"/>
                  </a:cubicBezTo>
                  <a:cubicBezTo>
                    <a:pt x="1283" y="1822"/>
                    <a:pt x="1677" y="943"/>
                    <a:pt x="2415" y="943"/>
                  </a:cubicBezTo>
                  <a:cubicBezTo>
                    <a:pt x="2595" y="943"/>
                    <a:pt x="2795" y="995"/>
                    <a:pt x="3011" y="1113"/>
                  </a:cubicBezTo>
                  <a:cubicBezTo>
                    <a:pt x="3333" y="1288"/>
                    <a:pt x="3689" y="1547"/>
                    <a:pt x="4002" y="1789"/>
                  </a:cubicBezTo>
                  <a:cubicBezTo>
                    <a:pt x="4380" y="2422"/>
                    <a:pt x="4998" y="2651"/>
                    <a:pt x="5706" y="2651"/>
                  </a:cubicBezTo>
                  <a:cubicBezTo>
                    <a:pt x="7165" y="2651"/>
                    <a:pt x="9009" y="1683"/>
                    <a:pt x="9936" y="1276"/>
                  </a:cubicBezTo>
                  <a:cubicBezTo>
                    <a:pt x="10638" y="969"/>
                    <a:pt x="11420" y="718"/>
                    <a:pt x="12179" y="718"/>
                  </a:cubicBezTo>
                  <a:close/>
                  <a:moveTo>
                    <a:pt x="6565" y="5034"/>
                  </a:moveTo>
                  <a:cubicBezTo>
                    <a:pt x="6725" y="5034"/>
                    <a:pt x="6887" y="5046"/>
                    <a:pt x="7044" y="5066"/>
                  </a:cubicBezTo>
                  <a:cubicBezTo>
                    <a:pt x="6911" y="5132"/>
                    <a:pt x="6782" y="5205"/>
                    <a:pt x="6658" y="5283"/>
                  </a:cubicBezTo>
                  <a:cubicBezTo>
                    <a:pt x="6494" y="5386"/>
                    <a:pt x="6570" y="5659"/>
                    <a:pt x="6745" y="5659"/>
                  </a:cubicBezTo>
                  <a:cubicBezTo>
                    <a:pt x="6766" y="5659"/>
                    <a:pt x="6788" y="5655"/>
                    <a:pt x="6811" y="5647"/>
                  </a:cubicBezTo>
                  <a:cubicBezTo>
                    <a:pt x="7374" y="5439"/>
                    <a:pt x="7973" y="5218"/>
                    <a:pt x="8577" y="5188"/>
                  </a:cubicBezTo>
                  <a:cubicBezTo>
                    <a:pt x="8606" y="5186"/>
                    <a:pt x="8633" y="5185"/>
                    <a:pt x="8661" y="5185"/>
                  </a:cubicBezTo>
                  <a:cubicBezTo>
                    <a:pt x="9335" y="5185"/>
                    <a:pt x="9702" y="5660"/>
                    <a:pt x="10107" y="6130"/>
                  </a:cubicBezTo>
                  <a:cubicBezTo>
                    <a:pt x="9496" y="6281"/>
                    <a:pt x="8871" y="6353"/>
                    <a:pt x="8240" y="6353"/>
                  </a:cubicBezTo>
                  <a:cubicBezTo>
                    <a:pt x="7233" y="6353"/>
                    <a:pt x="6210" y="6168"/>
                    <a:pt x="5202" y="5818"/>
                  </a:cubicBezTo>
                  <a:cubicBezTo>
                    <a:pt x="5217" y="5731"/>
                    <a:pt x="5236" y="5648"/>
                    <a:pt x="5274" y="5563"/>
                  </a:cubicBezTo>
                  <a:cubicBezTo>
                    <a:pt x="5381" y="5329"/>
                    <a:pt x="5628" y="5208"/>
                    <a:pt x="5858" y="5132"/>
                  </a:cubicBezTo>
                  <a:cubicBezTo>
                    <a:pt x="6074" y="5063"/>
                    <a:pt x="6317" y="5034"/>
                    <a:pt x="6565" y="5034"/>
                  </a:cubicBezTo>
                  <a:close/>
                  <a:moveTo>
                    <a:pt x="12231" y="1"/>
                  </a:moveTo>
                  <a:cubicBezTo>
                    <a:pt x="11242" y="1"/>
                    <a:pt x="10288" y="350"/>
                    <a:pt x="9311" y="787"/>
                  </a:cubicBezTo>
                  <a:cubicBezTo>
                    <a:pt x="8379" y="1204"/>
                    <a:pt x="6928" y="2019"/>
                    <a:pt x="5687" y="2019"/>
                  </a:cubicBezTo>
                  <a:cubicBezTo>
                    <a:pt x="5362" y="2019"/>
                    <a:pt x="5051" y="1963"/>
                    <a:pt x="4768" y="1829"/>
                  </a:cubicBezTo>
                  <a:cubicBezTo>
                    <a:pt x="4775" y="1760"/>
                    <a:pt x="4751" y="1686"/>
                    <a:pt x="4680" y="1617"/>
                  </a:cubicBezTo>
                  <a:cubicBezTo>
                    <a:pt x="4076" y="1036"/>
                    <a:pt x="3182" y="257"/>
                    <a:pt x="2306" y="257"/>
                  </a:cubicBezTo>
                  <a:cubicBezTo>
                    <a:pt x="2012" y="257"/>
                    <a:pt x="1721" y="344"/>
                    <a:pt x="1443" y="556"/>
                  </a:cubicBezTo>
                  <a:cubicBezTo>
                    <a:pt x="0" y="1650"/>
                    <a:pt x="961" y="3792"/>
                    <a:pt x="1912" y="4843"/>
                  </a:cubicBezTo>
                  <a:cubicBezTo>
                    <a:pt x="3021" y="6066"/>
                    <a:pt x="4875" y="6743"/>
                    <a:pt x="6443" y="7076"/>
                  </a:cubicBezTo>
                  <a:cubicBezTo>
                    <a:pt x="7067" y="7210"/>
                    <a:pt x="7698" y="7279"/>
                    <a:pt x="8327" y="7279"/>
                  </a:cubicBezTo>
                  <a:cubicBezTo>
                    <a:pt x="9417" y="7279"/>
                    <a:pt x="10498" y="7070"/>
                    <a:pt x="11514" y="6623"/>
                  </a:cubicBezTo>
                  <a:cubicBezTo>
                    <a:pt x="12931" y="6000"/>
                    <a:pt x="14432" y="5071"/>
                    <a:pt x="15134" y="3634"/>
                  </a:cubicBezTo>
                  <a:cubicBezTo>
                    <a:pt x="15777" y="2324"/>
                    <a:pt x="15103" y="852"/>
                    <a:pt x="13791" y="313"/>
                  </a:cubicBezTo>
                  <a:cubicBezTo>
                    <a:pt x="13256" y="93"/>
                    <a:pt x="12739" y="1"/>
                    <a:pt x="1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Google Shape;431;p32"/>
          <p:cNvGrpSpPr/>
          <p:nvPr/>
        </p:nvGrpSpPr>
        <p:grpSpPr>
          <a:xfrm rot="-2522092">
            <a:off x="7909075" y="386883"/>
            <a:ext cx="707039" cy="696098"/>
            <a:chOff x="2691195" y="863085"/>
            <a:chExt cx="468444" cy="496945"/>
          </a:xfrm>
        </p:grpSpPr>
        <p:sp>
          <p:nvSpPr>
            <p:cNvPr id="142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2393;p60"/>
          <p:cNvSpPr/>
          <p:nvPr/>
        </p:nvSpPr>
        <p:spPr>
          <a:xfrm rot="19629549">
            <a:off x="494124" y="4146236"/>
            <a:ext cx="807124" cy="760817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3"/>
          <p:cNvSpPr/>
          <p:nvPr/>
        </p:nvSpPr>
        <p:spPr>
          <a:xfrm>
            <a:off x="7222249" y="1102830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7624658" y="875900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7607201" y="1230151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3"/>
          <p:cNvSpPr/>
          <p:nvPr/>
        </p:nvSpPr>
        <p:spPr>
          <a:xfrm>
            <a:off x="3964558" y="394824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/>
          <p:nvPr/>
        </p:nvSpPr>
        <p:spPr>
          <a:xfrm>
            <a:off x="8532946" y="4576287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3"/>
          <p:cNvSpPr/>
          <p:nvPr/>
        </p:nvSpPr>
        <p:spPr>
          <a:xfrm>
            <a:off x="3632523" y="4069650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/>
          <p:nvPr/>
        </p:nvSpPr>
        <p:spPr>
          <a:xfrm>
            <a:off x="8609767" y="384550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95925" y="417960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835626" y="1316331"/>
            <a:ext cx="2751083" cy="846120"/>
          </a:xfrm>
          <a:prstGeom prst="wedgeRoundRectCallout">
            <a:avLst>
              <a:gd name="adj1" fmla="val -1667"/>
              <a:gd name="adj2" fmla="val 743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26581" y="1345368"/>
            <a:ext cx="2445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+mj-lt"/>
                <a:ea typeface="DengXian"/>
              </a:rPr>
              <a:t>Nêu</a:t>
            </a:r>
            <a:r>
              <a:rPr lang="en-US" sz="2000" b="1" i="1" dirty="0">
                <a:latin typeface="+mj-lt"/>
                <a:ea typeface="DengXian"/>
              </a:rPr>
              <a:t> </a:t>
            </a:r>
            <a:r>
              <a:rPr lang="en-US" sz="2000" b="1" i="1" dirty="0" err="1">
                <a:latin typeface="+mj-lt"/>
                <a:ea typeface="DengXian"/>
              </a:rPr>
              <a:t>cách</a:t>
            </a:r>
            <a:r>
              <a:rPr lang="en-US" sz="2000" b="1" i="1" dirty="0">
                <a:latin typeface="+mj-lt"/>
                <a:ea typeface="DengXian"/>
              </a:rPr>
              <a:t> </a:t>
            </a:r>
            <a:r>
              <a:rPr lang="en-US" sz="2000" b="1" i="1" dirty="0" err="1">
                <a:latin typeface="+mj-lt"/>
                <a:ea typeface="DengXian"/>
              </a:rPr>
              <a:t>tính</a:t>
            </a:r>
            <a:r>
              <a:rPr lang="en-US" sz="2000" b="1" i="1" dirty="0">
                <a:latin typeface="+mj-lt"/>
                <a:ea typeface="DengXian"/>
              </a:rPr>
              <a:t> chu vi </a:t>
            </a:r>
            <a:r>
              <a:rPr lang="en-US" sz="2000" b="1" i="1" dirty="0" err="1">
                <a:latin typeface="+mj-lt"/>
                <a:ea typeface="DengXian"/>
              </a:rPr>
              <a:t>hình</a:t>
            </a:r>
            <a:r>
              <a:rPr lang="en-US" sz="2000" b="1" i="1" dirty="0">
                <a:latin typeface="+mj-lt"/>
                <a:ea typeface="DengXian"/>
              </a:rPr>
              <a:t> </a:t>
            </a:r>
            <a:r>
              <a:rPr lang="en-US" sz="2000" b="1" i="1" dirty="0" err="1">
                <a:latin typeface="+mj-lt"/>
                <a:ea typeface="DengXian"/>
              </a:rPr>
              <a:t>chữ</a:t>
            </a:r>
            <a:r>
              <a:rPr lang="en-US" sz="2000" b="1" i="1" dirty="0">
                <a:latin typeface="+mj-lt"/>
                <a:ea typeface="DengXian"/>
              </a:rPr>
              <a:t> </a:t>
            </a:r>
            <a:r>
              <a:rPr lang="en-US" sz="2000" b="1" i="1" dirty="0" err="1">
                <a:latin typeface="+mj-lt"/>
                <a:ea typeface="DengXian"/>
              </a:rPr>
              <a:t>nhật</a:t>
            </a:r>
            <a:r>
              <a:rPr lang="en-US" sz="2000" b="1" i="1" dirty="0">
                <a:latin typeface="+mj-lt"/>
                <a:ea typeface="DengXian"/>
              </a:rPr>
              <a:t>?</a:t>
            </a:r>
            <a:endParaRPr lang="en-US" sz="2000" dirty="0">
              <a:latin typeface="+mj-lt"/>
            </a:endParaRPr>
          </a:p>
        </p:txBody>
      </p:sp>
      <p:grpSp>
        <p:nvGrpSpPr>
          <p:cNvPr id="80" name="Google Shape;1988;p44"/>
          <p:cNvGrpSpPr/>
          <p:nvPr/>
        </p:nvGrpSpPr>
        <p:grpSpPr>
          <a:xfrm>
            <a:off x="3097754" y="2876622"/>
            <a:ext cx="2744645" cy="1937771"/>
            <a:chOff x="491248" y="2486584"/>
            <a:chExt cx="3207258" cy="2248398"/>
          </a:xfrm>
        </p:grpSpPr>
        <p:sp>
          <p:nvSpPr>
            <p:cNvPr id="81" name="Google Shape;1989;p44"/>
            <p:cNvSpPr/>
            <p:nvPr/>
          </p:nvSpPr>
          <p:spPr>
            <a:xfrm>
              <a:off x="879059" y="2685649"/>
              <a:ext cx="1175386" cy="671150"/>
            </a:xfrm>
            <a:custGeom>
              <a:avLst/>
              <a:gdLst/>
              <a:ahLst/>
              <a:cxnLst/>
              <a:rect l="l" t="t" r="r" b="b"/>
              <a:pathLst>
                <a:path w="40322" h="23024" extrusionOk="0">
                  <a:moveTo>
                    <a:pt x="18367" y="1"/>
                  </a:moveTo>
                  <a:cubicBezTo>
                    <a:pt x="17881" y="1"/>
                    <a:pt x="17396" y="18"/>
                    <a:pt x="16913" y="54"/>
                  </a:cubicBezTo>
                  <a:cubicBezTo>
                    <a:pt x="11553" y="473"/>
                    <a:pt x="6234" y="3626"/>
                    <a:pt x="3198" y="8122"/>
                  </a:cubicBezTo>
                  <a:cubicBezTo>
                    <a:pt x="744" y="11792"/>
                    <a:pt x="0" y="16137"/>
                    <a:pt x="185" y="20446"/>
                  </a:cubicBezTo>
                  <a:cubicBezTo>
                    <a:pt x="1142" y="20518"/>
                    <a:pt x="2212" y="20935"/>
                    <a:pt x="2493" y="21731"/>
                  </a:cubicBezTo>
                  <a:lnTo>
                    <a:pt x="2609" y="21687"/>
                  </a:lnTo>
                  <a:cubicBezTo>
                    <a:pt x="2794" y="22205"/>
                    <a:pt x="3030" y="22652"/>
                    <a:pt x="3580" y="23023"/>
                  </a:cubicBezTo>
                  <a:lnTo>
                    <a:pt x="4153" y="22995"/>
                  </a:lnTo>
                  <a:cubicBezTo>
                    <a:pt x="4153" y="22086"/>
                    <a:pt x="3925" y="20381"/>
                    <a:pt x="4948" y="19698"/>
                  </a:cubicBezTo>
                  <a:cubicBezTo>
                    <a:pt x="5233" y="19527"/>
                    <a:pt x="5660" y="19527"/>
                    <a:pt x="6072" y="19527"/>
                  </a:cubicBezTo>
                  <a:cubicBezTo>
                    <a:pt x="6484" y="19527"/>
                    <a:pt x="6882" y="19527"/>
                    <a:pt x="7110" y="19356"/>
                  </a:cubicBezTo>
                  <a:lnTo>
                    <a:pt x="7110" y="19128"/>
                  </a:lnTo>
                  <a:cubicBezTo>
                    <a:pt x="6315" y="15035"/>
                    <a:pt x="10293" y="11850"/>
                    <a:pt x="13933" y="11622"/>
                  </a:cubicBezTo>
                  <a:cubicBezTo>
                    <a:pt x="14288" y="11604"/>
                    <a:pt x="14644" y="11595"/>
                    <a:pt x="14999" y="11595"/>
                  </a:cubicBezTo>
                  <a:cubicBezTo>
                    <a:pt x="16803" y="11595"/>
                    <a:pt x="18593" y="11831"/>
                    <a:pt x="20304" y="12305"/>
                  </a:cubicBezTo>
                  <a:cubicBezTo>
                    <a:pt x="21277" y="12521"/>
                    <a:pt x="22666" y="12739"/>
                    <a:pt x="23483" y="13448"/>
                  </a:cubicBezTo>
                  <a:lnTo>
                    <a:pt x="23489" y="13442"/>
                  </a:lnTo>
                  <a:cubicBezTo>
                    <a:pt x="25263" y="14189"/>
                    <a:pt x="27039" y="14782"/>
                    <a:pt x="28939" y="14782"/>
                  </a:cubicBezTo>
                  <a:cubicBezTo>
                    <a:pt x="29353" y="14782"/>
                    <a:pt x="29772" y="14754"/>
                    <a:pt x="30199" y="14693"/>
                  </a:cubicBezTo>
                  <a:cubicBezTo>
                    <a:pt x="32247" y="14351"/>
                    <a:pt x="34293" y="13441"/>
                    <a:pt x="36001" y="12191"/>
                  </a:cubicBezTo>
                  <a:cubicBezTo>
                    <a:pt x="36348" y="11925"/>
                    <a:pt x="36671" y="11637"/>
                    <a:pt x="36974" y="11330"/>
                  </a:cubicBezTo>
                  <a:cubicBezTo>
                    <a:pt x="39259" y="9037"/>
                    <a:pt x="40321" y="5735"/>
                    <a:pt x="40321" y="2524"/>
                  </a:cubicBezTo>
                  <a:lnTo>
                    <a:pt x="39865" y="2480"/>
                  </a:lnTo>
                  <a:cubicBezTo>
                    <a:pt x="39820" y="3138"/>
                    <a:pt x="39166" y="3790"/>
                    <a:pt x="38728" y="4228"/>
                  </a:cubicBezTo>
                  <a:cubicBezTo>
                    <a:pt x="38047" y="4912"/>
                    <a:pt x="37250" y="5935"/>
                    <a:pt x="36341" y="6276"/>
                  </a:cubicBezTo>
                  <a:lnTo>
                    <a:pt x="36227" y="6276"/>
                  </a:lnTo>
                  <a:cubicBezTo>
                    <a:pt x="36682" y="5251"/>
                    <a:pt x="36682" y="3431"/>
                    <a:pt x="36227" y="2296"/>
                  </a:cubicBezTo>
                  <a:lnTo>
                    <a:pt x="36072" y="2252"/>
                  </a:lnTo>
                  <a:cubicBezTo>
                    <a:pt x="35648" y="3937"/>
                    <a:pt x="33812" y="5419"/>
                    <a:pt x="32697" y="6508"/>
                  </a:cubicBezTo>
                  <a:lnTo>
                    <a:pt x="32588" y="6390"/>
                  </a:lnTo>
                  <a:cubicBezTo>
                    <a:pt x="32930" y="5479"/>
                    <a:pt x="33498" y="2636"/>
                    <a:pt x="32588" y="1954"/>
                  </a:cubicBezTo>
                  <a:cubicBezTo>
                    <a:pt x="32249" y="2182"/>
                    <a:pt x="32249" y="2636"/>
                    <a:pt x="32019" y="2978"/>
                  </a:cubicBezTo>
                  <a:cubicBezTo>
                    <a:pt x="31833" y="3439"/>
                    <a:pt x="31499" y="3825"/>
                    <a:pt x="31135" y="4197"/>
                  </a:cubicBezTo>
                  <a:lnTo>
                    <a:pt x="31097" y="4159"/>
                  </a:lnTo>
                  <a:cubicBezTo>
                    <a:pt x="27457" y="1501"/>
                    <a:pt x="22867" y="1"/>
                    <a:pt x="18367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990;p44"/>
            <p:cNvSpPr/>
            <p:nvPr/>
          </p:nvSpPr>
          <p:spPr>
            <a:xfrm>
              <a:off x="1063491" y="4627447"/>
              <a:ext cx="379416" cy="95699"/>
            </a:xfrm>
            <a:custGeom>
              <a:avLst/>
              <a:gdLst/>
              <a:ahLst/>
              <a:cxnLst/>
              <a:rect l="l" t="t" r="r" b="b"/>
              <a:pathLst>
                <a:path w="13016" h="3283" extrusionOk="0">
                  <a:moveTo>
                    <a:pt x="39" y="1"/>
                  </a:moveTo>
                  <a:cubicBezTo>
                    <a:pt x="64" y="678"/>
                    <a:pt x="105" y="1350"/>
                    <a:pt x="170" y="2015"/>
                  </a:cubicBezTo>
                  <a:lnTo>
                    <a:pt x="1" y="2022"/>
                  </a:lnTo>
                  <a:cubicBezTo>
                    <a:pt x="713" y="2551"/>
                    <a:pt x="2003" y="2712"/>
                    <a:pt x="3034" y="2810"/>
                  </a:cubicBezTo>
                  <a:cubicBezTo>
                    <a:pt x="4150" y="2910"/>
                    <a:pt x="5270" y="3075"/>
                    <a:pt x="6381" y="3102"/>
                  </a:cubicBezTo>
                  <a:cubicBezTo>
                    <a:pt x="8008" y="3180"/>
                    <a:pt x="9630" y="3187"/>
                    <a:pt x="11172" y="3269"/>
                  </a:cubicBezTo>
                  <a:cubicBezTo>
                    <a:pt x="11812" y="3244"/>
                    <a:pt x="12457" y="3282"/>
                    <a:pt x="13015" y="3035"/>
                  </a:cubicBezTo>
                  <a:cubicBezTo>
                    <a:pt x="12470" y="2516"/>
                    <a:pt x="11622" y="2341"/>
                    <a:pt x="11017" y="2025"/>
                  </a:cubicBezTo>
                  <a:cubicBezTo>
                    <a:pt x="10585" y="1901"/>
                    <a:pt x="9548" y="1731"/>
                    <a:pt x="9358" y="1391"/>
                  </a:cubicBezTo>
                  <a:lnTo>
                    <a:pt x="9443" y="1387"/>
                  </a:lnTo>
                  <a:cubicBezTo>
                    <a:pt x="9453" y="1273"/>
                    <a:pt x="9465" y="1156"/>
                    <a:pt x="9477" y="1039"/>
                  </a:cubicBezTo>
                  <a:lnTo>
                    <a:pt x="9313" y="1021"/>
                  </a:lnTo>
                  <a:cubicBezTo>
                    <a:pt x="7616" y="1021"/>
                    <a:pt x="5950" y="764"/>
                    <a:pt x="4300" y="505"/>
                  </a:cubicBezTo>
                  <a:cubicBezTo>
                    <a:pt x="2870" y="282"/>
                    <a:pt x="1455" y="58"/>
                    <a:pt x="39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991;p44"/>
            <p:cNvSpPr/>
            <p:nvPr/>
          </p:nvSpPr>
          <p:spPr>
            <a:xfrm>
              <a:off x="1061072" y="4516298"/>
              <a:ext cx="283630" cy="141407"/>
            </a:xfrm>
            <a:custGeom>
              <a:avLst/>
              <a:gdLst/>
              <a:ahLst/>
              <a:cxnLst/>
              <a:rect l="l" t="t" r="r" b="b"/>
              <a:pathLst>
                <a:path w="9730" h="4851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496"/>
                    <a:pt x="37" y="989"/>
                    <a:pt x="50" y="1484"/>
                  </a:cubicBezTo>
                  <a:cubicBezTo>
                    <a:pt x="1494" y="2387"/>
                    <a:pt x="2833" y="3598"/>
                    <a:pt x="4388" y="4266"/>
                  </a:cubicBezTo>
                  <a:lnTo>
                    <a:pt x="4381" y="4317"/>
                  </a:lnTo>
                  <a:cubicBezTo>
                    <a:pt x="6030" y="4574"/>
                    <a:pt x="7696" y="4833"/>
                    <a:pt x="9394" y="4833"/>
                  </a:cubicBezTo>
                  <a:lnTo>
                    <a:pt x="9558" y="4850"/>
                  </a:lnTo>
                  <a:cubicBezTo>
                    <a:pt x="9627" y="4137"/>
                    <a:pt x="9690" y="3425"/>
                    <a:pt x="9729" y="2713"/>
                  </a:cubicBezTo>
                  <a:lnTo>
                    <a:pt x="9729" y="2713"/>
                  </a:lnTo>
                  <a:cubicBezTo>
                    <a:pt x="8974" y="2878"/>
                    <a:pt x="7819" y="3368"/>
                    <a:pt x="6953" y="3368"/>
                  </a:cubicBezTo>
                  <a:cubicBezTo>
                    <a:pt x="6950" y="3368"/>
                    <a:pt x="6946" y="3368"/>
                    <a:pt x="6942" y="3368"/>
                  </a:cubicBezTo>
                  <a:cubicBezTo>
                    <a:pt x="6186" y="3001"/>
                    <a:pt x="5433" y="2602"/>
                    <a:pt x="4732" y="2333"/>
                  </a:cubicBezTo>
                  <a:cubicBezTo>
                    <a:pt x="4457" y="2222"/>
                    <a:pt x="4195" y="2113"/>
                    <a:pt x="3944" y="2003"/>
                  </a:cubicBezTo>
                  <a:cubicBezTo>
                    <a:pt x="3147" y="1658"/>
                    <a:pt x="2437" y="1313"/>
                    <a:pt x="1660" y="967"/>
                  </a:cubicBezTo>
                  <a:cubicBezTo>
                    <a:pt x="1116" y="641"/>
                    <a:pt x="363" y="417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992;p44"/>
            <p:cNvSpPr/>
            <p:nvPr/>
          </p:nvSpPr>
          <p:spPr>
            <a:xfrm>
              <a:off x="1176069" y="4564396"/>
              <a:ext cx="169828" cy="50051"/>
            </a:xfrm>
            <a:custGeom>
              <a:avLst/>
              <a:gdLst/>
              <a:ahLst/>
              <a:cxnLst/>
              <a:rect l="l" t="t" r="r" b="b"/>
              <a:pathLst>
                <a:path w="5826" h="1717" extrusionOk="0">
                  <a:moveTo>
                    <a:pt x="5825" y="1"/>
                  </a:moveTo>
                  <a:lnTo>
                    <a:pt x="5825" y="1"/>
                  </a:lnTo>
                  <a:cubicBezTo>
                    <a:pt x="3963" y="8"/>
                    <a:pt x="2000" y="110"/>
                    <a:pt x="146" y="110"/>
                  </a:cubicBezTo>
                  <a:cubicBezTo>
                    <a:pt x="133" y="110"/>
                    <a:pt x="120" y="110"/>
                    <a:pt x="107" y="110"/>
                  </a:cubicBezTo>
                  <a:lnTo>
                    <a:pt x="1" y="349"/>
                  </a:lnTo>
                  <a:cubicBezTo>
                    <a:pt x="253" y="461"/>
                    <a:pt x="514" y="571"/>
                    <a:pt x="788" y="680"/>
                  </a:cubicBezTo>
                  <a:cubicBezTo>
                    <a:pt x="1490" y="951"/>
                    <a:pt x="2243" y="1348"/>
                    <a:pt x="2998" y="1717"/>
                  </a:cubicBezTo>
                  <a:cubicBezTo>
                    <a:pt x="3002" y="1717"/>
                    <a:pt x="3006" y="1717"/>
                    <a:pt x="3010" y="1717"/>
                  </a:cubicBezTo>
                  <a:cubicBezTo>
                    <a:pt x="3875" y="1717"/>
                    <a:pt x="5030" y="1226"/>
                    <a:pt x="5786" y="1062"/>
                  </a:cubicBezTo>
                  <a:cubicBezTo>
                    <a:pt x="5802" y="775"/>
                    <a:pt x="5812" y="489"/>
                    <a:pt x="5818" y="201"/>
                  </a:cubicBezTo>
                  <a:cubicBezTo>
                    <a:pt x="5821" y="134"/>
                    <a:pt x="5824" y="66"/>
                    <a:pt x="5825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993;p44"/>
            <p:cNvSpPr/>
            <p:nvPr/>
          </p:nvSpPr>
          <p:spPr>
            <a:xfrm>
              <a:off x="1501324" y="4641818"/>
              <a:ext cx="379416" cy="76839"/>
            </a:xfrm>
            <a:custGeom>
              <a:avLst/>
              <a:gdLst/>
              <a:ahLst/>
              <a:cxnLst/>
              <a:rect l="l" t="t" r="r" b="b"/>
              <a:pathLst>
                <a:path w="13016" h="2636" extrusionOk="0">
                  <a:moveTo>
                    <a:pt x="80" y="0"/>
                  </a:moveTo>
                  <a:lnTo>
                    <a:pt x="80" y="0"/>
                  </a:lnTo>
                  <a:cubicBezTo>
                    <a:pt x="93" y="464"/>
                    <a:pt x="118" y="921"/>
                    <a:pt x="173" y="1371"/>
                  </a:cubicBezTo>
                  <a:lnTo>
                    <a:pt x="1" y="1377"/>
                  </a:lnTo>
                  <a:cubicBezTo>
                    <a:pt x="715" y="1905"/>
                    <a:pt x="2005" y="2066"/>
                    <a:pt x="3035" y="2167"/>
                  </a:cubicBezTo>
                  <a:cubicBezTo>
                    <a:pt x="4152" y="2263"/>
                    <a:pt x="5271" y="2430"/>
                    <a:pt x="6382" y="2456"/>
                  </a:cubicBezTo>
                  <a:cubicBezTo>
                    <a:pt x="8010" y="2533"/>
                    <a:pt x="9633" y="2542"/>
                    <a:pt x="11175" y="2623"/>
                  </a:cubicBezTo>
                  <a:cubicBezTo>
                    <a:pt x="11815" y="2599"/>
                    <a:pt x="12458" y="2636"/>
                    <a:pt x="13015" y="2390"/>
                  </a:cubicBezTo>
                  <a:cubicBezTo>
                    <a:pt x="12470" y="1874"/>
                    <a:pt x="11625" y="1697"/>
                    <a:pt x="11018" y="1377"/>
                  </a:cubicBezTo>
                  <a:cubicBezTo>
                    <a:pt x="10583" y="1255"/>
                    <a:pt x="9550" y="1085"/>
                    <a:pt x="9360" y="744"/>
                  </a:cubicBezTo>
                  <a:lnTo>
                    <a:pt x="9443" y="742"/>
                  </a:lnTo>
                  <a:cubicBezTo>
                    <a:pt x="9459" y="641"/>
                    <a:pt x="9472" y="541"/>
                    <a:pt x="9488" y="442"/>
                  </a:cubicBezTo>
                  <a:lnTo>
                    <a:pt x="9305" y="414"/>
                  </a:lnTo>
                  <a:cubicBezTo>
                    <a:pt x="8243" y="414"/>
                    <a:pt x="7182" y="464"/>
                    <a:pt x="6121" y="464"/>
                  </a:cubicBezTo>
                  <a:cubicBezTo>
                    <a:pt x="5591" y="464"/>
                    <a:pt x="5060" y="452"/>
                    <a:pt x="4529" y="414"/>
                  </a:cubicBezTo>
                  <a:lnTo>
                    <a:pt x="4441" y="402"/>
                  </a:lnTo>
                  <a:cubicBezTo>
                    <a:pt x="3554" y="290"/>
                    <a:pt x="2566" y="186"/>
                    <a:pt x="1686" y="186"/>
                  </a:cubicBezTo>
                  <a:cubicBezTo>
                    <a:pt x="1262" y="79"/>
                    <a:pt x="543" y="173"/>
                    <a:pt x="80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994;p44"/>
            <p:cNvSpPr/>
            <p:nvPr/>
          </p:nvSpPr>
          <p:spPr>
            <a:xfrm>
              <a:off x="1498759" y="4528833"/>
              <a:ext cx="153679" cy="79346"/>
            </a:xfrm>
            <a:custGeom>
              <a:avLst/>
              <a:gdLst/>
              <a:ahLst/>
              <a:cxnLst/>
              <a:rect l="l" t="t" r="r" b="b"/>
              <a:pathLst>
                <a:path w="5272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5"/>
                    <a:pt x="90" y="806"/>
                    <a:pt x="112" y="1208"/>
                  </a:cubicBezTo>
                  <a:cubicBezTo>
                    <a:pt x="119" y="1322"/>
                    <a:pt x="125" y="1434"/>
                    <a:pt x="130" y="1550"/>
                  </a:cubicBezTo>
                  <a:cubicBezTo>
                    <a:pt x="130" y="1550"/>
                    <a:pt x="131" y="1550"/>
                    <a:pt x="132" y="1550"/>
                  </a:cubicBezTo>
                  <a:cubicBezTo>
                    <a:pt x="966" y="1550"/>
                    <a:pt x="1719" y="2256"/>
                    <a:pt x="2568" y="2470"/>
                  </a:cubicBezTo>
                  <a:lnTo>
                    <a:pt x="2603" y="2722"/>
                  </a:lnTo>
                  <a:cubicBezTo>
                    <a:pt x="3092" y="2545"/>
                    <a:pt x="3579" y="2370"/>
                    <a:pt x="4047" y="2242"/>
                  </a:cubicBezTo>
                  <a:cubicBezTo>
                    <a:pt x="4456" y="2123"/>
                    <a:pt x="4862" y="2003"/>
                    <a:pt x="5272" y="1886"/>
                  </a:cubicBezTo>
                  <a:cubicBezTo>
                    <a:pt x="3553" y="1304"/>
                    <a:pt x="1585" y="1034"/>
                    <a:pt x="1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995;p44"/>
            <p:cNvSpPr/>
            <p:nvPr/>
          </p:nvSpPr>
          <p:spPr>
            <a:xfrm>
              <a:off x="1503277" y="4551074"/>
              <a:ext cx="289547" cy="102491"/>
            </a:xfrm>
            <a:custGeom>
              <a:avLst/>
              <a:gdLst/>
              <a:ahLst/>
              <a:cxnLst/>
              <a:rect l="l" t="t" r="r" b="b"/>
              <a:pathLst>
                <a:path w="9933" h="3516" extrusionOk="0">
                  <a:moveTo>
                    <a:pt x="9806" y="0"/>
                  </a:moveTo>
                  <a:cubicBezTo>
                    <a:pt x="8190" y="269"/>
                    <a:pt x="6647" y="680"/>
                    <a:pt x="5117" y="1123"/>
                  </a:cubicBezTo>
                  <a:cubicBezTo>
                    <a:pt x="4707" y="1240"/>
                    <a:pt x="4301" y="1360"/>
                    <a:pt x="3890" y="1478"/>
                  </a:cubicBezTo>
                  <a:cubicBezTo>
                    <a:pt x="3423" y="1608"/>
                    <a:pt x="2937" y="1782"/>
                    <a:pt x="2448" y="1959"/>
                  </a:cubicBezTo>
                  <a:cubicBezTo>
                    <a:pt x="1632" y="2251"/>
                    <a:pt x="808" y="2543"/>
                    <a:pt x="24" y="2617"/>
                  </a:cubicBezTo>
                  <a:lnTo>
                    <a:pt x="1" y="2617"/>
                  </a:lnTo>
                  <a:cubicBezTo>
                    <a:pt x="2" y="2783"/>
                    <a:pt x="5" y="2950"/>
                    <a:pt x="10" y="3113"/>
                  </a:cubicBezTo>
                  <a:cubicBezTo>
                    <a:pt x="476" y="3283"/>
                    <a:pt x="1192" y="3192"/>
                    <a:pt x="1616" y="3298"/>
                  </a:cubicBezTo>
                  <a:cubicBezTo>
                    <a:pt x="2497" y="3298"/>
                    <a:pt x="3485" y="3404"/>
                    <a:pt x="4371" y="3515"/>
                  </a:cubicBezTo>
                  <a:lnTo>
                    <a:pt x="4408" y="3225"/>
                  </a:lnTo>
                  <a:cubicBezTo>
                    <a:pt x="4470" y="3233"/>
                    <a:pt x="4535" y="3237"/>
                    <a:pt x="4603" y="3237"/>
                  </a:cubicBezTo>
                  <a:cubicBezTo>
                    <a:pt x="5305" y="3237"/>
                    <a:pt x="6275" y="2807"/>
                    <a:pt x="6849" y="2617"/>
                  </a:cubicBezTo>
                  <a:cubicBezTo>
                    <a:pt x="7755" y="2413"/>
                    <a:pt x="8750" y="2124"/>
                    <a:pt x="9680" y="1821"/>
                  </a:cubicBezTo>
                  <a:cubicBezTo>
                    <a:pt x="9769" y="1221"/>
                    <a:pt x="9852" y="620"/>
                    <a:pt x="9933" y="18"/>
                  </a:cubicBezTo>
                  <a:lnTo>
                    <a:pt x="9806" y="0"/>
                  </a:ln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996;p44"/>
            <p:cNvSpPr/>
            <p:nvPr/>
          </p:nvSpPr>
          <p:spPr>
            <a:xfrm>
              <a:off x="1043145" y="4230249"/>
              <a:ext cx="781628" cy="241537"/>
            </a:xfrm>
            <a:custGeom>
              <a:avLst/>
              <a:gdLst/>
              <a:ahLst/>
              <a:cxnLst/>
              <a:rect l="l" t="t" r="r" b="b"/>
              <a:pathLst>
                <a:path w="26814" h="8286" extrusionOk="0">
                  <a:moveTo>
                    <a:pt x="424" y="0"/>
                  </a:moveTo>
                  <a:lnTo>
                    <a:pt x="0" y="56"/>
                  </a:lnTo>
                  <a:cubicBezTo>
                    <a:pt x="445" y="1278"/>
                    <a:pt x="285" y="3381"/>
                    <a:pt x="285" y="4693"/>
                  </a:cubicBezTo>
                  <a:lnTo>
                    <a:pt x="203" y="4707"/>
                  </a:lnTo>
                  <a:cubicBezTo>
                    <a:pt x="240" y="4970"/>
                    <a:pt x="275" y="5223"/>
                    <a:pt x="288" y="5439"/>
                  </a:cubicBezTo>
                  <a:cubicBezTo>
                    <a:pt x="312" y="5861"/>
                    <a:pt x="344" y="6278"/>
                    <a:pt x="380" y="6689"/>
                  </a:cubicBezTo>
                  <a:lnTo>
                    <a:pt x="458" y="6684"/>
                  </a:lnTo>
                  <a:cubicBezTo>
                    <a:pt x="1026" y="6911"/>
                    <a:pt x="1593" y="7025"/>
                    <a:pt x="2277" y="7139"/>
                  </a:cubicBezTo>
                  <a:cubicBezTo>
                    <a:pt x="3299" y="7254"/>
                    <a:pt x="3982" y="7367"/>
                    <a:pt x="5005" y="7821"/>
                  </a:cubicBezTo>
                  <a:cubicBezTo>
                    <a:pt x="6144" y="8229"/>
                    <a:pt x="7634" y="8285"/>
                    <a:pt x="9014" y="8285"/>
                  </a:cubicBezTo>
                  <a:cubicBezTo>
                    <a:pt x="9514" y="8285"/>
                    <a:pt x="9999" y="8278"/>
                    <a:pt x="10448" y="8277"/>
                  </a:cubicBezTo>
                  <a:cubicBezTo>
                    <a:pt x="10458" y="8119"/>
                    <a:pt x="10486" y="7972"/>
                    <a:pt x="10543" y="7839"/>
                  </a:cubicBezTo>
                  <a:cubicBezTo>
                    <a:pt x="12043" y="7833"/>
                    <a:pt x="13599" y="7576"/>
                    <a:pt x="15083" y="7383"/>
                  </a:cubicBezTo>
                  <a:cubicBezTo>
                    <a:pt x="15220" y="7356"/>
                    <a:pt x="15355" y="7323"/>
                    <a:pt x="15488" y="7286"/>
                  </a:cubicBezTo>
                  <a:lnTo>
                    <a:pt x="15514" y="7364"/>
                  </a:lnTo>
                  <a:cubicBezTo>
                    <a:pt x="15369" y="7571"/>
                    <a:pt x="15353" y="7840"/>
                    <a:pt x="15381" y="8114"/>
                  </a:cubicBezTo>
                  <a:cubicBezTo>
                    <a:pt x="15662" y="8173"/>
                    <a:pt x="15968" y="8190"/>
                    <a:pt x="16275" y="8190"/>
                  </a:cubicBezTo>
                  <a:cubicBezTo>
                    <a:pt x="16670" y="8190"/>
                    <a:pt x="17065" y="8162"/>
                    <a:pt x="17405" y="8162"/>
                  </a:cubicBezTo>
                  <a:cubicBezTo>
                    <a:pt x="18771" y="8162"/>
                    <a:pt x="20022" y="8046"/>
                    <a:pt x="21387" y="7934"/>
                  </a:cubicBezTo>
                  <a:cubicBezTo>
                    <a:pt x="22977" y="7818"/>
                    <a:pt x="24456" y="7592"/>
                    <a:pt x="26049" y="7592"/>
                  </a:cubicBezTo>
                  <a:lnTo>
                    <a:pt x="26127" y="7599"/>
                  </a:lnTo>
                  <a:cubicBezTo>
                    <a:pt x="26235" y="6589"/>
                    <a:pt x="26336" y="5622"/>
                    <a:pt x="26519" y="4660"/>
                  </a:cubicBezTo>
                  <a:cubicBezTo>
                    <a:pt x="26573" y="3841"/>
                    <a:pt x="26564" y="2799"/>
                    <a:pt x="26814" y="2065"/>
                  </a:cubicBezTo>
                  <a:lnTo>
                    <a:pt x="26599" y="1491"/>
                  </a:lnTo>
                  <a:cubicBezTo>
                    <a:pt x="26178" y="1646"/>
                    <a:pt x="25760" y="1783"/>
                    <a:pt x="25364" y="1913"/>
                  </a:cubicBezTo>
                  <a:cubicBezTo>
                    <a:pt x="23511" y="2511"/>
                    <a:pt x="21567" y="2944"/>
                    <a:pt x="19615" y="3205"/>
                  </a:cubicBezTo>
                  <a:cubicBezTo>
                    <a:pt x="17436" y="3414"/>
                    <a:pt x="15223" y="3624"/>
                    <a:pt x="13028" y="3624"/>
                  </a:cubicBezTo>
                  <a:cubicBezTo>
                    <a:pt x="11715" y="3624"/>
                    <a:pt x="10409" y="3548"/>
                    <a:pt x="9121" y="3353"/>
                  </a:cubicBezTo>
                  <a:cubicBezTo>
                    <a:pt x="7231" y="3099"/>
                    <a:pt x="5239" y="2508"/>
                    <a:pt x="3494" y="1737"/>
                  </a:cubicBezTo>
                  <a:cubicBezTo>
                    <a:pt x="2966" y="1418"/>
                    <a:pt x="2444" y="1185"/>
                    <a:pt x="1921" y="956"/>
                  </a:cubicBezTo>
                  <a:cubicBezTo>
                    <a:pt x="1482" y="718"/>
                    <a:pt x="700" y="415"/>
                    <a:pt x="424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997;p44"/>
            <p:cNvSpPr/>
            <p:nvPr/>
          </p:nvSpPr>
          <p:spPr>
            <a:xfrm>
              <a:off x="2547285" y="4501344"/>
              <a:ext cx="159684" cy="97303"/>
            </a:xfrm>
            <a:custGeom>
              <a:avLst/>
              <a:gdLst/>
              <a:ahLst/>
              <a:cxnLst/>
              <a:rect l="l" t="t" r="r" b="b"/>
              <a:pathLst>
                <a:path w="5478" h="3338" extrusionOk="0">
                  <a:moveTo>
                    <a:pt x="375" y="0"/>
                  </a:moveTo>
                  <a:lnTo>
                    <a:pt x="0" y="49"/>
                  </a:lnTo>
                  <a:cubicBezTo>
                    <a:pt x="38" y="356"/>
                    <a:pt x="81" y="670"/>
                    <a:pt x="128" y="990"/>
                  </a:cubicBezTo>
                  <a:cubicBezTo>
                    <a:pt x="133" y="1040"/>
                    <a:pt x="141" y="1089"/>
                    <a:pt x="148" y="1139"/>
                  </a:cubicBezTo>
                  <a:cubicBezTo>
                    <a:pt x="1059" y="2164"/>
                    <a:pt x="2425" y="2731"/>
                    <a:pt x="3675" y="3299"/>
                  </a:cubicBezTo>
                  <a:lnTo>
                    <a:pt x="3691" y="3337"/>
                  </a:lnTo>
                  <a:cubicBezTo>
                    <a:pt x="4293" y="3102"/>
                    <a:pt x="4895" y="2868"/>
                    <a:pt x="5477" y="2611"/>
                  </a:cubicBezTo>
                  <a:lnTo>
                    <a:pt x="5381" y="2390"/>
                  </a:lnTo>
                  <a:cubicBezTo>
                    <a:pt x="4586" y="2390"/>
                    <a:pt x="3903" y="1820"/>
                    <a:pt x="3331" y="1480"/>
                  </a:cubicBezTo>
                  <a:cubicBezTo>
                    <a:pt x="2308" y="1025"/>
                    <a:pt x="1285" y="570"/>
                    <a:pt x="37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998;p44"/>
            <p:cNvSpPr/>
            <p:nvPr/>
          </p:nvSpPr>
          <p:spPr>
            <a:xfrm>
              <a:off x="2469775" y="4647240"/>
              <a:ext cx="376414" cy="71388"/>
            </a:xfrm>
            <a:custGeom>
              <a:avLst/>
              <a:gdLst/>
              <a:ahLst/>
              <a:cxnLst/>
              <a:rect l="l" t="t" r="r" b="b"/>
              <a:pathLst>
                <a:path w="12913" h="2449" extrusionOk="0">
                  <a:moveTo>
                    <a:pt x="3605" y="0"/>
                  </a:moveTo>
                  <a:lnTo>
                    <a:pt x="3450" y="29"/>
                  </a:lnTo>
                  <a:cubicBezTo>
                    <a:pt x="3488" y="240"/>
                    <a:pt x="3529" y="452"/>
                    <a:pt x="3567" y="665"/>
                  </a:cubicBezTo>
                  <a:cubicBezTo>
                    <a:pt x="3247" y="936"/>
                    <a:pt x="2385" y="1082"/>
                    <a:pt x="2000" y="1188"/>
                  </a:cubicBezTo>
                  <a:cubicBezTo>
                    <a:pt x="1394" y="1508"/>
                    <a:pt x="543" y="1685"/>
                    <a:pt x="1" y="2203"/>
                  </a:cubicBezTo>
                  <a:cubicBezTo>
                    <a:pt x="558" y="2448"/>
                    <a:pt x="1201" y="2412"/>
                    <a:pt x="1842" y="2435"/>
                  </a:cubicBezTo>
                  <a:cubicBezTo>
                    <a:pt x="3383" y="2355"/>
                    <a:pt x="5007" y="2346"/>
                    <a:pt x="6634" y="2269"/>
                  </a:cubicBezTo>
                  <a:cubicBezTo>
                    <a:pt x="7746" y="2241"/>
                    <a:pt x="8865" y="2076"/>
                    <a:pt x="9982" y="1978"/>
                  </a:cubicBezTo>
                  <a:cubicBezTo>
                    <a:pt x="10947" y="1886"/>
                    <a:pt x="12144" y="1739"/>
                    <a:pt x="12876" y="1283"/>
                  </a:cubicBezTo>
                  <a:lnTo>
                    <a:pt x="12846" y="1184"/>
                  </a:lnTo>
                  <a:cubicBezTo>
                    <a:pt x="12878" y="873"/>
                    <a:pt x="12898" y="563"/>
                    <a:pt x="12913" y="246"/>
                  </a:cubicBezTo>
                  <a:lnTo>
                    <a:pt x="12477" y="228"/>
                  </a:lnTo>
                  <a:cubicBezTo>
                    <a:pt x="11226" y="228"/>
                    <a:pt x="10090" y="0"/>
                    <a:pt x="8952" y="0"/>
                  </a:cubicBezTo>
                  <a:cubicBezTo>
                    <a:pt x="8367" y="0"/>
                    <a:pt x="7803" y="0"/>
                    <a:pt x="7249" y="7"/>
                  </a:cubicBezTo>
                  <a:cubicBezTo>
                    <a:pt x="6397" y="18"/>
                    <a:pt x="5571" y="44"/>
                    <a:pt x="4744" y="113"/>
                  </a:cubicBezTo>
                  <a:cubicBezTo>
                    <a:pt x="4402" y="113"/>
                    <a:pt x="3947" y="113"/>
                    <a:pt x="360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999;p44"/>
            <p:cNvSpPr/>
            <p:nvPr/>
          </p:nvSpPr>
          <p:spPr>
            <a:xfrm>
              <a:off x="2568593" y="4521254"/>
              <a:ext cx="281093" cy="129368"/>
            </a:xfrm>
            <a:custGeom>
              <a:avLst/>
              <a:gdLst/>
              <a:ahLst/>
              <a:cxnLst/>
              <a:rect l="l" t="t" r="r" b="b"/>
              <a:pathLst>
                <a:path w="9643" h="4438" extrusionOk="0">
                  <a:moveTo>
                    <a:pt x="9540" y="0"/>
                  </a:moveTo>
                  <a:cubicBezTo>
                    <a:pt x="8177" y="681"/>
                    <a:pt x="6583" y="1137"/>
                    <a:pt x="4993" y="1821"/>
                  </a:cubicBezTo>
                  <a:cubicBezTo>
                    <a:pt x="4911" y="1858"/>
                    <a:pt x="4831" y="1894"/>
                    <a:pt x="4748" y="1929"/>
                  </a:cubicBezTo>
                  <a:cubicBezTo>
                    <a:pt x="4167" y="2187"/>
                    <a:pt x="3564" y="2421"/>
                    <a:pt x="2961" y="2657"/>
                  </a:cubicBezTo>
                  <a:cubicBezTo>
                    <a:pt x="2340" y="2900"/>
                    <a:pt x="1719" y="3144"/>
                    <a:pt x="1126" y="3414"/>
                  </a:cubicBezTo>
                  <a:cubicBezTo>
                    <a:pt x="750" y="3602"/>
                    <a:pt x="374" y="3868"/>
                    <a:pt x="0" y="4018"/>
                  </a:cubicBezTo>
                  <a:cubicBezTo>
                    <a:pt x="19" y="4129"/>
                    <a:pt x="40" y="4243"/>
                    <a:pt x="60" y="4354"/>
                  </a:cubicBezTo>
                  <a:lnTo>
                    <a:pt x="215" y="4325"/>
                  </a:lnTo>
                  <a:cubicBezTo>
                    <a:pt x="559" y="4438"/>
                    <a:pt x="1013" y="4438"/>
                    <a:pt x="1354" y="4438"/>
                  </a:cubicBezTo>
                  <a:cubicBezTo>
                    <a:pt x="2179" y="4369"/>
                    <a:pt x="3007" y="4341"/>
                    <a:pt x="3859" y="4332"/>
                  </a:cubicBezTo>
                  <a:lnTo>
                    <a:pt x="3855" y="4097"/>
                  </a:lnTo>
                  <a:cubicBezTo>
                    <a:pt x="5788" y="3755"/>
                    <a:pt x="7721" y="2277"/>
                    <a:pt x="9540" y="1593"/>
                  </a:cubicBezTo>
                  <a:lnTo>
                    <a:pt x="9555" y="1593"/>
                  </a:lnTo>
                  <a:cubicBezTo>
                    <a:pt x="9559" y="1381"/>
                    <a:pt x="9567" y="1169"/>
                    <a:pt x="9575" y="957"/>
                  </a:cubicBezTo>
                  <a:cubicBezTo>
                    <a:pt x="9590" y="642"/>
                    <a:pt x="9616" y="326"/>
                    <a:pt x="9643" y="7"/>
                  </a:cubicBezTo>
                  <a:lnTo>
                    <a:pt x="9540" y="0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000;p44"/>
            <p:cNvSpPr/>
            <p:nvPr/>
          </p:nvSpPr>
          <p:spPr>
            <a:xfrm>
              <a:off x="2907549" y="4640652"/>
              <a:ext cx="378221" cy="82494"/>
            </a:xfrm>
            <a:custGeom>
              <a:avLst/>
              <a:gdLst/>
              <a:ahLst/>
              <a:cxnLst/>
              <a:rect l="l" t="t" r="r" b="b"/>
              <a:pathLst>
                <a:path w="12975" h="2830" extrusionOk="0">
                  <a:moveTo>
                    <a:pt x="12974" y="1"/>
                  </a:moveTo>
                  <a:lnTo>
                    <a:pt x="12974" y="1"/>
                  </a:lnTo>
                  <a:cubicBezTo>
                    <a:pt x="12198" y="11"/>
                    <a:pt x="11424" y="228"/>
                    <a:pt x="10539" y="228"/>
                  </a:cubicBezTo>
                  <a:lnTo>
                    <a:pt x="7923" y="228"/>
                  </a:lnTo>
                  <a:cubicBezTo>
                    <a:pt x="7812" y="228"/>
                    <a:pt x="7696" y="228"/>
                    <a:pt x="7584" y="230"/>
                  </a:cubicBezTo>
                  <a:cubicBezTo>
                    <a:pt x="6229" y="245"/>
                    <a:pt x="4877" y="339"/>
                    <a:pt x="3525" y="340"/>
                  </a:cubicBezTo>
                  <a:cubicBezTo>
                    <a:pt x="3540" y="529"/>
                    <a:pt x="3559" y="719"/>
                    <a:pt x="3575" y="907"/>
                  </a:cubicBezTo>
                  <a:lnTo>
                    <a:pt x="3639" y="967"/>
                  </a:lnTo>
                  <a:cubicBezTo>
                    <a:pt x="3405" y="1287"/>
                    <a:pt x="2420" y="1449"/>
                    <a:pt x="2002" y="1571"/>
                  </a:cubicBezTo>
                  <a:cubicBezTo>
                    <a:pt x="1394" y="1888"/>
                    <a:pt x="543" y="2065"/>
                    <a:pt x="1" y="2584"/>
                  </a:cubicBezTo>
                  <a:cubicBezTo>
                    <a:pt x="558" y="2829"/>
                    <a:pt x="1204" y="2791"/>
                    <a:pt x="1844" y="2816"/>
                  </a:cubicBezTo>
                  <a:cubicBezTo>
                    <a:pt x="3386" y="2734"/>
                    <a:pt x="5009" y="2727"/>
                    <a:pt x="6635" y="2649"/>
                  </a:cubicBezTo>
                  <a:cubicBezTo>
                    <a:pt x="7748" y="2620"/>
                    <a:pt x="8867" y="2455"/>
                    <a:pt x="9984" y="2357"/>
                  </a:cubicBezTo>
                  <a:cubicBezTo>
                    <a:pt x="10949" y="2265"/>
                    <a:pt x="12144" y="2119"/>
                    <a:pt x="12877" y="1666"/>
                  </a:cubicBezTo>
                  <a:lnTo>
                    <a:pt x="12847" y="1561"/>
                  </a:lnTo>
                  <a:cubicBezTo>
                    <a:pt x="12909" y="1048"/>
                    <a:pt x="12948" y="527"/>
                    <a:pt x="12974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001;p44"/>
            <p:cNvSpPr/>
            <p:nvPr/>
          </p:nvSpPr>
          <p:spPr>
            <a:xfrm>
              <a:off x="3003249" y="4517464"/>
              <a:ext cx="170207" cy="86809"/>
            </a:xfrm>
            <a:custGeom>
              <a:avLst/>
              <a:gdLst/>
              <a:ahLst/>
              <a:cxnLst/>
              <a:rect l="l" t="t" r="r" b="b"/>
              <a:pathLst>
                <a:path w="5839" h="2978" extrusionOk="0">
                  <a:moveTo>
                    <a:pt x="236" y="1"/>
                  </a:moveTo>
                  <a:cubicBezTo>
                    <a:pt x="154" y="1"/>
                    <a:pt x="76" y="5"/>
                    <a:pt x="1" y="13"/>
                  </a:cubicBezTo>
                  <a:cubicBezTo>
                    <a:pt x="14" y="450"/>
                    <a:pt x="15" y="896"/>
                    <a:pt x="36" y="1362"/>
                  </a:cubicBezTo>
                  <a:cubicBezTo>
                    <a:pt x="39" y="1519"/>
                    <a:pt x="45" y="1674"/>
                    <a:pt x="50" y="1831"/>
                  </a:cubicBezTo>
                  <a:cubicBezTo>
                    <a:pt x="414" y="1970"/>
                    <a:pt x="819" y="2016"/>
                    <a:pt x="1227" y="2178"/>
                  </a:cubicBezTo>
                  <a:cubicBezTo>
                    <a:pt x="1797" y="2293"/>
                    <a:pt x="2364" y="2634"/>
                    <a:pt x="3047" y="2746"/>
                  </a:cubicBezTo>
                  <a:lnTo>
                    <a:pt x="3149" y="2977"/>
                  </a:lnTo>
                  <a:cubicBezTo>
                    <a:pt x="3789" y="2698"/>
                    <a:pt x="4422" y="2401"/>
                    <a:pt x="5095" y="2065"/>
                  </a:cubicBezTo>
                  <a:cubicBezTo>
                    <a:pt x="5340" y="1963"/>
                    <a:pt x="5589" y="1861"/>
                    <a:pt x="5839" y="1758"/>
                  </a:cubicBezTo>
                  <a:lnTo>
                    <a:pt x="5777" y="1609"/>
                  </a:lnTo>
                  <a:cubicBezTo>
                    <a:pt x="4867" y="1495"/>
                    <a:pt x="4070" y="1041"/>
                    <a:pt x="3273" y="699"/>
                  </a:cubicBezTo>
                  <a:cubicBezTo>
                    <a:pt x="2447" y="492"/>
                    <a:pt x="1149" y="1"/>
                    <a:pt x="236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002;p44"/>
            <p:cNvSpPr/>
            <p:nvPr/>
          </p:nvSpPr>
          <p:spPr>
            <a:xfrm>
              <a:off x="3009400" y="4524431"/>
              <a:ext cx="281268" cy="126074"/>
            </a:xfrm>
            <a:custGeom>
              <a:avLst/>
              <a:gdLst/>
              <a:ahLst/>
              <a:cxnLst/>
              <a:rect l="l" t="t" r="r" b="b"/>
              <a:pathLst>
                <a:path w="9649" h="4325" extrusionOk="0">
                  <a:moveTo>
                    <a:pt x="9092" y="1"/>
                  </a:moveTo>
                  <a:cubicBezTo>
                    <a:pt x="7972" y="562"/>
                    <a:pt x="6775" y="1044"/>
                    <a:pt x="5628" y="1516"/>
                  </a:cubicBezTo>
                  <a:cubicBezTo>
                    <a:pt x="5378" y="1619"/>
                    <a:pt x="5129" y="1721"/>
                    <a:pt x="4884" y="1823"/>
                  </a:cubicBezTo>
                  <a:cubicBezTo>
                    <a:pt x="4210" y="2159"/>
                    <a:pt x="3578" y="2455"/>
                    <a:pt x="2938" y="2734"/>
                  </a:cubicBezTo>
                  <a:cubicBezTo>
                    <a:pt x="2497" y="2928"/>
                    <a:pt x="2051" y="3114"/>
                    <a:pt x="1586" y="3301"/>
                  </a:cubicBezTo>
                  <a:cubicBezTo>
                    <a:pt x="1133" y="3528"/>
                    <a:pt x="567" y="3865"/>
                    <a:pt x="0" y="3982"/>
                  </a:cubicBezTo>
                  <a:cubicBezTo>
                    <a:pt x="9" y="4096"/>
                    <a:pt x="21" y="4209"/>
                    <a:pt x="31" y="4324"/>
                  </a:cubicBezTo>
                  <a:cubicBezTo>
                    <a:pt x="1383" y="4323"/>
                    <a:pt x="2738" y="4229"/>
                    <a:pt x="4090" y="4215"/>
                  </a:cubicBezTo>
                  <a:lnTo>
                    <a:pt x="4087" y="4098"/>
                  </a:lnTo>
                  <a:cubicBezTo>
                    <a:pt x="5113" y="3984"/>
                    <a:pt x="6363" y="2959"/>
                    <a:pt x="7272" y="2504"/>
                  </a:cubicBezTo>
                  <a:cubicBezTo>
                    <a:pt x="7978" y="2104"/>
                    <a:pt x="8770" y="1702"/>
                    <a:pt x="9574" y="1378"/>
                  </a:cubicBezTo>
                  <a:cubicBezTo>
                    <a:pt x="9589" y="1006"/>
                    <a:pt x="9608" y="634"/>
                    <a:pt x="9632" y="259"/>
                  </a:cubicBezTo>
                  <a:cubicBezTo>
                    <a:pt x="9637" y="189"/>
                    <a:pt x="9641" y="121"/>
                    <a:pt x="9649" y="50"/>
                  </a:cubicBezTo>
                  <a:lnTo>
                    <a:pt x="9092" y="1"/>
                  </a:ln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003;p44"/>
            <p:cNvSpPr/>
            <p:nvPr/>
          </p:nvSpPr>
          <p:spPr>
            <a:xfrm>
              <a:off x="3338561" y="4109306"/>
              <a:ext cx="121993" cy="176649"/>
            </a:xfrm>
            <a:custGeom>
              <a:avLst/>
              <a:gdLst/>
              <a:ahLst/>
              <a:cxnLst/>
              <a:rect l="l" t="t" r="r" b="b"/>
              <a:pathLst>
                <a:path w="4185" h="6060" extrusionOk="0">
                  <a:moveTo>
                    <a:pt x="1710" y="1"/>
                  </a:moveTo>
                  <a:cubicBezTo>
                    <a:pt x="1372" y="881"/>
                    <a:pt x="773" y="1604"/>
                    <a:pt x="1" y="2198"/>
                  </a:cubicBezTo>
                  <a:lnTo>
                    <a:pt x="299" y="2303"/>
                  </a:lnTo>
                  <a:lnTo>
                    <a:pt x="1664" y="5032"/>
                  </a:lnTo>
                  <a:lnTo>
                    <a:pt x="2801" y="6059"/>
                  </a:lnTo>
                  <a:cubicBezTo>
                    <a:pt x="3197" y="5571"/>
                    <a:pt x="4108" y="5340"/>
                    <a:pt x="4074" y="4899"/>
                  </a:cubicBezTo>
                  <a:lnTo>
                    <a:pt x="4184" y="4612"/>
                  </a:lnTo>
                  <a:cubicBezTo>
                    <a:pt x="3478" y="3811"/>
                    <a:pt x="3195" y="2562"/>
                    <a:pt x="2654" y="1720"/>
                  </a:cubicBezTo>
                  <a:cubicBezTo>
                    <a:pt x="2338" y="1143"/>
                    <a:pt x="2022" y="565"/>
                    <a:pt x="1710" y="1"/>
                  </a:cubicBezTo>
                  <a:close/>
                </a:path>
              </a:pathLst>
            </a:custGeom>
            <a:solidFill>
              <a:srgbClr val="FFF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004;p44"/>
            <p:cNvSpPr/>
            <p:nvPr/>
          </p:nvSpPr>
          <p:spPr>
            <a:xfrm>
              <a:off x="2414040" y="4159881"/>
              <a:ext cx="1049371" cy="252031"/>
            </a:xfrm>
            <a:custGeom>
              <a:avLst/>
              <a:gdLst/>
              <a:ahLst/>
              <a:cxnLst/>
              <a:rect l="l" t="t" r="r" b="b"/>
              <a:pathLst>
                <a:path w="35999" h="8646" extrusionOk="0">
                  <a:moveTo>
                    <a:pt x="3642" y="1"/>
                  </a:moveTo>
                  <a:lnTo>
                    <a:pt x="3585" y="116"/>
                  </a:lnTo>
                  <a:lnTo>
                    <a:pt x="3244" y="116"/>
                  </a:lnTo>
                  <a:cubicBezTo>
                    <a:pt x="2389" y="1651"/>
                    <a:pt x="1024" y="3016"/>
                    <a:pt x="172" y="4722"/>
                  </a:cubicBezTo>
                  <a:lnTo>
                    <a:pt x="1" y="4892"/>
                  </a:lnTo>
                  <a:cubicBezTo>
                    <a:pt x="198" y="5883"/>
                    <a:pt x="2068" y="6644"/>
                    <a:pt x="3868" y="7175"/>
                  </a:cubicBezTo>
                  <a:cubicBezTo>
                    <a:pt x="5165" y="7559"/>
                    <a:pt x="6423" y="7821"/>
                    <a:pt x="6995" y="7964"/>
                  </a:cubicBezTo>
                  <a:cubicBezTo>
                    <a:pt x="9694" y="8348"/>
                    <a:pt x="12393" y="8538"/>
                    <a:pt x="15089" y="8610"/>
                  </a:cubicBezTo>
                  <a:cubicBezTo>
                    <a:pt x="15974" y="8633"/>
                    <a:pt x="16859" y="8645"/>
                    <a:pt x="17744" y="8645"/>
                  </a:cubicBezTo>
                  <a:cubicBezTo>
                    <a:pt x="18504" y="8645"/>
                    <a:pt x="19256" y="8636"/>
                    <a:pt x="20006" y="8619"/>
                  </a:cubicBezTo>
                  <a:cubicBezTo>
                    <a:pt x="22776" y="8557"/>
                    <a:pt x="25461" y="8367"/>
                    <a:pt x="28149" y="7964"/>
                  </a:cubicBezTo>
                  <a:cubicBezTo>
                    <a:pt x="28943" y="7876"/>
                    <a:pt x="29735" y="7786"/>
                    <a:pt x="30507" y="7650"/>
                  </a:cubicBezTo>
                  <a:cubicBezTo>
                    <a:pt x="31227" y="7524"/>
                    <a:pt x="31927" y="7357"/>
                    <a:pt x="32587" y="7112"/>
                  </a:cubicBezTo>
                  <a:cubicBezTo>
                    <a:pt x="33782" y="6600"/>
                    <a:pt x="34804" y="5576"/>
                    <a:pt x="35998" y="5235"/>
                  </a:cubicBezTo>
                  <a:lnTo>
                    <a:pt x="35976" y="5155"/>
                  </a:lnTo>
                  <a:cubicBezTo>
                    <a:pt x="35617" y="5258"/>
                    <a:pt x="35251" y="5348"/>
                    <a:pt x="34957" y="5348"/>
                  </a:cubicBezTo>
                  <a:cubicBezTo>
                    <a:pt x="34652" y="5348"/>
                    <a:pt x="34425" y="5252"/>
                    <a:pt x="34362" y="4976"/>
                  </a:cubicBezTo>
                  <a:cubicBezTo>
                    <a:pt x="34303" y="4710"/>
                    <a:pt x="34380" y="4503"/>
                    <a:pt x="34520" y="4327"/>
                  </a:cubicBezTo>
                  <a:lnTo>
                    <a:pt x="33382" y="3301"/>
                  </a:lnTo>
                  <a:lnTo>
                    <a:pt x="32017" y="571"/>
                  </a:lnTo>
                  <a:lnTo>
                    <a:pt x="31720" y="467"/>
                  </a:lnTo>
                  <a:cubicBezTo>
                    <a:pt x="28940" y="2607"/>
                    <a:pt x="23956" y="3053"/>
                    <a:pt x="21157" y="3186"/>
                  </a:cubicBezTo>
                  <a:cubicBezTo>
                    <a:pt x="20665" y="3200"/>
                    <a:pt x="20168" y="3207"/>
                    <a:pt x="19666" y="3207"/>
                  </a:cubicBezTo>
                  <a:cubicBezTo>
                    <a:pt x="14310" y="3207"/>
                    <a:pt x="8471" y="2387"/>
                    <a:pt x="3642" y="1"/>
                  </a:cubicBezTo>
                  <a:close/>
                </a:path>
              </a:pathLst>
            </a:custGeom>
            <a:solidFill>
              <a:srgbClr val="FFCB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005;p44"/>
            <p:cNvSpPr/>
            <p:nvPr/>
          </p:nvSpPr>
          <p:spPr>
            <a:xfrm>
              <a:off x="2488693" y="3655440"/>
              <a:ext cx="899744" cy="597867"/>
            </a:xfrm>
            <a:custGeom>
              <a:avLst/>
              <a:gdLst/>
              <a:ahLst/>
              <a:cxnLst/>
              <a:rect l="l" t="t" r="r" b="b"/>
              <a:pathLst>
                <a:path w="30866" h="20510" extrusionOk="0">
                  <a:moveTo>
                    <a:pt x="3085" y="0"/>
                  </a:moveTo>
                  <a:lnTo>
                    <a:pt x="3070" y="18"/>
                  </a:lnTo>
                  <a:cubicBezTo>
                    <a:pt x="3070" y="1604"/>
                    <a:pt x="2556" y="3397"/>
                    <a:pt x="2088" y="5074"/>
                  </a:cubicBezTo>
                  <a:cubicBezTo>
                    <a:pt x="1953" y="5562"/>
                    <a:pt x="1820" y="6040"/>
                    <a:pt x="1705" y="6500"/>
                  </a:cubicBezTo>
                  <a:cubicBezTo>
                    <a:pt x="1024" y="9742"/>
                    <a:pt x="683" y="12982"/>
                    <a:pt x="1" y="16395"/>
                  </a:cubicBezTo>
                  <a:lnTo>
                    <a:pt x="1" y="16736"/>
                  </a:lnTo>
                  <a:cubicBezTo>
                    <a:pt x="353" y="16935"/>
                    <a:pt x="714" y="17123"/>
                    <a:pt x="1079" y="17304"/>
                  </a:cubicBezTo>
                  <a:cubicBezTo>
                    <a:pt x="5915" y="19693"/>
                    <a:pt x="11762" y="20510"/>
                    <a:pt x="17123" y="20510"/>
                  </a:cubicBezTo>
                  <a:cubicBezTo>
                    <a:pt x="17619" y="20510"/>
                    <a:pt x="18110" y="20503"/>
                    <a:pt x="18596" y="20489"/>
                  </a:cubicBezTo>
                  <a:cubicBezTo>
                    <a:pt x="21395" y="20355"/>
                    <a:pt x="26379" y="19909"/>
                    <a:pt x="29159" y="17771"/>
                  </a:cubicBezTo>
                  <a:cubicBezTo>
                    <a:pt x="29928" y="17177"/>
                    <a:pt x="30527" y="16455"/>
                    <a:pt x="30866" y="15572"/>
                  </a:cubicBezTo>
                  <a:cubicBezTo>
                    <a:pt x="30588" y="15071"/>
                    <a:pt x="30312" y="14580"/>
                    <a:pt x="30040" y="14106"/>
                  </a:cubicBezTo>
                  <a:cubicBezTo>
                    <a:pt x="28856" y="11576"/>
                    <a:pt x="27507" y="9083"/>
                    <a:pt x="26737" y="6459"/>
                  </a:cubicBezTo>
                  <a:cubicBezTo>
                    <a:pt x="26355" y="5147"/>
                    <a:pt x="25867" y="3770"/>
                    <a:pt x="26085" y="2408"/>
                  </a:cubicBezTo>
                  <a:cubicBezTo>
                    <a:pt x="26269" y="1479"/>
                    <a:pt x="26670" y="782"/>
                    <a:pt x="27267" y="284"/>
                  </a:cubicBezTo>
                  <a:lnTo>
                    <a:pt x="26693" y="123"/>
                  </a:lnTo>
                  <a:cubicBezTo>
                    <a:pt x="25550" y="829"/>
                    <a:pt x="24330" y="1418"/>
                    <a:pt x="23058" y="1874"/>
                  </a:cubicBezTo>
                  <a:lnTo>
                    <a:pt x="23087" y="1953"/>
                  </a:lnTo>
                  <a:cubicBezTo>
                    <a:pt x="23203" y="3660"/>
                    <a:pt x="21608" y="5706"/>
                    <a:pt x="20130" y="6389"/>
                  </a:cubicBezTo>
                  <a:cubicBezTo>
                    <a:pt x="19080" y="6945"/>
                    <a:pt x="17795" y="7131"/>
                    <a:pt x="16494" y="7131"/>
                  </a:cubicBezTo>
                  <a:cubicBezTo>
                    <a:pt x="15400" y="7131"/>
                    <a:pt x="14294" y="6999"/>
                    <a:pt x="13306" y="6844"/>
                  </a:cubicBezTo>
                  <a:cubicBezTo>
                    <a:pt x="11258" y="6616"/>
                    <a:pt x="8984" y="6389"/>
                    <a:pt x="7164" y="5250"/>
                  </a:cubicBezTo>
                  <a:cubicBezTo>
                    <a:pt x="6141" y="4683"/>
                    <a:pt x="4663" y="2748"/>
                    <a:pt x="5230" y="1498"/>
                  </a:cubicBezTo>
                  <a:lnTo>
                    <a:pt x="5296" y="1373"/>
                  </a:lnTo>
                  <a:cubicBezTo>
                    <a:pt x="4521" y="972"/>
                    <a:pt x="3782" y="513"/>
                    <a:pt x="3085" y="0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006;p44"/>
            <p:cNvSpPr/>
            <p:nvPr/>
          </p:nvSpPr>
          <p:spPr>
            <a:xfrm>
              <a:off x="2624620" y="3695405"/>
              <a:ext cx="540441" cy="167875"/>
            </a:xfrm>
            <a:custGeom>
              <a:avLst/>
              <a:gdLst/>
              <a:ahLst/>
              <a:cxnLst/>
              <a:rect l="l" t="t" r="r" b="b"/>
              <a:pathLst>
                <a:path w="18540" h="5759" extrusionOk="0">
                  <a:moveTo>
                    <a:pt x="635" y="0"/>
                  </a:moveTo>
                  <a:lnTo>
                    <a:pt x="569" y="126"/>
                  </a:lnTo>
                  <a:cubicBezTo>
                    <a:pt x="0" y="1376"/>
                    <a:pt x="1478" y="3311"/>
                    <a:pt x="2501" y="3878"/>
                  </a:cubicBezTo>
                  <a:cubicBezTo>
                    <a:pt x="4321" y="5017"/>
                    <a:pt x="6595" y="5245"/>
                    <a:pt x="8644" y="5471"/>
                  </a:cubicBezTo>
                  <a:cubicBezTo>
                    <a:pt x="9631" y="5627"/>
                    <a:pt x="10737" y="5759"/>
                    <a:pt x="11832" y="5759"/>
                  </a:cubicBezTo>
                  <a:cubicBezTo>
                    <a:pt x="13132" y="5759"/>
                    <a:pt x="14417" y="5572"/>
                    <a:pt x="15467" y="5017"/>
                  </a:cubicBezTo>
                  <a:cubicBezTo>
                    <a:pt x="16946" y="4334"/>
                    <a:pt x="18540" y="2288"/>
                    <a:pt x="18424" y="581"/>
                  </a:cubicBezTo>
                  <a:lnTo>
                    <a:pt x="18396" y="500"/>
                  </a:lnTo>
                  <a:cubicBezTo>
                    <a:pt x="16248" y="1275"/>
                    <a:pt x="13953" y="1681"/>
                    <a:pt x="11648" y="1681"/>
                  </a:cubicBezTo>
                  <a:cubicBezTo>
                    <a:pt x="11634" y="1681"/>
                    <a:pt x="11619" y="1681"/>
                    <a:pt x="11605" y="1681"/>
                  </a:cubicBezTo>
                  <a:cubicBezTo>
                    <a:pt x="9822" y="1681"/>
                    <a:pt x="7880" y="1592"/>
                    <a:pt x="6110" y="1422"/>
                  </a:cubicBezTo>
                  <a:cubicBezTo>
                    <a:pt x="4414" y="1174"/>
                    <a:pt x="2546" y="917"/>
                    <a:pt x="959" y="161"/>
                  </a:cubicBezTo>
                  <a:cubicBezTo>
                    <a:pt x="849" y="107"/>
                    <a:pt x="741" y="54"/>
                    <a:pt x="635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007;p44"/>
            <p:cNvSpPr/>
            <p:nvPr/>
          </p:nvSpPr>
          <p:spPr>
            <a:xfrm>
              <a:off x="2687409" y="3606031"/>
              <a:ext cx="172685" cy="62119"/>
            </a:xfrm>
            <a:custGeom>
              <a:avLst/>
              <a:gdLst/>
              <a:ahLst/>
              <a:cxnLst/>
              <a:rect l="l" t="t" r="r" b="b"/>
              <a:pathLst>
                <a:path w="5924" h="2131" extrusionOk="0">
                  <a:moveTo>
                    <a:pt x="1773" y="1"/>
                  </a:moveTo>
                  <a:cubicBezTo>
                    <a:pt x="939" y="1"/>
                    <a:pt x="156" y="405"/>
                    <a:pt x="232" y="1315"/>
                  </a:cubicBezTo>
                  <a:lnTo>
                    <a:pt x="1" y="1343"/>
                  </a:lnTo>
                  <a:cubicBezTo>
                    <a:pt x="1179" y="1842"/>
                    <a:pt x="2510" y="2131"/>
                    <a:pt x="3787" y="2131"/>
                  </a:cubicBezTo>
                  <a:cubicBezTo>
                    <a:pt x="4530" y="2131"/>
                    <a:pt x="5256" y="2033"/>
                    <a:pt x="5923" y="1821"/>
                  </a:cubicBezTo>
                  <a:lnTo>
                    <a:pt x="5805" y="1315"/>
                  </a:lnTo>
                  <a:cubicBezTo>
                    <a:pt x="5328" y="479"/>
                    <a:pt x="4725" y="176"/>
                    <a:pt x="4062" y="176"/>
                  </a:cubicBezTo>
                  <a:cubicBezTo>
                    <a:pt x="3720" y="176"/>
                    <a:pt x="3362" y="257"/>
                    <a:pt x="2997" y="387"/>
                  </a:cubicBezTo>
                  <a:lnTo>
                    <a:pt x="2961" y="292"/>
                  </a:lnTo>
                  <a:cubicBezTo>
                    <a:pt x="2620" y="102"/>
                    <a:pt x="2190" y="1"/>
                    <a:pt x="1773" y="1"/>
                  </a:cubicBezTo>
                  <a:close/>
                </a:path>
              </a:pathLst>
            </a:custGeom>
            <a:solidFill>
              <a:srgbClr val="F5A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008;p44"/>
            <p:cNvSpPr/>
            <p:nvPr/>
          </p:nvSpPr>
          <p:spPr>
            <a:xfrm>
              <a:off x="2574861" y="3478908"/>
              <a:ext cx="414455" cy="180205"/>
            </a:xfrm>
            <a:custGeom>
              <a:avLst/>
              <a:gdLst/>
              <a:ahLst/>
              <a:cxnLst/>
              <a:rect l="l" t="t" r="r" b="b"/>
              <a:pathLst>
                <a:path w="14218" h="6182" extrusionOk="0">
                  <a:moveTo>
                    <a:pt x="11300" y="0"/>
                  </a:moveTo>
                  <a:cubicBezTo>
                    <a:pt x="10968" y="0"/>
                    <a:pt x="10645" y="37"/>
                    <a:pt x="10353" y="104"/>
                  </a:cubicBezTo>
                  <a:cubicBezTo>
                    <a:pt x="9330" y="445"/>
                    <a:pt x="8191" y="1014"/>
                    <a:pt x="7168" y="1468"/>
                  </a:cubicBezTo>
                  <a:cubicBezTo>
                    <a:pt x="6638" y="1704"/>
                    <a:pt x="5806" y="1939"/>
                    <a:pt x="5031" y="1939"/>
                  </a:cubicBezTo>
                  <a:cubicBezTo>
                    <a:pt x="4332" y="1939"/>
                    <a:pt x="3679" y="1747"/>
                    <a:pt x="3338" y="1190"/>
                  </a:cubicBezTo>
                  <a:cubicBezTo>
                    <a:pt x="2837" y="754"/>
                    <a:pt x="2201" y="210"/>
                    <a:pt x="1588" y="210"/>
                  </a:cubicBezTo>
                  <a:cubicBezTo>
                    <a:pt x="1230" y="210"/>
                    <a:pt x="880" y="396"/>
                    <a:pt x="570" y="901"/>
                  </a:cubicBezTo>
                  <a:cubicBezTo>
                    <a:pt x="0" y="1924"/>
                    <a:pt x="684" y="3403"/>
                    <a:pt x="1479" y="4198"/>
                  </a:cubicBezTo>
                  <a:cubicBezTo>
                    <a:pt x="2116" y="4801"/>
                    <a:pt x="2944" y="5317"/>
                    <a:pt x="3863" y="5704"/>
                  </a:cubicBezTo>
                  <a:lnTo>
                    <a:pt x="4096" y="5676"/>
                  </a:lnTo>
                  <a:cubicBezTo>
                    <a:pt x="4019" y="4766"/>
                    <a:pt x="4801" y="4362"/>
                    <a:pt x="5635" y="4362"/>
                  </a:cubicBezTo>
                  <a:cubicBezTo>
                    <a:pt x="6052" y="4362"/>
                    <a:pt x="6482" y="4463"/>
                    <a:pt x="6823" y="4653"/>
                  </a:cubicBezTo>
                  <a:lnTo>
                    <a:pt x="6858" y="4748"/>
                  </a:lnTo>
                  <a:cubicBezTo>
                    <a:pt x="7222" y="4618"/>
                    <a:pt x="7580" y="4537"/>
                    <a:pt x="7922" y="4537"/>
                  </a:cubicBezTo>
                  <a:cubicBezTo>
                    <a:pt x="8584" y="4537"/>
                    <a:pt x="9188" y="4840"/>
                    <a:pt x="9666" y="5676"/>
                  </a:cubicBezTo>
                  <a:lnTo>
                    <a:pt x="9784" y="6182"/>
                  </a:lnTo>
                  <a:cubicBezTo>
                    <a:pt x="9939" y="6135"/>
                    <a:pt x="10088" y="6080"/>
                    <a:pt x="10236" y="6018"/>
                  </a:cubicBezTo>
                  <a:cubicBezTo>
                    <a:pt x="11714" y="5448"/>
                    <a:pt x="14217" y="3970"/>
                    <a:pt x="14217" y="2151"/>
                  </a:cubicBezTo>
                  <a:cubicBezTo>
                    <a:pt x="14125" y="600"/>
                    <a:pt x="12644" y="0"/>
                    <a:pt x="11300" y="0"/>
                  </a:cubicBezTo>
                  <a:close/>
                </a:path>
              </a:pathLst>
            </a:custGeom>
            <a:solidFill>
              <a:srgbClr val="FF4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009;p44"/>
            <p:cNvSpPr/>
            <p:nvPr/>
          </p:nvSpPr>
          <p:spPr>
            <a:xfrm>
              <a:off x="2949496" y="2500576"/>
              <a:ext cx="521144" cy="461940"/>
            </a:xfrm>
            <a:custGeom>
              <a:avLst/>
              <a:gdLst/>
              <a:ahLst/>
              <a:cxnLst/>
              <a:rect l="l" t="t" r="r" b="b"/>
              <a:pathLst>
                <a:path w="17878" h="15847" extrusionOk="0">
                  <a:moveTo>
                    <a:pt x="9894" y="1"/>
                  </a:moveTo>
                  <a:cubicBezTo>
                    <a:pt x="9438" y="1"/>
                    <a:pt x="7390" y="229"/>
                    <a:pt x="7618" y="1024"/>
                  </a:cubicBezTo>
                  <a:lnTo>
                    <a:pt x="7567" y="1338"/>
                  </a:lnTo>
                  <a:cubicBezTo>
                    <a:pt x="7144" y="1270"/>
                    <a:pt x="6708" y="1235"/>
                    <a:pt x="6269" y="1235"/>
                  </a:cubicBezTo>
                  <a:cubicBezTo>
                    <a:pt x="4076" y="1235"/>
                    <a:pt x="1827" y="2111"/>
                    <a:pt x="797" y="4093"/>
                  </a:cubicBezTo>
                  <a:cubicBezTo>
                    <a:pt x="569" y="4435"/>
                    <a:pt x="0" y="5799"/>
                    <a:pt x="569" y="6028"/>
                  </a:cubicBezTo>
                  <a:lnTo>
                    <a:pt x="551" y="6375"/>
                  </a:lnTo>
                  <a:cubicBezTo>
                    <a:pt x="697" y="6382"/>
                    <a:pt x="844" y="6391"/>
                    <a:pt x="993" y="6403"/>
                  </a:cubicBezTo>
                  <a:cubicBezTo>
                    <a:pt x="6354" y="6822"/>
                    <a:pt x="11671" y="9975"/>
                    <a:pt x="14707" y="14471"/>
                  </a:cubicBezTo>
                  <a:cubicBezTo>
                    <a:pt x="14970" y="14864"/>
                    <a:pt x="15216" y="15267"/>
                    <a:pt x="15441" y="15677"/>
                  </a:cubicBezTo>
                  <a:cubicBezTo>
                    <a:pt x="15582" y="15794"/>
                    <a:pt x="15723" y="15847"/>
                    <a:pt x="15860" y="15847"/>
                  </a:cubicBezTo>
                  <a:cubicBezTo>
                    <a:pt x="16864" y="15847"/>
                    <a:pt x="17685" y="13023"/>
                    <a:pt x="17401" y="12170"/>
                  </a:cubicBezTo>
                  <a:lnTo>
                    <a:pt x="17227" y="12137"/>
                  </a:lnTo>
                  <a:cubicBezTo>
                    <a:pt x="17730" y="11182"/>
                    <a:pt x="17877" y="10004"/>
                    <a:pt x="17743" y="8987"/>
                  </a:cubicBezTo>
                  <a:cubicBezTo>
                    <a:pt x="17743" y="8208"/>
                    <a:pt x="16870" y="5469"/>
                    <a:pt x="15767" y="5352"/>
                  </a:cubicBezTo>
                  <a:cubicBezTo>
                    <a:pt x="15201" y="2734"/>
                    <a:pt x="12351" y="189"/>
                    <a:pt x="9894" y="1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010;p44"/>
            <p:cNvSpPr/>
            <p:nvPr/>
          </p:nvSpPr>
          <p:spPr>
            <a:xfrm>
              <a:off x="3242716" y="3641798"/>
              <a:ext cx="452291" cy="727759"/>
            </a:xfrm>
            <a:custGeom>
              <a:avLst/>
              <a:gdLst/>
              <a:ahLst/>
              <a:cxnLst/>
              <a:rect l="l" t="t" r="r" b="b"/>
              <a:pathLst>
                <a:path w="15516" h="24966" extrusionOk="0">
                  <a:moveTo>
                    <a:pt x="2913" y="1"/>
                  </a:moveTo>
                  <a:cubicBezTo>
                    <a:pt x="2320" y="160"/>
                    <a:pt x="1813" y="408"/>
                    <a:pt x="1400" y="752"/>
                  </a:cubicBezTo>
                  <a:cubicBezTo>
                    <a:pt x="803" y="1250"/>
                    <a:pt x="402" y="1949"/>
                    <a:pt x="218" y="2877"/>
                  </a:cubicBezTo>
                  <a:cubicBezTo>
                    <a:pt x="0" y="4238"/>
                    <a:pt x="488" y="5613"/>
                    <a:pt x="870" y="6927"/>
                  </a:cubicBezTo>
                  <a:cubicBezTo>
                    <a:pt x="1640" y="9552"/>
                    <a:pt x="2989" y="12046"/>
                    <a:pt x="4173" y="14577"/>
                  </a:cubicBezTo>
                  <a:cubicBezTo>
                    <a:pt x="4447" y="15048"/>
                    <a:pt x="4721" y="15542"/>
                    <a:pt x="4999" y="16042"/>
                  </a:cubicBezTo>
                  <a:cubicBezTo>
                    <a:pt x="5312" y="16606"/>
                    <a:pt x="5628" y="17183"/>
                    <a:pt x="5945" y="17761"/>
                  </a:cubicBezTo>
                  <a:cubicBezTo>
                    <a:pt x="6485" y="18600"/>
                    <a:pt x="6768" y="19849"/>
                    <a:pt x="7474" y="20652"/>
                  </a:cubicBezTo>
                  <a:lnTo>
                    <a:pt x="7364" y="20938"/>
                  </a:lnTo>
                  <a:cubicBezTo>
                    <a:pt x="7399" y="21381"/>
                    <a:pt x="6485" y="21611"/>
                    <a:pt x="6092" y="22099"/>
                  </a:cubicBezTo>
                  <a:cubicBezTo>
                    <a:pt x="5951" y="22274"/>
                    <a:pt x="5875" y="22485"/>
                    <a:pt x="5934" y="22748"/>
                  </a:cubicBezTo>
                  <a:cubicBezTo>
                    <a:pt x="5997" y="23024"/>
                    <a:pt x="6224" y="23119"/>
                    <a:pt x="6529" y="23119"/>
                  </a:cubicBezTo>
                  <a:cubicBezTo>
                    <a:pt x="6823" y="23119"/>
                    <a:pt x="7189" y="23030"/>
                    <a:pt x="7548" y="22926"/>
                  </a:cubicBezTo>
                  <a:cubicBezTo>
                    <a:pt x="8000" y="22799"/>
                    <a:pt x="8440" y="22646"/>
                    <a:pt x="8709" y="22628"/>
                  </a:cubicBezTo>
                  <a:lnTo>
                    <a:pt x="8710" y="22646"/>
                  </a:lnTo>
                  <a:cubicBezTo>
                    <a:pt x="8824" y="23150"/>
                    <a:pt x="9299" y="24965"/>
                    <a:pt x="9950" y="24965"/>
                  </a:cubicBezTo>
                  <a:cubicBezTo>
                    <a:pt x="10047" y="24965"/>
                    <a:pt x="10149" y="24924"/>
                    <a:pt x="10254" y="24832"/>
                  </a:cubicBezTo>
                  <a:cubicBezTo>
                    <a:pt x="10682" y="24483"/>
                    <a:pt x="10761" y="23311"/>
                    <a:pt x="10872" y="22654"/>
                  </a:cubicBezTo>
                  <a:cubicBezTo>
                    <a:pt x="11160" y="23057"/>
                    <a:pt x="11827" y="23907"/>
                    <a:pt x="12291" y="23907"/>
                  </a:cubicBezTo>
                  <a:cubicBezTo>
                    <a:pt x="12419" y="23907"/>
                    <a:pt x="12532" y="23842"/>
                    <a:pt x="12617" y="23685"/>
                  </a:cubicBezTo>
                  <a:cubicBezTo>
                    <a:pt x="12841" y="23328"/>
                    <a:pt x="12559" y="22488"/>
                    <a:pt x="12420" y="22004"/>
                  </a:cubicBezTo>
                  <a:lnTo>
                    <a:pt x="12420" y="22004"/>
                  </a:lnTo>
                  <a:cubicBezTo>
                    <a:pt x="12738" y="22224"/>
                    <a:pt x="13409" y="22563"/>
                    <a:pt x="13877" y="22563"/>
                  </a:cubicBezTo>
                  <a:cubicBezTo>
                    <a:pt x="14077" y="22563"/>
                    <a:pt x="14240" y="22501"/>
                    <a:pt x="14321" y="22340"/>
                  </a:cubicBezTo>
                  <a:cubicBezTo>
                    <a:pt x="14615" y="21766"/>
                    <a:pt x="13497" y="21104"/>
                    <a:pt x="13247" y="20624"/>
                  </a:cubicBezTo>
                  <a:lnTo>
                    <a:pt x="13247" y="20624"/>
                  </a:lnTo>
                  <a:cubicBezTo>
                    <a:pt x="13604" y="20673"/>
                    <a:pt x="14118" y="20854"/>
                    <a:pt x="14538" y="20854"/>
                  </a:cubicBezTo>
                  <a:cubicBezTo>
                    <a:pt x="14796" y="20854"/>
                    <a:pt x="15018" y="20786"/>
                    <a:pt x="15149" y="20579"/>
                  </a:cubicBezTo>
                  <a:cubicBezTo>
                    <a:pt x="15515" y="19883"/>
                    <a:pt x="13747" y="19408"/>
                    <a:pt x="13341" y="19149"/>
                  </a:cubicBezTo>
                  <a:lnTo>
                    <a:pt x="13053" y="19040"/>
                  </a:lnTo>
                  <a:cubicBezTo>
                    <a:pt x="11708" y="15410"/>
                    <a:pt x="10428" y="11676"/>
                    <a:pt x="9081" y="8045"/>
                  </a:cubicBezTo>
                  <a:cubicBezTo>
                    <a:pt x="7915" y="4817"/>
                    <a:pt x="7067" y="297"/>
                    <a:pt x="2913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011;p44"/>
            <p:cNvSpPr/>
            <p:nvPr/>
          </p:nvSpPr>
          <p:spPr>
            <a:xfrm>
              <a:off x="2351805" y="3035420"/>
              <a:ext cx="1224708" cy="709045"/>
            </a:xfrm>
            <a:custGeom>
              <a:avLst/>
              <a:gdLst/>
              <a:ahLst/>
              <a:cxnLst/>
              <a:rect l="l" t="t" r="r" b="b"/>
              <a:pathLst>
                <a:path w="42014" h="24324" extrusionOk="0">
                  <a:moveTo>
                    <a:pt x="4609" y="6654"/>
                  </a:moveTo>
                  <a:cubicBezTo>
                    <a:pt x="4627" y="6654"/>
                    <a:pt x="4645" y="6655"/>
                    <a:pt x="4663" y="6655"/>
                  </a:cubicBezTo>
                  <a:cubicBezTo>
                    <a:pt x="5324" y="6689"/>
                    <a:pt x="5831" y="7246"/>
                    <a:pt x="5802" y="7905"/>
                  </a:cubicBezTo>
                  <a:cubicBezTo>
                    <a:pt x="5772" y="8545"/>
                    <a:pt x="5241" y="9045"/>
                    <a:pt x="4606" y="9045"/>
                  </a:cubicBezTo>
                  <a:cubicBezTo>
                    <a:pt x="4588" y="9045"/>
                    <a:pt x="4570" y="9044"/>
                    <a:pt x="4552" y="9044"/>
                  </a:cubicBezTo>
                  <a:cubicBezTo>
                    <a:pt x="3893" y="9012"/>
                    <a:pt x="3384" y="8453"/>
                    <a:pt x="3413" y="7794"/>
                  </a:cubicBezTo>
                  <a:cubicBezTo>
                    <a:pt x="3446" y="7153"/>
                    <a:pt x="3974" y="6654"/>
                    <a:pt x="4609" y="6654"/>
                  </a:cubicBezTo>
                  <a:close/>
                  <a:moveTo>
                    <a:pt x="24207" y="7566"/>
                  </a:moveTo>
                  <a:cubicBezTo>
                    <a:pt x="24225" y="7566"/>
                    <a:pt x="24243" y="7567"/>
                    <a:pt x="24261" y="7567"/>
                  </a:cubicBezTo>
                  <a:cubicBezTo>
                    <a:pt x="24920" y="7601"/>
                    <a:pt x="25430" y="8158"/>
                    <a:pt x="25399" y="8817"/>
                  </a:cubicBezTo>
                  <a:cubicBezTo>
                    <a:pt x="25371" y="9458"/>
                    <a:pt x="24838" y="9957"/>
                    <a:pt x="24202" y="9957"/>
                  </a:cubicBezTo>
                  <a:cubicBezTo>
                    <a:pt x="24185" y="9957"/>
                    <a:pt x="24168" y="9956"/>
                    <a:pt x="24151" y="9956"/>
                  </a:cubicBezTo>
                  <a:cubicBezTo>
                    <a:pt x="23492" y="9922"/>
                    <a:pt x="22982" y="9365"/>
                    <a:pt x="23012" y="8706"/>
                  </a:cubicBezTo>
                  <a:cubicBezTo>
                    <a:pt x="23042" y="8065"/>
                    <a:pt x="23571" y="7566"/>
                    <a:pt x="24207" y="7566"/>
                  </a:cubicBezTo>
                  <a:close/>
                  <a:moveTo>
                    <a:pt x="18945" y="15213"/>
                  </a:moveTo>
                  <a:cubicBezTo>
                    <a:pt x="20292" y="15213"/>
                    <a:pt x="21776" y="15812"/>
                    <a:pt x="21868" y="17365"/>
                  </a:cubicBezTo>
                  <a:cubicBezTo>
                    <a:pt x="21868" y="19184"/>
                    <a:pt x="19366" y="20662"/>
                    <a:pt x="17888" y="21232"/>
                  </a:cubicBezTo>
                  <a:cubicBezTo>
                    <a:pt x="17740" y="21292"/>
                    <a:pt x="17590" y="21348"/>
                    <a:pt x="17436" y="21396"/>
                  </a:cubicBezTo>
                  <a:cubicBezTo>
                    <a:pt x="16769" y="21608"/>
                    <a:pt x="16043" y="21706"/>
                    <a:pt x="15300" y="21706"/>
                  </a:cubicBezTo>
                  <a:cubicBezTo>
                    <a:pt x="14023" y="21706"/>
                    <a:pt x="12692" y="21417"/>
                    <a:pt x="11514" y="20918"/>
                  </a:cubicBezTo>
                  <a:cubicBezTo>
                    <a:pt x="10594" y="20531"/>
                    <a:pt x="9768" y="20018"/>
                    <a:pt x="9128" y="19412"/>
                  </a:cubicBezTo>
                  <a:cubicBezTo>
                    <a:pt x="8335" y="18617"/>
                    <a:pt x="7651" y="17138"/>
                    <a:pt x="8221" y="16115"/>
                  </a:cubicBezTo>
                  <a:cubicBezTo>
                    <a:pt x="8531" y="15610"/>
                    <a:pt x="8881" y="15424"/>
                    <a:pt x="9240" y="15424"/>
                  </a:cubicBezTo>
                  <a:cubicBezTo>
                    <a:pt x="9852" y="15424"/>
                    <a:pt x="10487" y="15968"/>
                    <a:pt x="10989" y="16404"/>
                  </a:cubicBezTo>
                  <a:cubicBezTo>
                    <a:pt x="11329" y="16960"/>
                    <a:pt x="11981" y="17152"/>
                    <a:pt x="12679" y="17152"/>
                  </a:cubicBezTo>
                  <a:cubicBezTo>
                    <a:pt x="13454" y="17152"/>
                    <a:pt x="14287" y="16916"/>
                    <a:pt x="14816" y="16681"/>
                  </a:cubicBezTo>
                  <a:cubicBezTo>
                    <a:pt x="15839" y="16226"/>
                    <a:pt x="16977" y="15658"/>
                    <a:pt x="18000" y="15316"/>
                  </a:cubicBezTo>
                  <a:cubicBezTo>
                    <a:pt x="18292" y="15249"/>
                    <a:pt x="18614" y="15213"/>
                    <a:pt x="18945" y="15213"/>
                  </a:cubicBezTo>
                  <a:close/>
                  <a:moveTo>
                    <a:pt x="14229" y="1"/>
                  </a:moveTo>
                  <a:lnTo>
                    <a:pt x="14020" y="192"/>
                  </a:lnTo>
                  <a:cubicBezTo>
                    <a:pt x="13906" y="1557"/>
                    <a:pt x="11064" y="2466"/>
                    <a:pt x="10153" y="2921"/>
                  </a:cubicBezTo>
                  <a:cubicBezTo>
                    <a:pt x="8729" y="3489"/>
                    <a:pt x="6592" y="4535"/>
                    <a:pt x="4866" y="4535"/>
                  </a:cubicBezTo>
                  <a:cubicBezTo>
                    <a:pt x="4525" y="4535"/>
                    <a:pt x="4199" y="4494"/>
                    <a:pt x="3899" y="4400"/>
                  </a:cubicBezTo>
                  <a:lnTo>
                    <a:pt x="3669" y="4855"/>
                  </a:lnTo>
                  <a:cubicBezTo>
                    <a:pt x="3030" y="5121"/>
                    <a:pt x="2191" y="5311"/>
                    <a:pt x="1375" y="5311"/>
                  </a:cubicBezTo>
                  <a:cubicBezTo>
                    <a:pt x="940" y="5311"/>
                    <a:pt x="512" y="5257"/>
                    <a:pt x="123" y="5131"/>
                  </a:cubicBezTo>
                  <a:lnTo>
                    <a:pt x="123" y="5131"/>
                  </a:lnTo>
                  <a:cubicBezTo>
                    <a:pt x="0" y="7931"/>
                    <a:pt x="547" y="10774"/>
                    <a:pt x="1651" y="13385"/>
                  </a:cubicBezTo>
                  <a:cubicBezTo>
                    <a:pt x="2966" y="16502"/>
                    <a:pt x="5072" y="19287"/>
                    <a:pt x="7776" y="21270"/>
                  </a:cubicBezTo>
                  <a:cubicBezTo>
                    <a:pt x="8475" y="21783"/>
                    <a:pt x="9215" y="22244"/>
                    <a:pt x="9989" y="22643"/>
                  </a:cubicBezTo>
                  <a:cubicBezTo>
                    <a:pt x="10097" y="22697"/>
                    <a:pt x="10207" y="22751"/>
                    <a:pt x="10315" y="22803"/>
                  </a:cubicBezTo>
                  <a:cubicBezTo>
                    <a:pt x="11902" y="23559"/>
                    <a:pt x="13769" y="23815"/>
                    <a:pt x="15464" y="24066"/>
                  </a:cubicBezTo>
                  <a:cubicBezTo>
                    <a:pt x="17224" y="24233"/>
                    <a:pt x="19148" y="24324"/>
                    <a:pt x="20918" y="24324"/>
                  </a:cubicBezTo>
                  <a:cubicBezTo>
                    <a:pt x="20946" y="24324"/>
                    <a:pt x="20975" y="24324"/>
                    <a:pt x="21003" y="24324"/>
                  </a:cubicBezTo>
                  <a:cubicBezTo>
                    <a:pt x="23311" y="24324"/>
                    <a:pt x="25604" y="23917"/>
                    <a:pt x="27752" y="23143"/>
                  </a:cubicBezTo>
                  <a:cubicBezTo>
                    <a:pt x="29024" y="22687"/>
                    <a:pt x="30245" y="22098"/>
                    <a:pt x="31388" y="21392"/>
                  </a:cubicBezTo>
                  <a:cubicBezTo>
                    <a:pt x="32358" y="20753"/>
                    <a:pt x="33333" y="19945"/>
                    <a:pt x="34229" y="19047"/>
                  </a:cubicBezTo>
                  <a:cubicBezTo>
                    <a:pt x="34856" y="18392"/>
                    <a:pt x="35240" y="17471"/>
                    <a:pt x="35873" y="16732"/>
                  </a:cubicBezTo>
                  <a:lnTo>
                    <a:pt x="35967" y="16592"/>
                  </a:lnTo>
                  <a:cubicBezTo>
                    <a:pt x="36239" y="16770"/>
                    <a:pt x="36556" y="16900"/>
                    <a:pt x="36946" y="16953"/>
                  </a:cubicBezTo>
                  <a:cubicBezTo>
                    <a:pt x="37119" y="16978"/>
                    <a:pt x="37293" y="16990"/>
                    <a:pt x="37467" y="16990"/>
                  </a:cubicBezTo>
                  <a:cubicBezTo>
                    <a:pt x="38426" y="16990"/>
                    <a:pt x="39378" y="16619"/>
                    <a:pt x="40173" y="16079"/>
                  </a:cubicBezTo>
                  <a:cubicBezTo>
                    <a:pt x="41471" y="15115"/>
                    <a:pt x="42014" y="13203"/>
                    <a:pt x="41862" y="11603"/>
                  </a:cubicBezTo>
                  <a:cubicBezTo>
                    <a:pt x="41704" y="10117"/>
                    <a:pt x="40735" y="8933"/>
                    <a:pt x="39273" y="8523"/>
                  </a:cubicBezTo>
                  <a:cubicBezTo>
                    <a:pt x="39063" y="8465"/>
                    <a:pt x="38812" y="8435"/>
                    <a:pt x="38542" y="8435"/>
                  </a:cubicBezTo>
                  <a:cubicBezTo>
                    <a:pt x="38438" y="8435"/>
                    <a:pt x="38331" y="8440"/>
                    <a:pt x="38222" y="8449"/>
                  </a:cubicBezTo>
                  <a:cubicBezTo>
                    <a:pt x="37265" y="8522"/>
                    <a:pt x="36196" y="8936"/>
                    <a:pt x="35916" y="9732"/>
                  </a:cubicBezTo>
                  <a:lnTo>
                    <a:pt x="35612" y="9650"/>
                  </a:lnTo>
                  <a:cubicBezTo>
                    <a:pt x="35334" y="10323"/>
                    <a:pt x="34888" y="10951"/>
                    <a:pt x="34470" y="11372"/>
                  </a:cubicBezTo>
                  <a:lnTo>
                    <a:pt x="34038" y="10995"/>
                  </a:lnTo>
                  <a:cubicBezTo>
                    <a:pt x="33922" y="10200"/>
                    <a:pt x="33581" y="9291"/>
                    <a:pt x="33011" y="8607"/>
                  </a:cubicBezTo>
                  <a:lnTo>
                    <a:pt x="33001" y="7478"/>
                  </a:lnTo>
                  <a:cubicBezTo>
                    <a:pt x="32900" y="7480"/>
                    <a:pt x="32799" y="7481"/>
                    <a:pt x="32698" y="7481"/>
                  </a:cubicBezTo>
                  <a:cubicBezTo>
                    <a:pt x="30821" y="7481"/>
                    <a:pt x="28986" y="7219"/>
                    <a:pt x="27307" y="6553"/>
                  </a:cubicBezTo>
                  <a:lnTo>
                    <a:pt x="27213" y="6787"/>
                  </a:lnTo>
                  <a:cubicBezTo>
                    <a:pt x="22890" y="6787"/>
                    <a:pt x="18797" y="4855"/>
                    <a:pt x="15726" y="1784"/>
                  </a:cubicBezTo>
                  <a:cubicBezTo>
                    <a:pt x="15603" y="1661"/>
                    <a:pt x="14858" y="785"/>
                    <a:pt x="14229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012;p44"/>
            <p:cNvSpPr/>
            <p:nvPr/>
          </p:nvSpPr>
          <p:spPr>
            <a:xfrm>
              <a:off x="2355419" y="2685678"/>
              <a:ext cx="1115425" cy="681206"/>
            </a:xfrm>
            <a:custGeom>
              <a:avLst/>
              <a:gdLst/>
              <a:ahLst/>
              <a:cxnLst/>
              <a:rect l="l" t="t" r="r" b="b"/>
              <a:pathLst>
                <a:path w="38265" h="23369" extrusionOk="0">
                  <a:moveTo>
                    <a:pt x="19913" y="0"/>
                  </a:moveTo>
                  <a:cubicBezTo>
                    <a:pt x="10887" y="0"/>
                    <a:pt x="1491" y="6042"/>
                    <a:pt x="167" y="15378"/>
                  </a:cubicBezTo>
                  <a:cubicBezTo>
                    <a:pt x="84" y="15957"/>
                    <a:pt x="28" y="16541"/>
                    <a:pt x="1" y="17127"/>
                  </a:cubicBezTo>
                  <a:cubicBezTo>
                    <a:pt x="390" y="17254"/>
                    <a:pt x="819" y="17309"/>
                    <a:pt x="1254" y="17309"/>
                  </a:cubicBezTo>
                  <a:cubicBezTo>
                    <a:pt x="2070" y="17309"/>
                    <a:pt x="2908" y="17118"/>
                    <a:pt x="3548" y="16853"/>
                  </a:cubicBezTo>
                  <a:lnTo>
                    <a:pt x="3776" y="16397"/>
                  </a:lnTo>
                  <a:cubicBezTo>
                    <a:pt x="4077" y="16491"/>
                    <a:pt x="4404" y="16532"/>
                    <a:pt x="4746" y="16532"/>
                  </a:cubicBezTo>
                  <a:cubicBezTo>
                    <a:pt x="6471" y="16532"/>
                    <a:pt x="8607" y="15487"/>
                    <a:pt x="10032" y="14919"/>
                  </a:cubicBezTo>
                  <a:cubicBezTo>
                    <a:pt x="10941" y="14464"/>
                    <a:pt x="13784" y="13554"/>
                    <a:pt x="13898" y="12190"/>
                  </a:cubicBezTo>
                  <a:lnTo>
                    <a:pt x="14108" y="11999"/>
                  </a:lnTo>
                  <a:cubicBezTo>
                    <a:pt x="14737" y="12783"/>
                    <a:pt x="15482" y="13659"/>
                    <a:pt x="15604" y="13782"/>
                  </a:cubicBezTo>
                  <a:cubicBezTo>
                    <a:pt x="18673" y="16853"/>
                    <a:pt x="22769" y="18785"/>
                    <a:pt x="27091" y="18785"/>
                  </a:cubicBezTo>
                  <a:lnTo>
                    <a:pt x="27184" y="18551"/>
                  </a:lnTo>
                  <a:cubicBezTo>
                    <a:pt x="28862" y="19217"/>
                    <a:pt x="30699" y="19479"/>
                    <a:pt x="32575" y="19479"/>
                  </a:cubicBezTo>
                  <a:cubicBezTo>
                    <a:pt x="32676" y="19479"/>
                    <a:pt x="32778" y="19478"/>
                    <a:pt x="32879" y="19476"/>
                  </a:cubicBezTo>
                  <a:lnTo>
                    <a:pt x="32890" y="20605"/>
                  </a:lnTo>
                  <a:cubicBezTo>
                    <a:pt x="33460" y="21286"/>
                    <a:pt x="33800" y="22198"/>
                    <a:pt x="33915" y="22993"/>
                  </a:cubicBezTo>
                  <a:lnTo>
                    <a:pt x="34348" y="23369"/>
                  </a:lnTo>
                  <a:cubicBezTo>
                    <a:pt x="34766" y="22949"/>
                    <a:pt x="35211" y="22321"/>
                    <a:pt x="35489" y="21648"/>
                  </a:cubicBezTo>
                  <a:lnTo>
                    <a:pt x="35793" y="21730"/>
                  </a:lnTo>
                  <a:cubicBezTo>
                    <a:pt x="36072" y="20934"/>
                    <a:pt x="37141" y="20518"/>
                    <a:pt x="38101" y="20445"/>
                  </a:cubicBezTo>
                  <a:cubicBezTo>
                    <a:pt x="38265" y="16600"/>
                    <a:pt x="37692" y="12725"/>
                    <a:pt x="35821" y="9328"/>
                  </a:cubicBezTo>
                  <a:cubicBezTo>
                    <a:pt x="35596" y="8919"/>
                    <a:pt x="35350" y="8517"/>
                    <a:pt x="35087" y="8122"/>
                  </a:cubicBezTo>
                  <a:cubicBezTo>
                    <a:pt x="32051" y="3626"/>
                    <a:pt x="26732" y="475"/>
                    <a:pt x="21373" y="54"/>
                  </a:cubicBezTo>
                  <a:cubicBezTo>
                    <a:pt x="21227" y="44"/>
                    <a:pt x="21080" y="32"/>
                    <a:pt x="20931" y="26"/>
                  </a:cubicBezTo>
                  <a:cubicBezTo>
                    <a:pt x="20593" y="9"/>
                    <a:pt x="20253" y="0"/>
                    <a:pt x="19913" y="0"/>
                  </a:cubicBezTo>
                  <a:close/>
                </a:path>
              </a:pathLst>
            </a:custGeom>
            <a:solidFill>
              <a:srgbClr val="0B7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013;p44"/>
            <p:cNvSpPr/>
            <p:nvPr/>
          </p:nvSpPr>
          <p:spPr>
            <a:xfrm>
              <a:off x="2997127" y="4382850"/>
              <a:ext cx="310360" cy="185919"/>
            </a:xfrm>
            <a:custGeom>
              <a:avLst/>
              <a:gdLst/>
              <a:ahLst/>
              <a:cxnLst/>
              <a:rect l="l" t="t" r="r" b="b"/>
              <a:pathLst>
                <a:path w="10647" h="6378" extrusionOk="0">
                  <a:moveTo>
                    <a:pt x="10504" y="1"/>
                  </a:moveTo>
                  <a:cubicBezTo>
                    <a:pt x="9733" y="137"/>
                    <a:pt x="8940" y="227"/>
                    <a:pt x="8145" y="313"/>
                  </a:cubicBezTo>
                  <a:cubicBezTo>
                    <a:pt x="5457" y="718"/>
                    <a:pt x="2770" y="908"/>
                    <a:pt x="0" y="970"/>
                  </a:cubicBezTo>
                  <a:lnTo>
                    <a:pt x="15" y="1587"/>
                  </a:lnTo>
                  <a:cubicBezTo>
                    <a:pt x="249" y="2066"/>
                    <a:pt x="132" y="2766"/>
                    <a:pt x="108" y="3314"/>
                  </a:cubicBezTo>
                  <a:cubicBezTo>
                    <a:pt x="174" y="3751"/>
                    <a:pt x="198" y="4188"/>
                    <a:pt x="209" y="4634"/>
                  </a:cubicBezTo>
                  <a:cubicBezTo>
                    <a:pt x="284" y="4626"/>
                    <a:pt x="363" y="4622"/>
                    <a:pt x="445" y="4622"/>
                  </a:cubicBezTo>
                  <a:cubicBezTo>
                    <a:pt x="1358" y="4622"/>
                    <a:pt x="2653" y="5110"/>
                    <a:pt x="3482" y="5318"/>
                  </a:cubicBezTo>
                  <a:cubicBezTo>
                    <a:pt x="4279" y="5659"/>
                    <a:pt x="5075" y="6113"/>
                    <a:pt x="5984" y="6229"/>
                  </a:cubicBezTo>
                  <a:lnTo>
                    <a:pt x="6047" y="6378"/>
                  </a:lnTo>
                  <a:cubicBezTo>
                    <a:pt x="7193" y="5907"/>
                    <a:pt x="8392" y="5423"/>
                    <a:pt x="9511" y="4864"/>
                  </a:cubicBezTo>
                  <a:lnTo>
                    <a:pt x="10068" y="4909"/>
                  </a:lnTo>
                  <a:cubicBezTo>
                    <a:pt x="10143" y="3943"/>
                    <a:pt x="10284" y="2977"/>
                    <a:pt x="10355" y="1959"/>
                  </a:cubicBezTo>
                  <a:cubicBezTo>
                    <a:pt x="10394" y="1404"/>
                    <a:pt x="10647" y="587"/>
                    <a:pt x="10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014;p44"/>
            <p:cNvSpPr/>
            <p:nvPr/>
          </p:nvSpPr>
          <p:spPr>
            <a:xfrm>
              <a:off x="3128477" y="4564600"/>
              <a:ext cx="159975" cy="82786"/>
            </a:xfrm>
            <a:custGeom>
              <a:avLst/>
              <a:gdLst/>
              <a:ahLst/>
              <a:cxnLst/>
              <a:rect l="l" t="t" r="r" b="b"/>
              <a:pathLst>
                <a:path w="5488" h="2840" extrusionOk="0">
                  <a:moveTo>
                    <a:pt x="5488" y="1"/>
                  </a:moveTo>
                  <a:cubicBezTo>
                    <a:pt x="4684" y="324"/>
                    <a:pt x="3890" y="726"/>
                    <a:pt x="3185" y="1129"/>
                  </a:cubicBezTo>
                  <a:cubicBezTo>
                    <a:pt x="2275" y="1585"/>
                    <a:pt x="1025" y="2610"/>
                    <a:pt x="1" y="2723"/>
                  </a:cubicBezTo>
                  <a:lnTo>
                    <a:pt x="2" y="2839"/>
                  </a:lnTo>
                  <a:cubicBezTo>
                    <a:pt x="115" y="2837"/>
                    <a:pt x="229" y="2837"/>
                    <a:pt x="343" y="2837"/>
                  </a:cubicBezTo>
                  <a:lnTo>
                    <a:pt x="2959" y="2837"/>
                  </a:lnTo>
                  <a:cubicBezTo>
                    <a:pt x="3845" y="2837"/>
                    <a:pt x="4619" y="2620"/>
                    <a:pt x="5394" y="2610"/>
                  </a:cubicBezTo>
                  <a:cubicBezTo>
                    <a:pt x="5439" y="1749"/>
                    <a:pt x="5452" y="875"/>
                    <a:pt x="5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015;p44"/>
            <p:cNvSpPr/>
            <p:nvPr/>
          </p:nvSpPr>
          <p:spPr>
            <a:xfrm>
              <a:off x="3004706" y="4570780"/>
              <a:ext cx="90365" cy="69785"/>
            </a:xfrm>
            <a:custGeom>
              <a:avLst/>
              <a:gdLst/>
              <a:ahLst/>
              <a:cxnLst/>
              <a:rect l="l" t="t" r="r" b="b"/>
              <a:pathLst>
                <a:path w="3100" h="23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99"/>
                    <a:pt x="93" y="1596"/>
                    <a:pt x="161" y="2394"/>
                  </a:cubicBezTo>
                  <a:cubicBezTo>
                    <a:pt x="728" y="2277"/>
                    <a:pt x="1294" y="1939"/>
                    <a:pt x="1747" y="1712"/>
                  </a:cubicBezTo>
                  <a:cubicBezTo>
                    <a:pt x="2212" y="1527"/>
                    <a:pt x="2658" y="1340"/>
                    <a:pt x="3099" y="1147"/>
                  </a:cubicBezTo>
                  <a:lnTo>
                    <a:pt x="2997" y="916"/>
                  </a:lnTo>
                  <a:cubicBezTo>
                    <a:pt x="2314" y="803"/>
                    <a:pt x="1746" y="463"/>
                    <a:pt x="1177" y="347"/>
                  </a:cubicBezTo>
                  <a:cubicBezTo>
                    <a:pt x="772" y="185"/>
                    <a:pt x="364" y="1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016;p44"/>
            <p:cNvSpPr/>
            <p:nvPr/>
          </p:nvSpPr>
          <p:spPr>
            <a:xfrm>
              <a:off x="2526442" y="4368916"/>
              <a:ext cx="336624" cy="208539"/>
            </a:xfrm>
            <a:custGeom>
              <a:avLst/>
              <a:gdLst/>
              <a:ahLst/>
              <a:cxnLst/>
              <a:rect l="l" t="t" r="r" b="b"/>
              <a:pathLst>
                <a:path w="11548" h="7154" extrusionOk="0">
                  <a:moveTo>
                    <a:pt x="12" y="1"/>
                  </a:moveTo>
                  <a:lnTo>
                    <a:pt x="1" y="42"/>
                  </a:lnTo>
                  <a:cubicBezTo>
                    <a:pt x="300" y="622"/>
                    <a:pt x="284" y="1511"/>
                    <a:pt x="335" y="2199"/>
                  </a:cubicBezTo>
                  <a:cubicBezTo>
                    <a:pt x="518" y="2981"/>
                    <a:pt x="610" y="3769"/>
                    <a:pt x="717" y="4593"/>
                  </a:cubicBezTo>
                  <a:lnTo>
                    <a:pt x="1091" y="4543"/>
                  </a:lnTo>
                  <a:cubicBezTo>
                    <a:pt x="2002" y="5113"/>
                    <a:pt x="3025" y="5568"/>
                    <a:pt x="4048" y="6023"/>
                  </a:cubicBezTo>
                  <a:cubicBezTo>
                    <a:pt x="4618" y="6363"/>
                    <a:pt x="5301" y="6933"/>
                    <a:pt x="6096" y="6933"/>
                  </a:cubicBezTo>
                  <a:lnTo>
                    <a:pt x="6192" y="7154"/>
                  </a:lnTo>
                  <a:cubicBezTo>
                    <a:pt x="6275" y="7119"/>
                    <a:pt x="6354" y="7085"/>
                    <a:pt x="6438" y="7046"/>
                  </a:cubicBezTo>
                  <a:cubicBezTo>
                    <a:pt x="8029" y="6365"/>
                    <a:pt x="9623" y="5910"/>
                    <a:pt x="10986" y="5226"/>
                  </a:cubicBezTo>
                  <a:lnTo>
                    <a:pt x="11089" y="5233"/>
                  </a:lnTo>
                  <a:cubicBezTo>
                    <a:pt x="11140" y="4659"/>
                    <a:pt x="11203" y="4077"/>
                    <a:pt x="11230" y="3471"/>
                  </a:cubicBezTo>
                  <a:cubicBezTo>
                    <a:pt x="11255" y="2927"/>
                    <a:pt x="11548" y="2098"/>
                    <a:pt x="11230" y="1590"/>
                  </a:cubicBezTo>
                  <a:lnTo>
                    <a:pt x="11233" y="1437"/>
                  </a:lnTo>
                  <a:cubicBezTo>
                    <a:pt x="8535" y="1366"/>
                    <a:pt x="5837" y="1176"/>
                    <a:pt x="3139" y="790"/>
                  </a:cubicBezTo>
                  <a:cubicBezTo>
                    <a:pt x="2570" y="648"/>
                    <a:pt x="1309" y="385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017;p44"/>
            <p:cNvSpPr/>
            <p:nvPr/>
          </p:nvSpPr>
          <p:spPr>
            <a:xfrm>
              <a:off x="2680908" y="4567631"/>
              <a:ext cx="166447" cy="86780"/>
            </a:xfrm>
            <a:custGeom>
              <a:avLst/>
              <a:gdLst/>
              <a:ahLst/>
              <a:cxnLst/>
              <a:rect l="l" t="t" r="r" b="b"/>
              <a:pathLst>
                <a:path w="5710" h="2977" extrusionOk="0">
                  <a:moveTo>
                    <a:pt x="5687" y="1"/>
                  </a:moveTo>
                  <a:cubicBezTo>
                    <a:pt x="3868" y="685"/>
                    <a:pt x="1935" y="2163"/>
                    <a:pt x="0" y="2502"/>
                  </a:cubicBezTo>
                  <a:lnTo>
                    <a:pt x="4" y="2738"/>
                  </a:lnTo>
                  <a:cubicBezTo>
                    <a:pt x="557" y="2731"/>
                    <a:pt x="1124" y="2731"/>
                    <a:pt x="1707" y="2731"/>
                  </a:cubicBezTo>
                  <a:cubicBezTo>
                    <a:pt x="2844" y="2731"/>
                    <a:pt x="3983" y="2959"/>
                    <a:pt x="5233" y="2959"/>
                  </a:cubicBezTo>
                  <a:lnTo>
                    <a:pt x="5668" y="2977"/>
                  </a:lnTo>
                  <a:cubicBezTo>
                    <a:pt x="5709" y="1997"/>
                    <a:pt x="5684" y="1001"/>
                    <a:pt x="5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018;p44"/>
            <p:cNvSpPr/>
            <p:nvPr/>
          </p:nvSpPr>
          <p:spPr>
            <a:xfrm>
              <a:off x="2551628" y="4534459"/>
              <a:ext cx="103308" cy="103861"/>
            </a:xfrm>
            <a:custGeom>
              <a:avLst/>
              <a:gdLst/>
              <a:ahLst/>
              <a:cxnLst/>
              <a:rect l="l" t="t" r="r" b="b"/>
              <a:pathLst>
                <a:path w="3544" h="3563" extrusionOk="0">
                  <a:moveTo>
                    <a:pt x="0" y="0"/>
                  </a:moveTo>
                  <a:cubicBezTo>
                    <a:pt x="158" y="1188"/>
                    <a:pt x="366" y="2378"/>
                    <a:pt x="582" y="3562"/>
                  </a:cubicBezTo>
                  <a:cubicBezTo>
                    <a:pt x="956" y="3410"/>
                    <a:pt x="1332" y="3146"/>
                    <a:pt x="1708" y="2958"/>
                  </a:cubicBezTo>
                  <a:cubicBezTo>
                    <a:pt x="2303" y="2688"/>
                    <a:pt x="2922" y="2444"/>
                    <a:pt x="3543" y="2200"/>
                  </a:cubicBezTo>
                  <a:lnTo>
                    <a:pt x="3527" y="2162"/>
                  </a:lnTo>
                  <a:cubicBezTo>
                    <a:pt x="2275" y="1593"/>
                    <a:pt x="911" y="10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019;p44"/>
            <p:cNvSpPr/>
            <p:nvPr/>
          </p:nvSpPr>
          <p:spPr>
            <a:xfrm>
              <a:off x="2102077" y="3190206"/>
              <a:ext cx="476428" cy="613141"/>
            </a:xfrm>
            <a:custGeom>
              <a:avLst/>
              <a:gdLst/>
              <a:ahLst/>
              <a:cxnLst/>
              <a:rect l="l" t="t" r="r" b="b"/>
              <a:pathLst>
                <a:path w="16344" h="21034" extrusionOk="0">
                  <a:moveTo>
                    <a:pt x="1318" y="1"/>
                  </a:moveTo>
                  <a:cubicBezTo>
                    <a:pt x="555" y="1"/>
                    <a:pt x="1" y="313"/>
                    <a:pt x="56" y="1043"/>
                  </a:cubicBezTo>
                  <a:cubicBezTo>
                    <a:pt x="156" y="1097"/>
                    <a:pt x="240" y="1167"/>
                    <a:pt x="295" y="1250"/>
                  </a:cubicBezTo>
                  <a:lnTo>
                    <a:pt x="335" y="1313"/>
                  </a:lnTo>
                  <a:cubicBezTo>
                    <a:pt x="716" y="1069"/>
                    <a:pt x="1093" y="902"/>
                    <a:pt x="1392" y="902"/>
                  </a:cubicBezTo>
                  <a:cubicBezTo>
                    <a:pt x="1779" y="902"/>
                    <a:pt x="2036" y="1181"/>
                    <a:pt x="2002" y="1933"/>
                  </a:cubicBezTo>
                  <a:lnTo>
                    <a:pt x="1097" y="1950"/>
                  </a:lnTo>
                  <a:cubicBezTo>
                    <a:pt x="784" y="1950"/>
                    <a:pt x="498" y="2097"/>
                    <a:pt x="290" y="2503"/>
                  </a:cubicBezTo>
                  <a:cubicBezTo>
                    <a:pt x="176" y="2958"/>
                    <a:pt x="404" y="3528"/>
                    <a:pt x="745" y="3754"/>
                  </a:cubicBezTo>
                  <a:lnTo>
                    <a:pt x="746" y="3821"/>
                  </a:lnTo>
                  <a:cubicBezTo>
                    <a:pt x="961" y="3780"/>
                    <a:pt x="1179" y="3748"/>
                    <a:pt x="1391" y="3748"/>
                  </a:cubicBezTo>
                  <a:cubicBezTo>
                    <a:pt x="1778" y="3748"/>
                    <a:pt x="2147" y="3855"/>
                    <a:pt x="2450" y="4209"/>
                  </a:cubicBezTo>
                  <a:cubicBezTo>
                    <a:pt x="3126" y="5033"/>
                    <a:pt x="2221" y="5610"/>
                    <a:pt x="1265" y="5909"/>
                  </a:cubicBezTo>
                  <a:lnTo>
                    <a:pt x="1654" y="5913"/>
                  </a:lnTo>
                  <a:cubicBezTo>
                    <a:pt x="2029" y="6570"/>
                    <a:pt x="2870" y="6995"/>
                    <a:pt x="3662" y="6995"/>
                  </a:cubicBezTo>
                  <a:cubicBezTo>
                    <a:pt x="3808" y="6995"/>
                    <a:pt x="3952" y="6981"/>
                    <a:pt x="4092" y="6951"/>
                  </a:cubicBezTo>
                  <a:lnTo>
                    <a:pt x="4146" y="7211"/>
                  </a:lnTo>
                  <a:cubicBezTo>
                    <a:pt x="4643" y="7475"/>
                    <a:pt x="4869" y="8101"/>
                    <a:pt x="5296" y="8528"/>
                  </a:cubicBezTo>
                  <a:cubicBezTo>
                    <a:pt x="5863" y="9212"/>
                    <a:pt x="6433" y="9779"/>
                    <a:pt x="7002" y="10576"/>
                  </a:cubicBezTo>
                  <a:cubicBezTo>
                    <a:pt x="7914" y="11714"/>
                    <a:pt x="8709" y="12964"/>
                    <a:pt x="9618" y="14102"/>
                  </a:cubicBezTo>
                  <a:cubicBezTo>
                    <a:pt x="10529" y="15352"/>
                    <a:pt x="11438" y="16605"/>
                    <a:pt x="12349" y="17855"/>
                  </a:cubicBezTo>
                  <a:cubicBezTo>
                    <a:pt x="13031" y="18993"/>
                    <a:pt x="14054" y="19904"/>
                    <a:pt x="14965" y="20927"/>
                  </a:cubicBezTo>
                  <a:lnTo>
                    <a:pt x="15348" y="21034"/>
                  </a:lnTo>
                  <a:cubicBezTo>
                    <a:pt x="15816" y="19357"/>
                    <a:pt x="16329" y="17565"/>
                    <a:pt x="16329" y="15979"/>
                  </a:cubicBezTo>
                  <a:lnTo>
                    <a:pt x="16343" y="15960"/>
                  </a:lnTo>
                  <a:cubicBezTo>
                    <a:pt x="13638" y="13978"/>
                    <a:pt x="11532" y="11194"/>
                    <a:pt x="10216" y="8076"/>
                  </a:cubicBezTo>
                  <a:cubicBezTo>
                    <a:pt x="9054" y="6780"/>
                    <a:pt x="8095" y="5210"/>
                    <a:pt x="6775" y="4093"/>
                  </a:cubicBezTo>
                  <a:cubicBezTo>
                    <a:pt x="6463" y="3392"/>
                    <a:pt x="6151" y="2689"/>
                    <a:pt x="5767" y="2024"/>
                  </a:cubicBezTo>
                  <a:lnTo>
                    <a:pt x="5526" y="2161"/>
                  </a:lnTo>
                  <a:cubicBezTo>
                    <a:pt x="5112" y="1501"/>
                    <a:pt x="4220" y="62"/>
                    <a:pt x="3415" y="62"/>
                  </a:cubicBezTo>
                  <a:cubicBezTo>
                    <a:pt x="3155" y="62"/>
                    <a:pt x="2903" y="212"/>
                    <a:pt x="2680" y="588"/>
                  </a:cubicBezTo>
                  <a:cubicBezTo>
                    <a:pt x="2282" y="245"/>
                    <a:pt x="1861" y="1"/>
                    <a:pt x="1318" y="1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020;p44"/>
            <p:cNvSpPr/>
            <p:nvPr/>
          </p:nvSpPr>
          <p:spPr>
            <a:xfrm>
              <a:off x="1807895" y="3215421"/>
              <a:ext cx="385392" cy="467916"/>
            </a:xfrm>
            <a:custGeom>
              <a:avLst/>
              <a:gdLst/>
              <a:ahLst/>
              <a:cxnLst/>
              <a:rect l="l" t="t" r="r" b="b"/>
              <a:pathLst>
                <a:path w="13221" h="16052" extrusionOk="0">
                  <a:moveTo>
                    <a:pt x="9388" y="1"/>
                  </a:moveTo>
                  <a:cubicBezTo>
                    <a:pt x="9258" y="1"/>
                    <a:pt x="9131" y="15"/>
                    <a:pt x="9018" y="42"/>
                  </a:cubicBezTo>
                  <a:cubicBezTo>
                    <a:pt x="8593" y="201"/>
                    <a:pt x="8292" y="564"/>
                    <a:pt x="8055" y="992"/>
                  </a:cubicBezTo>
                  <a:lnTo>
                    <a:pt x="7769" y="952"/>
                  </a:lnTo>
                  <a:cubicBezTo>
                    <a:pt x="6811" y="1591"/>
                    <a:pt x="6250" y="2826"/>
                    <a:pt x="5997" y="3914"/>
                  </a:cubicBezTo>
                  <a:lnTo>
                    <a:pt x="5958" y="3905"/>
                  </a:lnTo>
                  <a:cubicBezTo>
                    <a:pt x="5071" y="7800"/>
                    <a:pt x="2975" y="11457"/>
                    <a:pt x="0" y="14094"/>
                  </a:cubicBezTo>
                  <a:lnTo>
                    <a:pt x="151" y="14261"/>
                  </a:lnTo>
                  <a:cubicBezTo>
                    <a:pt x="605" y="14829"/>
                    <a:pt x="1060" y="15626"/>
                    <a:pt x="1741" y="15965"/>
                  </a:cubicBezTo>
                  <a:lnTo>
                    <a:pt x="1891" y="16051"/>
                  </a:lnTo>
                  <a:cubicBezTo>
                    <a:pt x="1963" y="15928"/>
                    <a:pt x="2029" y="15823"/>
                    <a:pt x="2084" y="15738"/>
                  </a:cubicBezTo>
                  <a:cubicBezTo>
                    <a:pt x="2768" y="14715"/>
                    <a:pt x="3564" y="13692"/>
                    <a:pt x="4246" y="12553"/>
                  </a:cubicBezTo>
                  <a:cubicBezTo>
                    <a:pt x="5043" y="11418"/>
                    <a:pt x="5724" y="10395"/>
                    <a:pt x="6520" y="9256"/>
                  </a:cubicBezTo>
                  <a:cubicBezTo>
                    <a:pt x="6927" y="8851"/>
                    <a:pt x="7696" y="7989"/>
                    <a:pt x="7694" y="7325"/>
                  </a:cubicBezTo>
                  <a:lnTo>
                    <a:pt x="7770" y="7324"/>
                  </a:lnTo>
                  <a:cubicBezTo>
                    <a:pt x="8681" y="6982"/>
                    <a:pt x="9819" y="6413"/>
                    <a:pt x="9819" y="5389"/>
                  </a:cubicBezTo>
                  <a:lnTo>
                    <a:pt x="10047" y="5275"/>
                  </a:lnTo>
                  <a:cubicBezTo>
                    <a:pt x="10357" y="5275"/>
                    <a:pt x="10867" y="5194"/>
                    <a:pt x="11363" y="5041"/>
                  </a:cubicBezTo>
                  <a:cubicBezTo>
                    <a:pt x="12319" y="4744"/>
                    <a:pt x="13221" y="4167"/>
                    <a:pt x="12548" y="3342"/>
                  </a:cubicBezTo>
                  <a:cubicBezTo>
                    <a:pt x="12246" y="2988"/>
                    <a:pt x="11877" y="2881"/>
                    <a:pt x="11489" y="2881"/>
                  </a:cubicBezTo>
                  <a:cubicBezTo>
                    <a:pt x="11277" y="2881"/>
                    <a:pt x="11059" y="2913"/>
                    <a:pt x="10844" y="2955"/>
                  </a:cubicBezTo>
                  <a:lnTo>
                    <a:pt x="10840" y="2885"/>
                  </a:lnTo>
                  <a:cubicBezTo>
                    <a:pt x="10501" y="2658"/>
                    <a:pt x="10273" y="2088"/>
                    <a:pt x="10385" y="1634"/>
                  </a:cubicBezTo>
                  <a:cubicBezTo>
                    <a:pt x="10588" y="1230"/>
                    <a:pt x="10875" y="1084"/>
                    <a:pt x="11187" y="1084"/>
                  </a:cubicBezTo>
                  <a:lnTo>
                    <a:pt x="12092" y="1065"/>
                  </a:lnTo>
                  <a:cubicBezTo>
                    <a:pt x="12127" y="314"/>
                    <a:pt x="11870" y="35"/>
                    <a:pt x="11483" y="35"/>
                  </a:cubicBezTo>
                  <a:cubicBezTo>
                    <a:pt x="11183" y="35"/>
                    <a:pt x="10806" y="202"/>
                    <a:pt x="10426" y="445"/>
                  </a:cubicBezTo>
                  <a:lnTo>
                    <a:pt x="10385" y="384"/>
                  </a:lnTo>
                  <a:cubicBezTo>
                    <a:pt x="10331" y="302"/>
                    <a:pt x="10246" y="230"/>
                    <a:pt x="10145" y="176"/>
                  </a:cubicBezTo>
                  <a:cubicBezTo>
                    <a:pt x="9937" y="59"/>
                    <a:pt x="9655" y="1"/>
                    <a:pt x="9388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021;p44"/>
            <p:cNvSpPr/>
            <p:nvPr/>
          </p:nvSpPr>
          <p:spPr>
            <a:xfrm>
              <a:off x="773740" y="3015860"/>
              <a:ext cx="1226078" cy="728604"/>
            </a:xfrm>
            <a:custGeom>
              <a:avLst/>
              <a:gdLst/>
              <a:ahLst/>
              <a:cxnLst/>
              <a:rect l="l" t="t" r="r" b="b"/>
              <a:pathLst>
                <a:path w="42061" h="24995" extrusionOk="0">
                  <a:moveTo>
                    <a:pt x="37411" y="7324"/>
                  </a:moveTo>
                  <a:cubicBezTo>
                    <a:pt x="38048" y="7324"/>
                    <a:pt x="38578" y="7822"/>
                    <a:pt x="38606" y="8464"/>
                  </a:cubicBezTo>
                  <a:cubicBezTo>
                    <a:pt x="38639" y="9123"/>
                    <a:pt x="38129" y="9683"/>
                    <a:pt x="37469" y="9713"/>
                  </a:cubicBezTo>
                  <a:cubicBezTo>
                    <a:pt x="37450" y="9714"/>
                    <a:pt x="37432" y="9715"/>
                    <a:pt x="37413" y="9715"/>
                  </a:cubicBezTo>
                  <a:cubicBezTo>
                    <a:pt x="36777" y="9715"/>
                    <a:pt x="36251" y="9215"/>
                    <a:pt x="36221" y="8575"/>
                  </a:cubicBezTo>
                  <a:cubicBezTo>
                    <a:pt x="36190" y="7915"/>
                    <a:pt x="36699" y="7356"/>
                    <a:pt x="37357" y="7325"/>
                  </a:cubicBezTo>
                  <a:cubicBezTo>
                    <a:pt x="37375" y="7324"/>
                    <a:pt x="37393" y="7324"/>
                    <a:pt x="37411" y="7324"/>
                  </a:cubicBezTo>
                  <a:close/>
                  <a:moveTo>
                    <a:pt x="17815" y="8236"/>
                  </a:moveTo>
                  <a:cubicBezTo>
                    <a:pt x="18450" y="8236"/>
                    <a:pt x="18980" y="8733"/>
                    <a:pt x="19010" y="9376"/>
                  </a:cubicBezTo>
                  <a:cubicBezTo>
                    <a:pt x="19040" y="10035"/>
                    <a:pt x="18531" y="10593"/>
                    <a:pt x="17872" y="10625"/>
                  </a:cubicBezTo>
                  <a:cubicBezTo>
                    <a:pt x="17854" y="10626"/>
                    <a:pt x="17836" y="10626"/>
                    <a:pt x="17818" y="10626"/>
                  </a:cubicBezTo>
                  <a:cubicBezTo>
                    <a:pt x="17182" y="10626"/>
                    <a:pt x="16652" y="10128"/>
                    <a:pt x="16622" y="9487"/>
                  </a:cubicBezTo>
                  <a:cubicBezTo>
                    <a:pt x="16593" y="8827"/>
                    <a:pt x="17101" y="8268"/>
                    <a:pt x="17761" y="8237"/>
                  </a:cubicBezTo>
                  <a:cubicBezTo>
                    <a:pt x="17779" y="8236"/>
                    <a:pt x="17797" y="8236"/>
                    <a:pt x="17815" y="8236"/>
                  </a:cubicBezTo>
                  <a:close/>
                  <a:moveTo>
                    <a:pt x="40586" y="1"/>
                  </a:moveTo>
                  <a:cubicBezTo>
                    <a:pt x="40284" y="308"/>
                    <a:pt x="39958" y="594"/>
                    <a:pt x="39612" y="860"/>
                  </a:cubicBezTo>
                  <a:cubicBezTo>
                    <a:pt x="37905" y="2113"/>
                    <a:pt x="35859" y="3022"/>
                    <a:pt x="33811" y="3364"/>
                  </a:cubicBezTo>
                  <a:cubicBezTo>
                    <a:pt x="33383" y="3425"/>
                    <a:pt x="32962" y="3454"/>
                    <a:pt x="32548" y="3454"/>
                  </a:cubicBezTo>
                  <a:cubicBezTo>
                    <a:pt x="30648" y="3454"/>
                    <a:pt x="28875" y="2859"/>
                    <a:pt x="27100" y="2113"/>
                  </a:cubicBezTo>
                  <a:lnTo>
                    <a:pt x="27095" y="2117"/>
                  </a:lnTo>
                  <a:cubicBezTo>
                    <a:pt x="26276" y="1408"/>
                    <a:pt x="24889" y="1193"/>
                    <a:pt x="23916" y="976"/>
                  </a:cubicBezTo>
                  <a:cubicBezTo>
                    <a:pt x="22208" y="503"/>
                    <a:pt x="20421" y="265"/>
                    <a:pt x="18622" y="265"/>
                  </a:cubicBezTo>
                  <a:cubicBezTo>
                    <a:pt x="18263" y="265"/>
                    <a:pt x="17904" y="274"/>
                    <a:pt x="17544" y="293"/>
                  </a:cubicBezTo>
                  <a:cubicBezTo>
                    <a:pt x="13905" y="520"/>
                    <a:pt x="9926" y="3704"/>
                    <a:pt x="10721" y="7798"/>
                  </a:cubicBezTo>
                  <a:lnTo>
                    <a:pt x="10721" y="8026"/>
                  </a:lnTo>
                  <a:cubicBezTo>
                    <a:pt x="10493" y="8198"/>
                    <a:pt x="10095" y="8198"/>
                    <a:pt x="9683" y="8198"/>
                  </a:cubicBezTo>
                  <a:cubicBezTo>
                    <a:pt x="9271" y="8198"/>
                    <a:pt x="8845" y="8198"/>
                    <a:pt x="8560" y="8369"/>
                  </a:cubicBezTo>
                  <a:cubicBezTo>
                    <a:pt x="7536" y="9050"/>
                    <a:pt x="7764" y="10757"/>
                    <a:pt x="7764" y="11666"/>
                  </a:cubicBezTo>
                  <a:lnTo>
                    <a:pt x="7192" y="11694"/>
                  </a:lnTo>
                  <a:cubicBezTo>
                    <a:pt x="6643" y="11324"/>
                    <a:pt x="6407" y="10877"/>
                    <a:pt x="6215" y="10359"/>
                  </a:cubicBezTo>
                  <a:lnTo>
                    <a:pt x="6098" y="10403"/>
                  </a:lnTo>
                  <a:cubicBezTo>
                    <a:pt x="5819" y="9607"/>
                    <a:pt x="4748" y="9190"/>
                    <a:pt x="3790" y="9118"/>
                  </a:cubicBezTo>
                  <a:cubicBezTo>
                    <a:pt x="3685" y="9110"/>
                    <a:pt x="3582" y="9106"/>
                    <a:pt x="3481" y="9106"/>
                  </a:cubicBezTo>
                  <a:cubicBezTo>
                    <a:pt x="3209" y="9106"/>
                    <a:pt x="2955" y="9136"/>
                    <a:pt x="2742" y="9194"/>
                  </a:cubicBezTo>
                  <a:cubicBezTo>
                    <a:pt x="1281" y="9604"/>
                    <a:pt x="312" y="10788"/>
                    <a:pt x="154" y="12274"/>
                  </a:cubicBezTo>
                  <a:cubicBezTo>
                    <a:pt x="0" y="13874"/>
                    <a:pt x="544" y="15786"/>
                    <a:pt x="1842" y="16748"/>
                  </a:cubicBezTo>
                  <a:cubicBezTo>
                    <a:pt x="2638" y="17290"/>
                    <a:pt x="3590" y="17661"/>
                    <a:pt x="4549" y="17661"/>
                  </a:cubicBezTo>
                  <a:cubicBezTo>
                    <a:pt x="4722" y="17661"/>
                    <a:pt x="4896" y="17649"/>
                    <a:pt x="5069" y="17624"/>
                  </a:cubicBezTo>
                  <a:cubicBezTo>
                    <a:pt x="5382" y="17581"/>
                    <a:pt x="5647" y="17492"/>
                    <a:pt x="5880" y="17365"/>
                  </a:cubicBezTo>
                  <a:lnTo>
                    <a:pt x="6142" y="17403"/>
                  </a:lnTo>
                  <a:cubicBezTo>
                    <a:pt x="6775" y="18142"/>
                    <a:pt x="7159" y="19065"/>
                    <a:pt x="7786" y="19718"/>
                  </a:cubicBezTo>
                  <a:cubicBezTo>
                    <a:pt x="8237" y="20167"/>
                    <a:pt x="8704" y="20592"/>
                    <a:pt x="9181" y="20987"/>
                  </a:cubicBezTo>
                  <a:cubicBezTo>
                    <a:pt x="9657" y="21381"/>
                    <a:pt x="10145" y="21744"/>
                    <a:pt x="10629" y="22061"/>
                  </a:cubicBezTo>
                  <a:cubicBezTo>
                    <a:pt x="13707" y="23967"/>
                    <a:pt x="17340" y="24995"/>
                    <a:pt x="21013" y="24995"/>
                  </a:cubicBezTo>
                  <a:cubicBezTo>
                    <a:pt x="21027" y="24995"/>
                    <a:pt x="21042" y="24995"/>
                    <a:pt x="21056" y="24995"/>
                  </a:cubicBezTo>
                  <a:cubicBezTo>
                    <a:pt x="22838" y="24995"/>
                    <a:pt x="24782" y="24905"/>
                    <a:pt x="26552" y="24736"/>
                  </a:cubicBezTo>
                  <a:cubicBezTo>
                    <a:pt x="28249" y="24487"/>
                    <a:pt x="30117" y="24230"/>
                    <a:pt x="31703" y="23474"/>
                  </a:cubicBezTo>
                  <a:cubicBezTo>
                    <a:pt x="32624" y="23029"/>
                    <a:pt x="33494" y="22495"/>
                    <a:pt x="34308" y="21890"/>
                  </a:cubicBezTo>
                  <a:cubicBezTo>
                    <a:pt x="34714" y="21592"/>
                    <a:pt x="35104" y="21276"/>
                    <a:pt x="35482" y="20940"/>
                  </a:cubicBezTo>
                  <a:cubicBezTo>
                    <a:pt x="38456" y="18303"/>
                    <a:pt x="40550" y="14646"/>
                    <a:pt x="41439" y="10751"/>
                  </a:cubicBezTo>
                  <a:cubicBezTo>
                    <a:pt x="41942" y="8547"/>
                    <a:pt x="42060" y="6267"/>
                    <a:pt x="41733" y="4051"/>
                  </a:cubicBezTo>
                  <a:cubicBezTo>
                    <a:pt x="41528" y="2618"/>
                    <a:pt x="41135" y="1266"/>
                    <a:pt x="40586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022;p44"/>
            <p:cNvSpPr/>
            <p:nvPr/>
          </p:nvSpPr>
          <p:spPr>
            <a:xfrm>
              <a:off x="1013324" y="3627661"/>
              <a:ext cx="916185" cy="708316"/>
            </a:xfrm>
            <a:custGeom>
              <a:avLst/>
              <a:gdLst/>
              <a:ahLst/>
              <a:cxnLst/>
              <a:rect l="l" t="t" r="r" b="b"/>
              <a:pathLst>
                <a:path w="31430" h="24299" extrusionOk="0">
                  <a:moveTo>
                    <a:pt x="962" y="0"/>
                  </a:moveTo>
                  <a:lnTo>
                    <a:pt x="938" y="27"/>
                  </a:lnTo>
                  <a:cubicBezTo>
                    <a:pt x="1884" y="813"/>
                    <a:pt x="2327" y="1867"/>
                    <a:pt x="2174" y="3247"/>
                  </a:cubicBezTo>
                  <a:cubicBezTo>
                    <a:pt x="1966" y="4609"/>
                    <a:pt x="1088" y="5774"/>
                    <a:pt x="323" y="6908"/>
                  </a:cubicBezTo>
                  <a:cubicBezTo>
                    <a:pt x="218" y="7064"/>
                    <a:pt x="110" y="7221"/>
                    <a:pt x="0" y="7374"/>
                  </a:cubicBezTo>
                  <a:lnTo>
                    <a:pt x="110" y="7455"/>
                  </a:lnTo>
                  <a:cubicBezTo>
                    <a:pt x="621" y="8479"/>
                    <a:pt x="282" y="10527"/>
                    <a:pt x="282" y="11720"/>
                  </a:cubicBezTo>
                  <a:cubicBezTo>
                    <a:pt x="282" y="12914"/>
                    <a:pt x="282" y="13937"/>
                    <a:pt x="453" y="14960"/>
                  </a:cubicBezTo>
                  <a:cubicBezTo>
                    <a:pt x="624" y="16835"/>
                    <a:pt x="624" y="18716"/>
                    <a:pt x="965" y="20421"/>
                  </a:cubicBezTo>
                  <a:lnTo>
                    <a:pt x="965" y="20592"/>
                  </a:lnTo>
                  <a:cubicBezTo>
                    <a:pt x="984" y="20636"/>
                    <a:pt x="1004" y="20682"/>
                    <a:pt x="1020" y="20729"/>
                  </a:cubicBezTo>
                  <a:lnTo>
                    <a:pt x="1444" y="20675"/>
                  </a:lnTo>
                  <a:cubicBezTo>
                    <a:pt x="1720" y="21089"/>
                    <a:pt x="2502" y="21393"/>
                    <a:pt x="2941" y="21629"/>
                  </a:cubicBezTo>
                  <a:cubicBezTo>
                    <a:pt x="3463" y="21860"/>
                    <a:pt x="3986" y="22093"/>
                    <a:pt x="4514" y="22410"/>
                  </a:cubicBezTo>
                  <a:cubicBezTo>
                    <a:pt x="6259" y="23183"/>
                    <a:pt x="8250" y="23774"/>
                    <a:pt x="10141" y="24027"/>
                  </a:cubicBezTo>
                  <a:cubicBezTo>
                    <a:pt x="11429" y="24223"/>
                    <a:pt x="12736" y="24298"/>
                    <a:pt x="14051" y="24298"/>
                  </a:cubicBezTo>
                  <a:cubicBezTo>
                    <a:pt x="16244" y="24298"/>
                    <a:pt x="18457" y="24088"/>
                    <a:pt x="20635" y="23879"/>
                  </a:cubicBezTo>
                  <a:cubicBezTo>
                    <a:pt x="22588" y="23617"/>
                    <a:pt x="24532" y="23185"/>
                    <a:pt x="26383" y="22587"/>
                  </a:cubicBezTo>
                  <a:cubicBezTo>
                    <a:pt x="26780" y="22458"/>
                    <a:pt x="27198" y="22321"/>
                    <a:pt x="27618" y="22166"/>
                  </a:cubicBezTo>
                  <a:cubicBezTo>
                    <a:pt x="28806" y="21727"/>
                    <a:pt x="29999" y="21146"/>
                    <a:pt x="30712" y="20166"/>
                  </a:cubicBezTo>
                  <a:cubicBezTo>
                    <a:pt x="31430" y="19107"/>
                    <a:pt x="30914" y="17169"/>
                    <a:pt x="30692" y="16068"/>
                  </a:cubicBezTo>
                  <a:cubicBezTo>
                    <a:pt x="30260" y="14124"/>
                    <a:pt x="29912" y="12179"/>
                    <a:pt x="29481" y="10233"/>
                  </a:cubicBezTo>
                  <a:cubicBezTo>
                    <a:pt x="29022" y="8519"/>
                    <a:pt x="28435" y="6811"/>
                    <a:pt x="27887" y="5103"/>
                  </a:cubicBezTo>
                  <a:lnTo>
                    <a:pt x="27887" y="5101"/>
                  </a:lnTo>
                  <a:cubicBezTo>
                    <a:pt x="27814" y="4876"/>
                    <a:pt x="27745" y="4651"/>
                    <a:pt x="27673" y="4425"/>
                  </a:cubicBezTo>
                  <a:cubicBezTo>
                    <a:pt x="27381" y="3670"/>
                    <a:pt x="27090" y="2916"/>
                    <a:pt x="26717" y="2248"/>
                  </a:cubicBezTo>
                  <a:cubicBezTo>
                    <a:pt x="26555" y="1824"/>
                    <a:pt x="26206" y="1348"/>
                    <a:pt x="26089" y="902"/>
                  </a:cubicBezTo>
                  <a:cubicBezTo>
                    <a:pt x="25275" y="1509"/>
                    <a:pt x="24402" y="2041"/>
                    <a:pt x="23484" y="2486"/>
                  </a:cubicBezTo>
                  <a:cubicBezTo>
                    <a:pt x="21895" y="3242"/>
                    <a:pt x="20029" y="3498"/>
                    <a:pt x="18333" y="3749"/>
                  </a:cubicBezTo>
                  <a:cubicBezTo>
                    <a:pt x="16574" y="3916"/>
                    <a:pt x="14648" y="4007"/>
                    <a:pt x="12878" y="4007"/>
                  </a:cubicBezTo>
                  <a:cubicBezTo>
                    <a:pt x="12850" y="4007"/>
                    <a:pt x="12822" y="4007"/>
                    <a:pt x="12794" y="4007"/>
                  </a:cubicBezTo>
                  <a:cubicBezTo>
                    <a:pt x="9122" y="4007"/>
                    <a:pt x="5488" y="2979"/>
                    <a:pt x="2410" y="1075"/>
                  </a:cubicBezTo>
                  <a:cubicBezTo>
                    <a:pt x="1925" y="756"/>
                    <a:pt x="1438" y="395"/>
                    <a:pt x="962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023;p44"/>
            <p:cNvSpPr/>
            <p:nvPr/>
          </p:nvSpPr>
          <p:spPr>
            <a:xfrm>
              <a:off x="1773848" y="3626261"/>
              <a:ext cx="89228" cy="150064"/>
            </a:xfrm>
            <a:custGeom>
              <a:avLst/>
              <a:gdLst/>
              <a:ahLst/>
              <a:cxnLst/>
              <a:rect l="l" t="t" r="r" b="b"/>
              <a:pathLst>
                <a:path w="3061" h="5148" extrusionOk="0">
                  <a:moveTo>
                    <a:pt x="1174" y="0"/>
                  </a:moveTo>
                  <a:cubicBezTo>
                    <a:pt x="795" y="335"/>
                    <a:pt x="407" y="652"/>
                    <a:pt x="0" y="950"/>
                  </a:cubicBezTo>
                  <a:cubicBezTo>
                    <a:pt x="117" y="1396"/>
                    <a:pt x="467" y="1872"/>
                    <a:pt x="629" y="2296"/>
                  </a:cubicBezTo>
                  <a:cubicBezTo>
                    <a:pt x="1001" y="2963"/>
                    <a:pt x="1292" y="3718"/>
                    <a:pt x="1585" y="4473"/>
                  </a:cubicBezTo>
                  <a:cubicBezTo>
                    <a:pt x="1656" y="4699"/>
                    <a:pt x="1725" y="4923"/>
                    <a:pt x="1798" y="5148"/>
                  </a:cubicBezTo>
                  <a:cubicBezTo>
                    <a:pt x="1801" y="4451"/>
                    <a:pt x="2565" y="2809"/>
                    <a:pt x="3061" y="1957"/>
                  </a:cubicBezTo>
                  <a:lnTo>
                    <a:pt x="2912" y="1871"/>
                  </a:lnTo>
                  <a:cubicBezTo>
                    <a:pt x="2232" y="1532"/>
                    <a:pt x="1776" y="737"/>
                    <a:pt x="1323" y="167"/>
                  </a:cubicBezTo>
                  <a:lnTo>
                    <a:pt x="1174" y="0"/>
                  </a:ln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024;p44"/>
            <p:cNvSpPr/>
            <p:nvPr/>
          </p:nvSpPr>
          <p:spPr>
            <a:xfrm>
              <a:off x="1491355" y="4451614"/>
              <a:ext cx="313333" cy="132254"/>
            </a:xfrm>
            <a:custGeom>
              <a:avLst/>
              <a:gdLst/>
              <a:ahLst/>
              <a:cxnLst/>
              <a:rect l="l" t="t" r="r" b="b"/>
              <a:pathLst>
                <a:path w="10749" h="4537" extrusionOk="0">
                  <a:moveTo>
                    <a:pt x="10669" y="1"/>
                  </a:moveTo>
                  <a:cubicBezTo>
                    <a:pt x="9077" y="1"/>
                    <a:pt x="7600" y="229"/>
                    <a:pt x="6006" y="343"/>
                  </a:cubicBezTo>
                  <a:cubicBezTo>
                    <a:pt x="4641" y="457"/>
                    <a:pt x="3390" y="572"/>
                    <a:pt x="2025" y="572"/>
                  </a:cubicBezTo>
                  <a:cubicBezTo>
                    <a:pt x="1686" y="572"/>
                    <a:pt x="1290" y="600"/>
                    <a:pt x="895" y="600"/>
                  </a:cubicBezTo>
                  <a:cubicBezTo>
                    <a:pt x="588" y="600"/>
                    <a:pt x="281" y="583"/>
                    <a:pt x="1" y="524"/>
                  </a:cubicBezTo>
                  <a:lnTo>
                    <a:pt x="1" y="524"/>
                  </a:lnTo>
                  <a:cubicBezTo>
                    <a:pt x="36" y="850"/>
                    <a:pt x="129" y="1183"/>
                    <a:pt x="144" y="1445"/>
                  </a:cubicBezTo>
                  <a:cubicBezTo>
                    <a:pt x="167" y="1856"/>
                    <a:pt x="211" y="2255"/>
                    <a:pt x="255" y="2649"/>
                  </a:cubicBezTo>
                  <a:cubicBezTo>
                    <a:pt x="1839" y="3686"/>
                    <a:pt x="3807" y="3956"/>
                    <a:pt x="5526" y="4536"/>
                  </a:cubicBezTo>
                  <a:cubicBezTo>
                    <a:pt x="7056" y="4095"/>
                    <a:pt x="8599" y="3683"/>
                    <a:pt x="10215" y="3415"/>
                  </a:cubicBezTo>
                  <a:lnTo>
                    <a:pt x="10342" y="3431"/>
                  </a:lnTo>
                  <a:cubicBezTo>
                    <a:pt x="10440" y="2719"/>
                    <a:pt x="10527" y="2009"/>
                    <a:pt x="10603" y="1299"/>
                  </a:cubicBezTo>
                  <a:cubicBezTo>
                    <a:pt x="10659" y="859"/>
                    <a:pt x="10704" y="430"/>
                    <a:pt x="10748" y="8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025;p44"/>
            <p:cNvSpPr/>
            <p:nvPr/>
          </p:nvSpPr>
          <p:spPr>
            <a:xfrm>
              <a:off x="1630779" y="4604186"/>
              <a:ext cx="154728" cy="51187"/>
            </a:xfrm>
            <a:custGeom>
              <a:avLst/>
              <a:gdLst/>
              <a:ahLst/>
              <a:cxnLst/>
              <a:rect l="l" t="t" r="r" b="b"/>
              <a:pathLst>
                <a:path w="5308" h="1756" extrusionOk="0">
                  <a:moveTo>
                    <a:pt x="5307" y="1"/>
                  </a:moveTo>
                  <a:lnTo>
                    <a:pt x="5307" y="1"/>
                  </a:lnTo>
                  <a:cubicBezTo>
                    <a:pt x="4379" y="302"/>
                    <a:pt x="3384" y="593"/>
                    <a:pt x="2478" y="795"/>
                  </a:cubicBezTo>
                  <a:cubicBezTo>
                    <a:pt x="1905" y="985"/>
                    <a:pt x="930" y="1416"/>
                    <a:pt x="229" y="1416"/>
                  </a:cubicBezTo>
                  <a:cubicBezTo>
                    <a:pt x="162" y="1416"/>
                    <a:pt x="98" y="1412"/>
                    <a:pt x="37" y="1404"/>
                  </a:cubicBezTo>
                  <a:lnTo>
                    <a:pt x="0" y="1693"/>
                  </a:lnTo>
                  <a:lnTo>
                    <a:pt x="88" y="1705"/>
                  </a:lnTo>
                  <a:cubicBezTo>
                    <a:pt x="619" y="1743"/>
                    <a:pt x="1150" y="1755"/>
                    <a:pt x="1680" y="1755"/>
                  </a:cubicBezTo>
                  <a:cubicBezTo>
                    <a:pt x="2741" y="1755"/>
                    <a:pt x="3802" y="1705"/>
                    <a:pt x="4864" y="1705"/>
                  </a:cubicBezTo>
                  <a:lnTo>
                    <a:pt x="5047" y="1733"/>
                  </a:lnTo>
                  <a:cubicBezTo>
                    <a:pt x="5135" y="1156"/>
                    <a:pt x="5223" y="578"/>
                    <a:pt x="5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026;p44"/>
            <p:cNvSpPr/>
            <p:nvPr/>
          </p:nvSpPr>
          <p:spPr>
            <a:xfrm>
              <a:off x="1502519" y="4573986"/>
              <a:ext cx="72117" cy="53374"/>
            </a:xfrm>
            <a:custGeom>
              <a:avLst/>
              <a:gdLst/>
              <a:ahLst/>
              <a:cxnLst/>
              <a:rect l="l" t="t" r="r" b="b"/>
              <a:pathLst>
                <a:path w="2474" h="1831" extrusionOk="0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4" y="612"/>
                    <a:pt x="20" y="1224"/>
                    <a:pt x="27" y="1831"/>
                  </a:cubicBezTo>
                  <a:lnTo>
                    <a:pt x="52" y="1831"/>
                  </a:lnTo>
                  <a:cubicBezTo>
                    <a:pt x="834" y="1757"/>
                    <a:pt x="1660" y="1465"/>
                    <a:pt x="2474" y="1173"/>
                  </a:cubicBezTo>
                  <a:lnTo>
                    <a:pt x="2439" y="921"/>
                  </a:lnTo>
                  <a:cubicBezTo>
                    <a:pt x="1590" y="708"/>
                    <a:pt x="838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027;p44"/>
            <p:cNvSpPr/>
            <p:nvPr/>
          </p:nvSpPr>
          <p:spPr>
            <a:xfrm>
              <a:off x="1054134" y="4425088"/>
              <a:ext cx="295027" cy="149569"/>
            </a:xfrm>
            <a:custGeom>
              <a:avLst/>
              <a:gdLst/>
              <a:ahLst/>
              <a:cxnLst/>
              <a:rect l="l" t="t" r="r" b="b"/>
              <a:pathLst>
                <a:path w="10121" h="5131" extrusionOk="0">
                  <a:moveTo>
                    <a:pt x="76" y="0"/>
                  </a:moveTo>
                  <a:lnTo>
                    <a:pt x="0" y="6"/>
                  </a:lnTo>
                  <a:cubicBezTo>
                    <a:pt x="75" y="873"/>
                    <a:pt x="161" y="1719"/>
                    <a:pt x="211" y="2568"/>
                  </a:cubicBezTo>
                  <a:cubicBezTo>
                    <a:pt x="221" y="2755"/>
                    <a:pt x="230" y="2944"/>
                    <a:pt x="237" y="3128"/>
                  </a:cubicBezTo>
                  <a:cubicBezTo>
                    <a:pt x="601" y="3545"/>
                    <a:pt x="1352" y="3767"/>
                    <a:pt x="1896" y="4094"/>
                  </a:cubicBezTo>
                  <a:cubicBezTo>
                    <a:pt x="2675" y="4439"/>
                    <a:pt x="3385" y="4786"/>
                    <a:pt x="4181" y="5130"/>
                  </a:cubicBezTo>
                  <a:lnTo>
                    <a:pt x="4286" y="4891"/>
                  </a:lnTo>
                  <a:cubicBezTo>
                    <a:pt x="6155" y="4891"/>
                    <a:pt x="8130" y="4786"/>
                    <a:pt x="10007" y="4780"/>
                  </a:cubicBezTo>
                  <a:cubicBezTo>
                    <a:pt x="10030" y="4020"/>
                    <a:pt x="10004" y="3318"/>
                    <a:pt x="10121" y="2611"/>
                  </a:cubicBezTo>
                  <a:cubicBezTo>
                    <a:pt x="10102" y="2298"/>
                    <a:pt x="10045" y="1929"/>
                    <a:pt x="10071" y="1593"/>
                  </a:cubicBezTo>
                  <a:lnTo>
                    <a:pt x="10071" y="1593"/>
                  </a:lnTo>
                  <a:cubicBezTo>
                    <a:pt x="9614" y="1595"/>
                    <a:pt x="9120" y="1603"/>
                    <a:pt x="8611" y="1603"/>
                  </a:cubicBezTo>
                  <a:cubicBezTo>
                    <a:pt x="7238" y="1603"/>
                    <a:pt x="5759" y="1544"/>
                    <a:pt x="4625" y="1139"/>
                  </a:cubicBezTo>
                  <a:cubicBezTo>
                    <a:pt x="3602" y="683"/>
                    <a:pt x="2919" y="570"/>
                    <a:pt x="1896" y="455"/>
                  </a:cubicBezTo>
                  <a:cubicBezTo>
                    <a:pt x="1215" y="342"/>
                    <a:pt x="645" y="227"/>
                    <a:pt x="76" y="0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028;p44"/>
            <p:cNvSpPr/>
            <p:nvPr/>
          </p:nvSpPr>
          <p:spPr>
            <a:xfrm>
              <a:off x="1062617" y="4559557"/>
              <a:ext cx="126424" cy="82582"/>
            </a:xfrm>
            <a:custGeom>
              <a:avLst/>
              <a:gdLst/>
              <a:ahLst/>
              <a:cxnLst/>
              <a:rect l="l" t="t" r="r" b="b"/>
              <a:pathLst>
                <a:path w="4337" h="2833" extrusionOk="0">
                  <a:moveTo>
                    <a:pt x="0" y="0"/>
                  </a:moveTo>
                  <a:cubicBezTo>
                    <a:pt x="19" y="781"/>
                    <a:pt x="38" y="1557"/>
                    <a:pt x="69" y="2327"/>
                  </a:cubicBezTo>
                  <a:cubicBezTo>
                    <a:pt x="1487" y="2384"/>
                    <a:pt x="2903" y="2609"/>
                    <a:pt x="4330" y="2833"/>
                  </a:cubicBezTo>
                  <a:lnTo>
                    <a:pt x="4337" y="2782"/>
                  </a:lnTo>
                  <a:cubicBezTo>
                    <a:pt x="2782" y="2114"/>
                    <a:pt x="1441" y="9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029;p44"/>
            <p:cNvSpPr/>
            <p:nvPr/>
          </p:nvSpPr>
          <p:spPr>
            <a:xfrm>
              <a:off x="817582" y="3614164"/>
              <a:ext cx="263662" cy="271765"/>
            </a:xfrm>
            <a:custGeom>
              <a:avLst/>
              <a:gdLst/>
              <a:ahLst/>
              <a:cxnLst/>
              <a:rect l="l" t="t" r="r" b="b"/>
              <a:pathLst>
                <a:path w="9045" h="9323" extrusionOk="0">
                  <a:moveTo>
                    <a:pt x="5987" y="0"/>
                  </a:moveTo>
                  <a:cubicBezTo>
                    <a:pt x="3339" y="0"/>
                    <a:pt x="1567" y="2262"/>
                    <a:pt x="0" y="4418"/>
                  </a:cubicBezTo>
                  <a:cubicBezTo>
                    <a:pt x="752" y="5405"/>
                    <a:pt x="1418" y="6484"/>
                    <a:pt x="2393" y="7459"/>
                  </a:cubicBezTo>
                  <a:cubicBezTo>
                    <a:pt x="3302" y="8141"/>
                    <a:pt x="4213" y="8711"/>
                    <a:pt x="5236" y="9052"/>
                  </a:cubicBezTo>
                  <a:lnTo>
                    <a:pt x="5563" y="9322"/>
                  </a:lnTo>
                  <a:cubicBezTo>
                    <a:pt x="5968" y="8837"/>
                    <a:pt x="6355" y="8343"/>
                    <a:pt x="6719" y="7834"/>
                  </a:cubicBezTo>
                  <a:cubicBezTo>
                    <a:pt x="6829" y="7681"/>
                    <a:pt x="6937" y="7526"/>
                    <a:pt x="7042" y="7369"/>
                  </a:cubicBezTo>
                  <a:cubicBezTo>
                    <a:pt x="7808" y="6234"/>
                    <a:pt x="8685" y="5070"/>
                    <a:pt x="8891" y="3708"/>
                  </a:cubicBezTo>
                  <a:cubicBezTo>
                    <a:pt x="9045" y="2328"/>
                    <a:pt x="8603" y="1274"/>
                    <a:pt x="7656" y="488"/>
                  </a:cubicBezTo>
                  <a:cubicBezTo>
                    <a:pt x="7515" y="371"/>
                    <a:pt x="7361" y="260"/>
                    <a:pt x="7196" y="150"/>
                  </a:cubicBezTo>
                  <a:cubicBezTo>
                    <a:pt x="6773" y="48"/>
                    <a:pt x="6371" y="0"/>
                    <a:pt x="5987" y="0"/>
                  </a:cubicBezTo>
                  <a:close/>
                </a:path>
              </a:pathLst>
            </a:custGeom>
            <a:solidFill>
              <a:srgbClr val="9995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030;p44"/>
            <p:cNvSpPr/>
            <p:nvPr/>
          </p:nvSpPr>
          <p:spPr>
            <a:xfrm>
              <a:off x="501771" y="3743065"/>
              <a:ext cx="478031" cy="507676"/>
            </a:xfrm>
            <a:custGeom>
              <a:avLst/>
              <a:gdLst/>
              <a:ahLst/>
              <a:cxnLst/>
              <a:rect l="l" t="t" r="r" b="b"/>
              <a:pathLst>
                <a:path w="16399" h="17416" extrusionOk="0">
                  <a:moveTo>
                    <a:pt x="10837" y="1"/>
                  </a:moveTo>
                  <a:cubicBezTo>
                    <a:pt x="10451" y="530"/>
                    <a:pt x="10083" y="1050"/>
                    <a:pt x="9713" y="1533"/>
                  </a:cubicBezTo>
                  <a:cubicBezTo>
                    <a:pt x="7332" y="4587"/>
                    <a:pt x="4983" y="7759"/>
                    <a:pt x="2602" y="10812"/>
                  </a:cubicBezTo>
                  <a:lnTo>
                    <a:pt x="2297" y="10830"/>
                  </a:lnTo>
                  <a:cubicBezTo>
                    <a:pt x="1829" y="10953"/>
                    <a:pt x="1" y="10871"/>
                    <a:pt x="139" y="11646"/>
                  </a:cubicBezTo>
                  <a:cubicBezTo>
                    <a:pt x="302" y="12270"/>
                    <a:pt x="1367" y="12160"/>
                    <a:pt x="1939" y="12262"/>
                  </a:cubicBezTo>
                  <a:cubicBezTo>
                    <a:pt x="1556" y="12641"/>
                    <a:pt x="290" y="12935"/>
                    <a:pt x="395" y="13571"/>
                  </a:cubicBezTo>
                  <a:cubicBezTo>
                    <a:pt x="449" y="13886"/>
                    <a:pt x="832" y="13986"/>
                    <a:pt x="1260" y="13986"/>
                  </a:cubicBezTo>
                  <a:cubicBezTo>
                    <a:pt x="1644" y="13986"/>
                    <a:pt x="2062" y="13906"/>
                    <a:pt x="2311" y="13829"/>
                  </a:cubicBezTo>
                  <a:lnTo>
                    <a:pt x="2311" y="13829"/>
                  </a:lnTo>
                  <a:cubicBezTo>
                    <a:pt x="2034" y="14247"/>
                    <a:pt x="1508" y="14965"/>
                    <a:pt x="1614" y="15373"/>
                  </a:cubicBezTo>
                  <a:cubicBezTo>
                    <a:pt x="1660" y="15612"/>
                    <a:pt x="1807" y="15704"/>
                    <a:pt x="2005" y="15704"/>
                  </a:cubicBezTo>
                  <a:cubicBezTo>
                    <a:pt x="2476" y="15704"/>
                    <a:pt x="3234" y="15184"/>
                    <a:pt x="3590" y="14920"/>
                  </a:cubicBezTo>
                  <a:lnTo>
                    <a:pt x="3590" y="14920"/>
                  </a:lnTo>
                  <a:cubicBezTo>
                    <a:pt x="3495" y="15574"/>
                    <a:pt x="3218" y="16717"/>
                    <a:pt x="3520" y="17179"/>
                  </a:cubicBezTo>
                  <a:cubicBezTo>
                    <a:pt x="3620" y="17345"/>
                    <a:pt x="3744" y="17415"/>
                    <a:pt x="3881" y="17415"/>
                  </a:cubicBezTo>
                  <a:cubicBezTo>
                    <a:pt x="4503" y="17415"/>
                    <a:pt x="5406" y="15987"/>
                    <a:pt x="5654" y="15563"/>
                  </a:cubicBezTo>
                  <a:lnTo>
                    <a:pt x="5659" y="15547"/>
                  </a:lnTo>
                  <a:cubicBezTo>
                    <a:pt x="6179" y="15752"/>
                    <a:pt x="7236" y="16724"/>
                    <a:pt x="7874" y="16724"/>
                  </a:cubicBezTo>
                  <a:cubicBezTo>
                    <a:pt x="8038" y="16724"/>
                    <a:pt x="8175" y="16659"/>
                    <a:pt x="8268" y="16501"/>
                  </a:cubicBezTo>
                  <a:cubicBezTo>
                    <a:pt x="8784" y="15617"/>
                    <a:pt x="7226" y="14905"/>
                    <a:pt x="7454" y="14345"/>
                  </a:cubicBezTo>
                  <a:lnTo>
                    <a:pt x="7437" y="14038"/>
                  </a:lnTo>
                  <a:cubicBezTo>
                    <a:pt x="8351" y="13487"/>
                    <a:pt x="8997" y="12384"/>
                    <a:pt x="9766" y="11745"/>
                  </a:cubicBezTo>
                  <a:cubicBezTo>
                    <a:pt x="10665" y="10887"/>
                    <a:pt x="11562" y="10028"/>
                    <a:pt x="12417" y="9244"/>
                  </a:cubicBezTo>
                  <a:cubicBezTo>
                    <a:pt x="13749" y="7799"/>
                    <a:pt x="15152" y="6400"/>
                    <a:pt x="16399" y="4905"/>
                  </a:cubicBezTo>
                  <a:lnTo>
                    <a:pt x="16071" y="4634"/>
                  </a:lnTo>
                  <a:cubicBezTo>
                    <a:pt x="15048" y="4294"/>
                    <a:pt x="14139" y="3725"/>
                    <a:pt x="13228" y="3041"/>
                  </a:cubicBezTo>
                  <a:cubicBezTo>
                    <a:pt x="12255" y="2066"/>
                    <a:pt x="11588" y="986"/>
                    <a:pt x="10837" y="1"/>
                  </a:cubicBezTo>
                  <a:close/>
                </a:path>
              </a:pathLst>
            </a:custGeom>
            <a:solidFill>
              <a:srgbClr val="FF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031;p44"/>
            <p:cNvSpPr/>
            <p:nvPr/>
          </p:nvSpPr>
          <p:spPr>
            <a:xfrm>
              <a:off x="854515" y="3333654"/>
              <a:ext cx="105727" cy="125695"/>
            </a:xfrm>
            <a:custGeom>
              <a:avLst/>
              <a:gdLst/>
              <a:ahLst/>
              <a:cxnLst/>
              <a:rect l="l" t="t" r="r" b="b"/>
              <a:pathLst>
                <a:path w="3627" h="4312" extrusionOk="0">
                  <a:moveTo>
                    <a:pt x="299" y="0"/>
                  </a:moveTo>
                  <a:cubicBezTo>
                    <a:pt x="143" y="0"/>
                    <a:pt x="1" y="153"/>
                    <a:pt x="103" y="324"/>
                  </a:cubicBezTo>
                  <a:cubicBezTo>
                    <a:pt x="373" y="779"/>
                    <a:pt x="726" y="1167"/>
                    <a:pt x="1051" y="1581"/>
                  </a:cubicBezTo>
                  <a:cubicBezTo>
                    <a:pt x="708" y="1752"/>
                    <a:pt x="420" y="2120"/>
                    <a:pt x="265" y="2483"/>
                  </a:cubicBezTo>
                  <a:cubicBezTo>
                    <a:pt x="172" y="2699"/>
                    <a:pt x="199" y="2943"/>
                    <a:pt x="420" y="3073"/>
                  </a:cubicBezTo>
                  <a:cubicBezTo>
                    <a:pt x="485" y="3111"/>
                    <a:pt x="562" y="3130"/>
                    <a:pt x="640" y="3130"/>
                  </a:cubicBezTo>
                  <a:cubicBezTo>
                    <a:pt x="791" y="3130"/>
                    <a:pt x="944" y="3059"/>
                    <a:pt x="1011" y="2918"/>
                  </a:cubicBezTo>
                  <a:cubicBezTo>
                    <a:pt x="1106" y="2720"/>
                    <a:pt x="1243" y="2343"/>
                    <a:pt x="1455" y="2157"/>
                  </a:cubicBezTo>
                  <a:cubicBezTo>
                    <a:pt x="1762" y="2670"/>
                    <a:pt x="1848" y="3114"/>
                    <a:pt x="1659" y="3776"/>
                  </a:cubicBezTo>
                  <a:cubicBezTo>
                    <a:pt x="1581" y="4050"/>
                    <a:pt x="1835" y="4311"/>
                    <a:pt x="2085" y="4311"/>
                  </a:cubicBezTo>
                  <a:cubicBezTo>
                    <a:pt x="2181" y="4311"/>
                    <a:pt x="2276" y="4273"/>
                    <a:pt x="2352" y="4181"/>
                  </a:cubicBezTo>
                  <a:cubicBezTo>
                    <a:pt x="3627" y="2636"/>
                    <a:pt x="1529" y="947"/>
                    <a:pt x="449" y="55"/>
                  </a:cubicBezTo>
                  <a:cubicBezTo>
                    <a:pt x="403" y="17"/>
                    <a:pt x="35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2032;p44"/>
            <p:cNvSpPr/>
            <p:nvPr/>
          </p:nvSpPr>
          <p:spPr>
            <a:xfrm>
              <a:off x="1573354" y="3269028"/>
              <a:ext cx="130971" cy="142398"/>
            </a:xfrm>
            <a:custGeom>
              <a:avLst/>
              <a:gdLst/>
              <a:ahLst/>
              <a:cxnLst/>
              <a:rect l="l" t="t" r="r" b="b"/>
              <a:pathLst>
                <a:path w="4493" h="4885" extrusionOk="0">
                  <a:moveTo>
                    <a:pt x="1369" y="1"/>
                  </a:moveTo>
                  <a:cubicBezTo>
                    <a:pt x="1318" y="1"/>
                    <a:pt x="1267" y="24"/>
                    <a:pt x="1239" y="74"/>
                  </a:cubicBezTo>
                  <a:cubicBezTo>
                    <a:pt x="1014" y="480"/>
                    <a:pt x="1005" y="789"/>
                    <a:pt x="1232" y="1199"/>
                  </a:cubicBezTo>
                  <a:cubicBezTo>
                    <a:pt x="1440" y="1578"/>
                    <a:pt x="2050" y="1582"/>
                    <a:pt x="2409" y="1648"/>
                  </a:cubicBezTo>
                  <a:cubicBezTo>
                    <a:pt x="2778" y="1715"/>
                    <a:pt x="3025" y="1964"/>
                    <a:pt x="3198" y="2284"/>
                  </a:cubicBezTo>
                  <a:cubicBezTo>
                    <a:pt x="3546" y="2934"/>
                    <a:pt x="3353" y="3403"/>
                    <a:pt x="2761" y="3816"/>
                  </a:cubicBezTo>
                  <a:cubicBezTo>
                    <a:pt x="2563" y="3954"/>
                    <a:pt x="2362" y="4011"/>
                    <a:pt x="2163" y="4011"/>
                  </a:cubicBezTo>
                  <a:cubicBezTo>
                    <a:pt x="1601" y="4011"/>
                    <a:pt x="1056" y="3557"/>
                    <a:pt x="647" y="3206"/>
                  </a:cubicBezTo>
                  <a:cubicBezTo>
                    <a:pt x="584" y="3152"/>
                    <a:pt x="502" y="3128"/>
                    <a:pt x="420" y="3128"/>
                  </a:cubicBezTo>
                  <a:cubicBezTo>
                    <a:pt x="211" y="3128"/>
                    <a:pt x="1" y="3286"/>
                    <a:pt x="96" y="3526"/>
                  </a:cubicBezTo>
                  <a:cubicBezTo>
                    <a:pt x="459" y="4438"/>
                    <a:pt x="1251" y="4885"/>
                    <a:pt x="2059" y="4885"/>
                  </a:cubicBezTo>
                  <a:cubicBezTo>
                    <a:pt x="2806" y="4885"/>
                    <a:pt x="3566" y="4503"/>
                    <a:pt x="4013" y="3754"/>
                  </a:cubicBezTo>
                  <a:cubicBezTo>
                    <a:pt x="4493" y="2953"/>
                    <a:pt x="4078" y="2141"/>
                    <a:pt x="3519" y="1534"/>
                  </a:cubicBezTo>
                  <a:cubicBezTo>
                    <a:pt x="3286" y="1280"/>
                    <a:pt x="2901" y="1126"/>
                    <a:pt x="2571" y="1057"/>
                  </a:cubicBezTo>
                  <a:cubicBezTo>
                    <a:pt x="2416" y="1024"/>
                    <a:pt x="2251" y="1015"/>
                    <a:pt x="2091" y="999"/>
                  </a:cubicBezTo>
                  <a:cubicBezTo>
                    <a:pt x="1628" y="948"/>
                    <a:pt x="1489" y="584"/>
                    <a:pt x="1524" y="151"/>
                  </a:cubicBezTo>
                  <a:cubicBezTo>
                    <a:pt x="1531" y="57"/>
                    <a:pt x="1450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2033;p44"/>
            <p:cNvSpPr/>
            <p:nvPr/>
          </p:nvSpPr>
          <p:spPr>
            <a:xfrm>
              <a:off x="1257455" y="3255998"/>
              <a:ext cx="71301" cy="69639"/>
            </a:xfrm>
            <a:custGeom>
              <a:avLst/>
              <a:gdLst/>
              <a:ahLst/>
              <a:cxnLst/>
              <a:rect l="l" t="t" r="r" b="b"/>
              <a:pathLst>
                <a:path w="2446" h="2389" extrusionOk="0">
                  <a:moveTo>
                    <a:pt x="1225" y="1"/>
                  </a:moveTo>
                  <a:cubicBezTo>
                    <a:pt x="1206" y="1"/>
                    <a:pt x="1187" y="1"/>
                    <a:pt x="1168" y="2"/>
                  </a:cubicBezTo>
                  <a:cubicBezTo>
                    <a:pt x="509" y="34"/>
                    <a:pt x="0" y="592"/>
                    <a:pt x="29" y="1250"/>
                  </a:cubicBezTo>
                  <a:cubicBezTo>
                    <a:pt x="58" y="1889"/>
                    <a:pt x="587" y="2389"/>
                    <a:pt x="1221" y="2389"/>
                  </a:cubicBezTo>
                  <a:cubicBezTo>
                    <a:pt x="1240" y="2389"/>
                    <a:pt x="1259" y="2388"/>
                    <a:pt x="1278" y="2387"/>
                  </a:cubicBezTo>
                  <a:cubicBezTo>
                    <a:pt x="1937" y="2355"/>
                    <a:pt x="2446" y="1797"/>
                    <a:pt x="2416" y="1139"/>
                  </a:cubicBezTo>
                  <a:cubicBezTo>
                    <a:pt x="2387" y="497"/>
                    <a:pt x="1858" y="1"/>
                    <a:pt x="1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2034;p44"/>
            <p:cNvSpPr/>
            <p:nvPr/>
          </p:nvSpPr>
          <p:spPr>
            <a:xfrm>
              <a:off x="1828708" y="3229384"/>
              <a:ext cx="71272" cy="69669"/>
            </a:xfrm>
            <a:custGeom>
              <a:avLst/>
              <a:gdLst/>
              <a:ahLst/>
              <a:cxnLst/>
              <a:rect l="l" t="t" r="r" b="b"/>
              <a:pathLst>
                <a:path w="2445" h="2390" extrusionOk="0">
                  <a:moveTo>
                    <a:pt x="1223" y="0"/>
                  </a:moveTo>
                  <a:cubicBezTo>
                    <a:pt x="1205" y="0"/>
                    <a:pt x="1187" y="1"/>
                    <a:pt x="1169" y="1"/>
                  </a:cubicBezTo>
                  <a:cubicBezTo>
                    <a:pt x="508" y="34"/>
                    <a:pt x="1" y="592"/>
                    <a:pt x="32" y="1250"/>
                  </a:cubicBezTo>
                  <a:cubicBezTo>
                    <a:pt x="60" y="1890"/>
                    <a:pt x="589" y="2390"/>
                    <a:pt x="1222" y="2390"/>
                  </a:cubicBezTo>
                  <a:cubicBezTo>
                    <a:pt x="1241" y="2390"/>
                    <a:pt x="1259" y="2389"/>
                    <a:pt x="1278" y="2388"/>
                  </a:cubicBezTo>
                  <a:cubicBezTo>
                    <a:pt x="1938" y="2358"/>
                    <a:pt x="2445" y="1798"/>
                    <a:pt x="2415" y="1140"/>
                  </a:cubicBezTo>
                  <a:cubicBezTo>
                    <a:pt x="2386" y="499"/>
                    <a:pt x="185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2035;p44"/>
            <p:cNvSpPr/>
            <p:nvPr/>
          </p:nvSpPr>
          <p:spPr>
            <a:xfrm>
              <a:off x="3390244" y="3333654"/>
              <a:ext cx="105698" cy="125695"/>
            </a:xfrm>
            <a:custGeom>
              <a:avLst/>
              <a:gdLst/>
              <a:ahLst/>
              <a:cxnLst/>
              <a:rect l="l" t="t" r="r" b="b"/>
              <a:pathLst>
                <a:path w="3626" h="4312" extrusionOk="0">
                  <a:moveTo>
                    <a:pt x="3328" y="0"/>
                  </a:moveTo>
                  <a:cubicBezTo>
                    <a:pt x="3277" y="0"/>
                    <a:pt x="3224" y="17"/>
                    <a:pt x="3178" y="55"/>
                  </a:cubicBezTo>
                  <a:cubicBezTo>
                    <a:pt x="2098" y="947"/>
                    <a:pt x="1" y="2636"/>
                    <a:pt x="1275" y="4181"/>
                  </a:cubicBezTo>
                  <a:cubicBezTo>
                    <a:pt x="1352" y="4273"/>
                    <a:pt x="1447" y="4311"/>
                    <a:pt x="1543" y="4311"/>
                  </a:cubicBezTo>
                  <a:cubicBezTo>
                    <a:pt x="1793" y="4311"/>
                    <a:pt x="2046" y="4050"/>
                    <a:pt x="1968" y="3776"/>
                  </a:cubicBezTo>
                  <a:cubicBezTo>
                    <a:pt x="1783" y="3117"/>
                    <a:pt x="1864" y="2668"/>
                    <a:pt x="2173" y="2157"/>
                  </a:cubicBezTo>
                  <a:cubicBezTo>
                    <a:pt x="2385" y="2343"/>
                    <a:pt x="2524" y="2720"/>
                    <a:pt x="2619" y="2918"/>
                  </a:cubicBezTo>
                  <a:cubicBezTo>
                    <a:pt x="2685" y="3059"/>
                    <a:pt x="2839" y="3129"/>
                    <a:pt x="2990" y="3129"/>
                  </a:cubicBezTo>
                  <a:cubicBezTo>
                    <a:pt x="3068" y="3129"/>
                    <a:pt x="3145" y="3110"/>
                    <a:pt x="3209" y="3073"/>
                  </a:cubicBezTo>
                  <a:cubicBezTo>
                    <a:pt x="3430" y="2943"/>
                    <a:pt x="3456" y="2699"/>
                    <a:pt x="3364" y="2483"/>
                  </a:cubicBezTo>
                  <a:cubicBezTo>
                    <a:pt x="3209" y="2120"/>
                    <a:pt x="2923" y="1755"/>
                    <a:pt x="2579" y="1581"/>
                  </a:cubicBezTo>
                  <a:cubicBezTo>
                    <a:pt x="2904" y="1167"/>
                    <a:pt x="3256" y="779"/>
                    <a:pt x="3525" y="324"/>
                  </a:cubicBezTo>
                  <a:cubicBezTo>
                    <a:pt x="3626" y="153"/>
                    <a:pt x="3483" y="0"/>
                    <a:pt x="3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2036;p44"/>
            <p:cNvSpPr/>
            <p:nvPr/>
          </p:nvSpPr>
          <p:spPr>
            <a:xfrm>
              <a:off x="3021759" y="3255969"/>
              <a:ext cx="71330" cy="69581"/>
            </a:xfrm>
            <a:custGeom>
              <a:avLst/>
              <a:gdLst/>
              <a:ahLst/>
              <a:cxnLst/>
              <a:rect l="l" t="t" r="r" b="b"/>
              <a:pathLst>
                <a:path w="2447" h="2387" extrusionOk="0">
                  <a:moveTo>
                    <a:pt x="1223" y="0"/>
                  </a:moveTo>
                  <a:cubicBezTo>
                    <a:pt x="588" y="0"/>
                    <a:pt x="59" y="500"/>
                    <a:pt x="31" y="1139"/>
                  </a:cubicBezTo>
                  <a:cubicBezTo>
                    <a:pt x="0" y="1798"/>
                    <a:pt x="510" y="2356"/>
                    <a:pt x="1169" y="2385"/>
                  </a:cubicBezTo>
                  <a:cubicBezTo>
                    <a:pt x="1189" y="2386"/>
                    <a:pt x="1209" y="2387"/>
                    <a:pt x="1228" y="2387"/>
                  </a:cubicBezTo>
                  <a:cubicBezTo>
                    <a:pt x="1862" y="2387"/>
                    <a:pt x="2389" y="1888"/>
                    <a:pt x="2418" y="1248"/>
                  </a:cubicBezTo>
                  <a:cubicBezTo>
                    <a:pt x="2447" y="592"/>
                    <a:pt x="1937" y="32"/>
                    <a:pt x="1279" y="1"/>
                  </a:cubicBezTo>
                  <a:cubicBezTo>
                    <a:pt x="1260" y="1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2037;p44"/>
            <p:cNvSpPr/>
            <p:nvPr/>
          </p:nvSpPr>
          <p:spPr>
            <a:xfrm>
              <a:off x="2450448" y="3229384"/>
              <a:ext cx="71388" cy="69669"/>
            </a:xfrm>
            <a:custGeom>
              <a:avLst/>
              <a:gdLst/>
              <a:ahLst/>
              <a:cxnLst/>
              <a:rect l="l" t="t" r="r" b="b"/>
              <a:pathLst>
                <a:path w="2449" h="2390" extrusionOk="0">
                  <a:moveTo>
                    <a:pt x="1223" y="0"/>
                  </a:moveTo>
                  <a:cubicBezTo>
                    <a:pt x="588" y="0"/>
                    <a:pt x="61" y="500"/>
                    <a:pt x="31" y="1140"/>
                  </a:cubicBezTo>
                  <a:cubicBezTo>
                    <a:pt x="0" y="1799"/>
                    <a:pt x="510" y="2359"/>
                    <a:pt x="1169" y="2388"/>
                  </a:cubicBezTo>
                  <a:cubicBezTo>
                    <a:pt x="1188" y="2389"/>
                    <a:pt x="1207" y="2390"/>
                    <a:pt x="1226" y="2390"/>
                  </a:cubicBezTo>
                  <a:cubicBezTo>
                    <a:pt x="1862" y="2390"/>
                    <a:pt x="2388" y="1890"/>
                    <a:pt x="2418" y="1250"/>
                  </a:cubicBezTo>
                  <a:cubicBezTo>
                    <a:pt x="2448" y="592"/>
                    <a:pt x="1940" y="34"/>
                    <a:pt x="1279" y="1"/>
                  </a:cubicBezTo>
                  <a:cubicBezTo>
                    <a:pt x="1260" y="0"/>
                    <a:pt x="1241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2038;p44"/>
            <p:cNvSpPr/>
            <p:nvPr/>
          </p:nvSpPr>
          <p:spPr>
            <a:xfrm>
              <a:off x="491248" y="2486584"/>
              <a:ext cx="3207258" cy="2248398"/>
            </a:xfrm>
            <a:custGeom>
              <a:avLst/>
              <a:gdLst/>
              <a:ahLst/>
              <a:cxnLst/>
              <a:rect l="l" t="t" r="r" b="b"/>
              <a:pathLst>
                <a:path w="110026" h="77132" extrusionOk="0">
                  <a:moveTo>
                    <a:pt x="94171" y="989"/>
                  </a:moveTo>
                  <a:cubicBezTo>
                    <a:pt x="95057" y="989"/>
                    <a:pt x="96027" y="1596"/>
                    <a:pt x="96726" y="2075"/>
                  </a:cubicBezTo>
                  <a:cubicBezTo>
                    <a:pt x="98489" y="3288"/>
                    <a:pt x="99649" y="5268"/>
                    <a:pt x="99583" y="7416"/>
                  </a:cubicBezTo>
                  <a:cubicBezTo>
                    <a:pt x="99572" y="7769"/>
                    <a:pt x="99852" y="7958"/>
                    <a:pt x="100135" y="7958"/>
                  </a:cubicBezTo>
                  <a:cubicBezTo>
                    <a:pt x="100366" y="7958"/>
                    <a:pt x="100598" y="7832"/>
                    <a:pt x="100675" y="7564"/>
                  </a:cubicBezTo>
                  <a:cubicBezTo>
                    <a:pt x="100718" y="7416"/>
                    <a:pt x="100751" y="7269"/>
                    <a:pt x="100775" y="7121"/>
                  </a:cubicBezTo>
                  <a:cubicBezTo>
                    <a:pt x="100848" y="7289"/>
                    <a:pt x="100909" y="7450"/>
                    <a:pt x="100962" y="7583"/>
                  </a:cubicBezTo>
                  <a:cubicBezTo>
                    <a:pt x="101181" y="8138"/>
                    <a:pt x="101389" y="8775"/>
                    <a:pt x="101434" y="9375"/>
                  </a:cubicBezTo>
                  <a:cubicBezTo>
                    <a:pt x="101494" y="10201"/>
                    <a:pt x="101443" y="10965"/>
                    <a:pt x="101194" y="11759"/>
                  </a:cubicBezTo>
                  <a:cubicBezTo>
                    <a:pt x="100909" y="12671"/>
                    <a:pt x="100229" y="13073"/>
                    <a:pt x="99649" y="13751"/>
                  </a:cubicBezTo>
                  <a:cubicBezTo>
                    <a:pt x="99383" y="14061"/>
                    <a:pt x="99512" y="14662"/>
                    <a:pt x="99979" y="14662"/>
                  </a:cubicBezTo>
                  <a:cubicBezTo>
                    <a:pt x="99994" y="14662"/>
                    <a:pt x="100009" y="14661"/>
                    <a:pt x="100025" y="14660"/>
                  </a:cubicBezTo>
                  <a:cubicBezTo>
                    <a:pt x="100471" y="14626"/>
                    <a:pt x="100849" y="14480"/>
                    <a:pt x="101171" y="14255"/>
                  </a:cubicBezTo>
                  <a:lnTo>
                    <a:pt x="101171" y="14255"/>
                  </a:lnTo>
                  <a:cubicBezTo>
                    <a:pt x="100913" y="15093"/>
                    <a:pt x="100514" y="15922"/>
                    <a:pt x="100066" y="15922"/>
                  </a:cubicBezTo>
                  <a:cubicBezTo>
                    <a:pt x="100045" y="15922"/>
                    <a:pt x="100025" y="15920"/>
                    <a:pt x="100004" y="15917"/>
                  </a:cubicBezTo>
                  <a:cubicBezTo>
                    <a:pt x="99754" y="15461"/>
                    <a:pt x="99484" y="15011"/>
                    <a:pt x="99189" y="14575"/>
                  </a:cubicBezTo>
                  <a:cubicBezTo>
                    <a:pt x="96932" y="11247"/>
                    <a:pt x="93522" y="8773"/>
                    <a:pt x="89758" y="7425"/>
                  </a:cubicBezTo>
                  <a:cubicBezTo>
                    <a:pt x="88275" y="6894"/>
                    <a:pt x="86736" y="6582"/>
                    <a:pt x="85175" y="6465"/>
                  </a:cubicBezTo>
                  <a:cubicBezTo>
                    <a:pt x="85167" y="6406"/>
                    <a:pt x="85145" y="6351"/>
                    <a:pt x="85099" y="6305"/>
                  </a:cubicBezTo>
                  <a:cubicBezTo>
                    <a:pt x="84758" y="5975"/>
                    <a:pt x="85588" y="4774"/>
                    <a:pt x="85783" y="4480"/>
                  </a:cubicBezTo>
                  <a:cubicBezTo>
                    <a:pt x="86297" y="3709"/>
                    <a:pt x="87089" y="3138"/>
                    <a:pt x="87936" y="2784"/>
                  </a:cubicBezTo>
                  <a:cubicBezTo>
                    <a:pt x="88783" y="2431"/>
                    <a:pt x="89684" y="2295"/>
                    <a:pt x="90592" y="2295"/>
                  </a:cubicBezTo>
                  <a:cubicBezTo>
                    <a:pt x="91468" y="2295"/>
                    <a:pt x="92352" y="2422"/>
                    <a:pt x="93199" y="2602"/>
                  </a:cubicBezTo>
                  <a:cubicBezTo>
                    <a:pt x="93231" y="2608"/>
                    <a:pt x="93262" y="2612"/>
                    <a:pt x="93293" y="2612"/>
                  </a:cubicBezTo>
                  <a:cubicBezTo>
                    <a:pt x="93701" y="2612"/>
                    <a:pt x="93954" y="2034"/>
                    <a:pt x="93532" y="1812"/>
                  </a:cubicBezTo>
                  <a:cubicBezTo>
                    <a:pt x="93129" y="1603"/>
                    <a:pt x="92701" y="1444"/>
                    <a:pt x="92261" y="1330"/>
                  </a:cubicBezTo>
                  <a:cubicBezTo>
                    <a:pt x="92576" y="985"/>
                    <a:pt x="93835" y="992"/>
                    <a:pt x="94149" y="989"/>
                  </a:cubicBezTo>
                  <a:cubicBezTo>
                    <a:pt x="94156" y="989"/>
                    <a:pt x="94164" y="989"/>
                    <a:pt x="94171" y="989"/>
                  </a:cubicBezTo>
                  <a:close/>
                  <a:moveTo>
                    <a:pt x="31835" y="7254"/>
                  </a:moveTo>
                  <a:cubicBezTo>
                    <a:pt x="36006" y="7254"/>
                    <a:pt x="40191" y="8612"/>
                    <a:pt x="43647" y="11034"/>
                  </a:cubicBezTo>
                  <a:cubicBezTo>
                    <a:pt x="43243" y="11433"/>
                    <a:pt x="42808" y="11802"/>
                    <a:pt x="42375" y="12152"/>
                  </a:cubicBezTo>
                  <a:cubicBezTo>
                    <a:pt x="40907" y="13334"/>
                    <a:pt x="39155" y="14068"/>
                    <a:pt x="37465" y="14865"/>
                  </a:cubicBezTo>
                  <a:cubicBezTo>
                    <a:pt x="37001" y="15082"/>
                    <a:pt x="37286" y="15728"/>
                    <a:pt x="37724" y="15728"/>
                  </a:cubicBezTo>
                  <a:cubicBezTo>
                    <a:pt x="37757" y="15728"/>
                    <a:pt x="37790" y="15724"/>
                    <a:pt x="37823" y="15717"/>
                  </a:cubicBezTo>
                  <a:cubicBezTo>
                    <a:pt x="39667" y="15307"/>
                    <a:pt x="41358" y="14359"/>
                    <a:pt x="42863" y="13235"/>
                  </a:cubicBezTo>
                  <a:cubicBezTo>
                    <a:pt x="43633" y="12660"/>
                    <a:pt x="44312" y="11997"/>
                    <a:pt x="44977" y="11304"/>
                  </a:cubicBezTo>
                  <a:cubicBezTo>
                    <a:pt x="45260" y="11012"/>
                    <a:pt x="45501" y="10687"/>
                    <a:pt x="45709" y="10338"/>
                  </a:cubicBezTo>
                  <a:cubicBezTo>
                    <a:pt x="45762" y="10249"/>
                    <a:pt x="45805" y="10149"/>
                    <a:pt x="45848" y="10047"/>
                  </a:cubicBezTo>
                  <a:lnTo>
                    <a:pt x="45848" y="10047"/>
                  </a:lnTo>
                  <a:cubicBezTo>
                    <a:pt x="45883" y="10417"/>
                    <a:pt x="45840" y="10812"/>
                    <a:pt x="45820" y="11113"/>
                  </a:cubicBezTo>
                  <a:cubicBezTo>
                    <a:pt x="45773" y="11817"/>
                    <a:pt x="45652" y="12511"/>
                    <a:pt x="45567" y="13212"/>
                  </a:cubicBezTo>
                  <a:cubicBezTo>
                    <a:pt x="45551" y="13257"/>
                    <a:pt x="45541" y="13304"/>
                    <a:pt x="45534" y="13349"/>
                  </a:cubicBezTo>
                  <a:cubicBezTo>
                    <a:pt x="45488" y="13615"/>
                    <a:pt x="45658" y="13808"/>
                    <a:pt x="45907" y="13808"/>
                  </a:cubicBezTo>
                  <a:cubicBezTo>
                    <a:pt x="45933" y="13808"/>
                    <a:pt x="45959" y="13806"/>
                    <a:pt x="45987" y="13802"/>
                  </a:cubicBezTo>
                  <a:cubicBezTo>
                    <a:pt x="46865" y="13665"/>
                    <a:pt x="47774" y="12428"/>
                    <a:pt x="48315" y="11791"/>
                  </a:cubicBezTo>
                  <a:cubicBezTo>
                    <a:pt x="48676" y="11364"/>
                    <a:pt x="49005" y="10918"/>
                    <a:pt x="49252" y="10436"/>
                  </a:cubicBezTo>
                  <a:lnTo>
                    <a:pt x="49252" y="10436"/>
                  </a:lnTo>
                  <a:cubicBezTo>
                    <a:pt x="49343" y="11284"/>
                    <a:pt x="49408" y="12109"/>
                    <a:pt x="49217" y="13019"/>
                  </a:cubicBezTo>
                  <a:cubicBezTo>
                    <a:pt x="49177" y="13209"/>
                    <a:pt x="49290" y="13355"/>
                    <a:pt x="49435" y="13403"/>
                  </a:cubicBezTo>
                  <a:cubicBezTo>
                    <a:pt x="49467" y="13428"/>
                    <a:pt x="49503" y="13445"/>
                    <a:pt x="49546" y="13453"/>
                  </a:cubicBezTo>
                  <a:cubicBezTo>
                    <a:pt x="49614" y="13465"/>
                    <a:pt x="49682" y="13471"/>
                    <a:pt x="49749" y="13471"/>
                  </a:cubicBezTo>
                  <a:cubicBezTo>
                    <a:pt x="50626" y="13471"/>
                    <a:pt x="51386" y="12459"/>
                    <a:pt x="51921" y="11876"/>
                  </a:cubicBezTo>
                  <a:cubicBezTo>
                    <a:pt x="52266" y="11500"/>
                    <a:pt x="52672" y="11121"/>
                    <a:pt x="52986" y="10699"/>
                  </a:cubicBezTo>
                  <a:lnTo>
                    <a:pt x="52986" y="10699"/>
                  </a:lnTo>
                  <a:cubicBezTo>
                    <a:pt x="52979" y="10943"/>
                    <a:pt x="52973" y="11180"/>
                    <a:pt x="52943" y="11392"/>
                  </a:cubicBezTo>
                  <a:cubicBezTo>
                    <a:pt x="52817" y="12278"/>
                    <a:pt x="52584" y="13146"/>
                    <a:pt x="52286" y="13991"/>
                  </a:cubicBezTo>
                  <a:cubicBezTo>
                    <a:pt x="51665" y="15747"/>
                    <a:pt x="50589" y="17333"/>
                    <a:pt x="49166" y="18532"/>
                  </a:cubicBezTo>
                  <a:cubicBezTo>
                    <a:pt x="47555" y="19890"/>
                    <a:pt x="45436" y="20714"/>
                    <a:pt x="43391" y="21113"/>
                  </a:cubicBezTo>
                  <a:cubicBezTo>
                    <a:pt x="42938" y="21202"/>
                    <a:pt x="42469" y="21242"/>
                    <a:pt x="41993" y="21242"/>
                  </a:cubicBezTo>
                  <a:cubicBezTo>
                    <a:pt x="40360" y="21242"/>
                    <a:pt x="38641" y="20773"/>
                    <a:pt x="37170" y="20198"/>
                  </a:cubicBezTo>
                  <a:cubicBezTo>
                    <a:pt x="36841" y="19504"/>
                    <a:pt x="35928" y="19219"/>
                    <a:pt x="35248" y="19005"/>
                  </a:cubicBezTo>
                  <a:cubicBezTo>
                    <a:pt x="34185" y="18672"/>
                    <a:pt x="33056" y="18437"/>
                    <a:pt x="31964" y="18231"/>
                  </a:cubicBezTo>
                  <a:cubicBezTo>
                    <a:pt x="30818" y="18014"/>
                    <a:pt x="29602" y="17861"/>
                    <a:pt x="28395" y="17861"/>
                  </a:cubicBezTo>
                  <a:cubicBezTo>
                    <a:pt x="27329" y="17861"/>
                    <a:pt x="26270" y="17980"/>
                    <a:pt x="25272" y="18282"/>
                  </a:cubicBezTo>
                  <a:cubicBezTo>
                    <a:pt x="22046" y="19257"/>
                    <a:pt x="19060" y="22494"/>
                    <a:pt x="19823" y="26056"/>
                  </a:cubicBezTo>
                  <a:cubicBezTo>
                    <a:pt x="19521" y="26051"/>
                    <a:pt x="19206" y="25993"/>
                    <a:pt x="18905" y="25993"/>
                  </a:cubicBezTo>
                  <a:cubicBezTo>
                    <a:pt x="18809" y="25993"/>
                    <a:pt x="18715" y="25999"/>
                    <a:pt x="18623" y="26014"/>
                  </a:cubicBezTo>
                  <a:cubicBezTo>
                    <a:pt x="18096" y="26100"/>
                    <a:pt x="17754" y="26378"/>
                    <a:pt x="17457" y="26812"/>
                  </a:cubicBezTo>
                  <a:cubicBezTo>
                    <a:pt x="17156" y="27252"/>
                    <a:pt x="17087" y="27837"/>
                    <a:pt x="17040" y="28354"/>
                  </a:cubicBezTo>
                  <a:cubicBezTo>
                    <a:pt x="17014" y="28659"/>
                    <a:pt x="16967" y="29060"/>
                    <a:pt x="16999" y="29422"/>
                  </a:cubicBezTo>
                  <a:cubicBezTo>
                    <a:pt x="16942" y="29386"/>
                    <a:pt x="16885" y="29348"/>
                    <a:pt x="16827" y="29303"/>
                  </a:cubicBezTo>
                  <a:cubicBezTo>
                    <a:pt x="16602" y="29120"/>
                    <a:pt x="16459" y="28857"/>
                    <a:pt x="16334" y="28601"/>
                  </a:cubicBezTo>
                  <a:cubicBezTo>
                    <a:pt x="16067" y="28059"/>
                    <a:pt x="15943" y="27490"/>
                    <a:pt x="15570" y="26999"/>
                  </a:cubicBezTo>
                  <a:cubicBezTo>
                    <a:pt x="15526" y="26941"/>
                    <a:pt x="15468" y="26915"/>
                    <a:pt x="15412" y="26915"/>
                  </a:cubicBezTo>
                  <a:cubicBezTo>
                    <a:pt x="15309" y="26915"/>
                    <a:pt x="15214" y="27003"/>
                    <a:pt x="15238" y="27139"/>
                  </a:cubicBezTo>
                  <a:cubicBezTo>
                    <a:pt x="15257" y="27258"/>
                    <a:pt x="15279" y="27376"/>
                    <a:pt x="15301" y="27496"/>
                  </a:cubicBezTo>
                  <a:cubicBezTo>
                    <a:pt x="14887" y="27208"/>
                    <a:pt x="14314" y="27058"/>
                    <a:pt x="13755" y="26995"/>
                  </a:cubicBezTo>
                  <a:cubicBezTo>
                    <a:pt x="13663" y="23297"/>
                    <a:pt x="14257" y="19603"/>
                    <a:pt x="16052" y="16319"/>
                  </a:cubicBezTo>
                  <a:cubicBezTo>
                    <a:pt x="17730" y="13252"/>
                    <a:pt x="20488" y="10844"/>
                    <a:pt x="23562" y="9240"/>
                  </a:cubicBezTo>
                  <a:cubicBezTo>
                    <a:pt x="26156" y="7885"/>
                    <a:pt x="28992" y="7254"/>
                    <a:pt x="31835" y="7254"/>
                  </a:cubicBezTo>
                  <a:close/>
                  <a:moveTo>
                    <a:pt x="54812" y="25374"/>
                  </a:moveTo>
                  <a:cubicBezTo>
                    <a:pt x="54864" y="25374"/>
                    <a:pt x="54917" y="25378"/>
                    <a:pt x="54970" y="25387"/>
                  </a:cubicBezTo>
                  <a:cubicBezTo>
                    <a:pt x="54306" y="25827"/>
                    <a:pt x="53654" y="26441"/>
                    <a:pt x="53783" y="27031"/>
                  </a:cubicBezTo>
                  <a:cubicBezTo>
                    <a:pt x="53802" y="27120"/>
                    <a:pt x="53887" y="27167"/>
                    <a:pt x="53970" y="27167"/>
                  </a:cubicBezTo>
                  <a:cubicBezTo>
                    <a:pt x="53984" y="27167"/>
                    <a:pt x="53999" y="27166"/>
                    <a:pt x="54012" y="27163"/>
                  </a:cubicBezTo>
                  <a:cubicBezTo>
                    <a:pt x="54640" y="27039"/>
                    <a:pt x="55164" y="26210"/>
                    <a:pt x="55677" y="25841"/>
                  </a:cubicBezTo>
                  <a:cubicBezTo>
                    <a:pt x="55946" y="25650"/>
                    <a:pt x="56277" y="25435"/>
                    <a:pt x="56613" y="25399"/>
                  </a:cubicBezTo>
                  <a:cubicBezTo>
                    <a:pt x="56623" y="25398"/>
                    <a:pt x="56633" y="25397"/>
                    <a:pt x="56642" y="25397"/>
                  </a:cubicBezTo>
                  <a:cubicBezTo>
                    <a:pt x="56826" y="25397"/>
                    <a:pt x="56879" y="25594"/>
                    <a:pt x="56912" y="25803"/>
                  </a:cubicBezTo>
                  <a:cubicBezTo>
                    <a:pt x="56737" y="25751"/>
                    <a:pt x="56559" y="25721"/>
                    <a:pt x="56387" y="25721"/>
                  </a:cubicBezTo>
                  <a:cubicBezTo>
                    <a:pt x="56193" y="25721"/>
                    <a:pt x="56006" y="25760"/>
                    <a:pt x="55840" y="25849"/>
                  </a:cubicBezTo>
                  <a:cubicBezTo>
                    <a:pt x="55069" y="26264"/>
                    <a:pt x="54990" y="27369"/>
                    <a:pt x="55603" y="27907"/>
                  </a:cubicBezTo>
                  <a:cubicBezTo>
                    <a:pt x="55461" y="27952"/>
                    <a:pt x="55322" y="27996"/>
                    <a:pt x="55189" y="28032"/>
                  </a:cubicBezTo>
                  <a:cubicBezTo>
                    <a:pt x="55094" y="28057"/>
                    <a:pt x="55108" y="28212"/>
                    <a:pt x="55208" y="28212"/>
                  </a:cubicBezTo>
                  <a:cubicBezTo>
                    <a:pt x="55210" y="28212"/>
                    <a:pt x="55211" y="28212"/>
                    <a:pt x="55212" y="28212"/>
                  </a:cubicBezTo>
                  <a:cubicBezTo>
                    <a:pt x="55604" y="28189"/>
                    <a:pt x="55990" y="28125"/>
                    <a:pt x="56377" y="28125"/>
                  </a:cubicBezTo>
                  <a:cubicBezTo>
                    <a:pt x="56568" y="28125"/>
                    <a:pt x="56760" y="28141"/>
                    <a:pt x="56952" y="28184"/>
                  </a:cubicBezTo>
                  <a:cubicBezTo>
                    <a:pt x="57390" y="28282"/>
                    <a:pt x="57833" y="28797"/>
                    <a:pt x="57463" y="29186"/>
                  </a:cubicBezTo>
                  <a:cubicBezTo>
                    <a:pt x="56964" y="29707"/>
                    <a:pt x="55911" y="29889"/>
                    <a:pt x="55215" y="29893"/>
                  </a:cubicBezTo>
                  <a:cubicBezTo>
                    <a:pt x="54932" y="29895"/>
                    <a:pt x="54812" y="30146"/>
                    <a:pt x="54850" y="30362"/>
                  </a:cubicBezTo>
                  <a:cubicBezTo>
                    <a:pt x="54846" y="30373"/>
                    <a:pt x="54843" y="30380"/>
                    <a:pt x="54841" y="30392"/>
                  </a:cubicBezTo>
                  <a:cubicBezTo>
                    <a:pt x="54748" y="31242"/>
                    <a:pt x="53675" y="31666"/>
                    <a:pt x="52979" y="31941"/>
                  </a:cubicBezTo>
                  <a:cubicBezTo>
                    <a:pt x="52943" y="31900"/>
                    <a:pt x="52895" y="31882"/>
                    <a:pt x="52845" y="31882"/>
                  </a:cubicBezTo>
                  <a:cubicBezTo>
                    <a:pt x="52734" y="31882"/>
                    <a:pt x="52617" y="31973"/>
                    <a:pt x="52612" y="32097"/>
                  </a:cubicBezTo>
                  <a:cubicBezTo>
                    <a:pt x="52590" y="32638"/>
                    <a:pt x="52109" y="33201"/>
                    <a:pt x="51781" y="33587"/>
                  </a:cubicBezTo>
                  <a:cubicBezTo>
                    <a:pt x="51367" y="34070"/>
                    <a:pt x="50997" y="34553"/>
                    <a:pt x="50629" y="35078"/>
                  </a:cubicBezTo>
                  <a:cubicBezTo>
                    <a:pt x="49756" y="36327"/>
                    <a:pt x="48926" y="37606"/>
                    <a:pt x="48056" y="38857"/>
                  </a:cubicBezTo>
                  <a:cubicBezTo>
                    <a:pt x="47697" y="39376"/>
                    <a:pt x="47287" y="39935"/>
                    <a:pt x="46899" y="40522"/>
                  </a:cubicBezTo>
                  <a:cubicBezTo>
                    <a:pt x="46701" y="40370"/>
                    <a:pt x="46468" y="40243"/>
                    <a:pt x="46295" y="40081"/>
                  </a:cubicBezTo>
                  <a:cubicBezTo>
                    <a:pt x="46058" y="39854"/>
                    <a:pt x="45845" y="39601"/>
                    <a:pt x="45623" y="39359"/>
                  </a:cubicBezTo>
                  <a:cubicBezTo>
                    <a:pt x="46811" y="38262"/>
                    <a:pt x="47853" y="37008"/>
                    <a:pt x="48718" y="35726"/>
                  </a:cubicBezTo>
                  <a:cubicBezTo>
                    <a:pt x="50005" y="33821"/>
                    <a:pt x="50934" y="31679"/>
                    <a:pt x="51490" y="29444"/>
                  </a:cubicBezTo>
                  <a:cubicBezTo>
                    <a:pt x="51507" y="29427"/>
                    <a:pt x="51525" y="29406"/>
                    <a:pt x="51536" y="29384"/>
                  </a:cubicBezTo>
                  <a:cubicBezTo>
                    <a:pt x="51848" y="28909"/>
                    <a:pt x="51918" y="28253"/>
                    <a:pt x="52153" y="27731"/>
                  </a:cubicBezTo>
                  <a:cubicBezTo>
                    <a:pt x="52180" y="27669"/>
                    <a:pt x="52213" y="27607"/>
                    <a:pt x="52244" y="27547"/>
                  </a:cubicBezTo>
                  <a:cubicBezTo>
                    <a:pt x="52250" y="27578"/>
                    <a:pt x="52257" y="27610"/>
                    <a:pt x="52266" y="27642"/>
                  </a:cubicBezTo>
                  <a:cubicBezTo>
                    <a:pt x="52309" y="27791"/>
                    <a:pt x="52457" y="27899"/>
                    <a:pt x="52607" y="27899"/>
                  </a:cubicBezTo>
                  <a:cubicBezTo>
                    <a:pt x="52664" y="27899"/>
                    <a:pt x="52722" y="27883"/>
                    <a:pt x="52774" y="27848"/>
                  </a:cubicBezTo>
                  <a:cubicBezTo>
                    <a:pt x="53276" y="27519"/>
                    <a:pt x="53366" y="26679"/>
                    <a:pt x="53632" y="26167"/>
                  </a:cubicBezTo>
                  <a:cubicBezTo>
                    <a:pt x="53867" y="25720"/>
                    <a:pt x="54328" y="25374"/>
                    <a:pt x="54812" y="25374"/>
                  </a:cubicBezTo>
                  <a:close/>
                  <a:moveTo>
                    <a:pt x="28406" y="18893"/>
                  </a:moveTo>
                  <a:cubicBezTo>
                    <a:pt x="29625" y="18893"/>
                    <a:pt x="30866" y="19070"/>
                    <a:pt x="31991" y="19276"/>
                  </a:cubicBezTo>
                  <a:cubicBezTo>
                    <a:pt x="32845" y="19431"/>
                    <a:pt x="33685" y="19662"/>
                    <a:pt x="34535" y="19839"/>
                  </a:cubicBezTo>
                  <a:cubicBezTo>
                    <a:pt x="35362" y="20012"/>
                    <a:pt x="36040" y="20423"/>
                    <a:pt x="36822" y="20688"/>
                  </a:cubicBezTo>
                  <a:cubicBezTo>
                    <a:pt x="36858" y="20700"/>
                    <a:pt x="36892" y="20706"/>
                    <a:pt x="36923" y="20706"/>
                  </a:cubicBezTo>
                  <a:cubicBezTo>
                    <a:pt x="37000" y="20706"/>
                    <a:pt x="37063" y="20673"/>
                    <a:pt x="37112" y="20622"/>
                  </a:cubicBezTo>
                  <a:cubicBezTo>
                    <a:pt x="38896" y="21368"/>
                    <a:pt x="40593" y="21997"/>
                    <a:pt x="42530" y="21997"/>
                  </a:cubicBezTo>
                  <a:cubicBezTo>
                    <a:pt x="42752" y="21997"/>
                    <a:pt x="42978" y="21988"/>
                    <a:pt x="43207" y="21971"/>
                  </a:cubicBezTo>
                  <a:cubicBezTo>
                    <a:pt x="45462" y="21800"/>
                    <a:pt x="47719" y="20708"/>
                    <a:pt x="49538" y="19418"/>
                  </a:cubicBezTo>
                  <a:cubicBezTo>
                    <a:pt x="49730" y="19283"/>
                    <a:pt x="49916" y="19138"/>
                    <a:pt x="50095" y="18986"/>
                  </a:cubicBezTo>
                  <a:cubicBezTo>
                    <a:pt x="51192" y="21888"/>
                    <a:pt x="51384" y="25027"/>
                    <a:pt x="50823" y="28047"/>
                  </a:cubicBezTo>
                  <a:cubicBezTo>
                    <a:pt x="50721" y="28334"/>
                    <a:pt x="50651" y="28629"/>
                    <a:pt x="50640" y="28911"/>
                  </a:cubicBezTo>
                  <a:cubicBezTo>
                    <a:pt x="49669" y="33055"/>
                    <a:pt x="47293" y="36902"/>
                    <a:pt x="43934" y="39497"/>
                  </a:cubicBezTo>
                  <a:cubicBezTo>
                    <a:pt x="43807" y="39508"/>
                    <a:pt x="43685" y="39581"/>
                    <a:pt x="43655" y="39704"/>
                  </a:cubicBezTo>
                  <a:cubicBezTo>
                    <a:pt x="43546" y="39785"/>
                    <a:pt x="43436" y="39869"/>
                    <a:pt x="43325" y="39946"/>
                  </a:cubicBezTo>
                  <a:cubicBezTo>
                    <a:pt x="40100" y="42213"/>
                    <a:pt x="35967" y="42697"/>
                    <a:pt x="32037" y="42697"/>
                  </a:cubicBezTo>
                  <a:cubicBezTo>
                    <a:pt x="31303" y="42697"/>
                    <a:pt x="30577" y="42680"/>
                    <a:pt x="29865" y="42655"/>
                  </a:cubicBezTo>
                  <a:cubicBezTo>
                    <a:pt x="27428" y="42568"/>
                    <a:pt x="25005" y="41969"/>
                    <a:pt x="22780" y="40983"/>
                  </a:cubicBezTo>
                  <a:cubicBezTo>
                    <a:pt x="20651" y="40049"/>
                    <a:pt x="18411" y="38607"/>
                    <a:pt x="17138" y="36621"/>
                  </a:cubicBezTo>
                  <a:cubicBezTo>
                    <a:pt x="16916" y="36278"/>
                    <a:pt x="16694" y="35944"/>
                    <a:pt x="16447" y="35623"/>
                  </a:cubicBezTo>
                  <a:cubicBezTo>
                    <a:pt x="16956" y="35152"/>
                    <a:pt x="17301" y="34544"/>
                    <a:pt x="17550" y="33872"/>
                  </a:cubicBezTo>
                  <a:cubicBezTo>
                    <a:pt x="17675" y="33538"/>
                    <a:pt x="17342" y="33225"/>
                    <a:pt x="17030" y="33225"/>
                  </a:cubicBezTo>
                  <a:cubicBezTo>
                    <a:pt x="16910" y="33225"/>
                    <a:pt x="16794" y="33271"/>
                    <a:pt x="16707" y="33381"/>
                  </a:cubicBezTo>
                  <a:cubicBezTo>
                    <a:pt x="16320" y="33869"/>
                    <a:pt x="15991" y="34472"/>
                    <a:pt x="15490" y="34852"/>
                  </a:cubicBezTo>
                  <a:cubicBezTo>
                    <a:pt x="15152" y="35109"/>
                    <a:pt x="14745" y="35202"/>
                    <a:pt x="14328" y="35202"/>
                  </a:cubicBezTo>
                  <a:cubicBezTo>
                    <a:pt x="13915" y="35202"/>
                    <a:pt x="13493" y="35111"/>
                    <a:pt x="13122" y="35002"/>
                  </a:cubicBezTo>
                  <a:cubicBezTo>
                    <a:pt x="11534" y="34529"/>
                    <a:pt x="10688" y="33126"/>
                    <a:pt x="10478" y="31554"/>
                  </a:cubicBezTo>
                  <a:cubicBezTo>
                    <a:pt x="10286" y="30114"/>
                    <a:pt x="10747" y="28706"/>
                    <a:pt x="12015" y="27923"/>
                  </a:cubicBezTo>
                  <a:cubicBezTo>
                    <a:pt x="12419" y="27673"/>
                    <a:pt x="12863" y="27566"/>
                    <a:pt x="13310" y="27566"/>
                  </a:cubicBezTo>
                  <a:cubicBezTo>
                    <a:pt x="13363" y="27616"/>
                    <a:pt x="13435" y="27641"/>
                    <a:pt x="13506" y="27641"/>
                  </a:cubicBezTo>
                  <a:cubicBezTo>
                    <a:pt x="13565" y="27641"/>
                    <a:pt x="13622" y="27624"/>
                    <a:pt x="13668" y="27591"/>
                  </a:cubicBezTo>
                  <a:cubicBezTo>
                    <a:pt x="14354" y="27679"/>
                    <a:pt x="15022" y="28008"/>
                    <a:pt x="15531" y="28471"/>
                  </a:cubicBezTo>
                  <a:cubicBezTo>
                    <a:pt x="15593" y="28683"/>
                    <a:pt x="15671" y="28892"/>
                    <a:pt x="15761" y="29091"/>
                  </a:cubicBezTo>
                  <a:cubicBezTo>
                    <a:pt x="16006" y="29612"/>
                    <a:pt x="16538" y="30392"/>
                    <a:pt x="17174" y="30392"/>
                  </a:cubicBezTo>
                  <a:cubicBezTo>
                    <a:pt x="17192" y="30392"/>
                    <a:pt x="17211" y="30391"/>
                    <a:pt x="17229" y="30390"/>
                  </a:cubicBezTo>
                  <a:cubicBezTo>
                    <a:pt x="17375" y="30378"/>
                    <a:pt x="17493" y="30288"/>
                    <a:pt x="17543" y="30166"/>
                  </a:cubicBezTo>
                  <a:cubicBezTo>
                    <a:pt x="17635" y="30146"/>
                    <a:pt x="17717" y="30092"/>
                    <a:pt x="17764" y="30003"/>
                  </a:cubicBezTo>
                  <a:cubicBezTo>
                    <a:pt x="17945" y="29659"/>
                    <a:pt x="17862" y="29266"/>
                    <a:pt x="17850" y="28889"/>
                  </a:cubicBezTo>
                  <a:cubicBezTo>
                    <a:pt x="17837" y="28389"/>
                    <a:pt x="17871" y="27899"/>
                    <a:pt x="18027" y="27423"/>
                  </a:cubicBezTo>
                  <a:cubicBezTo>
                    <a:pt x="18338" y="26477"/>
                    <a:pt x="19452" y="26813"/>
                    <a:pt x="20230" y="26514"/>
                  </a:cubicBezTo>
                  <a:cubicBezTo>
                    <a:pt x="20290" y="26530"/>
                    <a:pt x="20354" y="26539"/>
                    <a:pt x="20417" y="26539"/>
                  </a:cubicBezTo>
                  <a:cubicBezTo>
                    <a:pt x="20739" y="26539"/>
                    <a:pt x="21061" y="26330"/>
                    <a:pt x="21015" y="25955"/>
                  </a:cubicBezTo>
                  <a:cubicBezTo>
                    <a:pt x="20814" y="24332"/>
                    <a:pt x="21064" y="22901"/>
                    <a:pt x="22122" y="21603"/>
                  </a:cubicBezTo>
                  <a:cubicBezTo>
                    <a:pt x="23094" y="20410"/>
                    <a:pt x="24492" y="19608"/>
                    <a:pt x="25959" y="19195"/>
                  </a:cubicBezTo>
                  <a:cubicBezTo>
                    <a:pt x="26734" y="18977"/>
                    <a:pt x="27565" y="18893"/>
                    <a:pt x="28406" y="18893"/>
                  </a:cubicBezTo>
                  <a:close/>
                  <a:moveTo>
                    <a:pt x="83588" y="7244"/>
                  </a:moveTo>
                  <a:cubicBezTo>
                    <a:pt x="91217" y="7244"/>
                    <a:pt x="98484" y="12090"/>
                    <a:pt x="100868" y="19546"/>
                  </a:cubicBezTo>
                  <a:cubicBezTo>
                    <a:pt x="101633" y="21939"/>
                    <a:pt x="101856" y="24473"/>
                    <a:pt x="101796" y="26977"/>
                  </a:cubicBezTo>
                  <a:cubicBezTo>
                    <a:pt x="101182" y="27047"/>
                    <a:pt x="100569" y="27237"/>
                    <a:pt x="100149" y="27576"/>
                  </a:cubicBezTo>
                  <a:cubicBezTo>
                    <a:pt x="100168" y="27300"/>
                    <a:pt x="100156" y="27022"/>
                    <a:pt x="100110" y="26752"/>
                  </a:cubicBezTo>
                  <a:cubicBezTo>
                    <a:pt x="100072" y="26538"/>
                    <a:pt x="99891" y="26441"/>
                    <a:pt x="99704" y="26441"/>
                  </a:cubicBezTo>
                  <a:cubicBezTo>
                    <a:pt x="99469" y="26441"/>
                    <a:pt x="99225" y="26596"/>
                    <a:pt x="99250" y="26869"/>
                  </a:cubicBezTo>
                  <a:cubicBezTo>
                    <a:pt x="99344" y="27878"/>
                    <a:pt x="98785" y="28819"/>
                    <a:pt x="98158" y="29605"/>
                  </a:cubicBezTo>
                  <a:cubicBezTo>
                    <a:pt x="98106" y="28728"/>
                    <a:pt x="97631" y="27854"/>
                    <a:pt x="97097" y="27185"/>
                  </a:cubicBezTo>
                  <a:cubicBezTo>
                    <a:pt x="97028" y="27098"/>
                    <a:pt x="96946" y="27062"/>
                    <a:pt x="96865" y="27062"/>
                  </a:cubicBezTo>
                  <a:cubicBezTo>
                    <a:pt x="96612" y="27062"/>
                    <a:pt x="96374" y="27421"/>
                    <a:pt x="96590" y="27690"/>
                  </a:cubicBezTo>
                  <a:cubicBezTo>
                    <a:pt x="97126" y="28358"/>
                    <a:pt x="97306" y="29120"/>
                    <a:pt x="97582" y="29905"/>
                  </a:cubicBezTo>
                  <a:cubicBezTo>
                    <a:pt x="97616" y="29998"/>
                    <a:pt x="97683" y="30057"/>
                    <a:pt x="97758" y="30086"/>
                  </a:cubicBezTo>
                  <a:cubicBezTo>
                    <a:pt x="97514" y="30391"/>
                    <a:pt x="97750" y="30875"/>
                    <a:pt x="98086" y="30875"/>
                  </a:cubicBezTo>
                  <a:cubicBezTo>
                    <a:pt x="98163" y="30875"/>
                    <a:pt x="98244" y="30850"/>
                    <a:pt x="98326" y="30792"/>
                  </a:cubicBezTo>
                  <a:cubicBezTo>
                    <a:pt x="99082" y="30260"/>
                    <a:pt x="99678" y="29430"/>
                    <a:pt x="99966" y="28521"/>
                  </a:cubicBezTo>
                  <a:cubicBezTo>
                    <a:pt x="100493" y="28022"/>
                    <a:pt x="101172" y="27682"/>
                    <a:pt x="101881" y="27600"/>
                  </a:cubicBezTo>
                  <a:cubicBezTo>
                    <a:pt x="101927" y="27631"/>
                    <a:pt x="101983" y="27646"/>
                    <a:pt x="102039" y="27646"/>
                  </a:cubicBezTo>
                  <a:cubicBezTo>
                    <a:pt x="102106" y="27646"/>
                    <a:pt x="102173" y="27624"/>
                    <a:pt x="102225" y="27581"/>
                  </a:cubicBezTo>
                  <a:cubicBezTo>
                    <a:pt x="102600" y="27584"/>
                    <a:pt x="102977" y="27658"/>
                    <a:pt x="103335" y="27825"/>
                  </a:cubicBezTo>
                  <a:cubicBezTo>
                    <a:pt x="104709" y="28462"/>
                    <a:pt x="105165" y="29922"/>
                    <a:pt x="105086" y="31330"/>
                  </a:cubicBezTo>
                  <a:cubicBezTo>
                    <a:pt x="104997" y="32922"/>
                    <a:pt x="104150" y="34301"/>
                    <a:pt x="102669" y="34917"/>
                  </a:cubicBezTo>
                  <a:cubicBezTo>
                    <a:pt x="102247" y="35093"/>
                    <a:pt x="101768" y="35207"/>
                    <a:pt x="101296" y="35207"/>
                  </a:cubicBezTo>
                  <a:cubicBezTo>
                    <a:pt x="100925" y="35207"/>
                    <a:pt x="100559" y="35136"/>
                    <a:pt x="100228" y="34969"/>
                  </a:cubicBezTo>
                  <a:cubicBezTo>
                    <a:pt x="99621" y="34662"/>
                    <a:pt x="99247" y="33902"/>
                    <a:pt x="98837" y="33386"/>
                  </a:cubicBezTo>
                  <a:cubicBezTo>
                    <a:pt x="98750" y="33277"/>
                    <a:pt x="98633" y="33231"/>
                    <a:pt x="98513" y="33231"/>
                  </a:cubicBezTo>
                  <a:cubicBezTo>
                    <a:pt x="98201" y="33231"/>
                    <a:pt x="97868" y="33544"/>
                    <a:pt x="97992" y="33878"/>
                  </a:cubicBezTo>
                  <a:cubicBezTo>
                    <a:pt x="98261" y="34601"/>
                    <a:pt x="98648" y="35171"/>
                    <a:pt x="99126" y="35589"/>
                  </a:cubicBezTo>
                  <a:cubicBezTo>
                    <a:pt x="98584" y="36307"/>
                    <a:pt x="98161" y="37115"/>
                    <a:pt x="97517" y="37751"/>
                  </a:cubicBezTo>
                  <a:cubicBezTo>
                    <a:pt x="96609" y="38648"/>
                    <a:pt x="95600" y="39454"/>
                    <a:pt x="94500" y="40103"/>
                  </a:cubicBezTo>
                  <a:cubicBezTo>
                    <a:pt x="92442" y="41316"/>
                    <a:pt x="90144" y="42071"/>
                    <a:pt x="87794" y="42457"/>
                  </a:cubicBezTo>
                  <a:cubicBezTo>
                    <a:pt x="86691" y="42638"/>
                    <a:pt x="85566" y="42703"/>
                    <a:pt x="84438" y="42703"/>
                  </a:cubicBezTo>
                  <a:cubicBezTo>
                    <a:pt x="83101" y="42703"/>
                    <a:pt x="81758" y="42612"/>
                    <a:pt x="80442" y="42519"/>
                  </a:cubicBezTo>
                  <a:cubicBezTo>
                    <a:pt x="78081" y="42351"/>
                    <a:pt x="75667" y="41949"/>
                    <a:pt x="73572" y="40800"/>
                  </a:cubicBezTo>
                  <a:cubicBezTo>
                    <a:pt x="70365" y="39040"/>
                    <a:pt x="67860" y="36194"/>
                    <a:pt x="66287" y="32888"/>
                  </a:cubicBezTo>
                  <a:cubicBezTo>
                    <a:pt x="66368" y="32756"/>
                    <a:pt x="66385" y="32591"/>
                    <a:pt x="66290" y="32445"/>
                  </a:cubicBezTo>
                  <a:cubicBezTo>
                    <a:pt x="66137" y="32208"/>
                    <a:pt x="65972" y="31982"/>
                    <a:pt x="65798" y="31761"/>
                  </a:cubicBezTo>
                  <a:cubicBezTo>
                    <a:pt x="64891" y="29496"/>
                    <a:pt x="64411" y="27062"/>
                    <a:pt x="64425" y="24641"/>
                  </a:cubicBezTo>
                  <a:lnTo>
                    <a:pt x="64425" y="24641"/>
                  </a:lnTo>
                  <a:cubicBezTo>
                    <a:pt x="64554" y="24653"/>
                    <a:pt x="64686" y="24659"/>
                    <a:pt x="64819" y="24659"/>
                  </a:cubicBezTo>
                  <a:cubicBezTo>
                    <a:pt x="65846" y="24659"/>
                    <a:pt x="66959" y="24330"/>
                    <a:pt x="67677" y="23997"/>
                  </a:cubicBezTo>
                  <a:cubicBezTo>
                    <a:pt x="67777" y="23950"/>
                    <a:pt x="67829" y="23873"/>
                    <a:pt x="67847" y="23786"/>
                  </a:cubicBezTo>
                  <a:cubicBezTo>
                    <a:pt x="68168" y="23896"/>
                    <a:pt x="68503" y="23941"/>
                    <a:pt x="68842" y="23941"/>
                  </a:cubicBezTo>
                  <a:cubicBezTo>
                    <a:pt x="69468" y="23941"/>
                    <a:pt x="70107" y="23789"/>
                    <a:pt x="70700" y="23620"/>
                  </a:cubicBezTo>
                  <a:cubicBezTo>
                    <a:pt x="71899" y="23278"/>
                    <a:pt x="73131" y="22765"/>
                    <a:pt x="74247" y="22209"/>
                  </a:cubicBezTo>
                  <a:cubicBezTo>
                    <a:pt x="75518" y="21578"/>
                    <a:pt x="77618" y="20957"/>
                    <a:pt x="78148" y="19470"/>
                  </a:cubicBezTo>
                  <a:cubicBezTo>
                    <a:pt x="78793" y="20290"/>
                    <a:pt x="79451" y="21066"/>
                    <a:pt x="80230" y="21777"/>
                  </a:cubicBezTo>
                  <a:cubicBezTo>
                    <a:pt x="81673" y="23094"/>
                    <a:pt x="83350" y="24223"/>
                    <a:pt x="85163" y="24964"/>
                  </a:cubicBezTo>
                  <a:cubicBezTo>
                    <a:pt x="86628" y="25565"/>
                    <a:pt x="88291" y="26096"/>
                    <a:pt x="89916" y="26096"/>
                  </a:cubicBezTo>
                  <a:cubicBezTo>
                    <a:pt x="90329" y="26096"/>
                    <a:pt x="90739" y="26062"/>
                    <a:pt x="91142" y="25986"/>
                  </a:cubicBezTo>
                  <a:cubicBezTo>
                    <a:pt x="91173" y="25980"/>
                    <a:pt x="91201" y="25970"/>
                    <a:pt x="91226" y="25957"/>
                  </a:cubicBezTo>
                  <a:cubicBezTo>
                    <a:pt x="92671" y="26551"/>
                    <a:pt x="94230" y="26875"/>
                    <a:pt x="95778" y="26875"/>
                  </a:cubicBezTo>
                  <a:cubicBezTo>
                    <a:pt x="96248" y="26875"/>
                    <a:pt x="96717" y="26845"/>
                    <a:pt x="97182" y="26784"/>
                  </a:cubicBezTo>
                  <a:cubicBezTo>
                    <a:pt x="97789" y="26701"/>
                    <a:pt x="97815" y="25868"/>
                    <a:pt x="97182" y="25817"/>
                  </a:cubicBezTo>
                  <a:cubicBezTo>
                    <a:pt x="95492" y="25679"/>
                    <a:pt x="93811" y="25637"/>
                    <a:pt x="92161" y="25198"/>
                  </a:cubicBezTo>
                  <a:cubicBezTo>
                    <a:pt x="90455" y="24745"/>
                    <a:pt x="88937" y="23838"/>
                    <a:pt x="87680" y="22610"/>
                  </a:cubicBezTo>
                  <a:cubicBezTo>
                    <a:pt x="87597" y="22529"/>
                    <a:pt x="87505" y="22495"/>
                    <a:pt x="87417" y="22495"/>
                  </a:cubicBezTo>
                  <a:cubicBezTo>
                    <a:pt x="87119" y="22495"/>
                    <a:pt x="86860" y="22881"/>
                    <a:pt x="87126" y="23164"/>
                  </a:cubicBezTo>
                  <a:cubicBezTo>
                    <a:pt x="87753" y="23829"/>
                    <a:pt x="88468" y="24416"/>
                    <a:pt x="89244" y="24918"/>
                  </a:cubicBezTo>
                  <a:cubicBezTo>
                    <a:pt x="88206" y="24751"/>
                    <a:pt x="87174" y="24577"/>
                    <a:pt x="86154" y="24237"/>
                  </a:cubicBezTo>
                  <a:cubicBezTo>
                    <a:pt x="84489" y="23678"/>
                    <a:pt x="82935" y="22828"/>
                    <a:pt x="81515" y="21799"/>
                  </a:cubicBezTo>
                  <a:cubicBezTo>
                    <a:pt x="80565" y="21110"/>
                    <a:pt x="79756" y="20314"/>
                    <a:pt x="78993" y="19432"/>
                  </a:cubicBezTo>
                  <a:cubicBezTo>
                    <a:pt x="78647" y="19033"/>
                    <a:pt x="78306" y="18627"/>
                    <a:pt x="77973" y="18216"/>
                  </a:cubicBezTo>
                  <a:cubicBezTo>
                    <a:pt x="77833" y="18042"/>
                    <a:pt x="77695" y="17867"/>
                    <a:pt x="77565" y="17688"/>
                  </a:cubicBezTo>
                  <a:cubicBezTo>
                    <a:pt x="77477" y="17567"/>
                    <a:pt x="77444" y="17521"/>
                    <a:pt x="77423" y="17521"/>
                  </a:cubicBezTo>
                  <a:cubicBezTo>
                    <a:pt x="77395" y="17521"/>
                    <a:pt x="77390" y="17601"/>
                    <a:pt x="77311" y="17686"/>
                  </a:cubicBezTo>
                  <a:cubicBezTo>
                    <a:pt x="77453" y="17533"/>
                    <a:pt x="77325" y="17343"/>
                    <a:pt x="77146" y="17343"/>
                  </a:cubicBezTo>
                  <a:cubicBezTo>
                    <a:pt x="77135" y="17343"/>
                    <a:pt x="77124" y="17343"/>
                    <a:pt x="77112" y="17345"/>
                  </a:cubicBezTo>
                  <a:cubicBezTo>
                    <a:pt x="76634" y="17411"/>
                    <a:pt x="77179" y="18223"/>
                    <a:pt x="77559" y="18719"/>
                  </a:cubicBezTo>
                  <a:cubicBezTo>
                    <a:pt x="77508" y="18766"/>
                    <a:pt x="77470" y="18829"/>
                    <a:pt x="77456" y="18910"/>
                  </a:cubicBezTo>
                  <a:cubicBezTo>
                    <a:pt x="77321" y="19684"/>
                    <a:pt x="76441" y="20088"/>
                    <a:pt x="75805" y="20404"/>
                  </a:cubicBezTo>
                  <a:cubicBezTo>
                    <a:pt x="75116" y="20748"/>
                    <a:pt x="74379" y="21028"/>
                    <a:pt x="73661" y="21309"/>
                  </a:cubicBezTo>
                  <a:cubicBezTo>
                    <a:pt x="71816" y="22030"/>
                    <a:pt x="70098" y="22771"/>
                    <a:pt x="68114" y="22771"/>
                  </a:cubicBezTo>
                  <a:cubicBezTo>
                    <a:pt x="67986" y="22771"/>
                    <a:pt x="67857" y="22768"/>
                    <a:pt x="67727" y="22762"/>
                  </a:cubicBezTo>
                  <a:cubicBezTo>
                    <a:pt x="67720" y="22761"/>
                    <a:pt x="67712" y="22761"/>
                    <a:pt x="67705" y="22761"/>
                  </a:cubicBezTo>
                  <a:cubicBezTo>
                    <a:pt x="67386" y="22761"/>
                    <a:pt x="67210" y="23104"/>
                    <a:pt x="67287" y="23374"/>
                  </a:cubicBezTo>
                  <a:cubicBezTo>
                    <a:pt x="66726" y="23548"/>
                    <a:pt x="66187" y="23634"/>
                    <a:pt x="65661" y="23634"/>
                  </a:cubicBezTo>
                  <a:cubicBezTo>
                    <a:pt x="65259" y="23634"/>
                    <a:pt x="64864" y="23584"/>
                    <a:pt x="64473" y="23484"/>
                  </a:cubicBezTo>
                  <a:cubicBezTo>
                    <a:pt x="64536" y="22582"/>
                    <a:pt x="64668" y="21689"/>
                    <a:pt x="64877" y="20812"/>
                  </a:cubicBezTo>
                  <a:cubicBezTo>
                    <a:pt x="66612" y="13511"/>
                    <a:pt x="73610" y="8637"/>
                    <a:pt x="80715" y="7476"/>
                  </a:cubicBezTo>
                  <a:cubicBezTo>
                    <a:pt x="81673" y="7320"/>
                    <a:pt x="82633" y="7244"/>
                    <a:pt x="83588" y="7244"/>
                  </a:cubicBezTo>
                  <a:close/>
                  <a:moveTo>
                    <a:pt x="45345" y="39607"/>
                  </a:moveTo>
                  <a:cubicBezTo>
                    <a:pt x="45528" y="39908"/>
                    <a:pt x="45703" y="40214"/>
                    <a:pt x="45908" y="40502"/>
                  </a:cubicBezTo>
                  <a:cubicBezTo>
                    <a:pt x="46060" y="40716"/>
                    <a:pt x="46257" y="40988"/>
                    <a:pt x="46500" y="41148"/>
                  </a:cubicBezTo>
                  <a:cubicBezTo>
                    <a:pt x="46169" y="41696"/>
                    <a:pt x="45877" y="42263"/>
                    <a:pt x="45672" y="42845"/>
                  </a:cubicBezTo>
                  <a:cubicBezTo>
                    <a:pt x="45488" y="42378"/>
                    <a:pt x="45287" y="41922"/>
                    <a:pt x="45064" y="41472"/>
                  </a:cubicBezTo>
                  <a:cubicBezTo>
                    <a:pt x="44880" y="41101"/>
                    <a:pt x="44638" y="40728"/>
                    <a:pt x="44461" y="40339"/>
                  </a:cubicBezTo>
                  <a:cubicBezTo>
                    <a:pt x="44765" y="40106"/>
                    <a:pt x="45058" y="39861"/>
                    <a:pt x="45345" y="39607"/>
                  </a:cubicBezTo>
                  <a:close/>
                  <a:moveTo>
                    <a:pt x="56501" y="24402"/>
                  </a:moveTo>
                  <a:cubicBezTo>
                    <a:pt x="56734" y="24402"/>
                    <a:pt x="56979" y="24455"/>
                    <a:pt x="57197" y="24549"/>
                  </a:cubicBezTo>
                  <a:cubicBezTo>
                    <a:pt x="57382" y="24630"/>
                    <a:pt x="57539" y="24745"/>
                    <a:pt x="57686" y="24874"/>
                  </a:cubicBezTo>
                  <a:cubicBezTo>
                    <a:pt x="57683" y="24881"/>
                    <a:pt x="57680" y="24886"/>
                    <a:pt x="57675" y="24894"/>
                  </a:cubicBezTo>
                  <a:cubicBezTo>
                    <a:pt x="57632" y="25008"/>
                    <a:pt x="57729" y="25085"/>
                    <a:pt x="57828" y="25085"/>
                  </a:cubicBezTo>
                  <a:cubicBezTo>
                    <a:pt x="57852" y="25085"/>
                    <a:pt x="57876" y="25080"/>
                    <a:pt x="57898" y="25071"/>
                  </a:cubicBezTo>
                  <a:cubicBezTo>
                    <a:pt x="58127" y="25298"/>
                    <a:pt x="58346" y="25539"/>
                    <a:pt x="58618" y="25710"/>
                  </a:cubicBezTo>
                  <a:cubicBezTo>
                    <a:pt x="58656" y="25734"/>
                    <a:pt x="58696" y="25745"/>
                    <a:pt x="58735" y="25745"/>
                  </a:cubicBezTo>
                  <a:cubicBezTo>
                    <a:pt x="58902" y="25745"/>
                    <a:pt x="59046" y="25548"/>
                    <a:pt x="58946" y="25385"/>
                  </a:cubicBezTo>
                  <a:cubicBezTo>
                    <a:pt x="58776" y="25111"/>
                    <a:pt x="58558" y="24853"/>
                    <a:pt x="58308" y="24633"/>
                  </a:cubicBezTo>
                  <a:cubicBezTo>
                    <a:pt x="58415" y="24556"/>
                    <a:pt x="58520" y="24521"/>
                    <a:pt x="58623" y="24521"/>
                  </a:cubicBezTo>
                  <a:cubicBezTo>
                    <a:pt x="59361" y="24521"/>
                    <a:pt x="60001" y="26274"/>
                    <a:pt x="60587" y="26645"/>
                  </a:cubicBezTo>
                  <a:cubicBezTo>
                    <a:pt x="60642" y="26680"/>
                    <a:pt x="60706" y="26696"/>
                    <a:pt x="60771" y="26696"/>
                  </a:cubicBezTo>
                  <a:cubicBezTo>
                    <a:pt x="60832" y="26696"/>
                    <a:pt x="60893" y="26682"/>
                    <a:pt x="60949" y="26659"/>
                  </a:cubicBezTo>
                  <a:cubicBezTo>
                    <a:pt x="61191" y="27217"/>
                    <a:pt x="61408" y="27791"/>
                    <a:pt x="61636" y="28347"/>
                  </a:cubicBezTo>
                  <a:cubicBezTo>
                    <a:pt x="61719" y="28546"/>
                    <a:pt x="61874" y="28630"/>
                    <a:pt x="62027" y="28630"/>
                  </a:cubicBezTo>
                  <a:cubicBezTo>
                    <a:pt x="62046" y="28630"/>
                    <a:pt x="62066" y="28629"/>
                    <a:pt x="62085" y="28626"/>
                  </a:cubicBezTo>
                  <a:cubicBezTo>
                    <a:pt x="62660" y="29355"/>
                    <a:pt x="63200" y="30126"/>
                    <a:pt x="63746" y="30877"/>
                  </a:cubicBezTo>
                  <a:cubicBezTo>
                    <a:pt x="64180" y="31476"/>
                    <a:pt x="64593" y="32090"/>
                    <a:pt x="65119" y="32599"/>
                  </a:cubicBezTo>
                  <a:cubicBezTo>
                    <a:pt x="66444" y="35655"/>
                    <a:pt x="68531" y="38352"/>
                    <a:pt x="71181" y="40379"/>
                  </a:cubicBezTo>
                  <a:cubicBezTo>
                    <a:pt x="71239" y="40426"/>
                    <a:pt x="71302" y="40465"/>
                    <a:pt x="71362" y="40509"/>
                  </a:cubicBezTo>
                  <a:cubicBezTo>
                    <a:pt x="71114" y="41873"/>
                    <a:pt x="70739" y="43203"/>
                    <a:pt x="70370" y="44534"/>
                  </a:cubicBezTo>
                  <a:cubicBezTo>
                    <a:pt x="69412" y="43464"/>
                    <a:pt x="68494" y="42428"/>
                    <a:pt x="67638" y="41266"/>
                  </a:cubicBezTo>
                  <a:cubicBezTo>
                    <a:pt x="66647" y="39921"/>
                    <a:pt x="65660" y="38580"/>
                    <a:pt x="64624" y="37270"/>
                  </a:cubicBezTo>
                  <a:cubicBezTo>
                    <a:pt x="63672" y="36066"/>
                    <a:pt x="62801" y="34798"/>
                    <a:pt x="61796" y="33635"/>
                  </a:cubicBezTo>
                  <a:cubicBezTo>
                    <a:pt x="61332" y="33097"/>
                    <a:pt x="60809" y="32602"/>
                    <a:pt x="60390" y="32029"/>
                  </a:cubicBezTo>
                  <a:cubicBezTo>
                    <a:pt x="60160" y="31714"/>
                    <a:pt x="59960" y="31453"/>
                    <a:pt x="59662" y="31264"/>
                  </a:cubicBezTo>
                  <a:cubicBezTo>
                    <a:pt x="59780" y="31093"/>
                    <a:pt x="59755" y="30826"/>
                    <a:pt x="59507" y="30770"/>
                  </a:cubicBezTo>
                  <a:cubicBezTo>
                    <a:pt x="59351" y="30735"/>
                    <a:pt x="59196" y="30729"/>
                    <a:pt x="59040" y="30729"/>
                  </a:cubicBezTo>
                  <a:cubicBezTo>
                    <a:pt x="58970" y="30729"/>
                    <a:pt x="58899" y="30731"/>
                    <a:pt x="58828" y="30731"/>
                  </a:cubicBezTo>
                  <a:cubicBezTo>
                    <a:pt x="58652" y="30731"/>
                    <a:pt x="58474" y="30724"/>
                    <a:pt x="58294" y="30675"/>
                  </a:cubicBezTo>
                  <a:cubicBezTo>
                    <a:pt x="57957" y="30584"/>
                    <a:pt x="57614" y="30386"/>
                    <a:pt x="57352" y="30134"/>
                  </a:cubicBezTo>
                  <a:cubicBezTo>
                    <a:pt x="57741" y="29921"/>
                    <a:pt x="58060" y="29637"/>
                    <a:pt x="58207" y="29263"/>
                  </a:cubicBezTo>
                  <a:cubicBezTo>
                    <a:pt x="58443" y="28670"/>
                    <a:pt x="58022" y="28119"/>
                    <a:pt x="57532" y="27821"/>
                  </a:cubicBezTo>
                  <a:cubicBezTo>
                    <a:pt x="57307" y="27683"/>
                    <a:pt x="57068" y="27632"/>
                    <a:pt x="56825" y="27632"/>
                  </a:cubicBezTo>
                  <a:cubicBezTo>
                    <a:pt x="56613" y="27632"/>
                    <a:pt x="56396" y="27671"/>
                    <a:pt x="56182" y="27727"/>
                  </a:cubicBezTo>
                  <a:cubicBezTo>
                    <a:pt x="56012" y="27477"/>
                    <a:pt x="55883" y="27202"/>
                    <a:pt x="55869" y="26895"/>
                  </a:cubicBezTo>
                  <a:cubicBezTo>
                    <a:pt x="55855" y="26596"/>
                    <a:pt x="56135" y="26460"/>
                    <a:pt x="56385" y="26460"/>
                  </a:cubicBezTo>
                  <a:cubicBezTo>
                    <a:pt x="56425" y="26460"/>
                    <a:pt x="56465" y="26463"/>
                    <a:pt x="56502" y="26470"/>
                  </a:cubicBezTo>
                  <a:cubicBezTo>
                    <a:pt x="56988" y="26562"/>
                    <a:pt x="57339" y="26952"/>
                    <a:pt x="57763" y="27176"/>
                  </a:cubicBezTo>
                  <a:cubicBezTo>
                    <a:pt x="57825" y="27208"/>
                    <a:pt x="57886" y="27223"/>
                    <a:pt x="57943" y="27223"/>
                  </a:cubicBezTo>
                  <a:cubicBezTo>
                    <a:pt x="58226" y="27223"/>
                    <a:pt x="58417" y="26869"/>
                    <a:pt x="58197" y="26615"/>
                  </a:cubicBezTo>
                  <a:cubicBezTo>
                    <a:pt x="58041" y="26435"/>
                    <a:pt x="57824" y="26255"/>
                    <a:pt x="57573" y="26102"/>
                  </a:cubicBezTo>
                  <a:cubicBezTo>
                    <a:pt x="57722" y="25700"/>
                    <a:pt x="57572" y="25163"/>
                    <a:pt x="57243" y="24891"/>
                  </a:cubicBezTo>
                  <a:cubicBezTo>
                    <a:pt x="57067" y="24746"/>
                    <a:pt x="56859" y="24690"/>
                    <a:pt x="56647" y="24690"/>
                  </a:cubicBezTo>
                  <a:cubicBezTo>
                    <a:pt x="56409" y="24690"/>
                    <a:pt x="56165" y="24759"/>
                    <a:pt x="55949" y="24852"/>
                  </a:cubicBezTo>
                  <a:cubicBezTo>
                    <a:pt x="55847" y="24896"/>
                    <a:pt x="55721" y="24954"/>
                    <a:pt x="55584" y="25027"/>
                  </a:cubicBezTo>
                  <a:cubicBezTo>
                    <a:pt x="55576" y="25020"/>
                    <a:pt x="55571" y="25011"/>
                    <a:pt x="55562" y="25004"/>
                  </a:cubicBezTo>
                  <a:cubicBezTo>
                    <a:pt x="55685" y="24579"/>
                    <a:pt x="56074" y="24402"/>
                    <a:pt x="56501" y="24402"/>
                  </a:cubicBezTo>
                  <a:close/>
                  <a:moveTo>
                    <a:pt x="74100" y="42098"/>
                  </a:moveTo>
                  <a:cubicBezTo>
                    <a:pt x="74927" y="42459"/>
                    <a:pt x="75789" y="42745"/>
                    <a:pt x="76691" y="42941"/>
                  </a:cubicBezTo>
                  <a:cubicBezTo>
                    <a:pt x="78986" y="43438"/>
                    <a:pt x="81342" y="43564"/>
                    <a:pt x="83682" y="43615"/>
                  </a:cubicBezTo>
                  <a:cubicBezTo>
                    <a:pt x="83880" y="43619"/>
                    <a:pt x="84078" y="43621"/>
                    <a:pt x="84275" y="43621"/>
                  </a:cubicBezTo>
                  <a:cubicBezTo>
                    <a:pt x="86672" y="43621"/>
                    <a:pt x="88995" y="43298"/>
                    <a:pt x="91254" y="42567"/>
                  </a:cubicBezTo>
                  <a:lnTo>
                    <a:pt x="91254" y="42567"/>
                  </a:lnTo>
                  <a:cubicBezTo>
                    <a:pt x="90992" y="44202"/>
                    <a:pt x="89701" y="45554"/>
                    <a:pt x="88251" y="46265"/>
                  </a:cubicBezTo>
                  <a:cubicBezTo>
                    <a:pt x="87341" y="46710"/>
                    <a:pt x="86293" y="46856"/>
                    <a:pt x="85235" y="46856"/>
                  </a:cubicBezTo>
                  <a:cubicBezTo>
                    <a:pt x="84270" y="46856"/>
                    <a:pt x="83296" y="46735"/>
                    <a:pt x="82412" y="46608"/>
                  </a:cubicBezTo>
                  <a:cubicBezTo>
                    <a:pt x="80451" y="46326"/>
                    <a:pt x="78436" y="46198"/>
                    <a:pt x="76608" y="45360"/>
                  </a:cubicBezTo>
                  <a:cubicBezTo>
                    <a:pt x="75817" y="44998"/>
                    <a:pt x="75180" y="44490"/>
                    <a:pt x="74668" y="43786"/>
                  </a:cubicBezTo>
                  <a:cubicBezTo>
                    <a:pt x="74256" y="43217"/>
                    <a:pt x="74122" y="42706"/>
                    <a:pt x="74100" y="42098"/>
                  </a:cubicBezTo>
                  <a:close/>
                  <a:moveTo>
                    <a:pt x="17116" y="38873"/>
                  </a:moveTo>
                  <a:cubicBezTo>
                    <a:pt x="17354" y="38873"/>
                    <a:pt x="17594" y="38886"/>
                    <a:pt x="17836" y="38897"/>
                  </a:cubicBezTo>
                  <a:cubicBezTo>
                    <a:pt x="18300" y="39322"/>
                    <a:pt x="18805" y="39715"/>
                    <a:pt x="19312" y="40084"/>
                  </a:cubicBezTo>
                  <a:cubicBezTo>
                    <a:pt x="19392" y="40201"/>
                    <a:pt x="19470" y="40323"/>
                    <a:pt x="19537" y="40456"/>
                  </a:cubicBezTo>
                  <a:cubicBezTo>
                    <a:pt x="20006" y="41389"/>
                    <a:pt x="19817" y="42525"/>
                    <a:pt x="19420" y="43438"/>
                  </a:cubicBezTo>
                  <a:cubicBezTo>
                    <a:pt x="18791" y="44882"/>
                    <a:pt x="17711" y="46228"/>
                    <a:pt x="16659" y="47456"/>
                  </a:cubicBezTo>
                  <a:cubicBezTo>
                    <a:pt x="16622" y="47428"/>
                    <a:pt x="16580" y="47406"/>
                    <a:pt x="16527" y="47390"/>
                  </a:cubicBezTo>
                  <a:cubicBezTo>
                    <a:pt x="15358" y="47064"/>
                    <a:pt x="14193" y="46465"/>
                    <a:pt x="13383" y="45541"/>
                  </a:cubicBezTo>
                  <a:cubicBezTo>
                    <a:pt x="12740" y="44809"/>
                    <a:pt x="12286" y="43881"/>
                    <a:pt x="11603" y="43182"/>
                  </a:cubicBezTo>
                  <a:cubicBezTo>
                    <a:pt x="12311" y="42137"/>
                    <a:pt x="13011" y="41060"/>
                    <a:pt x="13942" y="40217"/>
                  </a:cubicBezTo>
                  <a:cubicBezTo>
                    <a:pt x="14541" y="39676"/>
                    <a:pt x="15235" y="39265"/>
                    <a:pt x="16006" y="39022"/>
                  </a:cubicBezTo>
                  <a:cubicBezTo>
                    <a:pt x="16382" y="38904"/>
                    <a:pt x="16749" y="38873"/>
                    <a:pt x="17116" y="38873"/>
                  </a:cubicBezTo>
                  <a:close/>
                  <a:moveTo>
                    <a:pt x="71799" y="40820"/>
                  </a:moveTo>
                  <a:cubicBezTo>
                    <a:pt x="72281" y="41151"/>
                    <a:pt x="72780" y="41447"/>
                    <a:pt x="73291" y="41712"/>
                  </a:cubicBezTo>
                  <a:cubicBezTo>
                    <a:pt x="72755" y="43016"/>
                    <a:pt x="74221" y="44868"/>
                    <a:pt x="75192" y="45540"/>
                  </a:cubicBezTo>
                  <a:cubicBezTo>
                    <a:pt x="77264" y="46974"/>
                    <a:pt x="79780" y="47070"/>
                    <a:pt x="82186" y="47414"/>
                  </a:cubicBezTo>
                  <a:cubicBezTo>
                    <a:pt x="83079" y="47541"/>
                    <a:pt x="84004" y="47637"/>
                    <a:pt x="84924" y="47637"/>
                  </a:cubicBezTo>
                  <a:cubicBezTo>
                    <a:pt x="86279" y="47637"/>
                    <a:pt x="87623" y="47429"/>
                    <a:pt x="88840" y="46809"/>
                  </a:cubicBezTo>
                  <a:cubicBezTo>
                    <a:pt x="90426" y="46003"/>
                    <a:pt x="91904" y="44188"/>
                    <a:pt x="91919" y="42335"/>
                  </a:cubicBezTo>
                  <a:cubicBezTo>
                    <a:pt x="92275" y="42204"/>
                    <a:pt x="92629" y="42066"/>
                    <a:pt x="92984" y="41916"/>
                  </a:cubicBezTo>
                  <a:cubicBezTo>
                    <a:pt x="93673" y="41623"/>
                    <a:pt x="94330" y="41282"/>
                    <a:pt x="94965" y="40902"/>
                  </a:cubicBezTo>
                  <a:lnTo>
                    <a:pt x="94965" y="40902"/>
                  </a:lnTo>
                  <a:cubicBezTo>
                    <a:pt x="94770" y="41177"/>
                    <a:pt x="94608" y="41474"/>
                    <a:pt x="94482" y="41788"/>
                  </a:cubicBezTo>
                  <a:cubicBezTo>
                    <a:pt x="94112" y="42698"/>
                    <a:pt x="94194" y="43700"/>
                    <a:pt x="94358" y="44644"/>
                  </a:cubicBezTo>
                  <a:cubicBezTo>
                    <a:pt x="94571" y="45888"/>
                    <a:pt x="94962" y="47159"/>
                    <a:pt x="95405" y="48342"/>
                  </a:cubicBezTo>
                  <a:cubicBezTo>
                    <a:pt x="96241" y="50583"/>
                    <a:pt x="97289" y="52858"/>
                    <a:pt x="98465" y="54940"/>
                  </a:cubicBezTo>
                  <a:cubicBezTo>
                    <a:pt x="98572" y="55131"/>
                    <a:pt x="98680" y="55326"/>
                    <a:pt x="98788" y="55518"/>
                  </a:cubicBezTo>
                  <a:cubicBezTo>
                    <a:pt x="97943" y="57514"/>
                    <a:pt x="95710" y="58455"/>
                    <a:pt x="93768" y="59021"/>
                  </a:cubicBezTo>
                  <a:cubicBezTo>
                    <a:pt x="91702" y="59623"/>
                    <a:pt x="89542" y="59852"/>
                    <a:pt x="87402" y="59973"/>
                  </a:cubicBezTo>
                  <a:cubicBezTo>
                    <a:pt x="86620" y="60018"/>
                    <a:pt x="85838" y="60040"/>
                    <a:pt x="85056" y="60040"/>
                  </a:cubicBezTo>
                  <a:cubicBezTo>
                    <a:pt x="79499" y="60040"/>
                    <a:pt x="73968" y="58921"/>
                    <a:pt x="68907" y="56622"/>
                  </a:cubicBezTo>
                  <a:cubicBezTo>
                    <a:pt x="69439" y="55454"/>
                    <a:pt x="69472" y="53912"/>
                    <a:pt x="69659" y="52654"/>
                  </a:cubicBezTo>
                  <a:cubicBezTo>
                    <a:pt x="69883" y="51163"/>
                    <a:pt x="70096" y="49672"/>
                    <a:pt x="70352" y="48187"/>
                  </a:cubicBezTo>
                  <a:cubicBezTo>
                    <a:pt x="70767" y="45784"/>
                    <a:pt x="71871" y="43292"/>
                    <a:pt x="71799" y="40820"/>
                  </a:cubicBezTo>
                  <a:close/>
                  <a:moveTo>
                    <a:pt x="11251" y="43694"/>
                  </a:moveTo>
                  <a:cubicBezTo>
                    <a:pt x="12305" y="45614"/>
                    <a:pt x="14231" y="47143"/>
                    <a:pt x="16184" y="48007"/>
                  </a:cubicBezTo>
                  <a:cubicBezTo>
                    <a:pt x="16122" y="48080"/>
                    <a:pt x="16064" y="48149"/>
                    <a:pt x="16006" y="48216"/>
                  </a:cubicBezTo>
                  <a:cubicBezTo>
                    <a:pt x="14686" y="49742"/>
                    <a:pt x="13288" y="51256"/>
                    <a:pt x="11812" y="52629"/>
                  </a:cubicBezTo>
                  <a:cubicBezTo>
                    <a:pt x="11032" y="53354"/>
                    <a:pt x="10250" y="54083"/>
                    <a:pt x="9484" y="54824"/>
                  </a:cubicBezTo>
                  <a:cubicBezTo>
                    <a:pt x="8830" y="55459"/>
                    <a:pt x="8341" y="56236"/>
                    <a:pt x="7566" y="56743"/>
                  </a:cubicBezTo>
                  <a:cubicBezTo>
                    <a:pt x="7204" y="56980"/>
                    <a:pt x="7356" y="57468"/>
                    <a:pt x="7657" y="57587"/>
                  </a:cubicBezTo>
                  <a:cubicBezTo>
                    <a:pt x="7594" y="58224"/>
                    <a:pt x="8763" y="59137"/>
                    <a:pt x="8298" y="59465"/>
                  </a:cubicBezTo>
                  <a:cubicBezTo>
                    <a:pt x="8270" y="59485"/>
                    <a:pt x="8234" y="59494"/>
                    <a:pt x="8192" y="59494"/>
                  </a:cubicBezTo>
                  <a:cubicBezTo>
                    <a:pt x="7899" y="59494"/>
                    <a:pt x="7334" y="59038"/>
                    <a:pt x="7182" y="58931"/>
                  </a:cubicBezTo>
                  <a:cubicBezTo>
                    <a:pt x="6821" y="58684"/>
                    <a:pt x="6470" y="58383"/>
                    <a:pt x="6047" y="58244"/>
                  </a:cubicBezTo>
                  <a:cubicBezTo>
                    <a:pt x="6003" y="58230"/>
                    <a:pt x="5962" y="58223"/>
                    <a:pt x="5922" y="58223"/>
                  </a:cubicBezTo>
                  <a:cubicBezTo>
                    <a:pt x="5640" y="58223"/>
                    <a:pt x="5491" y="58567"/>
                    <a:pt x="5602" y="58804"/>
                  </a:cubicBezTo>
                  <a:cubicBezTo>
                    <a:pt x="5260" y="59301"/>
                    <a:pt x="4893" y="59845"/>
                    <a:pt x="4386" y="60145"/>
                  </a:cubicBezTo>
                  <a:cubicBezTo>
                    <a:pt x="4343" y="60170"/>
                    <a:pt x="4306" y="60181"/>
                    <a:pt x="4274" y="60181"/>
                  </a:cubicBezTo>
                  <a:cubicBezTo>
                    <a:pt x="4032" y="60181"/>
                    <a:pt x="4090" y="59525"/>
                    <a:pt x="4101" y="59370"/>
                  </a:cubicBezTo>
                  <a:cubicBezTo>
                    <a:pt x="4134" y="58885"/>
                    <a:pt x="4375" y="58348"/>
                    <a:pt x="4288" y="57866"/>
                  </a:cubicBezTo>
                  <a:cubicBezTo>
                    <a:pt x="4258" y="57706"/>
                    <a:pt x="4105" y="57619"/>
                    <a:pt x="3954" y="57619"/>
                  </a:cubicBezTo>
                  <a:cubicBezTo>
                    <a:pt x="3836" y="57619"/>
                    <a:pt x="3720" y="57672"/>
                    <a:pt x="3665" y="57784"/>
                  </a:cubicBezTo>
                  <a:cubicBezTo>
                    <a:pt x="3634" y="57848"/>
                    <a:pt x="3611" y="57916"/>
                    <a:pt x="3592" y="57986"/>
                  </a:cubicBezTo>
                  <a:cubicBezTo>
                    <a:pt x="3203" y="58224"/>
                    <a:pt x="2768" y="58480"/>
                    <a:pt x="2355" y="58480"/>
                  </a:cubicBezTo>
                  <a:cubicBezTo>
                    <a:pt x="2350" y="58480"/>
                    <a:pt x="2345" y="58480"/>
                    <a:pt x="2341" y="58480"/>
                  </a:cubicBezTo>
                  <a:cubicBezTo>
                    <a:pt x="2155" y="58478"/>
                    <a:pt x="2544" y="57778"/>
                    <a:pt x="2582" y="57717"/>
                  </a:cubicBezTo>
                  <a:cubicBezTo>
                    <a:pt x="2763" y="57420"/>
                    <a:pt x="3060" y="57126"/>
                    <a:pt x="3089" y="56768"/>
                  </a:cubicBezTo>
                  <a:cubicBezTo>
                    <a:pt x="3105" y="56589"/>
                    <a:pt x="2934" y="56457"/>
                    <a:pt x="2768" y="56457"/>
                  </a:cubicBezTo>
                  <a:cubicBezTo>
                    <a:pt x="2716" y="56457"/>
                    <a:pt x="2665" y="56470"/>
                    <a:pt x="2620" y="56498"/>
                  </a:cubicBezTo>
                  <a:cubicBezTo>
                    <a:pt x="2510" y="56568"/>
                    <a:pt x="2408" y="56670"/>
                    <a:pt x="2313" y="56787"/>
                  </a:cubicBezTo>
                  <a:cubicBezTo>
                    <a:pt x="2143" y="56804"/>
                    <a:pt x="1947" y="56817"/>
                    <a:pt x="1763" y="56817"/>
                  </a:cubicBezTo>
                  <a:cubicBezTo>
                    <a:pt x="1376" y="56817"/>
                    <a:pt x="1037" y="56760"/>
                    <a:pt x="1084" y="56561"/>
                  </a:cubicBezTo>
                  <a:cubicBezTo>
                    <a:pt x="1145" y="56290"/>
                    <a:pt x="1737" y="56088"/>
                    <a:pt x="1952" y="55980"/>
                  </a:cubicBezTo>
                  <a:cubicBezTo>
                    <a:pt x="2180" y="55866"/>
                    <a:pt x="2465" y="55742"/>
                    <a:pt x="2576" y="55524"/>
                  </a:cubicBezTo>
                  <a:cubicBezTo>
                    <a:pt x="2636" y="55476"/>
                    <a:pt x="2664" y="55396"/>
                    <a:pt x="2626" y="55333"/>
                  </a:cubicBezTo>
                  <a:cubicBezTo>
                    <a:pt x="2626" y="55305"/>
                    <a:pt x="2626" y="55276"/>
                    <a:pt x="2621" y="55245"/>
                  </a:cubicBezTo>
                  <a:cubicBezTo>
                    <a:pt x="2604" y="55109"/>
                    <a:pt x="2456" y="55036"/>
                    <a:pt x="2336" y="55027"/>
                  </a:cubicBezTo>
                  <a:cubicBezTo>
                    <a:pt x="2328" y="55027"/>
                    <a:pt x="2320" y="55026"/>
                    <a:pt x="2313" y="55026"/>
                  </a:cubicBezTo>
                  <a:cubicBezTo>
                    <a:pt x="2232" y="55026"/>
                    <a:pt x="2157" y="55059"/>
                    <a:pt x="2083" y="55102"/>
                  </a:cubicBezTo>
                  <a:cubicBezTo>
                    <a:pt x="1879" y="55057"/>
                    <a:pt x="1667" y="55029"/>
                    <a:pt x="1456" y="54991"/>
                  </a:cubicBezTo>
                  <a:cubicBezTo>
                    <a:pt x="1274" y="54956"/>
                    <a:pt x="568" y="54763"/>
                    <a:pt x="939" y="54525"/>
                  </a:cubicBezTo>
                  <a:cubicBezTo>
                    <a:pt x="1237" y="54335"/>
                    <a:pt x="1747" y="54358"/>
                    <a:pt x="2085" y="54339"/>
                  </a:cubicBezTo>
                  <a:cubicBezTo>
                    <a:pt x="2292" y="54326"/>
                    <a:pt x="2551" y="54340"/>
                    <a:pt x="2741" y="54248"/>
                  </a:cubicBezTo>
                  <a:cubicBezTo>
                    <a:pt x="2814" y="54313"/>
                    <a:pt x="2904" y="54354"/>
                    <a:pt x="2995" y="54354"/>
                  </a:cubicBezTo>
                  <a:cubicBezTo>
                    <a:pt x="3088" y="54354"/>
                    <a:pt x="3182" y="54312"/>
                    <a:pt x="3263" y="54209"/>
                  </a:cubicBezTo>
                  <a:cubicBezTo>
                    <a:pt x="5917" y="50802"/>
                    <a:pt x="8613" y="47396"/>
                    <a:pt x="11121" y="43881"/>
                  </a:cubicBezTo>
                  <a:cubicBezTo>
                    <a:pt x="11165" y="43820"/>
                    <a:pt x="11207" y="43757"/>
                    <a:pt x="11251" y="43694"/>
                  </a:cubicBezTo>
                  <a:close/>
                  <a:moveTo>
                    <a:pt x="20206" y="40709"/>
                  </a:moveTo>
                  <a:lnTo>
                    <a:pt x="20206" y="40709"/>
                  </a:lnTo>
                  <a:cubicBezTo>
                    <a:pt x="21979" y="41861"/>
                    <a:pt x="24083" y="42617"/>
                    <a:pt x="26117" y="43100"/>
                  </a:cubicBezTo>
                  <a:cubicBezTo>
                    <a:pt x="27801" y="43500"/>
                    <a:pt x="29506" y="43618"/>
                    <a:pt x="31220" y="43618"/>
                  </a:cubicBezTo>
                  <a:cubicBezTo>
                    <a:pt x="31825" y="43618"/>
                    <a:pt x="32430" y="43603"/>
                    <a:pt x="33037" y="43581"/>
                  </a:cubicBezTo>
                  <a:cubicBezTo>
                    <a:pt x="35362" y="43495"/>
                    <a:pt x="37699" y="43289"/>
                    <a:pt x="39950" y="42672"/>
                  </a:cubicBezTo>
                  <a:cubicBezTo>
                    <a:pt x="41369" y="42283"/>
                    <a:pt x="42701" y="41605"/>
                    <a:pt x="43923" y="40741"/>
                  </a:cubicBezTo>
                  <a:cubicBezTo>
                    <a:pt x="44081" y="41114"/>
                    <a:pt x="44281" y="41477"/>
                    <a:pt x="44467" y="41823"/>
                  </a:cubicBezTo>
                  <a:cubicBezTo>
                    <a:pt x="44858" y="42554"/>
                    <a:pt x="45136" y="43334"/>
                    <a:pt x="45392" y="44122"/>
                  </a:cubicBezTo>
                  <a:cubicBezTo>
                    <a:pt x="45387" y="44163"/>
                    <a:pt x="45382" y="44205"/>
                    <a:pt x="45379" y="44248"/>
                  </a:cubicBezTo>
                  <a:cubicBezTo>
                    <a:pt x="45370" y="44409"/>
                    <a:pt x="45439" y="44520"/>
                    <a:pt x="45539" y="44585"/>
                  </a:cubicBezTo>
                  <a:cubicBezTo>
                    <a:pt x="45596" y="44762"/>
                    <a:pt x="45652" y="44941"/>
                    <a:pt x="45709" y="45116"/>
                  </a:cubicBezTo>
                  <a:cubicBezTo>
                    <a:pt x="46408" y="47272"/>
                    <a:pt x="47051" y="49400"/>
                    <a:pt x="47497" y="51623"/>
                  </a:cubicBezTo>
                  <a:cubicBezTo>
                    <a:pt x="47884" y="53553"/>
                    <a:pt x="48473" y="55537"/>
                    <a:pt x="48615" y="57505"/>
                  </a:cubicBezTo>
                  <a:cubicBezTo>
                    <a:pt x="48691" y="58575"/>
                    <a:pt x="48312" y="59266"/>
                    <a:pt x="47441" y="59871"/>
                  </a:cubicBezTo>
                  <a:cubicBezTo>
                    <a:pt x="46704" y="60380"/>
                    <a:pt x="45864" y="60713"/>
                    <a:pt x="45023" y="61005"/>
                  </a:cubicBezTo>
                  <a:cubicBezTo>
                    <a:pt x="40813" y="62469"/>
                    <a:pt x="36314" y="62963"/>
                    <a:pt x="31870" y="62963"/>
                  </a:cubicBezTo>
                  <a:cubicBezTo>
                    <a:pt x="31824" y="62963"/>
                    <a:pt x="31779" y="62963"/>
                    <a:pt x="31733" y="62963"/>
                  </a:cubicBezTo>
                  <a:cubicBezTo>
                    <a:pt x="29460" y="62957"/>
                    <a:pt x="27206" y="62656"/>
                    <a:pt x="25027" y="62007"/>
                  </a:cubicBezTo>
                  <a:cubicBezTo>
                    <a:pt x="23923" y="61678"/>
                    <a:pt x="22909" y="61225"/>
                    <a:pt x="21883" y="60713"/>
                  </a:cubicBezTo>
                  <a:cubicBezTo>
                    <a:pt x="21180" y="60362"/>
                    <a:pt x="20212" y="60102"/>
                    <a:pt x="19701" y="59474"/>
                  </a:cubicBezTo>
                  <a:cubicBezTo>
                    <a:pt x="19606" y="59357"/>
                    <a:pt x="19495" y="59309"/>
                    <a:pt x="19385" y="59309"/>
                  </a:cubicBezTo>
                  <a:cubicBezTo>
                    <a:pt x="19337" y="59309"/>
                    <a:pt x="19290" y="59318"/>
                    <a:pt x="19245" y="59335"/>
                  </a:cubicBezTo>
                  <a:cubicBezTo>
                    <a:pt x="19018" y="58122"/>
                    <a:pt x="18938" y="56894"/>
                    <a:pt x="18853" y="55665"/>
                  </a:cubicBezTo>
                  <a:cubicBezTo>
                    <a:pt x="18769" y="54443"/>
                    <a:pt x="18585" y="53231"/>
                    <a:pt x="18549" y="52008"/>
                  </a:cubicBezTo>
                  <a:cubicBezTo>
                    <a:pt x="18517" y="50967"/>
                    <a:pt x="18577" y="49942"/>
                    <a:pt x="18617" y="48905"/>
                  </a:cubicBezTo>
                  <a:cubicBezTo>
                    <a:pt x="18648" y="48137"/>
                    <a:pt x="18641" y="47348"/>
                    <a:pt x="18341" y="46636"/>
                  </a:cubicBezTo>
                  <a:cubicBezTo>
                    <a:pt x="18669" y="46154"/>
                    <a:pt x="18981" y="45660"/>
                    <a:pt x="19291" y="45167"/>
                  </a:cubicBezTo>
                  <a:cubicBezTo>
                    <a:pt x="19803" y="44352"/>
                    <a:pt x="20341" y="43372"/>
                    <a:pt x="20407" y="42390"/>
                  </a:cubicBezTo>
                  <a:cubicBezTo>
                    <a:pt x="20445" y="41816"/>
                    <a:pt x="20379" y="41238"/>
                    <a:pt x="20206" y="40709"/>
                  </a:cubicBezTo>
                  <a:close/>
                  <a:moveTo>
                    <a:pt x="97446" y="39759"/>
                  </a:moveTo>
                  <a:cubicBezTo>
                    <a:pt x="98114" y="39965"/>
                    <a:pt x="98762" y="40076"/>
                    <a:pt x="99386" y="40449"/>
                  </a:cubicBezTo>
                  <a:cubicBezTo>
                    <a:pt x="100025" y="40829"/>
                    <a:pt x="100528" y="41406"/>
                    <a:pt x="100941" y="42017"/>
                  </a:cubicBezTo>
                  <a:cubicBezTo>
                    <a:pt x="101783" y="43260"/>
                    <a:pt x="102100" y="44792"/>
                    <a:pt x="102556" y="46201"/>
                  </a:cubicBezTo>
                  <a:cubicBezTo>
                    <a:pt x="103923" y="50432"/>
                    <a:pt x="105490" y="54612"/>
                    <a:pt x="107036" y="58782"/>
                  </a:cubicBezTo>
                  <a:cubicBezTo>
                    <a:pt x="107110" y="58981"/>
                    <a:pt x="107281" y="59066"/>
                    <a:pt x="107450" y="59066"/>
                  </a:cubicBezTo>
                  <a:cubicBezTo>
                    <a:pt x="107481" y="59066"/>
                    <a:pt x="107513" y="59063"/>
                    <a:pt x="107543" y="59057"/>
                  </a:cubicBezTo>
                  <a:cubicBezTo>
                    <a:pt x="107684" y="59189"/>
                    <a:pt x="107910" y="59250"/>
                    <a:pt x="108089" y="59319"/>
                  </a:cubicBezTo>
                  <a:cubicBezTo>
                    <a:pt x="108447" y="59458"/>
                    <a:pt x="108838" y="59591"/>
                    <a:pt x="109144" y="59832"/>
                  </a:cubicBezTo>
                  <a:cubicBezTo>
                    <a:pt x="109493" y="60105"/>
                    <a:pt x="108968" y="60167"/>
                    <a:pt x="108716" y="60167"/>
                  </a:cubicBezTo>
                  <a:cubicBezTo>
                    <a:pt x="108689" y="60167"/>
                    <a:pt x="108665" y="60166"/>
                    <a:pt x="108646" y="60165"/>
                  </a:cubicBezTo>
                  <a:cubicBezTo>
                    <a:pt x="108399" y="60150"/>
                    <a:pt x="108162" y="60101"/>
                    <a:pt x="107922" y="60077"/>
                  </a:cubicBezTo>
                  <a:cubicBezTo>
                    <a:pt x="107858" y="60007"/>
                    <a:pt x="107786" y="59952"/>
                    <a:pt x="107694" y="59919"/>
                  </a:cubicBezTo>
                  <a:cubicBezTo>
                    <a:pt x="107666" y="59911"/>
                    <a:pt x="107639" y="59906"/>
                    <a:pt x="107613" y="59906"/>
                  </a:cubicBezTo>
                  <a:cubicBezTo>
                    <a:pt x="107484" y="59906"/>
                    <a:pt x="107375" y="60007"/>
                    <a:pt x="107330" y="60127"/>
                  </a:cubicBezTo>
                  <a:cubicBezTo>
                    <a:pt x="107329" y="60131"/>
                    <a:pt x="107329" y="60136"/>
                    <a:pt x="107326" y="60142"/>
                  </a:cubicBezTo>
                  <a:cubicBezTo>
                    <a:pt x="107286" y="60194"/>
                    <a:pt x="107282" y="60276"/>
                    <a:pt x="107317" y="60335"/>
                  </a:cubicBezTo>
                  <a:cubicBezTo>
                    <a:pt x="107367" y="60570"/>
                    <a:pt x="107618" y="60785"/>
                    <a:pt x="107771" y="60938"/>
                  </a:cubicBezTo>
                  <a:cubicBezTo>
                    <a:pt x="107981" y="61144"/>
                    <a:pt x="108404" y="61444"/>
                    <a:pt x="108437" y="61760"/>
                  </a:cubicBezTo>
                  <a:cubicBezTo>
                    <a:pt x="108446" y="61852"/>
                    <a:pt x="108372" y="61889"/>
                    <a:pt x="108249" y="61889"/>
                  </a:cubicBezTo>
                  <a:cubicBezTo>
                    <a:pt x="107994" y="61889"/>
                    <a:pt x="107530" y="61729"/>
                    <a:pt x="107187" y="61590"/>
                  </a:cubicBezTo>
                  <a:cubicBezTo>
                    <a:pt x="107130" y="61451"/>
                    <a:pt x="107063" y="61326"/>
                    <a:pt x="106979" y="61228"/>
                  </a:cubicBezTo>
                  <a:cubicBezTo>
                    <a:pt x="106925" y="61164"/>
                    <a:pt x="106849" y="61135"/>
                    <a:pt x="106771" y="61135"/>
                  </a:cubicBezTo>
                  <a:cubicBezTo>
                    <a:pt x="106633" y="61135"/>
                    <a:pt x="106489" y="61225"/>
                    <a:pt x="106456" y="61365"/>
                  </a:cubicBezTo>
                  <a:cubicBezTo>
                    <a:pt x="106379" y="61707"/>
                    <a:pt x="106576" y="62103"/>
                    <a:pt x="106664" y="62432"/>
                  </a:cubicBezTo>
                  <a:cubicBezTo>
                    <a:pt x="106695" y="62552"/>
                    <a:pt x="106822" y="63213"/>
                    <a:pt x="106669" y="63213"/>
                  </a:cubicBezTo>
                  <a:cubicBezTo>
                    <a:pt x="106666" y="63213"/>
                    <a:pt x="106663" y="63213"/>
                    <a:pt x="106659" y="63212"/>
                  </a:cubicBezTo>
                  <a:cubicBezTo>
                    <a:pt x="106373" y="63163"/>
                    <a:pt x="106095" y="62835"/>
                    <a:pt x="105899" y="62642"/>
                  </a:cubicBezTo>
                  <a:cubicBezTo>
                    <a:pt x="105801" y="62546"/>
                    <a:pt x="105705" y="62445"/>
                    <a:pt x="105611" y="62343"/>
                  </a:cubicBezTo>
                  <a:cubicBezTo>
                    <a:pt x="105613" y="62271"/>
                    <a:pt x="105611" y="62202"/>
                    <a:pt x="105599" y="62132"/>
                  </a:cubicBezTo>
                  <a:cubicBezTo>
                    <a:pt x="105576" y="61969"/>
                    <a:pt x="105430" y="61888"/>
                    <a:pt x="105281" y="61888"/>
                  </a:cubicBezTo>
                  <a:cubicBezTo>
                    <a:pt x="105159" y="61888"/>
                    <a:pt x="105035" y="61942"/>
                    <a:pt x="104977" y="62050"/>
                  </a:cubicBezTo>
                  <a:cubicBezTo>
                    <a:pt x="104853" y="62283"/>
                    <a:pt x="104709" y="64250"/>
                    <a:pt x="104328" y="64250"/>
                  </a:cubicBezTo>
                  <a:cubicBezTo>
                    <a:pt x="104305" y="64250"/>
                    <a:pt x="104281" y="64243"/>
                    <a:pt x="104256" y="64228"/>
                  </a:cubicBezTo>
                  <a:cubicBezTo>
                    <a:pt x="103958" y="64047"/>
                    <a:pt x="103800" y="63508"/>
                    <a:pt x="103688" y="63205"/>
                  </a:cubicBezTo>
                  <a:cubicBezTo>
                    <a:pt x="103606" y="62984"/>
                    <a:pt x="103531" y="62759"/>
                    <a:pt x="103457" y="62534"/>
                  </a:cubicBezTo>
                  <a:cubicBezTo>
                    <a:pt x="103653" y="62318"/>
                    <a:pt x="103563" y="61866"/>
                    <a:pt x="103186" y="61866"/>
                  </a:cubicBezTo>
                  <a:cubicBezTo>
                    <a:pt x="103184" y="61866"/>
                    <a:pt x="103181" y="61866"/>
                    <a:pt x="103179" y="61866"/>
                  </a:cubicBezTo>
                  <a:cubicBezTo>
                    <a:pt x="103017" y="61868"/>
                    <a:pt x="102559" y="62017"/>
                    <a:pt x="102077" y="62159"/>
                  </a:cubicBezTo>
                  <a:cubicBezTo>
                    <a:pt x="102045" y="62150"/>
                    <a:pt x="102012" y="62146"/>
                    <a:pt x="101976" y="62146"/>
                  </a:cubicBezTo>
                  <a:cubicBezTo>
                    <a:pt x="101930" y="62146"/>
                    <a:pt x="101880" y="62154"/>
                    <a:pt x="101828" y="62170"/>
                  </a:cubicBezTo>
                  <a:cubicBezTo>
                    <a:pt x="101681" y="62220"/>
                    <a:pt x="101536" y="62277"/>
                    <a:pt x="101393" y="62337"/>
                  </a:cubicBezTo>
                  <a:cubicBezTo>
                    <a:pt x="101214" y="62375"/>
                    <a:pt x="101052" y="62399"/>
                    <a:pt x="100926" y="62399"/>
                  </a:cubicBezTo>
                  <a:cubicBezTo>
                    <a:pt x="100780" y="62399"/>
                    <a:pt x="100680" y="62367"/>
                    <a:pt x="100653" y="62286"/>
                  </a:cubicBezTo>
                  <a:cubicBezTo>
                    <a:pt x="100446" y="61654"/>
                    <a:pt x="101792" y="61428"/>
                    <a:pt x="101871" y="60758"/>
                  </a:cubicBezTo>
                  <a:cubicBezTo>
                    <a:pt x="102182" y="60723"/>
                    <a:pt x="102456" y="60288"/>
                    <a:pt x="102182" y="59954"/>
                  </a:cubicBezTo>
                  <a:cubicBezTo>
                    <a:pt x="101655" y="59308"/>
                    <a:pt x="101386" y="58497"/>
                    <a:pt x="101041" y="57747"/>
                  </a:cubicBezTo>
                  <a:cubicBezTo>
                    <a:pt x="100735" y="57084"/>
                    <a:pt x="100354" y="56445"/>
                    <a:pt x="99985" y="55809"/>
                  </a:cubicBezTo>
                  <a:cubicBezTo>
                    <a:pt x="99985" y="55808"/>
                    <a:pt x="99987" y="55805"/>
                    <a:pt x="99987" y="55803"/>
                  </a:cubicBezTo>
                  <a:cubicBezTo>
                    <a:pt x="100134" y="55416"/>
                    <a:pt x="99890" y="55153"/>
                    <a:pt x="99579" y="55086"/>
                  </a:cubicBezTo>
                  <a:cubicBezTo>
                    <a:pt x="98601" y="53316"/>
                    <a:pt x="97718" y="51493"/>
                    <a:pt x="96888" y="49649"/>
                  </a:cubicBezTo>
                  <a:cubicBezTo>
                    <a:pt x="96021" y="47725"/>
                    <a:pt x="95067" y="45500"/>
                    <a:pt x="94893" y="43381"/>
                  </a:cubicBezTo>
                  <a:cubicBezTo>
                    <a:pt x="94820" y="42488"/>
                    <a:pt x="95098" y="41580"/>
                    <a:pt x="95662" y="40888"/>
                  </a:cubicBezTo>
                  <a:cubicBezTo>
                    <a:pt x="96127" y="40322"/>
                    <a:pt x="96805" y="40060"/>
                    <a:pt x="97446" y="39759"/>
                  </a:cubicBezTo>
                  <a:close/>
                  <a:moveTo>
                    <a:pt x="99490" y="56784"/>
                  </a:moveTo>
                  <a:cubicBezTo>
                    <a:pt x="99713" y="57191"/>
                    <a:pt x="99936" y="57595"/>
                    <a:pt x="100155" y="58003"/>
                  </a:cubicBezTo>
                  <a:cubicBezTo>
                    <a:pt x="100627" y="58883"/>
                    <a:pt x="100893" y="59817"/>
                    <a:pt x="101533" y="60606"/>
                  </a:cubicBezTo>
                  <a:cubicBezTo>
                    <a:pt x="101545" y="60621"/>
                    <a:pt x="101558" y="60633"/>
                    <a:pt x="101571" y="60644"/>
                  </a:cubicBezTo>
                  <a:cubicBezTo>
                    <a:pt x="101431" y="60786"/>
                    <a:pt x="101140" y="60878"/>
                    <a:pt x="100995" y="60951"/>
                  </a:cubicBezTo>
                  <a:cubicBezTo>
                    <a:pt x="100747" y="61078"/>
                    <a:pt x="100522" y="61222"/>
                    <a:pt x="100317" y="61412"/>
                  </a:cubicBezTo>
                  <a:cubicBezTo>
                    <a:pt x="99962" y="61742"/>
                    <a:pt x="99823" y="62357"/>
                    <a:pt x="100130" y="62767"/>
                  </a:cubicBezTo>
                  <a:cubicBezTo>
                    <a:pt x="100175" y="62827"/>
                    <a:pt x="100225" y="62879"/>
                    <a:pt x="100278" y="62923"/>
                  </a:cubicBezTo>
                  <a:cubicBezTo>
                    <a:pt x="99426" y="63438"/>
                    <a:pt x="98611" y="64019"/>
                    <a:pt x="97634" y="64307"/>
                  </a:cubicBezTo>
                  <a:cubicBezTo>
                    <a:pt x="95928" y="64807"/>
                    <a:pt x="94064" y="64924"/>
                    <a:pt x="92303" y="65135"/>
                  </a:cubicBezTo>
                  <a:cubicBezTo>
                    <a:pt x="89486" y="65472"/>
                    <a:pt x="86642" y="65589"/>
                    <a:pt x="83803" y="65589"/>
                  </a:cubicBezTo>
                  <a:cubicBezTo>
                    <a:pt x="82926" y="65589"/>
                    <a:pt x="82049" y="65578"/>
                    <a:pt x="81174" y="65558"/>
                  </a:cubicBezTo>
                  <a:cubicBezTo>
                    <a:pt x="78037" y="65488"/>
                    <a:pt x="74825" y="65349"/>
                    <a:pt x="71764" y="64624"/>
                  </a:cubicBezTo>
                  <a:cubicBezTo>
                    <a:pt x="70718" y="64376"/>
                    <a:pt x="69678" y="64095"/>
                    <a:pt x="68665" y="63730"/>
                  </a:cubicBezTo>
                  <a:cubicBezTo>
                    <a:pt x="68000" y="63489"/>
                    <a:pt x="66828" y="63110"/>
                    <a:pt x="66363" y="62439"/>
                  </a:cubicBezTo>
                  <a:cubicBezTo>
                    <a:pt x="66400" y="62409"/>
                    <a:pt x="66435" y="62371"/>
                    <a:pt x="66463" y="62316"/>
                  </a:cubicBezTo>
                  <a:cubicBezTo>
                    <a:pt x="66970" y="61365"/>
                    <a:pt x="67568" y="60485"/>
                    <a:pt x="68196" y="59610"/>
                  </a:cubicBezTo>
                  <a:cubicBezTo>
                    <a:pt x="68608" y="59034"/>
                    <a:pt x="68956" y="58319"/>
                    <a:pt x="69440" y="57800"/>
                  </a:cubicBezTo>
                  <a:cubicBezTo>
                    <a:pt x="69912" y="58062"/>
                    <a:pt x="70396" y="58300"/>
                    <a:pt x="70891" y="58519"/>
                  </a:cubicBezTo>
                  <a:cubicBezTo>
                    <a:pt x="70469" y="59427"/>
                    <a:pt x="69938" y="60280"/>
                    <a:pt x="69566" y="61213"/>
                  </a:cubicBezTo>
                  <a:cubicBezTo>
                    <a:pt x="69507" y="61361"/>
                    <a:pt x="69647" y="61476"/>
                    <a:pt x="69781" y="61476"/>
                  </a:cubicBezTo>
                  <a:cubicBezTo>
                    <a:pt x="69848" y="61476"/>
                    <a:pt x="69914" y="61447"/>
                    <a:pt x="69950" y="61377"/>
                  </a:cubicBezTo>
                  <a:cubicBezTo>
                    <a:pt x="70416" y="60481"/>
                    <a:pt x="70946" y="59637"/>
                    <a:pt x="71293" y="58695"/>
                  </a:cubicBezTo>
                  <a:cubicBezTo>
                    <a:pt x="71640" y="58841"/>
                    <a:pt x="71992" y="58981"/>
                    <a:pt x="72349" y="59111"/>
                  </a:cubicBezTo>
                  <a:cubicBezTo>
                    <a:pt x="72087" y="59883"/>
                    <a:pt x="71764" y="60636"/>
                    <a:pt x="71532" y="61418"/>
                  </a:cubicBezTo>
                  <a:cubicBezTo>
                    <a:pt x="71470" y="61631"/>
                    <a:pt x="71651" y="61788"/>
                    <a:pt x="71829" y="61788"/>
                  </a:cubicBezTo>
                  <a:cubicBezTo>
                    <a:pt x="71922" y="61788"/>
                    <a:pt x="72014" y="61745"/>
                    <a:pt x="72071" y="61647"/>
                  </a:cubicBezTo>
                  <a:cubicBezTo>
                    <a:pt x="72486" y="60928"/>
                    <a:pt x="72828" y="60143"/>
                    <a:pt x="72939" y="59319"/>
                  </a:cubicBezTo>
                  <a:cubicBezTo>
                    <a:pt x="73487" y="59503"/>
                    <a:pt x="74044" y="59671"/>
                    <a:pt x="74601" y="59823"/>
                  </a:cubicBezTo>
                  <a:cubicBezTo>
                    <a:pt x="74592" y="59849"/>
                    <a:pt x="74586" y="59876"/>
                    <a:pt x="74585" y="59908"/>
                  </a:cubicBezTo>
                  <a:cubicBezTo>
                    <a:pt x="74540" y="60639"/>
                    <a:pt x="74244" y="61330"/>
                    <a:pt x="74193" y="62068"/>
                  </a:cubicBezTo>
                  <a:cubicBezTo>
                    <a:pt x="74182" y="62220"/>
                    <a:pt x="74300" y="62299"/>
                    <a:pt x="74422" y="62299"/>
                  </a:cubicBezTo>
                  <a:cubicBezTo>
                    <a:pt x="74523" y="62299"/>
                    <a:pt x="74627" y="62245"/>
                    <a:pt x="74661" y="62132"/>
                  </a:cubicBezTo>
                  <a:cubicBezTo>
                    <a:pt x="74882" y="61409"/>
                    <a:pt x="75168" y="60744"/>
                    <a:pt x="75183" y="59978"/>
                  </a:cubicBezTo>
                  <a:cubicBezTo>
                    <a:pt x="76058" y="60200"/>
                    <a:pt x="76938" y="60386"/>
                    <a:pt x="77814" y="60548"/>
                  </a:cubicBezTo>
                  <a:cubicBezTo>
                    <a:pt x="78010" y="60584"/>
                    <a:pt x="78207" y="60614"/>
                    <a:pt x="78404" y="60647"/>
                  </a:cubicBezTo>
                  <a:cubicBezTo>
                    <a:pt x="78010" y="61359"/>
                    <a:pt x="78081" y="62319"/>
                    <a:pt x="78128" y="63094"/>
                  </a:cubicBezTo>
                  <a:cubicBezTo>
                    <a:pt x="78140" y="63277"/>
                    <a:pt x="78276" y="63368"/>
                    <a:pt x="78412" y="63368"/>
                  </a:cubicBezTo>
                  <a:cubicBezTo>
                    <a:pt x="78549" y="63368"/>
                    <a:pt x="78685" y="63277"/>
                    <a:pt x="78697" y="63094"/>
                  </a:cubicBezTo>
                  <a:cubicBezTo>
                    <a:pt x="78743" y="62349"/>
                    <a:pt x="78742" y="61459"/>
                    <a:pt x="79047" y="60755"/>
                  </a:cubicBezTo>
                  <a:cubicBezTo>
                    <a:pt x="79809" y="60869"/>
                    <a:pt x="80576" y="60963"/>
                    <a:pt x="81348" y="61036"/>
                  </a:cubicBezTo>
                  <a:cubicBezTo>
                    <a:pt x="81263" y="61634"/>
                    <a:pt x="81218" y="62226"/>
                    <a:pt x="81329" y="62827"/>
                  </a:cubicBezTo>
                  <a:cubicBezTo>
                    <a:pt x="81354" y="62961"/>
                    <a:pt x="81473" y="63027"/>
                    <a:pt x="81593" y="63027"/>
                  </a:cubicBezTo>
                  <a:cubicBezTo>
                    <a:pt x="81715" y="63027"/>
                    <a:pt x="81839" y="62959"/>
                    <a:pt x="81867" y="62827"/>
                  </a:cubicBezTo>
                  <a:cubicBezTo>
                    <a:pt x="81985" y="62257"/>
                    <a:pt x="82076" y="61676"/>
                    <a:pt x="82054" y="61095"/>
                  </a:cubicBezTo>
                  <a:lnTo>
                    <a:pt x="82054" y="61095"/>
                  </a:lnTo>
                  <a:cubicBezTo>
                    <a:pt x="83154" y="61181"/>
                    <a:pt x="84256" y="61222"/>
                    <a:pt x="85355" y="61222"/>
                  </a:cubicBezTo>
                  <a:cubicBezTo>
                    <a:pt x="85525" y="61222"/>
                    <a:pt x="85696" y="61221"/>
                    <a:pt x="85866" y="61219"/>
                  </a:cubicBezTo>
                  <a:cubicBezTo>
                    <a:pt x="85897" y="61613"/>
                    <a:pt x="85986" y="61986"/>
                    <a:pt x="86128" y="62366"/>
                  </a:cubicBezTo>
                  <a:cubicBezTo>
                    <a:pt x="86174" y="62493"/>
                    <a:pt x="86270" y="62548"/>
                    <a:pt x="86364" y="62548"/>
                  </a:cubicBezTo>
                  <a:cubicBezTo>
                    <a:pt x="86506" y="62548"/>
                    <a:pt x="86646" y="62424"/>
                    <a:pt x="86620" y="62232"/>
                  </a:cubicBezTo>
                  <a:cubicBezTo>
                    <a:pt x="86575" y="61893"/>
                    <a:pt x="86502" y="61554"/>
                    <a:pt x="86465" y="61213"/>
                  </a:cubicBezTo>
                  <a:cubicBezTo>
                    <a:pt x="86877" y="61203"/>
                    <a:pt x="87290" y="61187"/>
                    <a:pt x="87700" y="61162"/>
                  </a:cubicBezTo>
                  <a:cubicBezTo>
                    <a:pt x="88313" y="61128"/>
                    <a:pt x="88927" y="61084"/>
                    <a:pt x="89540" y="61023"/>
                  </a:cubicBezTo>
                  <a:cubicBezTo>
                    <a:pt x="89595" y="61780"/>
                    <a:pt x="89991" y="62410"/>
                    <a:pt x="90458" y="62993"/>
                  </a:cubicBezTo>
                  <a:cubicBezTo>
                    <a:pt x="90493" y="63037"/>
                    <a:pt x="90534" y="63055"/>
                    <a:pt x="90573" y="63055"/>
                  </a:cubicBezTo>
                  <a:cubicBezTo>
                    <a:pt x="90685" y="63055"/>
                    <a:pt x="90789" y="62904"/>
                    <a:pt x="90735" y="62778"/>
                  </a:cubicBezTo>
                  <a:cubicBezTo>
                    <a:pt x="90480" y="62194"/>
                    <a:pt x="90089" y="61616"/>
                    <a:pt x="90046" y="60966"/>
                  </a:cubicBezTo>
                  <a:cubicBezTo>
                    <a:pt x="90821" y="60878"/>
                    <a:pt x="91591" y="60766"/>
                    <a:pt x="92356" y="60615"/>
                  </a:cubicBezTo>
                  <a:cubicBezTo>
                    <a:pt x="92744" y="61388"/>
                    <a:pt x="92822" y="62280"/>
                    <a:pt x="93314" y="62998"/>
                  </a:cubicBezTo>
                  <a:cubicBezTo>
                    <a:pt x="93374" y="63085"/>
                    <a:pt x="93456" y="63123"/>
                    <a:pt x="93535" y="63123"/>
                  </a:cubicBezTo>
                  <a:cubicBezTo>
                    <a:pt x="93684" y="63123"/>
                    <a:pt x="93824" y="62988"/>
                    <a:pt x="93791" y="62797"/>
                  </a:cubicBezTo>
                  <a:cubicBezTo>
                    <a:pt x="93652" y="62002"/>
                    <a:pt x="93436" y="61195"/>
                    <a:pt x="93081" y="60462"/>
                  </a:cubicBezTo>
                  <a:cubicBezTo>
                    <a:pt x="93674" y="60326"/>
                    <a:pt x="94263" y="60166"/>
                    <a:pt x="94842" y="59976"/>
                  </a:cubicBezTo>
                  <a:cubicBezTo>
                    <a:pt x="95241" y="59846"/>
                    <a:pt x="95636" y="59699"/>
                    <a:pt x="96023" y="59531"/>
                  </a:cubicBezTo>
                  <a:lnTo>
                    <a:pt x="96023" y="59531"/>
                  </a:lnTo>
                  <a:cubicBezTo>
                    <a:pt x="95967" y="59612"/>
                    <a:pt x="95950" y="59721"/>
                    <a:pt x="96010" y="59832"/>
                  </a:cubicBezTo>
                  <a:cubicBezTo>
                    <a:pt x="96245" y="60278"/>
                    <a:pt x="96469" y="60738"/>
                    <a:pt x="96637" y="61214"/>
                  </a:cubicBezTo>
                  <a:cubicBezTo>
                    <a:pt x="96670" y="61312"/>
                    <a:pt x="96765" y="61361"/>
                    <a:pt x="96855" y="61361"/>
                  </a:cubicBezTo>
                  <a:cubicBezTo>
                    <a:pt x="96960" y="61361"/>
                    <a:pt x="97060" y="61294"/>
                    <a:pt x="97049" y="61159"/>
                  </a:cubicBezTo>
                  <a:cubicBezTo>
                    <a:pt x="96998" y="60564"/>
                    <a:pt x="96783" y="60063"/>
                    <a:pt x="96530" y="59529"/>
                  </a:cubicBezTo>
                  <a:cubicBezTo>
                    <a:pt x="96488" y="59441"/>
                    <a:pt x="96422" y="59395"/>
                    <a:pt x="96352" y="59380"/>
                  </a:cubicBezTo>
                  <a:cubicBezTo>
                    <a:pt x="96900" y="59121"/>
                    <a:pt x="97426" y="58817"/>
                    <a:pt x="97905" y="58462"/>
                  </a:cubicBezTo>
                  <a:cubicBezTo>
                    <a:pt x="98283" y="59268"/>
                    <a:pt x="98649" y="60079"/>
                    <a:pt x="99116" y="60834"/>
                  </a:cubicBezTo>
                  <a:cubicBezTo>
                    <a:pt x="99167" y="60918"/>
                    <a:pt x="99252" y="60954"/>
                    <a:pt x="99337" y="60954"/>
                  </a:cubicBezTo>
                  <a:cubicBezTo>
                    <a:pt x="99502" y="60954"/>
                    <a:pt x="99667" y="60821"/>
                    <a:pt x="99592" y="60634"/>
                  </a:cubicBezTo>
                  <a:cubicBezTo>
                    <a:pt x="99246" y="59756"/>
                    <a:pt x="98794" y="58931"/>
                    <a:pt x="98350" y="58098"/>
                  </a:cubicBezTo>
                  <a:cubicBezTo>
                    <a:pt x="98788" y="57717"/>
                    <a:pt x="99174" y="57280"/>
                    <a:pt x="99490" y="56784"/>
                  </a:cubicBezTo>
                  <a:close/>
                  <a:moveTo>
                    <a:pt x="19375" y="60511"/>
                  </a:moveTo>
                  <a:lnTo>
                    <a:pt x="19375" y="60511"/>
                  </a:lnTo>
                  <a:cubicBezTo>
                    <a:pt x="19886" y="60919"/>
                    <a:pt x="20559" y="61169"/>
                    <a:pt x="21130" y="61429"/>
                  </a:cubicBezTo>
                  <a:cubicBezTo>
                    <a:pt x="22160" y="61896"/>
                    <a:pt x="23127" y="62394"/>
                    <a:pt x="24202" y="62761"/>
                  </a:cubicBezTo>
                  <a:cubicBezTo>
                    <a:pt x="26427" y="63519"/>
                    <a:pt x="28774" y="63842"/>
                    <a:pt x="31114" y="63914"/>
                  </a:cubicBezTo>
                  <a:cubicBezTo>
                    <a:pt x="31578" y="63928"/>
                    <a:pt x="32042" y="63936"/>
                    <a:pt x="32507" y="63936"/>
                  </a:cubicBezTo>
                  <a:cubicBezTo>
                    <a:pt x="36887" y="63936"/>
                    <a:pt x="41344" y="63292"/>
                    <a:pt x="45458" y="61824"/>
                  </a:cubicBezTo>
                  <a:lnTo>
                    <a:pt x="45458" y="61824"/>
                  </a:lnTo>
                  <a:cubicBezTo>
                    <a:pt x="45161" y="62597"/>
                    <a:pt x="45140" y="63404"/>
                    <a:pt x="45095" y="64236"/>
                  </a:cubicBezTo>
                  <a:cubicBezTo>
                    <a:pt x="45044" y="65151"/>
                    <a:pt x="44860" y="66085"/>
                    <a:pt x="44730" y="67004"/>
                  </a:cubicBezTo>
                  <a:cubicBezTo>
                    <a:pt x="44551" y="66985"/>
                    <a:pt x="44371" y="66977"/>
                    <a:pt x="44190" y="66977"/>
                  </a:cubicBezTo>
                  <a:cubicBezTo>
                    <a:pt x="43624" y="66977"/>
                    <a:pt x="43051" y="67054"/>
                    <a:pt x="42495" y="67106"/>
                  </a:cubicBezTo>
                  <a:cubicBezTo>
                    <a:pt x="41460" y="67201"/>
                    <a:pt x="40424" y="67325"/>
                    <a:pt x="39387" y="67428"/>
                  </a:cubicBezTo>
                  <a:cubicBezTo>
                    <a:pt x="38029" y="67564"/>
                    <a:pt x="36593" y="67730"/>
                    <a:pt x="35197" y="67730"/>
                  </a:cubicBezTo>
                  <a:cubicBezTo>
                    <a:pt x="35007" y="67730"/>
                    <a:pt x="34817" y="67727"/>
                    <a:pt x="34628" y="67720"/>
                  </a:cubicBezTo>
                  <a:cubicBezTo>
                    <a:pt x="34609" y="67618"/>
                    <a:pt x="34593" y="67513"/>
                    <a:pt x="34576" y="67409"/>
                  </a:cubicBezTo>
                  <a:cubicBezTo>
                    <a:pt x="35251" y="67238"/>
                    <a:pt x="35910" y="67008"/>
                    <a:pt x="36537" y="66687"/>
                  </a:cubicBezTo>
                  <a:cubicBezTo>
                    <a:pt x="36654" y="66627"/>
                    <a:pt x="36637" y="66419"/>
                    <a:pt x="36499" y="66397"/>
                  </a:cubicBezTo>
                  <a:cubicBezTo>
                    <a:pt x="36363" y="66375"/>
                    <a:pt x="36233" y="66364"/>
                    <a:pt x="36106" y="66364"/>
                  </a:cubicBezTo>
                  <a:cubicBezTo>
                    <a:pt x="35832" y="66364"/>
                    <a:pt x="35570" y="66412"/>
                    <a:pt x="35280" y="66485"/>
                  </a:cubicBezTo>
                  <a:cubicBezTo>
                    <a:pt x="34564" y="66663"/>
                    <a:pt x="33889" y="66840"/>
                    <a:pt x="33152" y="66940"/>
                  </a:cubicBezTo>
                  <a:cubicBezTo>
                    <a:pt x="31858" y="67111"/>
                    <a:pt x="30543" y="67138"/>
                    <a:pt x="29255" y="67321"/>
                  </a:cubicBezTo>
                  <a:cubicBezTo>
                    <a:pt x="29037" y="67352"/>
                    <a:pt x="28978" y="67518"/>
                    <a:pt x="29016" y="67679"/>
                  </a:cubicBezTo>
                  <a:cubicBezTo>
                    <a:pt x="28965" y="67678"/>
                    <a:pt x="28914" y="67678"/>
                    <a:pt x="28864" y="67678"/>
                  </a:cubicBezTo>
                  <a:cubicBezTo>
                    <a:pt x="28315" y="67678"/>
                    <a:pt x="27760" y="67731"/>
                    <a:pt x="27218" y="67739"/>
                  </a:cubicBezTo>
                  <a:cubicBezTo>
                    <a:pt x="27158" y="67740"/>
                    <a:pt x="27099" y="67740"/>
                    <a:pt x="27039" y="67740"/>
                  </a:cubicBezTo>
                  <a:cubicBezTo>
                    <a:pt x="26180" y="67740"/>
                    <a:pt x="25313" y="67651"/>
                    <a:pt x="24479" y="67451"/>
                  </a:cubicBezTo>
                  <a:cubicBezTo>
                    <a:pt x="23657" y="67254"/>
                    <a:pt x="22916" y="66881"/>
                    <a:pt x="22071" y="66741"/>
                  </a:cubicBezTo>
                  <a:cubicBezTo>
                    <a:pt x="21294" y="66612"/>
                    <a:pt x="20512" y="66511"/>
                    <a:pt x="19733" y="66406"/>
                  </a:cubicBezTo>
                  <a:cubicBezTo>
                    <a:pt x="19693" y="66022"/>
                    <a:pt x="19655" y="65639"/>
                    <a:pt x="19613" y="65257"/>
                  </a:cubicBezTo>
                  <a:cubicBezTo>
                    <a:pt x="19582" y="64980"/>
                    <a:pt x="19532" y="64699"/>
                    <a:pt x="19480" y="64420"/>
                  </a:cubicBezTo>
                  <a:cubicBezTo>
                    <a:pt x="19638" y="63205"/>
                    <a:pt x="19696" y="61754"/>
                    <a:pt x="19375" y="60511"/>
                  </a:cubicBezTo>
                  <a:close/>
                  <a:moveTo>
                    <a:pt x="96201" y="65580"/>
                  </a:moveTo>
                  <a:cubicBezTo>
                    <a:pt x="96121" y="66023"/>
                    <a:pt x="96013" y="66462"/>
                    <a:pt x="95940" y="66905"/>
                  </a:cubicBezTo>
                  <a:cubicBezTo>
                    <a:pt x="95793" y="67795"/>
                    <a:pt x="95723" y="68707"/>
                    <a:pt x="95625" y="69603"/>
                  </a:cubicBezTo>
                  <a:cubicBezTo>
                    <a:pt x="95618" y="69666"/>
                    <a:pt x="95615" y="69727"/>
                    <a:pt x="95609" y="69790"/>
                  </a:cubicBezTo>
                  <a:cubicBezTo>
                    <a:pt x="95573" y="69753"/>
                    <a:pt x="95523" y="69727"/>
                    <a:pt x="95467" y="69727"/>
                  </a:cubicBezTo>
                  <a:cubicBezTo>
                    <a:pt x="95439" y="69727"/>
                    <a:pt x="95410" y="69733"/>
                    <a:pt x="95380" y="69747"/>
                  </a:cubicBezTo>
                  <a:cubicBezTo>
                    <a:pt x="94303" y="70249"/>
                    <a:pt x="93180" y="70640"/>
                    <a:pt x="92079" y="71089"/>
                  </a:cubicBezTo>
                  <a:cubicBezTo>
                    <a:pt x="92059" y="71075"/>
                    <a:pt x="92040" y="71061"/>
                    <a:pt x="92012" y="71054"/>
                  </a:cubicBezTo>
                  <a:cubicBezTo>
                    <a:pt x="90346" y="70578"/>
                    <a:pt x="88548" y="69462"/>
                    <a:pt x="86743" y="69462"/>
                  </a:cubicBezTo>
                  <a:cubicBezTo>
                    <a:pt x="86665" y="69462"/>
                    <a:pt x="86587" y="69464"/>
                    <a:pt x="86509" y="69468"/>
                  </a:cubicBezTo>
                  <a:cubicBezTo>
                    <a:pt x="86468" y="69015"/>
                    <a:pt x="86432" y="68561"/>
                    <a:pt x="86456" y="68119"/>
                  </a:cubicBezTo>
                  <a:cubicBezTo>
                    <a:pt x="86487" y="67523"/>
                    <a:pt x="86519" y="67026"/>
                    <a:pt x="86231" y="66489"/>
                  </a:cubicBezTo>
                  <a:cubicBezTo>
                    <a:pt x="86231" y="66488"/>
                    <a:pt x="86230" y="66488"/>
                    <a:pt x="86230" y="66487"/>
                  </a:cubicBezTo>
                  <a:cubicBezTo>
                    <a:pt x="88058" y="66435"/>
                    <a:pt x="89885" y="66326"/>
                    <a:pt x="91701" y="66142"/>
                  </a:cubicBezTo>
                  <a:cubicBezTo>
                    <a:pt x="93195" y="65990"/>
                    <a:pt x="94712" y="65836"/>
                    <a:pt x="96201" y="65580"/>
                  </a:cubicBezTo>
                  <a:close/>
                  <a:moveTo>
                    <a:pt x="70345" y="65189"/>
                  </a:moveTo>
                  <a:lnTo>
                    <a:pt x="70345" y="65189"/>
                  </a:lnTo>
                  <a:cubicBezTo>
                    <a:pt x="70355" y="65193"/>
                    <a:pt x="70367" y="65194"/>
                    <a:pt x="70376" y="65199"/>
                  </a:cubicBezTo>
                  <a:cubicBezTo>
                    <a:pt x="73388" y="66022"/>
                    <a:pt x="76478" y="66278"/>
                    <a:pt x="79593" y="66422"/>
                  </a:cubicBezTo>
                  <a:cubicBezTo>
                    <a:pt x="80035" y="66443"/>
                    <a:pt x="80480" y="66459"/>
                    <a:pt x="80923" y="66473"/>
                  </a:cubicBezTo>
                  <a:cubicBezTo>
                    <a:pt x="80810" y="67521"/>
                    <a:pt x="80626" y="68564"/>
                    <a:pt x="80500" y="69617"/>
                  </a:cubicBezTo>
                  <a:cubicBezTo>
                    <a:pt x="79875" y="69712"/>
                    <a:pt x="79230" y="70111"/>
                    <a:pt x="78656" y="70322"/>
                  </a:cubicBezTo>
                  <a:cubicBezTo>
                    <a:pt x="77798" y="70638"/>
                    <a:pt x="76922" y="70914"/>
                    <a:pt x="76079" y="71273"/>
                  </a:cubicBezTo>
                  <a:cubicBezTo>
                    <a:pt x="76035" y="71240"/>
                    <a:pt x="75979" y="71216"/>
                    <a:pt x="75914" y="71211"/>
                  </a:cubicBezTo>
                  <a:cubicBezTo>
                    <a:pt x="75121" y="71156"/>
                    <a:pt x="74632" y="70619"/>
                    <a:pt x="73939" y="70334"/>
                  </a:cubicBezTo>
                  <a:cubicBezTo>
                    <a:pt x="72933" y="69920"/>
                    <a:pt x="71907" y="69569"/>
                    <a:pt x="70946" y="69055"/>
                  </a:cubicBezTo>
                  <a:cubicBezTo>
                    <a:pt x="70933" y="69048"/>
                    <a:pt x="70921" y="69046"/>
                    <a:pt x="70909" y="69046"/>
                  </a:cubicBezTo>
                  <a:cubicBezTo>
                    <a:pt x="70904" y="69046"/>
                    <a:pt x="70899" y="69046"/>
                    <a:pt x="70894" y="69047"/>
                  </a:cubicBezTo>
                  <a:cubicBezTo>
                    <a:pt x="70756" y="68217"/>
                    <a:pt x="70563" y="67366"/>
                    <a:pt x="70501" y="66539"/>
                  </a:cubicBezTo>
                  <a:cubicBezTo>
                    <a:pt x="70468" y="66071"/>
                    <a:pt x="70450" y="65623"/>
                    <a:pt x="70345" y="65189"/>
                  </a:cubicBezTo>
                  <a:close/>
                  <a:moveTo>
                    <a:pt x="19781" y="66880"/>
                  </a:moveTo>
                  <a:lnTo>
                    <a:pt x="19781" y="66880"/>
                  </a:lnTo>
                  <a:cubicBezTo>
                    <a:pt x="20313" y="67125"/>
                    <a:pt x="20877" y="67241"/>
                    <a:pt x="21481" y="67314"/>
                  </a:cubicBezTo>
                  <a:cubicBezTo>
                    <a:pt x="22485" y="67435"/>
                    <a:pt x="23340" y="67827"/>
                    <a:pt x="24300" y="68105"/>
                  </a:cubicBezTo>
                  <a:cubicBezTo>
                    <a:pt x="25068" y="68328"/>
                    <a:pt x="25891" y="68387"/>
                    <a:pt x="26684" y="68430"/>
                  </a:cubicBezTo>
                  <a:cubicBezTo>
                    <a:pt x="27315" y="68464"/>
                    <a:pt x="27973" y="68522"/>
                    <a:pt x="28620" y="68522"/>
                  </a:cubicBezTo>
                  <a:cubicBezTo>
                    <a:pt x="28755" y="68522"/>
                    <a:pt x="28890" y="68520"/>
                    <a:pt x="29024" y="68514"/>
                  </a:cubicBezTo>
                  <a:cubicBezTo>
                    <a:pt x="29026" y="68565"/>
                    <a:pt x="29029" y="68616"/>
                    <a:pt x="29032" y="68669"/>
                  </a:cubicBezTo>
                  <a:cubicBezTo>
                    <a:pt x="29068" y="69300"/>
                    <a:pt x="28967" y="69933"/>
                    <a:pt x="28950" y="70566"/>
                  </a:cubicBezTo>
                  <a:cubicBezTo>
                    <a:pt x="28945" y="70676"/>
                    <a:pt x="28942" y="70784"/>
                    <a:pt x="28938" y="70893"/>
                  </a:cubicBezTo>
                  <a:cubicBezTo>
                    <a:pt x="28640" y="70862"/>
                    <a:pt x="28338" y="70849"/>
                    <a:pt x="28032" y="70849"/>
                  </a:cubicBezTo>
                  <a:cubicBezTo>
                    <a:pt x="26556" y="70849"/>
                    <a:pt x="25010" y="71161"/>
                    <a:pt x="23600" y="71276"/>
                  </a:cubicBezTo>
                  <a:cubicBezTo>
                    <a:pt x="23587" y="71278"/>
                    <a:pt x="23578" y="71282"/>
                    <a:pt x="23567" y="71285"/>
                  </a:cubicBezTo>
                  <a:cubicBezTo>
                    <a:pt x="23007" y="71035"/>
                    <a:pt x="22448" y="70778"/>
                    <a:pt x="21889" y="70525"/>
                  </a:cubicBezTo>
                  <a:cubicBezTo>
                    <a:pt x="21298" y="70260"/>
                    <a:pt x="20567" y="70019"/>
                    <a:pt x="19999" y="69647"/>
                  </a:cubicBezTo>
                  <a:cubicBezTo>
                    <a:pt x="19977" y="69264"/>
                    <a:pt x="19953" y="68879"/>
                    <a:pt x="19924" y="68495"/>
                  </a:cubicBezTo>
                  <a:cubicBezTo>
                    <a:pt x="19882" y="67957"/>
                    <a:pt x="19832" y="67418"/>
                    <a:pt x="19781" y="66880"/>
                  </a:cubicBezTo>
                  <a:close/>
                  <a:moveTo>
                    <a:pt x="44621" y="67847"/>
                  </a:moveTo>
                  <a:lnTo>
                    <a:pt x="44621" y="67847"/>
                  </a:lnTo>
                  <a:cubicBezTo>
                    <a:pt x="44519" y="68754"/>
                    <a:pt x="44407" y="69657"/>
                    <a:pt x="44282" y="70559"/>
                  </a:cubicBezTo>
                  <a:cubicBezTo>
                    <a:pt x="44257" y="70558"/>
                    <a:pt x="44231" y="70558"/>
                    <a:pt x="44205" y="70558"/>
                  </a:cubicBezTo>
                  <a:cubicBezTo>
                    <a:pt x="43481" y="70558"/>
                    <a:pt x="42704" y="70826"/>
                    <a:pt x="42020" y="70987"/>
                  </a:cubicBezTo>
                  <a:cubicBezTo>
                    <a:pt x="41286" y="71159"/>
                    <a:pt x="40557" y="71358"/>
                    <a:pt x="39830" y="71564"/>
                  </a:cubicBezTo>
                  <a:cubicBezTo>
                    <a:pt x="39181" y="71310"/>
                    <a:pt x="38426" y="71208"/>
                    <a:pt x="37778" y="71045"/>
                  </a:cubicBezTo>
                  <a:cubicBezTo>
                    <a:pt x="36825" y="70807"/>
                    <a:pt x="35878" y="70521"/>
                    <a:pt x="34994" y="70089"/>
                  </a:cubicBezTo>
                  <a:cubicBezTo>
                    <a:pt x="34915" y="69474"/>
                    <a:pt x="34820" y="68865"/>
                    <a:pt x="34717" y="68257"/>
                  </a:cubicBezTo>
                  <a:lnTo>
                    <a:pt x="34717" y="68257"/>
                  </a:lnTo>
                  <a:cubicBezTo>
                    <a:pt x="35047" y="68317"/>
                    <a:pt x="35383" y="68330"/>
                    <a:pt x="35727" y="68330"/>
                  </a:cubicBezTo>
                  <a:cubicBezTo>
                    <a:pt x="35850" y="68330"/>
                    <a:pt x="35974" y="68329"/>
                    <a:pt x="36099" y="68327"/>
                  </a:cubicBezTo>
                  <a:cubicBezTo>
                    <a:pt x="37094" y="68312"/>
                    <a:pt x="38085" y="68309"/>
                    <a:pt x="39080" y="68251"/>
                  </a:cubicBezTo>
                  <a:cubicBezTo>
                    <a:pt x="40117" y="68191"/>
                    <a:pt x="41152" y="68131"/>
                    <a:pt x="42185" y="68031"/>
                  </a:cubicBezTo>
                  <a:cubicBezTo>
                    <a:pt x="42984" y="67955"/>
                    <a:pt x="43822" y="67964"/>
                    <a:pt x="44621" y="67847"/>
                  </a:cubicBezTo>
                  <a:close/>
                  <a:moveTo>
                    <a:pt x="70922" y="69214"/>
                  </a:moveTo>
                  <a:lnTo>
                    <a:pt x="70922" y="69214"/>
                  </a:lnTo>
                  <a:cubicBezTo>
                    <a:pt x="71820" y="69822"/>
                    <a:pt x="72751" y="70363"/>
                    <a:pt x="73729" y="70830"/>
                  </a:cubicBezTo>
                  <a:cubicBezTo>
                    <a:pt x="74275" y="71092"/>
                    <a:pt x="74680" y="71431"/>
                    <a:pt x="75189" y="71634"/>
                  </a:cubicBezTo>
                  <a:cubicBezTo>
                    <a:pt x="74834" y="71773"/>
                    <a:pt x="74480" y="71911"/>
                    <a:pt x="74125" y="72049"/>
                  </a:cubicBezTo>
                  <a:cubicBezTo>
                    <a:pt x="73718" y="71773"/>
                    <a:pt x="73194" y="71611"/>
                    <a:pt x="72765" y="71393"/>
                  </a:cubicBezTo>
                  <a:cubicBezTo>
                    <a:pt x="72191" y="71099"/>
                    <a:pt x="71614" y="70765"/>
                    <a:pt x="71092" y="70374"/>
                  </a:cubicBezTo>
                  <a:cubicBezTo>
                    <a:pt x="71046" y="70059"/>
                    <a:pt x="71001" y="69740"/>
                    <a:pt x="70956" y="69424"/>
                  </a:cubicBezTo>
                  <a:cubicBezTo>
                    <a:pt x="70946" y="69354"/>
                    <a:pt x="70934" y="69286"/>
                    <a:pt x="70922" y="69214"/>
                  </a:cubicBezTo>
                  <a:close/>
                  <a:moveTo>
                    <a:pt x="86547" y="69895"/>
                  </a:moveTo>
                  <a:cubicBezTo>
                    <a:pt x="87377" y="69986"/>
                    <a:pt x="88196" y="70297"/>
                    <a:pt x="88987" y="70524"/>
                  </a:cubicBezTo>
                  <a:cubicBezTo>
                    <a:pt x="89782" y="70753"/>
                    <a:pt x="90515" y="71211"/>
                    <a:pt x="91318" y="71414"/>
                  </a:cubicBezTo>
                  <a:cubicBezTo>
                    <a:pt x="91159" y="71485"/>
                    <a:pt x="91002" y="71557"/>
                    <a:pt x="90844" y="71631"/>
                  </a:cubicBezTo>
                  <a:cubicBezTo>
                    <a:pt x="90347" y="71871"/>
                    <a:pt x="89842" y="72090"/>
                    <a:pt x="89331" y="72299"/>
                  </a:cubicBezTo>
                  <a:cubicBezTo>
                    <a:pt x="89314" y="72282"/>
                    <a:pt x="89293" y="72263"/>
                    <a:pt x="89267" y="72253"/>
                  </a:cubicBezTo>
                  <a:cubicBezTo>
                    <a:pt x="88748" y="72036"/>
                    <a:pt x="88183" y="71864"/>
                    <a:pt x="87643" y="71705"/>
                  </a:cubicBezTo>
                  <a:cubicBezTo>
                    <a:pt x="87314" y="71608"/>
                    <a:pt x="86962" y="71550"/>
                    <a:pt x="86620" y="71465"/>
                  </a:cubicBezTo>
                  <a:cubicBezTo>
                    <a:pt x="86604" y="71116"/>
                    <a:pt x="86589" y="70765"/>
                    <a:pt x="86578" y="70417"/>
                  </a:cubicBezTo>
                  <a:cubicBezTo>
                    <a:pt x="86572" y="70244"/>
                    <a:pt x="86560" y="70069"/>
                    <a:pt x="86547" y="69895"/>
                  </a:cubicBezTo>
                  <a:close/>
                  <a:moveTo>
                    <a:pt x="35054" y="70573"/>
                  </a:moveTo>
                  <a:lnTo>
                    <a:pt x="35054" y="70573"/>
                  </a:lnTo>
                  <a:cubicBezTo>
                    <a:pt x="35701" y="70950"/>
                    <a:pt x="36385" y="71218"/>
                    <a:pt x="37113" y="71456"/>
                  </a:cubicBezTo>
                  <a:cubicBezTo>
                    <a:pt x="37568" y="71605"/>
                    <a:pt x="38051" y="71786"/>
                    <a:pt x="38540" y="71950"/>
                  </a:cubicBezTo>
                  <a:cubicBezTo>
                    <a:pt x="38136" y="72083"/>
                    <a:pt x="37734" y="72223"/>
                    <a:pt x="37334" y="72367"/>
                  </a:cubicBezTo>
                  <a:cubicBezTo>
                    <a:pt x="37328" y="72359"/>
                    <a:pt x="37324" y="72351"/>
                    <a:pt x="37316" y="72343"/>
                  </a:cubicBezTo>
                  <a:cubicBezTo>
                    <a:pt x="36938" y="72000"/>
                    <a:pt x="36319" y="71804"/>
                    <a:pt x="35857" y="71573"/>
                  </a:cubicBezTo>
                  <a:cubicBezTo>
                    <a:pt x="35610" y="71449"/>
                    <a:pt x="35368" y="71365"/>
                    <a:pt x="35118" y="71336"/>
                  </a:cubicBezTo>
                  <a:cubicBezTo>
                    <a:pt x="35105" y="71118"/>
                    <a:pt x="35089" y="70895"/>
                    <a:pt x="35067" y="70674"/>
                  </a:cubicBezTo>
                  <a:cubicBezTo>
                    <a:pt x="35062" y="70640"/>
                    <a:pt x="35058" y="70608"/>
                    <a:pt x="35054" y="70573"/>
                  </a:cubicBezTo>
                  <a:close/>
                  <a:moveTo>
                    <a:pt x="24179" y="71554"/>
                  </a:moveTo>
                  <a:lnTo>
                    <a:pt x="24179" y="71554"/>
                  </a:lnTo>
                  <a:cubicBezTo>
                    <a:pt x="25237" y="71646"/>
                    <a:pt x="26357" y="71762"/>
                    <a:pt x="27451" y="71762"/>
                  </a:cubicBezTo>
                  <a:cubicBezTo>
                    <a:pt x="27945" y="71762"/>
                    <a:pt x="28433" y="71739"/>
                    <a:pt x="28907" y="71678"/>
                  </a:cubicBezTo>
                  <a:lnTo>
                    <a:pt x="28907" y="71678"/>
                  </a:lnTo>
                  <a:cubicBezTo>
                    <a:pt x="28902" y="71801"/>
                    <a:pt x="28893" y="71924"/>
                    <a:pt x="28887" y="72047"/>
                  </a:cubicBezTo>
                  <a:cubicBezTo>
                    <a:pt x="28181" y="72185"/>
                    <a:pt x="27479" y="72628"/>
                    <a:pt x="26757" y="72766"/>
                  </a:cubicBezTo>
                  <a:cubicBezTo>
                    <a:pt x="26037" y="72418"/>
                    <a:pt x="25335" y="72028"/>
                    <a:pt x="24593" y="71728"/>
                  </a:cubicBezTo>
                  <a:cubicBezTo>
                    <a:pt x="24454" y="71671"/>
                    <a:pt x="24316" y="71612"/>
                    <a:pt x="24179" y="71554"/>
                  </a:cubicBezTo>
                  <a:close/>
                  <a:moveTo>
                    <a:pt x="35154" y="72035"/>
                  </a:moveTo>
                  <a:lnTo>
                    <a:pt x="35154" y="72035"/>
                  </a:lnTo>
                  <a:cubicBezTo>
                    <a:pt x="35420" y="72137"/>
                    <a:pt x="35679" y="72263"/>
                    <a:pt x="35935" y="72393"/>
                  </a:cubicBezTo>
                  <a:cubicBezTo>
                    <a:pt x="36115" y="72485"/>
                    <a:pt x="36303" y="72590"/>
                    <a:pt x="36499" y="72672"/>
                  </a:cubicBezTo>
                  <a:cubicBezTo>
                    <a:pt x="36064" y="72830"/>
                    <a:pt x="35629" y="72983"/>
                    <a:pt x="35190" y="73127"/>
                  </a:cubicBezTo>
                  <a:cubicBezTo>
                    <a:pt x="35178" y="72763"/>
                    <a:pt x="35168" y="72399"/>
                    <a:pt x="35154" y="72035"/>
                  </a:cubicBezTo>
                  <a:close/>
                  <a:moveTo>
                    <a:pt x="71200" y="71070"/>
                  </a:moveTo>
                  <a:cubicBezTo>
                    <a:pt x="71459" y="71308"/>
                    <a:pt x="71745" y="71517"/>
                    <a:pt x="72065" y="71719"/>
                  </a:cubicBezTo>
                  <a:cubicBezTo>
                    <a:pt x="72417" y="71934"/>
                    <a:pt x="72844" y="72196"/>
                    <a:pt x="73280" y="72387"/>
                  </a:cubicBezTo>
                  <a:cubicBezTo>
                    <a:pt x="73218" y="72413"/>
                    <a:pt x="73157" y="72437"/>
                    <a:pt x="73097" y="72463"/>
                  </a:cubicBezTo>
                  <a:cubicBezTo>
                    <a:pt x="72552" y="72691"/>
                    <a:pt x="72093" y="73005"/>
                    <a:pt x="71618" y="73306"/>
                  </a:cubicBezTo>
                  <a:cubicBezTo>
                    <a:pt x="71557" y="73038"/>
                    <a:pt x="71491" y="72772"/>
                    <a:pt x="71443" y="72510"/>
                  </a:cubicBezTo>
                  <a:cubicBezTo>
                    <a:pt x="71355" y="72032"/>
                    <a:pt x="71276" y="71551"/>
                    <a:pt x="71200" y="71070"/>
                  </a:cubicBezTo>
                  <a:close/>
                  <a:moveTo>
                    <a:pt x="20091" y="71874"/>
                  </a:moveTo>
                  <a:lnTo>
                    <a:pt x="20091" y="71874"/>
                  </a:lnTo>
                  <a:cubicBezTo>
                    <a:pt x="20503" y="72203"/>
                    <a:pt x="20928" y="72514"/>
                    <a:pt x="21364" y="72823"/>
                  </a:cubicBezTo>
                  <a:cubicBezTo>
                    <a:pt x="21582" y="72978"/>
                    <a:pt x="21816" y="73147"/>
                    <a:pt x="22058" y="73315"/>
                  </a:cubicBezTo>
                  <a:cubicBezTo>
                    <a:pt x="21542" y="73221"/>
                    <a:pt x="21020" y="73155"/>
                    <a:pt x="20506" y="73155"/>
                  </a:cubicBezTo>
                  <a:cubicBezTo>
                    <a:pt x="20384" y="73155"/>
                    <a:pt x="20264" y="73158"/>
                    <a:pt x="20143" y="73166"/>
                  </a:cubicBezTo>
                  <a:cubicBezTo>
                    <a:pt x="20123" y="72735"/>
                    <a:pt x="20105" y="72304"/>
                    <a:pt x="20091" y="71874"/>
                  </a:cubicBezTo>
                  <a:close/>
                  <a:moveTo>
                    <a:pt x="86636" y="71797"/>
                  </a:moveTo>
                  <a:cubicBezTo>
                    <a:pt x="86872" y="71877"/>
                    <a:pt x="87111" y="71947"/>
                    <a:pt x="87349" y="72035"/>
                  </a:cubicBezTo>
                  <a:cubicBezTo>
                    <a:pt x="87787" y="72196"/>
                    <a:pt x="88279" y="72427"/>
                    <a:pt x="88761" y="72530"/>
                  </a:cubicBezTo>
                  <a:cubicBezTo>
                    <a:pt x="88653" y="72571"/>
                    <a:pt x="88548" y="72617"/>
                    <a:pt x="88440" y="72658"/>
                  </a:cubicBezTo>
                  <a:cubicBezTo>
                    <a:pt x="87867" y="72883"/>
                    <a:pt x="87328" y="73172"/>
                    <a:pt x="86774" y="73432"/>
                  </a:cubicBezTo>
                  <a:cubicBezTo>
                    <a:pt x="86750" y="73258"/>
                    <a:pt x="86728" y="73086"/>
                    <a:pt x="86714" y="72916"/>
                  </a:cubicBezTo>
                  <a:cubicBezTo>
                    <a:pt x="86683" y="72544"/>
                    <a:pt x="86657" y="72171"/>
                    <a:pt x="86636" y="71797"/>
                  </a:cubicBezTo>
                  <a:close/>
                  <a:moveTo>
                    <a:pt x="28836" y="72859"/>
                  </a:moveTo>
                  <a:cubicBezTo>
                    <a:pt x="28814" y="73078"/>
                    <a:pt x="28782" y="73305"/>
                    <a:pt x="28751" y="73532"/>
                  </a:cubicBezTo>
                  <a:cubicBezTo>
                    <a:pt x="28397" y="73368"/>
                    <a:pt x="28017" y="73244"/>
                    <a:pt x="27640" y="73115"/>
                  </a:cubicBezTo>
                  <a:cubicBezTo>
                    <a:pt x="28016" y="73049"/>
                    <a:pt x="28438" y="72970"/>
                    <a:pt x="28836" y="72859"/>
                  </a:cubicBezTo>
                  <a:close/>
                  <a:moveTo>
                    <a:pt x="95469" y="71933"/>
                  </a:moveTo>
                  <a:lnTo>
                    <a:pt x="95469" y="71933"/>
                  </a:lnTo>
                  <a:cubicBezTo>
                    <a:pt x="95443" y="72472"/>
                    <a:pt x="95421" y="73011"/>
                    <a:pt x="95394" y="73551"/>
                  </a:cubicBezTo>
                  <a:cubicBezTo>
                    <a:pt x="94839" y="73577"/>
                    <a:pt x="94273" y="73710"/>
                    <a:pt x="93730" y="73751"/>
                  </a:cubicBezTo>
                  <a:cubicBezTo>
                    <a:pt x="93437" y="73772"/>
                    <a:pt x="93141" y="73779"/>
                    <a:pt x="92845" y="73779"/>
                  </a:cubicBezTo>
                  <a:cubicBezTo>
                    <a:pt x="92609" y="73779"/>
                    <a:pt x="92372" y="73774"/>
                    <a:pt x="92136" y="73770"/>
                  </a:cubicBezTo>
                  <a:cubicBezTo>
                    <a:pt x="92473" y="73578"/>
                    <a:pt x="92796" y="73358"/>
                    <a:pt x="93107" y="73160"/>
                  </a:cubicBezTo>
                  <a:cubicBezTo>
                    <a:pt x="93854" y="72685"/>
                    <a:pt x="94681" y="72336"/>
                    <a:pt x="95469" y="71933"/>
                  </a:cubicBezTo>
                  <a:close/>
                  <a:moveTo>
                    <a:pt x="95586" y="70073"/>
                  </a:moveTo>
                  <a:cubicBezTo>
                    <a:pt x="95552" y="70411"/>
                    <a:pt x="95527" y="70749"/>
                    <a:pt x="95508" y="71086"/>
                  </a:cubicBezTo>
                  <a:cubicBezTo>
                    <a:pt x="94672" y="71374"/>
                    <a:pt x="93855" y="71889"/>
                    <a:pt x="93117" y="72297"/>
                  </a:cubicBezTo>
                  <a:cubicBezTo>
                    <a:pt x="92211" y="72796"/>
                    <a:pt x="91379" y="73387"/>
                    <a:pt x="90400" y="73745"/>
                  </a:cubicBezTo>
                  <a:cubicBezTo>
                    <a:pt x="90390" y="73749"/>
                    <a:pt x="90382" y="73757"/>
                    <a:pt x="90371" y="73761"/>
                  </a:cubicBezTo>
                  <a:cubicBezTo>
                    <a:pt x="89394" y="73765"/>
                    <a:pt x="88403" y="73782"/>
                    <a:pt x="87431" y="73869"/>
                  </a:cubicBezTo>
                  <a:cubicBezTo>
                    <a:pt x="87673" y="73767"/>
                    <a:pt x="87908" y="73646"/>
                    <a:pt x="88149" y="73514"/>
                  </a:cubicBezTo>
                  <a:cubicBezTo>
                    <a:pt x="88928" y="73093"/>
                    <a:pt x="89786" y="72786"/>
                    <a:pt x="90581" y="72392"/>
                  </a:cubicBezTo>
                  <a:cubicBezTo>
                    <a:pt x="92224" y="71573"/>
                    <a:pt x="93947" y="70930"/>
                    <a:pt x="95577" y="70079"/>
                  </a:cubicBezTo>
                  <a:cubicBezTo>
                    <a:pt x="95580" y="70078"/>
                    <a:pt x="95581" y="70075"/>
                    <a:pt x="95586" y="70073"/>
                  </a:cubicBezTo>
                  <a:close/>
                  <a:moveTo>
                    <a:pt x="80424" y="70369"/>
                  </a:moveTo>
                  <a:cubicBezTo>
                    <a:pt x="80401" y="70651"/>
                    <a:pt x="80385" y="70931"/>
                    <a:pt x="80372" y="71215"/>
                  </a:cubicBezTo>
                  <a:cubicBezTo>
                    <a:pt x="79620" y="71484"/>
                    <a:pt x="78910" y="71931"/>
                    <a:pt x="78217" y="72307"/>
                  </a:cubicBezTo>
                  <a:cubicBezTo>
                    <a:pt x="77242" y="72837"/>
                    <a:pt x="76241" y="73374"/>
                    <a:pt x="75190" y="73744"/>
                  </a:cubicBezTo>
                  <a:cubicBezTo>
                    <a:pt x="74106" y="73799"/>
                    <a:pt x="73020" y="73893"/>
                    <a:pt x="71939" y="73893"/>
                  </a:cubicBezTo>
                  <a:cubicBezTo>
                    <a:pt x="71907" y="73893"/>
                    <a:pt x="71875" y="73893"/>
                    <a:pt x="71843" y="73893"/>
                  </a:cubicBezTo>
                  <a:cubicBezTo>
                    <a:pt x="72441" y="73685"/>
                    <a:pt x="73014" y="73378"/>
                    <a:pt x="73594" y="73149"/>
                  </a:cubicBezTo>
                  <a:cubicBezTo>
                    <a:pt x="74464" y="72807"/>
                    <a:pt x="75330" y="72466"/>
                    <a:pt x="76186" y="72085"/>
                  </a:cubicBezTo>
                  <a:cubicBezTo>
                    <a:pt x="77147" y="71653"/>
                    <a:pt x="78128" y="71273"/>
                    <a:pt x="79112" y="70899"/>
                  </a:cubicBezTo>
                  <a:cubicBezTo>
                    <a:pt x="79524" y="70741"/>
                    <a:pt x="80015" y="70601"/>
                    <a:pt x="80424" y="70369"/>
                  </a:cubicBezTo>
                  <a:close/>
                  <a:moveTo>
                    <a:pt x="80348" y="71963"/>
                  </a:moveTo>
                  <a:lnTo>
                    <a:pt x="80348" y="71963"/>
                  </a:lnTo>
                  <a:cubicBezTo>
                    <a:pt x="80334" y="72649"/>
                    <a:pt x="80332" y="73331"/>
                    <a:pt x="80306" y="74014"/>
                  </a:cubicBezTo>
                  <a:cubicBezTo>
                    <a:pt x="79750" y="73825"/>
                    <a:pt x="79131" y="73862"/>
                    <a:pt x="78545" y="73803"/>
                  </a:cubicBezTo>
                  <a:cubicBezTo>
                    <a:pt x="77903" y="73739"/>
                    <a:pt x="77272" y="73707"/>
                    <a:pt x="76631" y="73703"/>
                  </a:cubicBezTo>
                  <a:cubicBezTo>
                    <a:pt x="77022" y="73574"/>
                    <a:pt x="77403" y="73413"/>
                    <a:pt x="77785" y="73226"/>
                  </a:cubicBezTo>
                  <a:cubicBezTo>
                    <a:pt x="78637" y="72811"/>
                    <a:pt x="79501" y="72397"/>
                    <a:pt x="80348" y="71963"/>
                  </a:cubicBezTo>
                  <a:close/>
                  <a:moveTo>
                    <a:pt x="44190" y="71225"/>
                  </a:moveTo>
                  <a:lnTo>
                    <a:pt x="44163" y="71428"/>
                  </a:lnTo>
                  <a:cubicBezTo>
                    <a:pt x="44117" y="71750"/>
                    <a:pt x="44043" y="72093"/>
                    <a:pt x="43968" y="72443"/>
                  </a:cubicBezTo>
                  <a:cubicBezTo>
                    <a:pt x="43139" y="72658"/>
                    <a:pt x="42318" y="72983"/>
                    <a:pt x="41494" y="73179"/>
                  </a:cubicBezTo>
                  <a:cubicBezTo>
                    <a:pt x="40658" y="73377"/>
                    <a:pt x="39924" y="73878"/>
                    <a:pt x="39042" y="73878"/>
                  </a:cubicBezTo>
                  <a:cubicBezTo>
                    <a:pt x="39011" y="73878"/>
                    <a:pt x="38981" y="73878"/>
                    <a:pt x="38950" y="73877"/>
                  </a:cubicBezTo>
                  <a:cubicBezTo>
                    <a:pt x="38949" y="73876"/>
                    <a:pt x="38948" y="73876"/>
                    <a:pt x="38946" y="73876"/>
                  </a:cubicBezTo>
                  <a:cubicBezTo>
                    <a:pt x="38868" y="73876"/>
                    <a:pt x="38816" y="73957"/>
                    <a:pt x="38822" y="74027"/>
                  </a:cubicBezTo>
                  <a:cubicBezTo>
                    <a:pt x="38086" y="73932"/>
                    <a:pt x="37353" y="73853"/>
                    <a:pt x="36610" y="73820"/>
                  </a:cubicBezTo>
                  <a:cubicBezTo>
                    <a:pt x="36166" y="73801"/>
                    <a:pt x="35672" y="73809"/>
                    <a:pt x="35207" y="73757"/>
                  </a:cubicBezTo>
                  <a:cubicBezTo>
                    <a:pt x="35207" y="73707"/>
                    <a:pt x="35204" y="73656"/>
                    <a:pt x="35201" y="73605"/>
                  </a:cubicBezTo>
                  <a:cubicBezTo>
                    <a:pt x="36603" y="73545"/>
                    <a:pt x="37959" y="72888"/>
                    <a:pt x="39289" y="72489"/>
                  </a:cubicBezTo>
                  <a:cubicBezTo>
                    <a:pt x="39484" y="72431"/>
                    <a:pt x="39681" y="72375"/>
                    <a:pt x="39878" y="72317"/>
                  </a:cubicBezTo>
                  <a:cubicBezTo>
                    <a:pt x="39962" y="72332"/>
                    <a:pt x="40044" y="72348"/>
                    <a:pt x="40124" y="72358"/>
                  </a:cubicBezTo>
                  <a:cubicBezTo>
                    <a:pt x="40140" y="72360"/>
                    <a:pt x="40156" y="72361"/>
                    <a:pt x="40171" y="72361"/>
                  </a:cubicBezTo>
                  <a:cubicBezTo>
                    <a:pt x="40324" y="72361"/>
                    <a:pt x="40445" y="72259"/>
                    <a:pt x="40484" y="72137"/>
                  </a:cubicBezTo>
                  <a:cubicBezTo>
                    <a:pt x="40959" y="72000"/>
                    <a:pt x="41434" y="71868"/>
                    <a:pt x="41913" y="71743"/>
                  </a:cubicBezTo>
                  <a:cubicBezTo>
                    <a:pt x="42638" y="71551"/>
                    <a:pt x="43467" y="71472"/>
                    <a:pt x="44190" y="71225"/>
                  </a:cubicBezTo>
                  <a:close/>
                  <a:moveTo>
                    <a:pt x="43828" y="73157"/>
                  </a:moveTo>
                  <a:lnTo>
                    <a:pt x="43828" y="73157"/>
                  </a:lnTo>
                  <a:cubicBezTo>
                    <a:pt x="43772" y="73464"/>
                    <a:pt x="43733" y="73771"/>
                    <a:pt x="43721" y="74068"/>
                  </a:cubicBezTo>
                  <a:cubicBezTo>
                    <a:pt x="43397" y="74036"/>
                    <a:pt x="43070" y="74024"/>
                    <a:pt x="42743" y="74024"/>
                  </a:cubicBezTo>
                  <a:cubicBezTo>
                    <a:pt x="41991" y="74024"/>
                    <a:pt x="41234" y="74086"/>
                    <a:pt x="40476" y="74103"/>
                  </a:cubicBezTo>
                  <a:cubicBezTo>
                    <a:pt x="40755" y="74020"/>
                    <a:pt x="41029" y="73915"/>
                    <a:pt x="41286" y="73822"/>
                  </a:cubicBezTo>
                  <a:cubicBezTo>
                    <a:pt x="42100" y="73530"/>
                    <a:pt x="42989" y="73403"/>
                    <a:pt x="43828" y="73157"/>
                  </a:cubicBezTo>
                  <a:close/>
                  <a:moveTo>
                    <a:pt x="20032" y="70338"/>
                  </a:moveTo>
                  <a:cubicBezTo>
                    <a:pt x="20352" y="70531"/>
                    <a:pt x="20702" y="70687"/>
                    <a:pt x="21042" y="70883"/>
                  </a:cubicBezTo>
                  <a:cubicBezTo>
                    <a:pt x="21934" y="71402"/>
                    <a:pt x="22959" y="71778"/>
                    <a:pt x="23910" y="72172"/>
                  </a:cubicBezTo>
                  <a:cubicBezTo>
                    <a:pt x="24856" y="72563"/>
                    <a:pt x="25763" y="73014"/>
                    <a:pt x="26686" y="73448"/>
                  </a:cubicBezTo>
                  <a:cubicBezTo>
                    <a:pt x="27282" y="73730"/>
                    <a:pt x="28003" y="74121"/>
                    <a:pt x="28688" y="74141"/>
                  </a:cubicBezTo>
                  <a:lnTo>
                    <a:pt x="28688" y="74169"/>
                  </a:lnTo>
                  <a:cubicBezTo>
                    <a:pt x="28584" y="74170"/>
                    <a:pt x="28480" y="74171"/>
                    <a:pt x="28376" y="74171"/>
                  </a:cubicBezTo>
                  <a:cubicBezTo>
                    <a:pt x="26972" y="74171"/>
                    <a:pt x="25591" y="74042"/>
                    <a:pt x="24214" y="73770"/>
                  </a:cubicBezTo>
                  <a:cubicBezTo>
                    <a:pt x="24198" y="73741"/>
                    <a:pt x="24176" y="73714"/>
                    <a:pt x="24142" y="73687"/>
                  </a:cubicBezTo>
                  <a:cubicBezTo>
                    <a:pt x="23492" y="73153"/>
                    <a:pt x="22685" y="72786"/>
                    <a:pt x="21992" y="72292"/>
                  </a:cubicBezTo>
                  <a:cubicBezTo>
                    <a:pt x="21354" y="71838"/>
                    <a:pt x="20746" y="71383"/>
                    <a:pt x="20059" y="71034"/>
                  </a:cubicBezTo>
                  <a:cubicBezTo>
                    <a:pt x="20050" y="70804"/>
                    <a:pt x="20041" y="70572"/>
                    <a:pt x="20032" y="70338"/>
                  </a:cubicBezTo>
                  <a:close/>
                  <a:moveTo>
                    <a:pt x="35235" y="74306"/>
                  </a:moveTo>
                  <a:cubicBezTo>
                    <a:pt x="35567" y="74350"/>
                    <a:pt x="35903" y="74352"/>
                    <a:pt x="36252" y="74417"/>
                  </a:cubicBezTo>
                  <a:cubicBezTo>
                    <a:pt x="37003" y="74558"/>
                    <a:pt x="37853" y="74486"/>
                    <a:pt x="38620" y="74563"/>
                  </a:cubicBezTo>
                  <a:cubicBezTo>
                    <a:pt x="39616" y="74663"/>
                    <a:pt x="40681" y="74739"/>
                    <a:pt x="41734" y="74739"/>
                  </a:cubicBezTo>
                  <a:cubicBezTo>
                    <a:pt x="42416" y="74739"/>
                    <a:pt x="43094" y="74707"/>
                    <a:pt x="43744" y="74629"/>
                  </a:cubicBezTo>
                  <a:cubicBezTo>
                    <a:pt x="43750" y="74676"/>
                    <a:pt x="43758" y="74723"/>
                    <a:pt x="43765" y="74770"/>
                  </a:cubicBezTo>
                  <a:cubicBezTo>
                    <a:pt x="43774" y="74822"/>
                    <a:pt x="43800" y="74863"/>
                    <a:pt x="43831" y="74900"/>
                  </a:cubicBezTo>
                  <a:cubicBezTo>
                    <a:pt x="44084" y="75435"/>
                    <a:pt x="44735" y="75521"/>
                    <a:pt x="45292" y="75664"/>
                  </a:cubicBezTo>
                  <a:cubicBezTo>
                    <a:pt x="45706" y="75768"/>
                    <a:pt x="46120" y="75981"/>
                    <a:pt x="46511" y="76157"/>
                  </a:cubicBezTo>
                  <a:cubicBezTo>
                    <a:pt x="46441" y="76158"/>
                    <a:pt x="46370" y="76159"/>
                    <a:pt x="46299" y="76159"/>
                  </a:cubicBezTo>
                  <a:cubicBezTo>
                    <a:pt x="45648" y="76159"/>
                    <a:pt x="44991" y="76103"/>
                    <a:pt x="44357" y="76079"/>
                  </a:cubicBezTo>
                  <a:cubicBezTo>
                    <a:pt x="43248" y="76040"/>
                    <a:pt x="42141" y="76013"/>
                    <a:pt x="41032" y="75959"/>
                  </a:cubicBezTo>
                  <a:cubicBezTo>
                    <a:pt x="39912" y="75904"/>
                    <a:pt x="38801" y="75762"/>
                    <a:pt x="37685" y="75654"/>
                  </a:cubicBezTo>
                  <a:cubicBezTo>
                    <a:pt x="36805" y="75571"/>
                    <a:pt x="36075" y="75363"/>
                    <a:pt x="35296" y="75077"/>
                  </a:cubicBezTo>
                  <a:cubicBezTo>
                    <a:pt x="35270" y="74821"/>
                    <a:pt x="35249" y="74563"/>
                    <a:pt x="35235" y="74306"/>
                  </a:cubicBezTo>
                  <a:close/>
                  <a:moveTo>
                    <a:pt x="71798" y="74485"/>
                  </a:moveTo>
                  <a:lnTo>
                    <a:pt x="71798" y="74485"/>
                  </a:lnTo>
                  <a:cubicBezTo>
                    <a:pt x="72072" y="74556"/>
                    <a:pt x="72353" y="74577"/>
                    <a:pt x="72643" y="74577"/>
                  </a:cubicBezTo>
                  <a:cubicBezTo>
                    <a:pt x="72731" y="74577"/>
                    <a:pt x="72820" y="74575"/>
                    <a:pt x="72910" y="74572"/>
                  </a:cubicBezTo>
                  <a:cubicBezTo>
                    <a:pt x="73692" y="74548"/>
                    <a:pt x="74474" y="74530"/>
                    <a:pt x="75256" y="74530"/>
                  </a:cubicBezTo>
                  <a:cubicBezTo>
                    <a:pt x="75365" y="74530"/>
                    <a:pt x="75474" y="74531"/>
                    <a:pt x="75583" y="74531"/>
                  </a:cubicBezTo>
                  <a:cubicBezTo>
                    <a:pt x="76380" y="74536"/>
                    <a:pt x="77172" y="74553"/>
                    <a:pt x="77967" y="74613"/>
                  </a:cubicBezTo>
                  <a:cubicBezTo>
                    <a:pt x="78470" y="74653"/>
                    <a:pt x="79051" y="74780"/>
                    <a:pt x="79597" y="74780"/>
                  </a:cubicBezTo>
                  <a:cubicBezTo>
                    <a:pt x="79831" y="74780"/>
                    <a:pt x="80059" y="74757"/>
                    <a:pt x="80271" y="74694"/>
                  </a:cubicBezTo>
                  <a:lnTo>
                    <a:pt x="80271" y="74694"/>
                  </a:lnTo>
                  <a:cubicBezTo>
                    <a:pt x="80262" y="74825"/>
                    <a:pt x="80249" y="74952"/>
                    <a:pt x="80239" y="75081"/>
                  </a:cubicBezTo>
                  <a:cubicBezTo>
                    <a:pt x="79541" y="75340"/>
                    <a:pt x="78887" y="75540"/>
                    <a:pt x="78097" y="75629"/>
                  </a:cubicBezTo>
                  <a:cubicBezTo>
                    <a:pt x="77004" y="75753"/>
                    <a:pt x="75908" y="75883"/>
                    <a:pt x="74812" y="75946"/>
                  </a:cubicBezTo>
                  <a:cubicBezTo>
                    <a:pt x="73704" y="76012"/>
                    <a:pt x="72591" y="76032"/>
                    <a:pt x="71481" y="76069"/>
                  </a:cubicBezTo>
                  <a:cubicBezTo>
                    <a:pt x="70771" y="76092"/>
                    <a:pt x="70032" y="76161"/>
                    <a:pt x="69302" y="76161"/>
                  </a:cubicBezTo>
                  <a:cubicBezTo>
                    <a:pt x="69204" y="76161"/>
                    <a:pt x="69106" y="76159"/>
                    <a:pt x="69007" y="76157"/>
                  </a:cubicBezTo>
                  <a:cubicBezTo>
                    <a:pt x="69360" y="75983"/>
                    <a:pt x="69751" y="75799"/>
                    <a:pt x="70109" y="75698"/>
                  </a:cubicBezTo>
                  <a:cubicBezTo>
                    <a:pt x="70606" y="75559"/>
                    <a:pt x="71212" y="75497"/>
                    <a:pt x="71551" y="75132"/>
                  </a:cubicBezTo>
                  <a:cubicBezTo>
                    <a:pt x="71662" y="75104"/>
                    <a:pt x="71757" y="75031"/>
                    <a:pt x="71776" y="74901"/>
                  </a:cubicBezTo>
                  <a:cubicBezTo>
                    <a:pt x="71796" y="74764"/>
                    <a:pt x="71799" y="74623"/>
                    <a:pt x="71798" y="74485"/>
                  </a:cubicBezTo>
                  <a:close/>
                  <a:moveTo>
                    <a:pt x="20173" y="73790"/>
                  </a:moveTo>
                  <a:cubicBezTo>
                    <a:pt x="21343" y="74031"/>
                    <a:pt x="22600" y="74059"/>
                    <a:pt x="23786" y="74160"/>
                  </a:cubicBezTo>
                  <a:cubicBezTo>
                    <a:pt x="23812" y="74166"/>
                    <a:pt x="23836" y="74170"/>
                    <a:pt x="23860" y="74175"/>
                  </a:cubicBezTo>
                  <a:cubicBezTo>
                    <a:pt x="23875" y="74177"/>
                    <a:pt x="23889" y="74177"/>
                    <a:pt x="23903" y="74177"/>
                  </a:cubicBezTo>
                  <a:cubicBezTo>
                    <a:pt x="23919" y="74177"/>
                    <a:pt x="23936" y="74176"/>
                    <a:pt x="23952" y="74175"/>
                  </a:cubicBezTo>
                  <a:cubicBezTo>
                    <a:pt x="23996" y="74178"/>
                    <a:pt x="24042" y="74182"/>
                    <a:pt x="24088" y="74185"/>
                  </a:cubicBezTo>
                  <a:cubicBezTo>
                    <a:pt x="25635" y="74338"/>
                    <a:pt x="27161" y="74656"/>
                    <a:pt x="28716" y="74745"/>
                  </a:cubicBezTo>
                  <a:cubicBezTo>
                    <a:pt x="28725" y="74803"/>
                    <a:pt x="28732" y="74862"/>
                    <a:pt x="28747" y="74920"/>
                  </a:cubicBezTo>
                  <a:cubicBezTo>
                    <a:pt x="28755" y="74963"/>
                    <a:pt x="28777" y="74996"/>
                    <a:pt x="28802" y="75028"/>
                  </a:cubicBezTo>
                  <a:cubicBezTo>
                    <a:pt x="29043" y="75585"/>
                    <a:pt x="29705" y="75670"/>
                    <a:pt x="30273" y="75815"/>
                  </a:cubicBezTo>
                  <a:cubicBezTo>
                    <a:pt x="30685" y="75920"/>
                    <a:pt x="31100" y="76133"/>
                    <a:pt x="31493" y="76309"/>
                  </a:cubicBezTo>
                  <a:cubicBezTo>
                    <a:pt x="31422" y="76310"/>
                    <a:pt x="31352" y="76311"/>
                    <a:pt x="31281" y="76311"/>
                  </a:cubicBezTo>
                  <a:cubicBezTo>
                    <a:pt x="30629" y="76311"/>
                    <a:pt x="29973" y="76255"/>
                    <a:pt x="29337" y="76231"/>
                  </a:cubicBezTo>
                  <a:cubicBezTo>
                    <a:pt x="28228" y="76192"/>
                    <a:pt x="27121" y="76165"/>
                    <a:pt x="26012" y="76111"/>
                  </a:cubicBezTo>
                  <a:cubicBezTo>
                    <a:pt x="24892" y="76056"/>
                    <a:pt x="23781" y="75914"/>
                    <a:pt x="22665" y="75806"/>
                  </a:cubicBezTo>
                  <a:cubicBezTo>
                    <a:pt x="21786" y="75721"/>
                    <a:pt x="21057" y="75515"/>
                    <a:pt x="20281" y="75230"/>
                  </a:cubicBezTo>
                  <a:cubicBezTo>
                    <a:pt x="20234" y="74752"/>
                    <a:pt x="20200" y="74271"/>
                    <a:pt x="20173" y="73790"/>
                  </a:cubicBezTo>
                  <a:close/>
                  <a:moveTo>
                    <a:pt x="95345" y="74314"/>
                  </a:moveTo>
                  <a:lnTo>
                    <a:pt x="95345" y="74314"/>
                  </a:lnTo>
                  <a:cubicBezTo>
                    <a:pt x="95323" y="74621"/>
                    <a:pt x="95295" y="74926"/>
                    <a:pt x="95263" y="75230"/>
                  </a:cubicBezTo>
                  <a:cubicBezTo>
                    <a:pt x="94564" y="75492"/>
                    <a:pt x="93908" y="75690"/>
                    <a:pt x="93117" y="75781"/>
                  </a:cubicBezTo>
                  <a:cubicBezTo>
                    <a:pt x="92025" y="75905"/>
                    <a:pt x="90929" y="76034"/>
                    <a:pt x="89833" y="76098"/>
                  </a:cubicBezTo>
                  <a:cubicBezTo>
                    <a:pt x="88723" y="76164"/>
                    <a:pt x="87613" y="76184"/>
                    <a:pt x="86502" y="76221"/>
                  </a:cubicBezTo>
                  <a:cubicBezTo>
                    <a:pt x="85788" y="76243"/>
                    <a:pt x="85049" y="76313"/>
                    <a:pt x="84317" y="76313"/>
                  </a:cubicBezTo>
                  <a:cubicBezTo>
                    <a:pt x="84220" y="76313"/>
                    <a:pt x="84123" y="76311"/>
                    <a:pt x="84026" y="76309"/>
                  </a:cubicBezTo>
                  <a:cubicBezTo>
                    <a:pt x="84378" y="76135"/>
                    <a:pt x="84770" y="75951"/>
                    <a:pt x="85128" y="75850"/>
                  </a:cubicBezTo>
                  <a:cubicBezTo>
                    <a:pt x="85745" y="75679"/>
                    <a:pt x="86532" y="75623"/>
                    <a:pt x="86766" y="74955"/>
                  </a:cubicBezTo>
                  <a:cubicBezTo>
                    <a:pt x="86778" y="74935"/>
                    <a:pt x="86788" y="74914"/>
                    <a:pt x="86794" y="74892"/>
                  </a:cubicBezTo>
                  <a:cubicBezTo>
                    <a:pt x="86823" y="74773"/>
                    <a:pt x="86838" y="74650"/>
                    <a:pt x="86845" y="74527"/>
                  </a:cubicBezTo>
                  <a:cubicBezTo>
                    <a:pt x="87253" y="74564"/>
                    <a:pt x="87667" y="74578"/>
                    <a:pt x="88083" y="74578"/>
                  </a:cubicBezTo>
                  <a:cubicBezTo>
                    <a:pt x="89191" y="74578"/>
                    <a:pt x="90316" y="74482"/>
                    <a:pt x="91401" y="74482"/>
                  </a:cubicBezTo>
                  <a:cubicBezTo>
                    <a:pt x="91407" y="74482"/>
                    <a:pt x="91413" y="74482"/>
                    <a:pt x="91419" y="74482"/>
                  </a:cubicBezTo>
                  <a:cubicBezTo>
                    <a:pt x="91531" y="74482"/>
                    <a:pt x="91642" y="74482"/>
                    <a:pt x="91754" y="74482"/>
                  </a:cubicBezTo>
                  <a:cubicBezTo>
                    <a:pt x="92958" y="74482"/>
                    <a:pt x="94153" y="74469"/>
                    <a:pt x="95345" y="74314"/>
                  </a:cubicBezTo>
                  <a:close/>
                  <a:moveTo>
                    <a:pt x="94221" y="0"/>
                  </a:moveTo>
                  <a:cubicBezTo>
                    <a:pt x="93953" y="0"/>
                    <a:pt x="93681" y="24"/>
                    <a:pt x="93407" y="74"/>
                  </a:cubicBezTo>
                  <a:cubicBezTo>
                    <a:pt x="92841" y="177"/>
                    <a:pt x="91777" y="538"/>
                    <a:pt x="91683" y="1210"/>
                  </a:cubicBezTo>
                  <a:cubicBezTo>
                    <a:pt x="91312" y="1150"/>
                    <a:pt x="90934" y="1120"/>
                    <a:pt x="90556" y="1120"/>
                  </a:cubicBezTo>
                  <a:cubicBezTo>
                    <a:pt x="89239" y="1120"/>
                    <a:pt x="87909" y="1475"/>
                    <a:pt x="86782" y="2106"/>
                  </a:cubicBezTo>
                  <a:cubicBezTo>
                    <a:pt x="85796" y="2661"/>
                    <a:pt x="85068" y="3512"/>
                    <a:pt x="84583" y="4524"/>
                  </a:cubicBezTo>
                  <a:cubicBezTo>
                    <a:pt x="84330" y="5054"/>
                    <a:pt x="84048" y="5903"/>
                    <a:pt x="84363" y="6421"/>
                  </a:cubicBezTo>
                  <a:cubicBezTo>
                    <a:pt x="84153" y="6414"/>
                    <a:pt x="83942" y="6411"/>
                    <a:pt x="83732" y="6411"/>
                  </a:cubicBezTo>
                  <a:cubicBezTo>
                    <a:pt x="78552" y="6411"/>
                    <a:pt x="73302" y="8466"/>
                    <a:pt x="69423" y="11773"/>
                  </a:cubicBezTo>
                  <a:cubicBezTo>
                    <a:pt x="66749" y="14053"/>
                    <a:pt x="64805" y="17145"/>
                    <a:pt x="63944" y="20553"/>
                  </a:cubicBezTo>
                  <a:cubicBezTo>
                    <a:pt x="63731" y="21402"/>
                    <a:pt x="63591" y="22266"/>
                    <a:pt x="63516" y="23136"/>
                  </a:cubicBezTo>
                  <a:cubicBezTo>
                    <a:pt x="63355" y="23061"/>
                    <a:pt x="63192" y="22977"/>
                    <a:pt x="63029" y="22886"/>
                  </a:cubicBezTo>
                  <a:cubicBezTo>
                    <a:pt x="62959" y="22846"/>
                    <a:pt x="62890" y="22828"/>
                    <a:pt x="62827" y="22828"/>
                  </a:cubicBezTo>
                  <a:cubicBezTo>
                    <a:pt x="62557" y="22828"/>
                    <a:pt x="62371" y="23145"/>
                    <a:pt x="62494" y="23421"/>
                  </a:cubicBezTo>
                  <a:cubicBezTo>
                    <a:pt x="62700" y="23887"/>
                    <a:pt x="63038" y="24197"/>
                    <a:pt x="63452" y="24390"/>
                  </a:cubicBezTo>
                  <a:cubicBezTo>
                    <a:pt x="63423" y="26214"/>
                    <a:pt x="63671" y="28047"/>
                    <a:pt x="64149" y="29810"/>
                  </a:cubicBezTo>
                  <a:cubicBezTo>
                    <a:pt x="63629" y="29213"/>
                    <a:pt x="63095" y="28695"/>
                    <a:pt x="62443" y="28250"/>
                  </a:cubicBezTo>
                  <a:cubicBezTo>
                    <a:pt x="62446" y="28179"/>
                    <a:pt x="62434" y="28103"/>
                    <a:pt x="62394" y="28019"/>
                  </a:cubicBezTo>
                  <a:cubicBezTo>
                    <a:pt x="61981" y="27154"/>
                    <a:pt x="61531" y="26372"/>
                    <a:pt x="60952" y="25635"/>
                  </a:cubicBezTo>
                  <a:cubicBezTo>
                    <a:pt x="60619" y="25040"/>
                    <a:pt x="60004" y="24492"/>
                    <a:pt x="59526" y="24158"/>
                  </a:cubicBezTo>
                  <a:cubicBezTo>
                    <a:pt x="59286" y="23990"/>
                    <a:pt x="59053" y="23917"/>
                    <a:pt x="58836" y="23917"/>
                  </a:cubicBezTo>
                  <a:cubicBezTo>
                    <a:pt x="58501" y="23917"/>
                    <a:pt x="58204" y="24092"/>
                    <a:pt x="57976" y="24368"/>
                  </a:cubicBezTo>
                  <a:cubicBezTo>
                    <a:pt x="57534" y="24066"/>
                    <a:pt x="57022" y="23876"/>
                    <a:pt x="56499" y="23876"/>
                  </a:cubicBezTo>
                  <a:cubicBezTo>
                    <a:pt x="56465" y="23876"/>
                    <a:pt x="56432" y="23877"/>
                    <a:pt x="56398" y="23878"/>
                  </a:cubicBezTo>
                  <a:cubicBezTo>
                    <a:pt x="55771" y="23908"/>
                    <a:pt x="55297" y="24218"/>
                    <a:pt x="55157" y="24720"/>
                  </a:cubicBezTo>
                  <a:cubicBezTo>
                    <a:pt x="54967" y="24638"/>
                    <a:pt x="54757" y="24598"/>
                    <a:pt x="54545" y="24598"/>
                  </a:cubicBezTo>
                  <a:cubicBezTo>
                    <a:pt x="54172" y="24598"/>
                    <a:pt x="53794" y="24721"/>
                    <a:pt x="53514" y="24954"/>
                  </a:cubicBezTo>
                  <a:cubicBezTo>
                    <a:pt x="53285" y="25146"/>
                    <a:pt x="53099" y="25372"/>
                    <a:pt x="52944" y="25619"/>
                  </a:cubicBezTo>
                  <a:cubicBezTo>
                    <a:pt x="52939" y="25619"/>
                    <a:pt x="52934" y="25619"/>
                    <a:pt x="52928" y="25619"/>
                  </a:cubicBezTo>
                  <a:cubicBezTo>
                    <a:pt x="52901" y="25619"/>
                    <a:pt x="52873" y="25622"/>
                    <a:pt x="52848" y="25630"/>
                  </a:cubicBezTo>
                  <a:cubicBezTo>
                    <a:pt x="52520" y="25723"/>
                    <a:pt x="52256" y="25893"/>
                    <a:pt x="52023" y="26107"/>
                  </a:cubicBezTo>
                  <a:cubicBezTo>
                    <a:pt x="52050" y="25787"/>
                    <a:pt x="52069" y="25467"/>
                    <a:pt x="52079" y="25146"/>
                  </a:cubicBezTo>
                  <a:cubicBezTo>
                    <a:pt x="52147" y="22793"/>
                    <a:pt x="51710" y="20460"/>
                    <a:pt x="50839" y="18280"/>
                  </a:cubicBezTo>
                  <a:cubicBezTo>
                    <a:pt x="51788" y="17288"/>
                    <a:pt x="52536" y="16089"/>
                    <a:pt x="53067" y="14846"/>
                  </a:cubicBezTo>
                  <a:cubicBezTo>
                    <a:pt x="53469" y="13903"/>
                    <a:pt x="53745" y="12921"/>
                    <a:pt x="53929" y="11915"/>
                  </a:cubicBezTo>
                  <a:cubicBezTo>
                    <a:pt x="54074" y="11121"/>
                    <a:pt x="54412" y="9863"/>
                    <a:pt x="53961" y="9147"/>
                  </a:cubicBezTo>
                  <a:cubicBezTo>
                    <a:pt x="53881" y="9018"/>
                    <a:pt x="53753" y="8955"/>
                    <a:pt x="53625" y="8955"/>
                  </a:cubicBezTo>
                  <a:cubicBezTo>
                    <a:pt x="53552" y="8955"/>
                    <a:pt x="53478" y="8975"/>
                    <a:pt x="53413" y="9015"/>
                  </a:cubicBezTo>
                  <a:cubicBezTo>
                    <a:pt x="53343" y="8940"/>
                    <a:pt x="53240" y="8899"/>
                    <a:pt x="53140" y="8899"/>
                  </a:cubicBezTo>
                  <a:cubicBezTo>
                    <a:pt x="53006" y="8899"/>
                    <a:pt x="52876" y="8974"/>
                    <a:pt x="52836" y="9142"/>
                  </a:cubicBezTo>
                  <a:cubicBezTo>
                    <a:pt x="52639" y="9983"/>
                    <a:pt x="51802" y="10586"/>
                    <a:pt x="51228" y="11184"/>
                  </a:cubicBezTo>
                  <a:cubicBezTo>
                    <a:pt x="50917" y="11509"/>
                    <a:pt x="50600" y="11827"/>
                    <a:pt x="50260" y="12123"/>
                  </a:cubicBezTo>
                  <a:cubicBezTo>
                    <a:pt x="50526" y="11026"/>
                    <a:pt x="50459" y="9705"/>
                    <a:pt x="49879" y="8913"/>
                  </a:cubicBezTo>
                  <a:cubicBezTo>
                    <a:pt x="49821" y="8834"/>
                    <a:pt x="49736" y="8781"/>
                    <a:pt x="49647" y="8752"/>
                  </a:cubicBezTo>
                  <a:cubicBezTo>
                    <a:pt x="49604" y="8675"/>
                    <a:pt x="49521" y="8638"/>
                    <a:pt x="49434" y="8638"/>
                  </a:cubicBezTo>
                  <a:cubicBezTo>
                    <a:pt x="49322" y="8638"/>
                    <a:pt x="49203" y="8700"/>
                    <a:pt x="49155" y="8819"/>
                  </a:cubicBezTo>
                  <a:cubicBezTo>
                    <a:pt x="48743" y="9826"/>
                    <a:pt x="48005" y="10638"/>
                    <a:pt x="47245" y="11393"/>
                  </a:cubicBezTo>
                  <a:cubicBezTo>
                    <a:pt x="47118" y="11520"/>
                    <a:pt x="46963" y="11652"/>
                    <a:pt x="46796" y="11791"/>
                  </a:cubicBezTo>
                  <a:lnTo>
                    <a:pt x="46796" y="11791"/>
                  </a:lnTo>
                  <a:cubicBezTo>
                    <a:pt x="47096" y="10550"/>
                    <a:pt x="47081" y="9098"/>
                    <a:pt x="46292" y="8372"/>
                  </a:cubicBezTo>
                  <a:cubicBezTo>
                    <a:pt x="46173" y="8262"/>
                    <a:pt x="46034" y="8209"/>
                    <a:pt x="45894" y="8209"/>
                  </a:cubicBezTo>
                  <a:cubicBezTo>
                    <a:pt x="45750" y="8209"/>
                    <a:pt x="45606" y="8265"/>
                    <a:pt x="45482" y="8372"/>
                  </a:cubicBezTo>
                  <a:cubicBezTo>
                    <a:pt x="44921" y="8857"/>
                    <a:pt x="44811" y="9699"/>
                    <a:pt x="44339" y="10275"/>
                  </a:cubicBezTo>
                  <a:cubicBezTo>
                    <a:pt x="44322" y="10296"/>
                    <a:pt x="44304" y="10316"/>
                    <a:pt x="44288" y="10335"/>
                  </a:cubicBezTo>
                  <a:cubicBezTo>
                    <a:pt x="40601" y="7868"/>
                    <a:pt x="36246" y="6473"/>
                    <a:pt x="31898" y="6473"/>
                  </a:cubicBezTo>
                  <a:cubicBezTo>
                    <a:pt x="28991" y="6473"/>
                    <a:pt x="26088" y="7097"/>
                    <a:pt x="23390" y="8442"/>
                  </a:cubicBezTo>
                  <a:cubicBezTo>
                    <a:pt x="20181" y="10041"/>
                    <a:pt x="17412" y="12636"/>
                    <a:pt x="15623" y="15739"/>
                  </a:cubicBezTo>
                  <a:cubicBezTo>
                    <a:pt x="13671" y="19121"/>
                    <a:pt x="13082" y="23104"/>
                    <a:pt x="13214" y="26960"/>
                  </a:cubicBezTo>
                  <a:cubicBezTo>
                    <a:pt x="13177" y="26959"/>
                    <a:pt x="13141" y="26959"/>
                    <a:pt x="13105" y="26959"/>
                  </a:cubicBezTo>
                  <a:cubicBezTo>
                    <a:pt x="12825" y="26959"/>
                    <a:pt x="12562" y="26979"/>
                    <a:pt x="12349" y="27012"/>
                  </a:cubicBezTo>
                  <a:cubicBezTo>
                    <a:pt x="10247" y="27340"/>
                    <a:pt x="9162" y="29368"/>
                    <a:pt x="9218" y="31323"/>
                  </a:cubicBezTo>
                  <a:cubicBezTo>
                    <a:pt x="9279" y="33557"/>
                    <a:pt x="10491" y="35292"/>
                    <a:pt x="12541" y="36123"/>
                  </a:cubicBezTo>
                  <a:cubicBezTo>
                    <a:pt x="13044" y="36325"/>
                    <a:pt x="13645" y="36449"/>
                    <a:pt x="14238" y="36449"/>
                  </a:cubicBezTo>
                  <a:cubicBezTo>
                    <a:pt x="14761" y="36449"/>
                    <a:pt x="15278" y="36353"/>
                    <a:pt x="15718" y="36131"/>
                  </a:cubicBezTo>
                  <a:cubicBezTo>
                    <a:pt x="16193" y="36826"/>
                    <a:pt x="16586" y="37573"/>
                    <a:pt x="17153" y="38204"/>
                  </a:cubicBezTo>
                  <a:cubicBezTo>
                    <a:pt x="17235" y="38295"/>
                    <a:pt x="17318" y="38382"/>
                    <a:pt x="17404" y="38471"/>
                  </a:cubicBezTo>
                  <a:cubicBezTo>
                    <a:pt x="17285" y="38458"/>
                    <a:pt x="17165" y="38452"/>
                    <a:pt x="17045" y="38452"/>
                  </a:cubicBezTo>
                  <a:cubicBezTo>
                    <a:pt x="14712" y="38452"/>
                    <a:pt x="12394" y="40850"/>
                    <a:pt x="11170" y="42489"/>
                  </a:cubicBezTo>
                  <a:cubicBezTo>
                    <a:pt x="8383" y="46225"/>
                    <a:pt x="5534" y="49929"/>
                    <a:pt x="2672" y="53611"/>
                  </a:cubicBezTo>
                  <a:cubicBezTo>
                    <a:pt x="2614" y="53599"/>
                    <a:pt x="2549" y="53594"/>
                    <a:pt x="2481" y="53594"/>
                  </a:cubicBezTo>
                  <a:cubicBezTo>
                    <a:pt x="2168" y="53594"/>
                    <a:pt x="1782" y="53701"/>
                    <a:pt x="1573" y="53731"/>
                  </a:cubicBezTo>
                  <a:cubicBezTo>
                    <a:pt x="1155" y="53794"/>
                    <a:pt x="524" y="53903"/>
                    <a:pt x="280" y="54299"/>
                  </a:cubicBezTo>
                  <a:cubicBezTo>
                    <a:pt x="1" y="54751"/>
                    <a:pt x="309" y="55283"/>
                    <a:pt x="775" y="55444"/>
                  </a:cubicBezTo>
                  <a:cubicBezTo>
                    <a:pt x="968" y="55511"/>
                    <a:pt x="1163" y="55535"/>
                    <a:pt x="1354" y="55540"/>
                  </a:cubicBezTo>
                  <a:cubicBezTo>
                    <a:pt x="1255" y="55593"/>
                    <a:pt x="1158" y="55644"/>
                    <a:pt x="1063" y="55703"/>
                  </a:cubicBezTo>
                  <a:cubicBezTo>
                    <a:pt x="676" y="55942"/>
                    <a:pt x="322" y="56328"/>
                    <a:pt x="465" y="56815"/>
                  </a:cubicBezTo>
                  <a:cubicBezTo>
                    <a:pt x="592" y="57240"/>
                    <a:pt x="998" y="57383"/>
                    <a:pt x="1455" y="57383"/>
                  </a:cubicBezTo>
                  <a:cubicBezTo>
                    <a:pt x="1623" y="57383"/>
                    <a:pt x="1798" y="57364"/>
                    <a:pt x="1968" y="57332"/>
                  </a:cubicBezTo>
                  <a:lnTo>
                    <a:pt x="1968" y="57332"/>
                  </a:lnTo>
                  <a:cubicBezTo>
                    <a:pt x="1882" y="57502"/>
                    <a:pt x="1807" y="57670"/>
                    <a:pt x="1752" y="57812"/>
                  </a:cubicBezTo>
                  <a:cubicBezTo>
                    <a:pt x="1603" y="58187"/>
                    <a:pt x="1538" y="58779"/>
                    <a:pt x="1964" y="59019"/>
                  </a:cubicBezTo>
                  <a:cubicBezTo>
                    <a:pt x="2103" y="59097"/>
                    <a:pt x="2251" y="59131"/>
                    <a:pt x="2403" y="59131"/>
                  </a:cubicBezTo>
                  <a:cubicBezTo>
                    <a:pt x="2766" y="59131"/>
                    <a:pt x="3150" y="58940"/>
                    <a:pt x="3490" y="58699"/>
                  </a:cubicBezTo>
                  <a:lnTo>
                    <a:pt x="3490" y="58699"/>
                  </a:lnTo>
                  <a:cubicBezTo>
                    <a:pt x="3487" y="58722"/>
                    <a:pt x="3484" y="58744"/>
                    <a:pt x="3481" y="58769"/>
                  </a:cubicBezTo>
                  <a:cubicBezTo>
                    <a:pt x="3430" y="59121"/>
                    <a:pt x="3393" y="59475"/>
                    <a:pt x="3416" y="59832"/>
                  </a:cubicBezTo>
                  <a:cubicBezTo>
                    <a:pt x="3452" y="60321"/>
                    <a:pt x="3709" y="60805"/>
                    <a:pt x="4242" y="60845"/>
                  </a:cubicBezTo>
                  <a:cubicBezTo>
                    <a:pt x="4257" y="60846"/>
                    <a:pt x="4273" y="60846"/>
                    <a:pt x="4288" y="60846"/>
                  </a:cubicBezTo>
                  <a:cubicBezTo>
                    <a:pt x="4747" y="60846"/>
                    <a:pt x="5169" y="60361"/>
                    <a:pt x="5431" y="60049"/>
                  </a:cubicBezTo>
                  <a:cubicBezTo>
                    <a:pt x="5681" y="59751"/>
                    <a:pt x="5900" y="59436"/>
                    <a:pt x="6085" y="59099"/>
                  </a:cubicBezTo>
                  <a:cubicBezTo>
                    <a:pt x="6723" y="59423"/>
                    <a:pt x="7436" y="60201"/>
                    <a:pt x="8155" y="60201"/>
                  </a:cubicBezTo>
                  <a:cubicBezTo>
                    <a:pt x="8300" y="60201"/>
                    <a:pt x="8445" y="60170"/>
                    <a:pt x="8589" y="60096"/>
                  </a:cubicBezTo>
                  <a:cubicBezTo>
                    <a:pt x="9057" y="59859"/>
                    <a:pt x="9162" y="59263"/>
                    <a:pt x="8984" y="58810"/>
                  </a:cubicBezTo>
                  <a:cubicBezTo>
                    <a:pt x="8883" y="58557"/>
                    <a:pt x="8709" y="58331"/>
                    <a:pt x="8522" y="58136"/>
                  </a:cubicBezTo>
                  <a:cubicBezTo>
                    <a:pt x="8386" y="57997"/>
                    <a:pt x="8070" y="57784"/>
                    <a:pt x="7964" y="57572"/>
                  </a:cubicBezTo>
                  <a:cubicBezTo>
                    <a:pt x="7986" y="57560"/>
                    <a:pt x="8010" y="57552"/>
                    <a:pt x="8032" y="57535"/>
                  </a:cubicBezTo>
                  <a:cubicBezTo>
                    <a:pt x="8804" y="57025"/>
                    <a:pt x="9357" y="56311"/>
                    <a:pt x="9972" y="55631"/>
                  </a:cubicBezTo>
                  <a:cubicBezTo>
                    <a:pt x="10798" y="54717"/>
                    <a:pt x="11770" y="53902"/>
                    <a:pt x="12669" y="53061"/>
                  </a:cubicBezTo>
                  <a:cubicBezTo>
                    <a:pt x="14408" y="51433"/>
                    <a:pt x="16060" y="49597"/>
                    <a:pt x="17545" y="47735"/>
                  </a:cubicBezTo>
                  <a:cubicBezTo>
                    <a:pt x="17673" y="47574"/>
                    <a:pt x="17796" y="47409"/>
                    <a:pt x="17916" y="47246"/>
                  </a:cubicBezTo>
                  <a:cubicBezTo>
                    <a:pt x="18046" y="47941"/>
                    <a:pt x="17990" y="48679"/>
                    <a:pt x="17947" y="49378"/>
                  </a:cubicBezTo>
                  <a:cubicBezTo>
                    <a:pt x="17879" y="50438"/>
                    <a:pt x="17843" y="51486"/>
                    <a:pt x="17871" y="52550"/>
                  </a:cubicBezTo>
                  <a:cubicBezTo>
                    <a:pt x="17900" y="53693"/>
                    <a:pt x="18066" y="54833"/>
                    <a:pt x="18128" y="55977"/>
                  </a:cubicBezTo>
                  <a:cubicBezTo>
                    <a:pt x="18195" y="57215"/>
                    <a:pt x="18274" y="58450"/>
                    <a:pt x="18495" y="59674"/>
                  </a:cubicBezTo>
                  <a:cubicBezTo>
                    <a:pt x="18522" y="59827"/>
                    <a:pt x="18615" y="59912"/>
                    <a:pt x="18724" y="59947"/>
                  </a:cubicBezTo>
                  <a:cubicBezTo>
                    <a:pt x="18980" y="60899"/>
                    <a:pt x="18936" y="61874"/>
                    <a:pt x="18917" y="62844"/>
                  </a:cubicBezTo>
                  <a:cubicBezTo>
                    <a:pt x="18617" y="63459"/>
                    <a:pt x="18753" y="64141"/>
                    <a:pt x="18812" y="64849"/>
                  </a:cubicBezTo>
                  <a:cubicBezTo>
                    <a:pt x="18907" y="65966"/>
                    <a:pt x="18946" y="67092"/>
                    <a:pt x="19031" y="68210"/>
                  </a:cubicBezTo>
                  <a:cubicBezTo>
                    <a:pt x="19207" y="70531"/>
                    <a:pt x="19116" y="72862"/>
                    <a:pt x="19288" y="75183"/>
                  </a:cubicBezTo>
                  <a:cubicBezTo>
                    <a:pt x="19170" y="75360"/>
                    <a:pt x="19152" y="75623"/>
                    <a:pt x="19316" y="75788"/>
                  </a:cubicBezTo>
                  <a:cubicBezTo>
                    <a:pt x="19948" y="76433"/>
                    <a:pt x="21074" y="76524"/>
                    <a:pt x="21927" y="76624"/>
                  </a:cubicBezTo>
                  <a:cubicBezTo>
                    <a:pt x="23184" y="76772"/>
                    <a:pt x="24451" y="76906"/>
                    <a:pt x="25714" y="76969"/>
                  </a:cubicBezTo>
                  <a:cubicBezTo>
                    <a:pt x="27020" y="77038"/>
                    <a:pt x="28330" y="77045"/>
                    <a:pt x="29638" y="77083"/>
                  </a:cubicBezTo>
                  <a:cubicBezTo>
                    <a:pt x="30057" y="77095"/>
                    <a:pt x="30494" y="77129"/>
                    <a:pt x="30928" y="77129"/>
                  </a:cubicBezTo>
                  <a:cubicBezTo>
                    <a:pt x="31568" y="77129"/>
                    <a:pt x="32199" y="77056"/>
                    <a:pt x="32752" y="76733"/>
                  </a:cubicBezTo>
                  <a:cubicBezTo>
                    <a:pt x="32788" y="76719"/>
                    <a:pt x="32823" y="76699"/>
                    <a:pt x="32852" y="76670"/>
                  </a:cubicBezTo>
                  <a:cubicBezTo>
                    <a:pt x="32863" y="76662"/>
                    <a:pt x="32876" y="76657"/>
                    <a:pt x="32887" y="76651"/>
                  </a:cubicBezTo>
                  <a:cubicBezTo>
                    <a:pt x="33067" y="76528"/>
                    <a:pt x="33028" y="76290"/>
                    <a:pt x="32876" y="76206"/>
                  </a:cubicBezTo>
                  <a:cubicBezTo>
                    <a:pt x="32665" y="75687"/>
                    <a:pt x="31791" y="75457"/>
                    <a:pt x="31319" y="75280"/>
                  </a:cubicBezTo>
                  <a:cubicBezTo>
                    <a:pt x="30930" y="75134"/>
                    <a:pt x="30593" y="75003"/>
                    <a:pt x="30186" y="74910"/>
                  </a:cubicBezTo>
                  <a:cubicBezTo>
                    <a:pt x="29988" y="74865"/>
                    <a:pt x="29710" y="74819"/>
                    <a:pt x="29467" y="74754"/>
                  </a:cubicBezTo>
                  <a:cubicBezTo>
                    <a:pt x="29580" y="74384"/>
                    <a:pt x="29580" y="74024"/>
                    <a:pt x="29608" y="73612"/>
                  </a:cubicBezTo>
                  <a:cubicBezTo>
                    <a:pt x="29631" y="73255"/>
                    <a:pt x="29653" y="72897"/>
                    <a:pt x="29672" y="72541"/>
                  </a:cubicBezTo>
                  <a:cubicBezTo>
                    <a:pt x="29834" y="72443"/>
                    <a:pt x="29837" y="72183"/>
                    <a:pt x="29691" y="72074"/>
                  </a:cubicBezTo>
                  <a:cubicBezTo>
                    <a:pt x="29698" y="71884"/>
                    <a:pt x="29704" y="71697"/>
                    <a:pt x="29708" y="71507"/>
                  </a:cubicBezTo>
                  <a:cubicBezTo>
                    <a:pt x="29836" y="71395"/>
                    <a:pt x="29840" y="71173"/>
                    <a:pt x="29713" y="71059"/>
                  </a:cubicBezTo>
                  <a:cubicBezTo>
                    <a:pt x="29719" y="70507"/>
                    <a:pt x="29723" y="69954"/>
                    <a:pt x="29768" y="69404"/>
                  </a:cubicBezTo>
                  <a:cubicBezTo>
                    <a:pt x="29796" y="69069"/>
                    <a:pt x="29757" y="68732"/>
                    <a:pt x="29746" y="68394"/>
                  </a:cubicBezTo>
                  <a:cubicBezTo>
                    <a:pt x="29857" y="68308"/>
                    <a:pt x="29903" y="68172"/>
                    <a:pt x="29887" y="68045"/>
                  </a:cubicBezTo>
                  <a:lnTo>
                    <a:pt x="29887" y="68045"/>
                  </a:lnTo>
                  <a:cubicBezTo>
                    <a:pt x="29955" y="68047"/>
                    <a:pt x="30024" y="68048"/>
                    <a:pt x="30092" y="68048"/>
                  </a:cubicBezTo>
                  <a:cubicBezTo>
                    <a:pt x="31050" y="68048"/>
                    <a:pt x="32047" y="67848"/>
                    <a:pt x="32969" y="67722"/>
                  </a:cubicBezTo>
                  <a:cubicBezTo>
                    <a:pt x="33330" y="67672"/>
                    <a:pt x="33691" y="67609"/>
                    <a:pt x="34049" y="67536"/>
                  </a:cubicBezTo>
                  <a:lnTo>
                    <a:pt x="34049" y="67536"/>
                  </a:lnTo>
                  <a:cubicBezTo>
                    <a:pt x="34035" y="67587"/>
                    <a:pt x="34023" y="67643"/>
                    <a:pt x="34016" y="67700"/>
                  </a:cubicBezTo>
                  <a:cubicBezTo>
                    <a:pt x="33884" y="67738"/>
                    <a:pt x="33845" y="67953"/>
                    <a:pt x="33981" y="68021"/>
                  </a:cubicBezTo>
                  <a:cubicBezTo>
                    <a:pt x="33988" y="68024"/>
                    <a:pt x="33994" y="68026"/>
                    <a:pt x="34001" y="68030"/>
                  </a:cubicBezTo>
                  <a:cubicBezTo>
                    <a:pt x="34009" y="68708"/>
                    <a:pt x="34083" y="69405"/>
                    <a:pt x="34147" y="70079"/>
                  </a:cubicBezTo>
                  <a:cubicBezTo>
                    <a:pt x="34305" y="71729"/>
                    <a:pt x="34185" y="73385"/>
                    <a:pt x="34313" y="75033"/>
                  </a:cubicBezTo>
                  <a:cubicBezTo>
                    <a:pt x="34193" y="75210"/>
                    <a:pt x="34178" y="75471"/>
                    <a:pt x="34339" y="75636"/>
                  </a:cubicBezTo>
                  <a:cubicBezTo>
                    <a:pt x="34972" y="76281"/>
                    <a:pt x="36099" y="76372"/>
                    <a:pt x="36951" y="76472"/>
                  </a:cubicBezTo>
                  <a:cubicBezTo>
                    <a:pt x="38208" y="76620"/>
                    <a:pt x="39475" y="76754"/>
                    <a:pt x="40738" y="76817"/>
                  </a:cubicBezTo>
                  <a:cubicBezTo>
                    <a:pt x="42045" y="76886"/>
                    <a:pt x="43354" y="76893"/>
                    <a:pt x="44662" y="76931"/>
                  </a:cubicBezTo>
                  <a:cubicBezTo>
                    <a:pt x="45080" y="76943"/>
                    <a:pt x="45516" y="76976"/>
                    <a:pt x="45948" y="76976"/>
                  </a:cubicBezTo>
                  <a:cubicBezTo>
                    <a:pt x="46589" y="76976"/>
                    <a:pt x="47222" y="76903"/>
                    <a:pt x="47774" y="76581"/>
                  </a:cubicBezTo>
                  <a:cubicBezTo>
                    <a:pt x="47811" y="76567"/>
                    <a:pt x="47844" y="76545"/>
                    <a:pt x="47874" y="76518"/>
                  </a:cubicBezTo>
                  <a:cubicBezTo>
                    <a:pt x="47885" y="76510"/>
                    <a:pt x="47898" y="76506"/>
                    <a:pt x="47909" y="76499"/>
                  </a:cubicBezTo>
                  <a:cubicBezTo>
                    <a:pt x="48090" y="76376"/>
                    <a:pt x="48049" y="76138"/>
                    <a:pt x="47898" y="76054"/>
                  </a:cubicBezTo>
                  <a:cubicBezTo>
                    <a:pt x="47688" y="75535"/>
                    <a:pt x="46812" y="75305"/>
                    <a:pt x="46342" y="75128"/>
                  </a:cubicBezTo>
                  <a:cubicBezTo>
                    <a:pt x="45952" y="74982"/>
                    <a:pt x="45614" y="74851"/>
                    <a:pt x="45209" y="74759"/>
                  </a:cubicBezTo>
                  <a:cubicBezTo>
                    <a:pt x="45015" y="74716"/>
                    <a:pt x="44746" y="74672"/>
                    <a:pt x="44507" y="74606"/>
                  </a:cubicBezTo>
                  <a:cubicBezTo>
                    <a:pt x="44731" y="74053"/>
                    <a:pt x="44803" y="73397"/>
                    <a:pt x="44855" y="72758"/>
                  </a:cubicBezTo>
                  <a:cubicBezTo>
                    <a:pt x="44866" y="72753"/>
                    <a:pt x="44876" y="72750"/>
                    <a:pt x="44887" y="72744"/>
                  </a:cubicBezTo>
                  <a:cubicBezTo>
                    <a:pt x="45080" y="72641"/>
                    <a:pt x="45031" y="72430"/>
                    <a:pt x="44890" y="72335"/>
                  </a:cubicBezTo>
                  <a:cubicBezTo>
                    <a:pt x="44909" y="72096"/>
                    <a:pt x="44931" y="71862"/>
                    <a:pt x="44961" y="71646"/>
                  </a:cubicBezTo>
                  <a:cubicBezTo>
                    <a:pt x="45118" y="70471"/>
                    <a:pt x="45253" y="69294"/>
                    <a:pt x="45380" y="68118"/>
                  </a:cubicBezTo>
                  <a:cubicBezTo>
                    <a:pt x="45498" y="67027"/>
                    <a:pt x="45589" y="65934"/>
                    <a:pt x="45764" y="64851"/>
                  </a:cubicBezTo>
                  <a:cubicBezTo>
                    <a:pt x="45927" y="63845"/>
                    <a:pt x="45826" y="62812"/>
                    <a:pt x="46087" y="61820"/>
                  </a:cubicBezTo>
                  <a:cubicBezTo>
                    <a:pt x="46109" y="61739"/>
                    <a:pt x="46090" y="61665"/>
                    <a:pt x="46052" y="61605"/>
                  </a:cubicBezTo>
                  <a:cubicBezTo>
                    <a:pt x="47390" y="61073"/>
                    <a:pt x="48743" y="60294"/>
                    <a:pt x="49231" y="58880"/>
                  </a:cubicBezTo>
                  <a:cubicBezTo>
                    <a:pt x="49781" y="57290"/>
                    <a:pt x="48958" y="55141"/>
                    <a:pt x="48634" y="53582"/>
                  </a:cubicBezTo>
                  <a:cubicBezTo>
                    <a:pt x="48128" y="51144"/>
                    <a:pt x="47635" y="48751"/>
                    <a:pt x="46869" y="46377"/>
                  </a:cubicBezTo>
                  <a:cubicBezTo>
                    <a:pt x="46650" y="45698"/>
                    <a:pt x="46440" y="45011"/>
                    <a:pt x="46215" y="44331"/>
                  </a:cubicBezTo>
                  <a:cubicBezTo>
                    <a:pt x="46220" y="44303"/>
                    <a:pt x="46226" y="44277"/>
                    <a:pt x="46228" y="44248"/>
                  </a:cubicBezTo>
                  <a:cubicBezTo>
                    <a:pt x="46276" y="43336"/>
                    <a:pt x="46833" y="42386"/>
                    <a:pt x="47249" y="41598"/>
                  </a:cubicBezTo>
                  <a:cubicBezTo>
                    <a:pt x="47869" y="40427"/>
                    <a:pt x="48740" y="39395"/>
                    <a:pt x="49464" y="38287"/>
                  </a:cubicBezTo>
                  <a:cubicBezTo>
                    <a:pt x="50322" y="36972"/>
                    <a:pt x="51146" y="35446"/>
                    <a:pt x="52213" y="34291"/>
                  </a:cubicBezTo>
                  <a:cubicBezTo>
                    <a:pt x="52641" y="33828"/>
                    <a:pt x="53112" y="33245"/>
                    <a:pt x="53147" y="32621"/>
                  </a:cubicBezTo>
                  <a:cubicBezTo>
                    <a:pt x="54069" y="32257"/>
                    <a:pt x="55024" y="31688"/>
                    <a:pt x="55134" y="30658"/>
                  </a:cubicBezTo>
                  <a:cubicBezTo>
                    <a:pt x="55158" y="30662"/>
                    <a:pt x="55182" y="30665"/>
                    <a:pt x="55208" y="30665"/>
                  </a:cubicBezTo>
                  <a:cubicBezTo>
                    <a:pt x="55213" y="30665"/>
                    <a:pt x="55219" y="30665"/>
                    <a:pt x="55224" y="30665"/>
                  </a:cubicBezTo>
                  <a:cubicBezTo>
                    <a:pt x="55669" y="30652"/>
                    <a:pt x="56256" y="30567"/>
                    <a:pt x="56803" y="30377"/>
                  </a:cubicBezTo>
                  <a:cubicBezTo>
                    <a:pt x="57064" y="30791"/>
                    <a:pt x="57436" y="31083"/>
                    <a:pt x="57898" y="31279"/>
                  </a:cubicBezTo>
                  <a:cubicBezTo>
                    <a:pt x="58182" y="31400"/>
                    <a:pt x="58591" y="31521"/>
                    <a:pt x="58967" y="31521"/>
                  </a:cubicBezTo>
                  <a:cubicBezTo>
                    <a:pt x="59064" y="31521"/>
                    <a:pt x="59158" y="31513"/>
                    <a:pt x="59248" y="31495"/>
                  </a:cubicBezTo>
                  <a:cubicBezTo>
                    <a:pt x="59689" y="31803"/>
                    <a:pt x="59887" y="32306"/>
                    <a:pt x="60235" y="32701"/>
                  </a:cubicBezTo>
                  <a:cubicBezTo>
                    <a:pt x="60683" y="33212"/>
                    <a:pt x="61120" y="33736"/>
                    <a:pt x="61550" y="34265"/>
                  </a:cubicBezTo>
                  <a:cubicBezTo>
                    <a:pt x="62569" y="35519"/>
                    <a:pt x="63409" y="36910"/>
                    <a:pt x="64361" y="38214"/>
                  </a:cubicBezTo>
                  <a:cubicBezTo>
                    <a:pt x="65330" y="39541"/>
                    <a:pt x="66271" y="40888"/>
                    <a:pt x="67230" y="42221"/>
                  </a:cubicBezTo>
                  <a:cubicBezTo>
                    <a:pt x="68049" y="43364"/>
                    <a:pt x="68969" y="44347"/>
                    <a:pt x="69911" y="45391"/>
                  </a:cubicBezTo>
                  <a:cubicBezTo>
                    <a:pt x="69972" y="45461"/>
                    <a:pt x="70042" y="45500"/>
                    <a:pt x="70112" y="45522"/>
                  </a:cubicBezTo>
                  <a:cubicBezTo>
                    <a:pt x="69898" y="46328"/>
                    <a:pt x="69694" y="47137"/>
                    <a:pt x="69535" y="47957"/>
                  </a:cubicBezTo>
                  <a:cubicBezTo>
                    <a:pt x="69269" y="49336"/>
                    <a:pt x="69050" y="50723"/>
                    <a:pt x="68823" y="52107"/>
                  </a:cubicBezTo>
                  <a:cubicBezTo>
                    <a:pt x="68708" y="52810"/>
                    <a:pt x="68588" y="53515"/>
                    <a:pt x="68467" y="54218"/>
                  </a:cubicBezTo>
                  <a:cubicBezTo>
                    <a:pt x="68339" y="54959"/>
                    <a:pt x="68084" y="55741"/>
                    <a:pt x="68125" y="56493"/>
                  </a:cubicBezTo>
                  <a:cubicBezTo>
                    <a:pt x="68130" y="56580"/>
                    <a:pt x="68164" y="56654"/>
                    <a:pt x="68212" y="56720"/>
                  </a:cubicBezTo>
                  <a:cubicBezTo>
                    <a:pt x="68157" y="56857"/>
                    <a:pt x="68186" y="57027"/>
                    <a:pt x="68357" y="57139"/>
                  </a:cubicBezTo>
                  <a:cubicBezTo>
                    <a:pt x="68537" y="57256"/>
                    <a:pt x="68715" y="57369"/>
                    <a:pt x="68898" y="57478"/>
                  </a:cubicBezTo>
                  <a:cubicBezTo>
                    <a:pt x="67875" y="58947"/>
                    <a:pt x="66618" y="60327"/>
                    <a:pt x="65812" y="61929"/>
                  </a:cubicBezTo>
                  <a:cubicBezTo>
                    <a:pt x="65789" y="61977"/>
                    <a:pt x="65776" y="62024"/>
                    <a:pt x="65770" y="62069"/>
                  </a:cubicBezTo>
                  <a:cubicBezTo>
                    <a:pt x="65710" y="62113"/>
                    <a:pt x="65672" y="62186"/>
                    <a:pt x="65684" y="62295"/>
                  </a:cubicBezTo>
                  <a:cubicBezTo>
                    <a:pt x="65869" y="63885"/>
                    <a:pt x="68069" y="64575"/>
                    <a:pt x="69623" y="64991"/>
                  </a:cubicBezTo>
                  <a:cubicBezTo>
                    <a:pt x="69744" y="65614"/>
                    <a:pt x="69677" y="66254"/>
                    <a:pt x="69808" y="66871"/>
                  </a:cubicBezTo>
                  <a:cubicBezTo>
                    <a:pt x="69995" y="67748"/>
                    <a:pt x="70095" y="68637"/>
                    <a:pt x="70204" y="69527"/>
                  </a:cubicBezTo>
                  <a:cubicBezTo>
                    <a:pt x="70310" y="70385"/>
                    <a:pt x="70430" y="71241"/>
                    <a:pt x="70563" y="72099"/>
                  </a:cubicBezTo>
                  <a:cubicBezTo>
                    <a:pt x="70685" y="72888"/>
                    <a:pt x="70707" y="73869"/>
                    <a:pt x="71004" y="74642"/>
                  </a:cubicBezTo>
                  <a:cubicBezTo>
                    <a:pt x="70491" y="74805"/>
                    <a:pt x="69890" y="74851"/>
                    <a:pt x="69408" y="75055"/>
                  </a:cubicBezTo>
                  <a:cubicBezTo>
                    <a:pt x="68917" y="75261"/>
                    <a:pt x="67888" y="75484"/>
                    <a:pt x="67661" y="76054"/>
                  </a:cubicBezTo>
                  <a:cubicBezTo>
                    <a:pt x="67508" y="76138"/>
                    <a:pt x="67467" y="76374"/>
                    <a:pt x="67650" y="76499"/>
                  </a:cubicBezTo>
                  <a:cubicBezTo>
                    <a:pt x="67661" y="76506"/>
                    <a:pt x="67674" y="76510"/>
                    <a:pt x="67685" y="76518"/>
                  </a:cubicBezTo>
                  <a:cubicBezTo>
                    <a:pt x="67714" y="76545"/>
                    <a:pt x="67749" y="76567"/>
                    <a:pt x="67785" y="76581"/>
                  </a:cubicBezTo>
                  <a:cubicBezTo>
                    <a:pt x="68338" y="76904"/>
                    <a:pt x="68972" y="76978"/>
                    <a:pt x="69615" y="76978"/>
                  </a:cubicBezTo>
                  <a:cubicBezTo>
                    <a:pt x="70046" y="76978"/>
                    <a:pt x="70481" y="76944"/>
                    <a:pt x="70897" y="76931"/>
                  </a:cubicBezTo>
                  <a:cubicBezTo>
                    <a:pt x="72205" y="76889"/>
                    <a:pt x="73514" y="76860"/>
                    <a:pt x="74822" y="76817"/>
                  </a:cubicBezTo>
                  <a:cubicBezTo>
                    <a:pt x="76082" y="76778"/>
                    <a:pt x="77358" y="76620"/>
                    <a:pt x="78609" y="76472"/>
                  </a:cubicBezTo>
                  <a:cubicBezTo>
                    <a:pt x="79460" y="76372"/>
                    <a:pt x="80585" y="76281"/>
                    <a:pt x="81219" y="75636"/>
                  </a:cubicBezTo>
                  <a:cubicBezTo>
                    <a:pt x="81382" y="75470"/>
                    <a:pt x="81366" y="75202"/>
                    <a:pt x="81246" y="75027"/>
                  </a:cubicBezTo>
                  <a:cubicBezTo>
                    <a:pt x="81352" y="73309"/>
                    <a:pt x="81224" y="71588"/>
                    <a:pt x="81345" y="69870"/>
                  </a:cubicBezTo>
                  <a:cubicBezTo>
                    <a:pt x="81404" y="69056"/>
                    <a:pt x="81418" y="68240"/>
                    <a:pt x="81491" y="67431"/>
                  </a:cubicBezTo>
                  <a:cubicBezTo>
                    <a:pt x="81523" y="67093"/>
                    <a:pt x="81547" y="66764"/>
                    <a:pt x="81433" y="66488"/>
                  </a:cubicBezTo>
                  <a:lnTo>
                    <a:pt x="81433" y="66488"/>
                  </a:lnTo>
                  <a:cubicBezTo>
                    <a:pt x="82261" y="66512"/>
                    <a:pt x="83090" y="66524"/>
                    <a:pt x="83919" y="66524"/>
                  </a:cubicBezTo>
                  <a:cubicBezTo>
                    <a:pt x="84529" y="66524"/>
                    <a:pt x="85138" y="66517"/>
                    <a:pt x="85748" y="66504"/>
                  </a:cubicBezTo>
                  <a:lnTo>
                    <a:pt x="85748" y="66504"/>
                  </a:lnTo>
                  <a:cubicBezTo>
                    <a:pt x="85711" y="66564"/>
                    <a:pt x="85696" y="66637"/>
                    <a:pt x="85712" y="66716"/>
                  </a:cubicBezTo>
                  <a:cubicBezTo>
                    <a:pt x="85853" y="67365"/>
                    <a:pt x="85672" y="68010"/>
                    <a:pt x="85750" y="68654"/>
                  </a:cubicBezTo>
                  <a:cubicBezTo>
                    <a:pt x="85835" y="69338"/>
                    <a:pt x="85807" y="70037"/>
                    <a:pt x="85818" y="70724"/>
                  </a:cubicBezTo>
                  <a:cubicBezTo>
                    <a:pt x="85821" y="70874"/>
                    <a:pt x="85828" y="71028"/>
                    <a:pt x="85831" y="71180"/>
                  </a:cubicBezTo>
                  <a:cubicBezTo>
                    <a:pt x="85826" y="71179"/>
                    <a:pt x="85821" y="71179"/>
                    <a:pt x="85817" y="71179"/>
                  </a:cubicBezTo>
                  <a:cubicBezTo>
                    <a:pt x="85729" y="71179"/>
                    <a:pt x="85680" y="71305"/>
                    <a:pt x="85767" y="71370"/>
                  </a:cubicBezTo>
                  <a:cubicBezTo>
                    <a:pt x="85791" y="71389"/>
                    <a:pt x="85815" y="71401"/>
                    <a:pt x="85838" y="71418"/>
                  </a:cubicBezTo>
                  <a:cubicBezTo>
                    <a:pt x="85854" y="71918"/>
                    <a:pt x="85875" y="72418"/>
                    <a:pt x="85905" y="72918"/>
                  </a:cubicBezTo>
                  <a:cubicBezTo>
                    <a:pt x="85945" y="73537"/>
                    <a:pt x="85911" y="74181"/>
                    <a:pt x="86103" y="74768"/>
                  </a:cubicBezTo>
                  <a:cubicBezTo>
                    <a:pt x="85574" y="74952"/>
                    <a:pt x="84933" y="74996"/>
                    <a:pt x="84428" y="75208"/>
                  </a:cubicBezTo>
                  <a:cubicBezTo>
                    <a:pt x="83937" y="75414"/>
                    <a:pt x="82908" y="75638"/>
                    <a:pt x="82681" y="76208"/>
                  </a:cubicBezTo>
                  <a:cubicBezTo>
                    <a:pt x="82528" y="76293"/>
                    <a:pt x="82488" y="76528"/>
                    <a:pt x="82668" y="76652"/>
                  </a:cubicBezTo>
                  <a:cubicBezTo>
                    <a:pt x="82680" y="76659"/>
                    <a:pt x="82693" y="76667"/>
                    <a:pt x="82703" y="76674"/>
                  </a:cubicBezTo>
                  <a:cubicBezTo>
                    <a:pt x="82732" y="76702"/>
                    <a:pt x="82767" y="76721"/>
                    <a:pt x="82802" y="76734"/>
                  </a:cubicBezTo>
                  <a:cubicBezTo>
                    <a:pt x="83355" y="77058"/>
                    <a:pt x="83991" y="77132"/>
                    <a:pt x="84634" y="77132"/>
                  </a:cubicBezTo>
                  <a:cubicBezTo>
                    <a:pt x="85065" y="77132"/>
                    <a:pt x="85500" y="77098"/>
                    <a:pt x="85916" y="77085"/>
                  </a:cubicBezTo>
                  <a:cubicBezTo>
                    <a:pt x="87224" y="77042"/>
                    <a:pt x="88532" y="77013"/>
                    <a:pt x="89840" y="76972"/>
                  </a:cubicBezTo>
                  <a:cubicBezTo>
                    <a:pt x="91100" y="76931"/>
                    <a:pt x="92376" y="76775"/>
                    <a:pt x="93627" y="76626"/>
                  </a:cubicBezTo>
                  <a:cubicBezTo>
                    <a:pt x="94478" y="76526"/>
                    <a:pt x="95603" y="76433"/>
                    <a:pt x="96238" y="75790"/>
                  </a:cubicBezTo>
                  <a:cubicBezTo>
                    <a:pt x="96398" y="75625"/>
                    <a:pt x="96384" y="75366"/>
                    <a:pt x="96268" y="75191"/>
                  </a:cubicBezTo>
                  <a:cubicBezTo>
                    <a:pt x="96378" y="73926"/>
                    <a:pt x="96390" y="72658"/>
                    <a:pt x="96426" y="71390"/>
                  </a:cubicBezTo>
                  <a:cubicBezTo>
                    <a:pt x="96594" y="71269"/>
                    <a:pt x="96565" y="71075"/>
                    <a:pt x="96439" y="70972"/>
                  </a:cubicBezTo>
                  <a:cubicBezTo>
                    <a:pt x="96458" y="70421"/>
                    <a:pt x="96486" y="69873"/>
                    <a:pt x="96534" y="69324"/>
                  </a:cubicBezTo>
                  <a:cubicBezTo>
                    <a:pt x="96612" y="68416"/>
                    <a:pt x="96669" y="67505"/>
                    <a:pt x="96749" y="66598"/>
                  </a:cubicBezTo>
                  <a:cubicBezTo>
                    <a:pt x="96784" y="66210"/>
                    <a:pt x="96856" y="65827"/>
                    <a:pt x="96808" y="65474"/>
                  </a:cubicBezTo>
                  <a:cubicBezTo>
                    <a:pt x="96990" y="65440"/>
                    <a:pt x="97175" y="65403"/>
                    <a:pt x="97356" y="65363"/>
                  </a:cubicBezTo>
                  <a:cubicBezTo>
                    <a:pt x="98208" y="65178"/>
                    <a:pt x="98977" y="64880"/>
                    <a:pt x="99721" y="64431"/>
                  </a:cubicBezTo>
                  <a:cubicBezTo>
                    <a:pt x="100503" y="63959"/>
                    <a:pt x="101215" y="63386"/>
                    <a:pt x="102093" y="63103"/>
                  </a:cubicBezTo>
                  <a:cubicBezTo>
                    <a:pt x="102260" y="63050"/>
                    <a:pt x="102356" y="62935"/>
                    <a:pt x="102400" y="62805"/>
                  </a:cubicBezTo>
                  <a:cubicBezTo>
                    <a:pt x="102578" y="62751"/>
                    <a:pt x="102748" y="62704"/>
                    <a:pt x="102904" y="62675"/>
                  </a:cubicBezTo>
                  <a:cubicBezTo>
                    <a:pt x="103050" y="63499"/>
                    <a:pt x="103390" y="64635"/>
                    <a:pt x="104169" y="64902"/>
                  </a:cubicBezTo>
                  <a:cubicBezTo>
                    <a:pt x="104236" y="64925"/>
                    <a:pt x="104302" y="64936"/>
                    <a:pt x="104366" y="64936"/>
                  </a:cubicBezTo>
                  <a:cubicBezTo>
                    <a:pt x="104790" y="64936"/>
                    <a:pt x="105122" y="64474"/>
                    <a:pt x="105255" y="64117"/>
                  </a:cubicBezTo>
                  <a:cubicBezTo>
                    <a:pt x="105371" y="63799"/>
                    <a:pt x="105437" y="63470"/>
                    <a:pt x="105494" y="63136"/>
                  </a:cubicBezTo>
                  <a:lnTo>
                    <a:pt x="105504" y="63077"/>
                  </a:lnTo>
                  <a:cubicBezTo>
                    <a:pt x="105820" y="63495"/>
                    <a:pt x="106225" y="63863"/>
                    <a:pt x="106676" y="63863"/>
                  </a:cubicBezTo>
                  <a:cubicBezTo>
                    <a:pt x="106722" y="63863"/>
                    <a:pt x="106770" y="63859"/>
                    <a:pt x="106817" y="63851"/>
                  </a:cubicBezTo>
                  <a:cubicBezTo>
                    <a:pt x="107302" y="63765"/>
                    <a:pt x="107453" y="63227"/>
                    <a:pt x="107434" y="62803"/>
                  </a:cubicBezTo>
                  <a:cubicBezTo>
                    <a:pt x="107427" y="62641"/>
                    <a:pt x="107406" y="62447"/>
                    <a:pt x="107374" y="62246"/>
                  </a:cubicBezTo>
                  <a:lnTo>
                    <a:pt x="107374" y="62246"/>
                  </a:lnTo>
                  <a:cubicBezTo>
                    <a:pt x="107664" y="62398"/>
                    <a:pt x="107981" y="62507"/>
                    <a:pt x="108273" y="62507"/>
                  </a:cubicBezTo>
                  <a:cubicBezTo>
                    <a:pt x="108514" y="62507"/>
                    <a:pt x="108738" y="62433"/>
                    <a:pt x="108914" y="62249"/>
                  </a:cubicBezTo>
                  <a:cubicBezTo>
                    <a:pt x="109262" y="61885"/>
                    <a:pt x="109043" y="61358"/>
                    <a:pt x="108779" y="61026"/>
                  </a:cubicBezTo>
                  <a:cubicBezTo>
                    <a:pt x="108691" y="60916"/>
                    <a:pt x="108596" y="60811"/>
                    <a:pt x="108499" y="60712"/>
                  </a:cubicBezTo>
                  <a:lnTo>
                    <a:pt x="108499" y="60712"/>
                  </a:lnTo>
                  <a:cubicBezTo>
                    <a:pt x="108675" y="60758"/>
                    <a:pt x="108853" y="60793"/>
                    <a:pt x="109043" y="60796"/>
                  </a:cubicBezTo>
                  <a:cubicBezTo>
                    <a:pt x="109049" y="60797"/>
                    <a:pt x="109055" y="60797"/>
                    <a:pt x="109061" y="60797"/>
                  </a:cubicBezTo>
                  <a:cubicBezTo>
                    <a:pt x="109573" y="60797"/>
                    <a:pt x="110025" y="60363"/>
                    <a:pt x="109894" y="59839"/>
                  </a:cubicBezTo>
                  <a:cubicBezTo>
                    <a:pt x="109778" y="59415"/>
                    <a:pt x="109243" y="59135"/>
                    <a:pt x="108893" y="58952"/>
                  </a:cubicBezTo>
                  <a:cubicBezTo>
                    <a:pt x="108646" y="58823"/>
                    <a:pt x="108173" y="58512"/>
                    <a:pt x="107818" y="58475"/>
                  </a:cubicBezTo>
                  <a:cubicBezTo>
                    <a:pt x="106199" y="54085"/>
                    <a:pt x="104603" y="49681"/>
                    <a:pt x="103065" y="45262"/>
                  </a:cubicBezTo>
                  <a:cubicBezTo>
                    <a:pt x="102587" y="43882"/>
                    <a:pt x="101845" y="42481"/>
                    <a:pt x="100928" y="41342"/>
                  </a:cubicBezTo>
                  <a:cubicBezTo>
                    <a:pt x="100183" y="40414"/>
                    <a:pt x="98911" y="39531"/>
                    <a:pt x="97655" y="39528"/>
                  </a:cubicBezTo>
                  <a:cubicBezTo>
                    <a:pt x="97637" y="39476"/>
                    <a:pt x="97593" y="39433"/>
                    <a:pt x="97533" y="39433"/>
                  </a:cubicBezTo>
                  <a:cubicBezTo>
                    <a:pt x="97532" y="39433"/>
                    <a:pt x="97531" y="39433"/>
                    <a:pt x="97530" y="39433"/>
                  </a:cubicBezTo>
                  <a:cubicBezTo>
                    <a:pt x="97328" y="39440"/>
                    <a:pt x="97137" y="39468"/>
                    <a:pt x="96951" y="39511"/>
                  </a:cubicBezTo>
                  <a:cubicBezTo>
                    <a:pt x="97004" y="39468"/>
                    <a:pt x="97056" y="39427"/>
                    <a:pt x="97107" y="39383"/>
                  </a:cubicBezTo>
                  <a:cubicBezTo>
                    <a:pt x="97704" y="38891"/>
                    <a:pt x="98329" y="38360"/>
                    <a:pt x="98785" y="37730"/>
                  </a:cubicBezTo>
                  <a:cubicBezTo>
                    <a:pt x="99170" y="37195"/>
                    <a:pt x="99494" y="36620"/>
                    <a:pt x="99868" y="36077"/>
                  </a:cubicBezTo>
                  <a:cubicBezTo>
                    <a:pt x="100331" y="36297"/>
                    <a:pt x="100848" y="36409"/>
                    <a:pt x="101405" y="36409"/>
                  </a:cubicBezTo>
                  <a:cubicBezTo>
                    <a:pt x="101832" y="36409"/>
                    <a:pt x="102283" y="36343"/>
                    <a:pt x="102751" y="36210"/>
                  </a:cubicBezTo>
                  <a:cubicBezTo>
                    <a:pt x="105016" y="35564"/>
                    <a:pt x="106177" y="33572"/>
                    <a:pt x="106324" y="31326"/>
                  </a:cubicBezTo>
                  <a:cubicBezTo>
                    <a:pt x="106455" y="29341"/>
                    <a:pt x="105326" y="27631"/>
                    <a:pt x="103413" y="27066"/>
                  </a:cubicBezTo>
                  <a:cubicBezTo>
                    <a:pt x="103131" y="26983"/>
                    <a:pt x="102762" y="26938"/>
                    <a:pt x="102364" y="26938"/>
                  </a:cubicBezTo>
                  <a:cubicBezTo>
                    <a:pt x="102352" y="26938"/>
                    <a:pt x="102339" y="26938"/>
                    <a:pt x="102327" y="26938"/>
                  </a:cubicBezTo>
                  <a:cubicBezTo>
                    <a:pt x="102442" y="23393"/>
                    <a:pt x="101921" y="19815"/>
                    <a:pt x="100374" y="16636"/>
                  </a:cubicBezTo>
                  <a:cubicBezTo>
                    <a:pt x="100795" y="16588"/>
                    <a:pt x="101204" y="16259"/>
                    <a:pt x="101491" y="15775"/>
                  </a:cubicBezTo>
                  <a:cubicBezTo>
                    <a:pt x="101922" y="15046"/>
                    <a:pt x="102283" y="13969"/>
                    <a:pt x="102130" y="13062"/>
                  </a:cubicBezTo>
                  <a:cubicBezTo>
                    <a:pt x="102703" y="11889"/>
                    <a:pt x="102809" y="10325"/>
                    <a:pt x="102692" y="9269"/>
                  </a:cubicBezTo>
                  <a:cubicBezTo>
                    <a:pt x="102572" y="8192"/>
                    <a:pt x="101918" y="6169"/>
                    <a:pt x="100738" y="5642"/>
                  </a:cubicBezTo>
                  <a:cubicBezTo>
                    <a:pt x="100320" y="3575"/>
                    <a:pt x="98461" y="1698"/>
                    <a:pt x="96765" y="725"/>
                  </a:cubicBezTo>
                  <a:cubicBezTo>
                    <a:pt x="95963" y="265"/>
                    <a:pt x="95110" y="0"/>
                    <a:pt x="94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2039;p44"/>
            <p:cNvSpPr/>
            <p:nvPr/>
          </p:nvSpPr>
          <p:spPr>
            <a:xfrm>
              <a:off x="2613776" y="3354554"/>
              <a:ext cx="237631" cy="107185"/>
            </a:xfrm>
            <a:custGeom>
              <a:avLst/>
              <a:gdLst/>
              <a:ahLst/>
              <a:cxnLst/>
              <a:rect l="l" t="t" r="r" b="b"/>
              <a:pathLst>
                <a:path w="8152" h="3677" extrusionOk="0">
                  <a:moveTo>
                    <a:pt x="1277" y="1"/>
                  </a:moveTo>
                  <a:cubicBezTo>
                    <a:pt x="1241" y="1"/>
                    <a:pt x="1203" y="16"/>
                    <a:pt x="1169" y="51"/>
                  </a:cubicBezTo>
                  <a:cubicBezTo>
                    <a:pt x="602" y="633"/>
                    <a:pt x="1" y="1529"/>
                    <a:pt x="651" y="2289"/>
                  </a:cubicBezTo>
                  <a:cubicBezTo>
                    <a:pt x="1311" y="3059"/>
                    <a:pt x="2449" y="3341"/>
                    <a:pt x="3404" y="3530"/>
                  </a:cubicBezTo>
                  <a:cubicBezTo>
                    <a:pt x="3885" y="3624"/>
                    <a:pt x="4379" y="3677"/>
                    <a:pt x="4873" y="3677"/>
                  </a:cubicBezTo>
                  <a:cubicBezTo>
                    <a:pt x="5366" y="3677"/>
                    <a:pt x="5859" y="3624"/>
                    <a:pt x="6337" y="3505"/>
                  </a:cubicBezTo>
                  <a:cubicBezTo>
                    <a:pt x="7169" y="3299"/>
                    <a:pt x="8151" y="2526"/>
                    <a:pt x="7827" y="1561"/>
                  </a:cubicBezTo>
                  <a:cubicBezTo>
                    <a:pt x="7783" y="1431"/>
                    <a:pt x="7639" y="1340"/>
                    <a:pt x="7506" y="1340"/>
                  </a:cubicBezTo>
                  <a:cubicBezTo>
                    <a:pt x="7413" y="1340"/>
                    <a:pt x="7324" y="1385"/>
                    <a:pt x="7277" y="1491"/>
                  </a:cubicBezTo>
                  <a:cubicBezTo>
                    <a:pt x="6957" y="2204"/>
                    <a:pt x="6782" y="2573"/>
                    <a:pt x="5966" y="2780"/>
                  </a:cubicBezTo>
                  <a:cubicBezTo>
                    <a:pt x="5537" y="2891"/>
                    <a:pt x="5075" y="2916"/>
                    <a:pt x="4620" y="2916"/>
                  </a:cubicBezTo>
                  <a:cubicBezTo>
                    <a:pt x="4389" y="2916"/>
                    <a:pt x="4160" y="2910"/>
                    <a:pt x="3937" y="2904"/>
                  </a:cubicBezTo>
                  <a:cubicBezTo>
                    <a:pt x="3201" y="2887"/>
                    <a:pt x="2462" y="2751"/>
                    <a:pt x="1770" y="2504"/>
                  </a:cubicBezTo>
                  <a:cubicBezTo>
                    <a:pt x="577" y="2077"/>
                    <a:pt x="688" y="1136"/>
                    <a:pt x="1392" y="275"/>
                  </a:cubicBezTo>
                  <a:cubicBezTo>
                    <a:pt x="1491" y="157"/>
                    <a:pt x="1394" y="1"/>
                    <a:pt x="1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040;p44"/>
            <p:cNvSpPr/>
            <p:nvPr/>
          </p:nvSpPr>
          <p:spPr>
            <a:xfrm>
              <a:off x="3155062" y="3383996"/>
              <a:ext cx="13234" cy="10290"/>
            </a:xfrm>
            <a:custGeom>
              <a:avLst/>
              <a:gdLst/>
              <a:ahLst/>
              <a:cxnLst/>
              <a:rect l="l" t="t" r="r" b="b"/>
              <a:pathLst>
                <a:path w="454" h="353" extrusionOk="0">
                  <a:moveTo>
                    <a:pt x="227" y="0"/>
                  </a:moveTo>
                  <a:cubicBezTo>
                    <a:pt x="1" y="0"/>
                    <a:pt x="1" y="352"/>
                    <a:pt x="227" y="352"/>
                  </a:cubicBezTo>
                  <a:cubicBezTo>
                    <a:pt x="454" y="352"/>
                    <a:pt x="454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041;p44"/>
            <p:cNvSpPr/>
            <p:nvPr/>
          </p:nvSpPr>
          <p:spPr>
            <a:xfrm>
              <a:off x="3078368" y="3395073"/>
              <a:ext cx="27343" cy="21192"/>
            </a:xfrm>
            <a:custGeom>
              <a:avLst/>
              <a:gdLst/>
              <a:ahLst/>
              <a:cxnLst/>
              <a:rect l="l" t="t" r="r" b="b"/>
              <a:pathLst>
                <a:path w="938" h="727" extrusionOk="0">
                  <a:moveTo>
                    <a:pt x="468" y="0"/>
                  </a:moveTo>
                  <a:cubicBezTo>
                    <a:pt x="1" y="0"/>
                    <a:pt x="1" y="727"/>
                    <a:pt x="468" y="727"/>
                  </a:cubicBezTo>
                  <a:cubicBezTo>
                    <a:pt x="938" y="727"/>
                    <a:pt x="93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042;p44"/>
            <p:cNvSpPr/>
            <p:nvPr/>
          </p:nvSpPr>
          <p:spPr>
            <a:xfrm>
              <a:off x="3130430" y="3416789"/>
              <a:ext cx="22708" cy="17548"/>
            </a:xfrm>
            <a:custGeom>
              <a:avLst/>
              <a:gdLst/>
              <a:ahLst/>
              <a:cxnLst/>
              <a:rect l="l" t="t" r="r" b="b"/>
              <a:pathLst>
                <a:path w="779" h="602" extrusionOk="0">
                  <a:moveTo>
                    <a:pt x="388" y="1"/>
                  </a:moveTo>
                  <a:cubicBezTo>
                    <a:pt x="1" y="1"/>
                    <a:pt x="1" y="601"/>
                    <a:pt x="388" y="601"/>
                  </a:cubicBezTo>
                  <a:cubicBezTo>
                    <a:pt x="778" y="601"/>
                    <a:pt x="778" y="1"/>
                    <a:pt x="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43;p44"/>
            <p:cNvSpPr/>
            <p:nvPr/>
          </p:nvSpPr>
          <p:spPr>
            <a:xfrm>
              <a:off x="2472981" y="3359568"/>
              <a:ext cx="24748" cy="19210"/>
            </a:xfrm>
            <a:custGeom>
              <a:avLst/>
              <a:gdLst/>
              <a:ahLst/>
              <a:cxnLst/>
              <a:rect l="l" t="t" r="r" b="b"/>
              <a:pathLst>
                <a:path w="849" h="659" extrusionOk="0">
                  <a:moveTo>
                    <a:pt x="424" y="1"/>
                  </a:moveTo>
                  <a:cubicBezTo>
                    <a:pt x="0" y="1"/>
                    <a:pt x="0" y="658"/>
                    <a:pt x="424" y="658"/>
                  </a:cubicBezTo>
                  <a:cubicBezTo>
                    <a:pt x="848" y="658"/>
                    <a:pt x="848" y="1"/>
                    <a:pt x="4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44;p44"/>
            <p:cNvSpPr/>
            <p:nvPr/>
          </p:nvSpPr>
          <p:spPr>
            <a:xfrm>
              <a:off x="2512305" y="3367759"/>
              <a:ext cx="12389" cy="9619"/>
            </a:xfrm>
            <a:custGeom>
              <a:avLst/>
              <a:gdLst/>
              <a:ahLst/>
              <a:cxnLst/>
              <a:rect l="l" t="t" r="r" b="b"/>
              <a:pathLst>
                <a:path w="425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45;p44"/>
            <p:cNvSpPr/>
            <p:nvPr/>
          </p:nvSpPr>
          <p:spPr>
            <a:xfrm>
              <a:off x="2489538" y="3391283"/>
              <a:ext cx="11543" cy="8978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8" y="0"/>
                  </a:moveTo>
                  <a:cubicBezTo>
                    <a:pt x="1" y="0"/>
                    <a:pt x="1" y="307"/>
                    <a:pt x="198" y="307"/>
                  </a:cubicBezTo>
                  <a:cubicBezTo>
                    <a:pt x="395" y="306"/>
                    <a:pt x="395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46;p44"/>
            <p:cNvSpPr/>
            <p:nvPr/>
          </p:nvSpPr>
          <p:spPr>
            <a:xfrm>
              <a:off x="1419238" y="3478413"/>
              <a:ext cx="340676" cy="75032"/>
            </a:xfrm>
            <a:custGeom>
              <a:avLst/>
              <a:gdLst/>
              <a:ahLst/>
              <a:cxnLst/>
              <a:rect l="l" t="t" r="r" b="b"/>
              <a:pathLst>
                <a:path w="11687" h="2574" extrusionOk="0">
                  <a:moveTo>
                    <a:pt x="182" y="0"/>
                  </a:moveTo>
                  <a:cubicBezTo>
                    <a:pt x="84" y="0"/>
                    <a:pt x="0" y="120"/>
                    <a:pt x="89" y="211"/>
                  </a:cubicBezTo>
                  <a:cubicBezTo>
                    <a:pt x="1554" y="1709"/>
                    <a:pt x="3442" y="2402"/>
                    <a:pt x="5509" y="2551"/>
                  </a:cubicBezTo>
                  <a:cubicBezTo>
                    <a:pt x="5719" y="2566"/>
                    <a:pt x="5929" y="2573"/>
                    <a:pt x="6139" y="2573"/>
                  </a:cubicBezTo>
                  <a:cubicBezTo>
                    <a:pt x="7017" y="2573"/>
                    <a:pt x="7891" y="2448"/>
                    <a:pt x="8751" y="2272"/>
                  </a:cubicBezTo>
                  <a:cubicBezTo>
                    <a:pt x="9607" y="2095"/>
                    <a:pt x="10943" y="1826"/>
                    <a:pt x="11541" y="1134"/>
                  </a:cubicBezTo>
                  <a:cubicBezTo>
                    <a:pt x="11686" y="967"/>
                    <a:pt x="11622" y="610"/>
                    <a:pt x="11363" y="610"/>
                  </a:cubicBezTo>
                  <a:cubicBezTo>
                    <a:pt x="11350" y="610"/>
                    <a:pt x="11337" y="611"/>
                    <a:pt x="11323" y="613"/>
                  </a:cubicBezTo>
                  <a:cubicBezTo>
                    <a:pt x="10525" y="718"/>
                    <a:pt x="9773" y="1244"/>
                    <a:pt x="9002" y="1497"/>
                  </a:cubicBezTo>
                  <a:cubicBezTo>
                    <a:pt x="8022" y="1820"/>
                    <a:pt x="6993" y="1959"/>
                    <a:pt x="5962" y="1981"/>
                  </a:cubicBezTo>
                  <a:cubicBezTo>
                    <a:pt x="5897" y="1982"/>
                    <a:pt x="5831" y="1983"/>
                    <a:pt x="5766" y="1983"/>
                  </a:cubicBezTo>
                  <a:cubicBezTo>
                    <a:pt x="3782" y="1983"/>
                    <a:pt x="1786" y="1319"/>
                    <a:pt x="266" y="32"/>
                  </a:cubicBezTo>
                  <a:cubicBezTo>
                    <a:pt x="239" y="10"/>
                    <a:pt x="210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47;p44"/>
            <p:cNvSpPr/>
            <p:nvPr/>
          </p:nvSpPr>
          <p:spPr>
            <a:xfrm>
              <a:off x="1531057" y="3571314"/>
              <a:ext cx="90423" cy="25914"/>
            </a:xfrm>
            <a:custGeom>
              <a:avLst/>
              <a:gdLst/>
              <a:ahLst/>
              <a:cxnLst/>
              <a:rect l="l" t="t" r="r" b="b"/>
              <a:pathLst>
                <a:path w="3102" h="889" extrusionOk="0">
                  <a:moveTo>
                    <a:pt x="324" y="1"/>
                  </a:moveTo>
                  <a:cubicBezTo>
                    <a:pt x="118" y="1"/>
                    <a:pt x="1" y="286"/>
                    <a:pt x="204" y="432"/>
                  </a:cubicBezTo>
                  <a:cubicBezTo>
                    <a:pt x="660" y="758"/>
                    <a:pt x="1192" y="889"/>
                    <a:pt x="1732" y="889"/>
                  </a:cubicBezTo>
                  <a:cubicBezTo>
                    <a:pt x="2087" y="889"/>
                    <a:pt x="2445" y="833"/>
                    <a:pt x="2788" y="738"/>
                  </a:cubicBezTo>
                  <a:cubicBezTo>
                    <a:pt x="3102" y="652"/>
                    <a:pt x="3041" y="169"/>
                    <a:pt x="2715" y="169"/>
                  </a:cubicBezTo>
                  <a:cubicBezTo>
                    <a:pt x="2714" y="169"/>
                    <a:pt x="2713" y="169"/>
                    <a:pt x="2712" y="169"/>
                  </a:cubicBezTo>
                  <a:cubicBezTo>
                    <a:pt x="2300" y="173"/>
                    <a:pt x="1872" y="237"/>
                    <a:pt x="1454" y="237"/>
                  </a:cubicBezTo>
                  <a:cubicBezTo>
                    <a:pt x="1105" y="237"/>
                    <a:pt x="763" y="192"/>
                    <a:pt x="441" y="30"/>
                  </a:cubicBezTo>
                  <a:cubicBezTo>
                    <a:pt x="400" y="10"/>
                    <a:pt x="360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48;p44"/>
            <p:cNvSpPr/>
            <p:nvPr/>
          </p:nvSpPr>
          <p:spPr>
            <a:xfrm>
              <a:off x="2553552" y="3468822"/>
              <a:ext cx="459929" cy="212212"/>
            </a:xfrm>
            <a:custGeom>
              <a:avLst/>
              <a:gdLst/>
              <a:ahLst/>
              <a:cxnLst/>
              <a:rect l="l" t="t" r="r" b="b"/>
              <a:pathLst>
                <a:path w="15778" h="7280" extrusionOk="0">
                  <a:moveTo>
                    <a:pt x="12179" y="718"/>
                  </a:moveTo>
                  <a:cubicBezTo>
                    <a:pt x="12814" y="718"/>
                    <a:pt x="13434" y="894"/>
                    <a:pt x="13976" y="1360"/>
                  </a:cubicBezTo>
                  <a:cubicBezTo>
                    <a:pt x="15317" y="2507"/>
                    <a:pt x="13832" y="4112"/>
                    <a:pt x="12847" y="4837"/>
                  </a:cubicBezTo>
                  <a:cubicBezTo>
                    <a:pt x="12160" y="5343"/>
                    <a:pt x="11433" y="5712"/>
                    <a:pt x="10682" y="5962"/>
                  </a:cubicBezTo>
                  <a:cubicBezTo>
                    <a:pt x="10680" y="5956"/>
                    <a:pt x="10680" y="5951"/>
                    <a:pt x="10677" y="5948"/>
                  </a:cubicBezTo>
                  <a:cubicBezTo>
                    <a:pt x="10290" y="4989"/>
                    <a:pt x="9549" y="4628"/>
                    <a:pt x="8738" y="4628"/>
                  </a:cubicBezTo>
                  <a:cubicBezTo>
                    <a:pt x="8363" y="4628"/>
                    <a:pt x="7974" y="4705"/>
                    <a:pt x="7598" y="4835"/>
                  </a:cubicBezTo>
                  <a:cubicBezTo>
                    <a:pt x="7206" y="4518"/>
                    <a:pt x="6744" y="4370"/>
                    <a:pt x="6265" y="4370"/>
                  </a:cubicBezTo>
                  <a:cubicBezTo>
                    <a:pt x="6033" y="4370"/>
                    <a:pt x="5797" y="4404"/>
                    <a:pt x="5562" y="4471"/>
                  </a:cubicBezTo>
                  <a:cubicBezTo>
                    <a:pt x="5122" y="4597"/>
                    <a:pt x="4593" y="5037"/>
                    <a:pt x="4457" y="5527"/>
                  </a:cubicBezTo>
                  <a:cubicBezTo>
                    <a:pt x="3171" y="4954"/>
                    <a:pt x="1979" y="4033"/>
                    <a:pt x="1547" y="2655"/>
                  </a:cubicBezTo>
                  <a:cubicBezTo>
                    <a:pt x="1283" y="1822"/>
                    <a:pt x="1677" y="943"/>
                    <a:pt x="2415" y="943"/>
                  </a:cubicBezTo>
                  <a:cubicBezTo>
                    <a:pt x="2595" y="943"/>
                    <a:pt x="2795" y="995"/>
                    <a:pt x="3011" y="1113"/>
                  </a:cubicBezTo>
                  <a:cubicBezTo>
                    <a:pt x="3333" y="1288"/>
                    <a:pt x="3689" y="1547"/>
                    <a:pt x="4002" y="1789"/>
                  </a:cubicBezTo>
                  <a:cubicBezTo>
                    <a:pt x="4380" y="2422"/>
                    <a:pt x="4998" y="2651"/>
                    <a:pt x="5706" y="2651"/>
                  </a:cubicBezTo>
                  <a:cubicBezTo>
                    <a:pt x="7165" y="2651"/>
                    <a:pt x="9009" y="1683"/>
                    <a:pt x="9936" y="1276"/>
                  </a:cubicBezTo>
                  <a:cubicBezTo>
                    <a:pt x="10638" y="969"/>
                    <a:pt x="11420" y="718"/>
                    <a:pt x="12179" y="718"/>
                  </a:cubicBezTo>
                  <a:close/>
                  <a:moveTo>
                    <a:pt x="6565" y="5034"/>
                  </a:moveTo>
                  <a:cubicBezTo>
                    <a:pt x="6725" y="5034"/>
                    <a:pt x="6887" y="5046"/>
                    <a:pt x="7044" y="5066"/>
                  </a:cubicBezTo>
                  <a:cubicBezTo>
                    <a:pt x="6911" y="5132"/>
                    <a:pt x="6782" y="5205"/>
                    <a:pt x="6658" y="5283"/>
                  </a:cubicBezTo>
                  <a:cubicBezTo>
                    <a:pt x="6494" y="5386"/>
                    <a:pt x="6570" y="5659"/>
                    <a:pt x="6745" y="5659"/>
                  </a:cubicBezTo>
                  <a:cubicBezTo>
                    <a:pt x="6766" y="5659"/>
                    <a:pt x="6788" y="5655"/>
                    <a:pt x="6811" y="5647"/>
                  </a:cubicBezTo>
                  <a:cubicBezTo>
                    <a:pt x="7374" y="5439"/>
                    <a:pt x="7973" y="5218"/>
                    <a:pt x="8577" y="5188"/>
                  </a:cubicBezTo>
                  <a:cubicBezTo>
                    <a:pt x="8606" y="5186"/>
                    <a:pt x="8633" y="5185"/>
                    <a:pt x="8661" y="5185"/>
                  </a:cubicBezTo>
                  <a:cubicBezTo>
                    <a:pt x="9335" y="5185"/>
                    <a:pt x="9702" y="5660"/>
                    <a:pt x="10107" y="6130"/>
                  </a:cubicBezTo>
                  <a:cubicBezTo>
                    <a:pt x="9496" y="6281"/>
                    <a:pt x="8871" y="6353"/>
                    <a:pt x="8240" y="6353"/>
                  </a:cubicBezTo>
                  <a:cubicBezTo>
                    <a:pt x="7233" y="6353"/>
                    <a:pt x="6210" y="6168"/>
                    <a:pt x="5202" y="5818"/>
                  </a:cubicBezTo>
                  <a:cubicBezTo>
                    <a:pt x="5217" y="5731"/>
                    <a:pt x="5236" y="5648"/>
                    <a:pt x="5274" y="5563"/>
                  </a:cubicBezTo>
                  <a:cubicBezTo>
                    <a:pt x="5381" y="5329"/>
                    <a:pt x="5628" y="5208"/>
                    <a:pt x="5858" y="5132"/>
                  </a:cubicBezTo>
                  <a:cubicBezTo>
                    <a:pt x="6074" y="5063"/>
                    <a:pt x="6317" y="5034"/>
                    <a:pt x="6565" y="5034"/>
                  </a:cubicBezTo>
                  <a:close/>
                  <a:moveTo>
                    <a:pt x="12231" y="1"/>
                  </a:moveTo>
                  <a:cubicBezTo>
                    <a:pt x="11242" y="1"/>
                    <a:pt x="10288" y="350"/>
                    <a:pt x="9311" y="787"/>
                  </a:cubicBezTo>
                  <a:cubicBezTo>
                    <a:pt x="8379" y="1204"/>
                    <a:pt x="6928" y="2019"/>
                    <a:pt x="5687" y="2019"/>
                  </a:cubicBezTo>
                  <a:cubicBezTo>
                    <a:pt x="5362" y="2019"/>
                    <a:pt x="5051" y="1963"/>
                    <a:pt x="4768" y="1829"/>
                  </a:cubicBezTo>
                  <a:cubicBezTo>
                    <a:pt x="4775" y="1760"/>
                    <a:pt x="4751" y="1686"/>
                    <a:pt x="4680" y="1617"/>
                  </a:cubicBezTo>
                  <a:cubicBezTo>
                    <a:pt x="4076" y="1036"/>
                    <a:pt x="3182" y="257"/>
                    <a:pt x="2306" y="257"/>
                  </a:cubicBezTo>
                  <a:cubicBezTo>
                    <a:pt x="2012" y="257"/>
                    <a:pt x="1721" y="344"/>
                    <a:pt x="1443" y="556"/>
                  </a:cubicBezTo>
                  <a:cubicBezTo>
                    <a:pt x="0" y="1650"/>
                    <a:pt x="961" y="3792"/>
                    <a:pt x="1912" y="4843"/>
                  </a:cubicBezTo>
                  <a:cubicBezTo>
                    <a:pt x="3021" y="6066"/>
                    <a:pt x="4875" y="6743"/>
                    <a:pt x="6443" y="7076"/>
                  </a:cubicBezTo>
                  <a:cubicBezTo>
                    <a:pt x="7067" y="7210"/>
                    <a:pt x="7698" y="7279"/>
                    <a:pt x="8327" y="7279"/>
                  </a:cubicBezTo>
                  <a:cubicBezTo>
                    <a:pt x="9417" y="7279"/>
                    <a:pt x="10498" y="7070"/>
                    <a:pt x="11514" y="6623"/>
                  </a:cubicBezTo>
                  <a:cubicBezTo>
                    <a:pt x="12931" y="6000"/>
                    <a:pt x="14432" y="5071"/>
                    <a:pt x="15134" y="3634"/>
                  </a:cubicBezTo>
                  <a:cubicBezTo>
                    <a:pt x="15777" y="2324"/>
                    <a:pt x="15103" y="852"/>
                    <a:pt x="13791" y="313"/>
                  </a:cubicBezTo>
                  <a:cubicBezTo>
                    <a:pt x="13256" y="93"/>
                    <a:pt x="12739" y="1"/>
                    <a:pt x="1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Google Shape;431;p32"/>
          <p:cNvGrpSpPr/>
          <p:nvPr/>
        </p:nvGrpSpPr>
        <p:grpSpPr>
          <a:xfrm rot="-2522092">
            <a:off x="7909075" y="386883"/>
            <a:ext cx="707039" cy="696098"/>
            <a:chOff x="2691195" y="863085"/>
            <a:chExt cx="468444" cy="496945"/>
          </a:xfrm>
        </p:grpSpPr>
        <p:sp>
          <p:nvSpPr>
            <p:cNvPr id="142" name="Google Shape;432;p32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33;p32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4;p32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5;p32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6;p32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2393;p60"/>
          <p:cNvSpPr/>
          <p:nvPr/>
        </p:nvSpPr>
        <p:spPr>
          <a:xfrm rot="19629549">
            <a:off x="494124" y="4146236"/>
            <a:ext cx="807124" cy="760817"/>
          </a:xfrm>
          <a:custGeom>
            <a:avLst/>
            <a:gdLst/>
            <a:ahLst/>
            <a:cxnLst/>
            <a:rect l="l" t="t" r="r" b="b"/>
            <a:pathLst>
              <a:path w="44063" h="41535" extrusionOk="0">
                <a:moveTo>
                  <a:pt x="22859" y="1"/>
                </a:moveTo>
                <a:cubicBezTo>
                  <a:pt x="21176" y="1"/>
                  <a:pt x="19662" y="171"/>
                  <a:pt x="18299" y="478"/>
                </a:cubicBezTo>
                <a:cubicBezTo>
                  <a:pt x="16672" y="822"/>
                  <a:pt x="15064" y="1320"/>
                  <a:pt x="13533" y="1952"/>
                </a:cubicBezTo>
                <a:cubicBezTo>
                  <a:pt x="10451" y="3215"/>
                  <a:pt x="7580" y="5014"/>
                  <a:pt x="5034" y="7158"/>
                </a:cubicBezTo>
                <a:cubicBezTo>
                  <a:pt x="2795" y="9053"/>
                  <a:pt x="919" y="11713"/>
                  <a:pt x="670" y="14699"/>
                </a:cubicBezTo>
                <a:cubicBezTo>
                  <a:pt x="1" y="22202"/>
                  <a:pt x="4499" y="29514"/>
                  <a:pt x="11581" y="32136"/>
                </a:cubicBezTo>
                <a:cubicBezTo>
                  <a:pt x="14322" y="33156"/>
                  <a:pt x="17369" y="33473"/>
                  <a:pt x="20334" y="33473"/>
                </a:cubicBezTo>
                <a:cubicBezTo>
                  <a:pt x="20930" y="33473"/>
                  <a:pt x="21522" y="33460"/>
                  <a:pt x="22108" y="33438"/>
                </a:cubicBezTo>
                <a:cubicBezTo>
                  <a:pt x="22433" y="39946"/>
                  <a:pt x="30874" y="41534"/>
                  <a:pt x="30874" y="41534"/>
                </a:cubicBezTo>
                <a:cubicBezTo>
                  <a:pt x="28175" y="38223"/>
                  <a:pt x="28979" y="34969"/>
                  <a:pt x="29898" y="33093"/>
                </a:cubicBezTo>
                <a:cubicBezTo>
                  <a:pt x="32750" y="32404"/>
                  <a:pt x="35315" y="31007"/>
                  <a:pt x="37172" y="28863"/>
                </a:cubicBezTo>
                <a:cubicBezTo>
                  <a:pt x="44062" y="20633"/>
                  <a:pt x="41957" y="3578"/>
                  <a:pt x="29975" y="861"/>
                </a:cubicBezTo>
                <a:cubicBezTo>
                  <a:pt x="27319" y="266"/>
                  <a:pt x="24958" y="1"/>
                  <a:pt x="2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ular Callout 16">
            <a:extLst>
              <a:ext uri="{FF2B5EF4-FFF2-40B4-BE49-F238E27FC236}">
                <a16:creationId xmlns:a16="http://schemas.microsoft.com/office/drawing/2014/main" id="{88C47AC2-3671-9B75-8D99-DF793ADBF99C}"/>
              </a:ext>
            </a:extLst>
          </p:cNvPr>
          <p:cNvSpPr/>
          <p:nvPr/>
        </p:nvSpPr>
        <p:spPr>
          <a:xfrm>
            <a:off x="4914130" y="1324833"/>
            <a:ext cx="2751083" cy="846120"/>
          </a:xfrm>
          <a:prstGeom prst="wedgeRoundRectCallout">
            <a:avLst>
              <a:gd name="adj1" fmla="val -37088"/>
              <a:gd name="adj2" fmla="val 97997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ea typeface="DengXian"/>
              </a:rPr>
              <a:t>Nêu</a:t>
            </a:r>
            <a:r>
              <a:rPr lang="en-US" b="1" i="1" dirty="0">
                <a:ea typeface="DengXian"/>
              </a:rPr>
              <a:t> </a:t>
            </a:r>
            <a:r>
              <a:rPr lang="en-US" b="1" i="1" dirty="0" err="1">
                <a:ea typeface="DengXian"/>
              </a:rPr>
              <a:t>cách</a:t>
            </a:r>
            <a:r>
              <a:rPr lang="en-US" b="1" i="1" dirty="0">
                <a:ea typeface="DengXian"/>
              </a:rPr>
              <a:t> </a:t>
            </a:r>
            <a:r>
              <a:rPr lang="en-US" b="1" i="1" dirty="0" err="1">
                <a:ea typeface="DengXian"/>
              </a:rPr>
              <a:t>tính</a:t>
            </a:r>
            <a:r>
              <a:rPr lang="en-US" b="1" i="1" dirty="0">
                <a:ea typeface="DengXian"/>
              </a:rPr>
              <a:t> chu vi </a:t>
            </a:r>
            <a:r>
              <a:rPr lang="en-US" b="1" i="1" dirty="0" err="1">
                <a:ea typeface="DengXian"/>
              </a:rPr>
              <a:t>hình</a:t>
            </a:r>
            <a:r>
              <a:rPr lang="en-US" b="1" i="1" dirty="0">
                <a:ea typeface="DengXian"/>
              </a:rPr>
              <a:t> </a:t>
            </a:r>
            <a:r>
              <a:rPr lang="en-US" b="1" i="1" dirty="0" err="1">
                <a:ea typeface="DengXian"/>
              </a:rPr>
              <a:t>vuông</a:t>
            </a:r>
            <a:r>
              <a:rPr lang="en-US" b="1" i="1" dirty="0">
                <a:ea typeface="DengXian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5"/>
          <p:cNvSpPr txBox="1">
            <a:spLocks noGrp="1"/>
          </p:cNvSpPr>
          <p:nvPr>
            <p:ph type="title" idx="2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35"/>
          <p:cNvSpPr/>
          <p:nvPr/>
        </p:nvSpPr>
        <p:spPr>
          <a:xfrm>
            <a:off x="5651379" y="171469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7039303" y="370491"/>
            <a:ext cx="1647497" cy="1049760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5"/>
          <p:cNvSpPr/>
          <p:nvPr/>
        </p:nvSpPr>
        <p:spPr>
          <a:xfrm>
            <a:off x="299545" y="3214626"/>
            <a:ext cx="1442464" cy="1089360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1587941" y="291846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"/>
          <p:cNvSpPr/>
          <p:nvPr/>
        </p:nvSpPr>
        <p:spPr>
          <a:xfrm>
            <a:off x="928488" y="3184451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1330897" y="2957521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/>
          <p:nvPr/>
        </p:nvSpPr>
        <p:spPr>
          <a:xfrm>
            <a:off x="1313440" y="331177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6719524" y="37826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7121933" y="35557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7104476" y="39099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/>
          <p:nvPr/>
        </p:nvSpPr>
        <p:spPr>
          <a:xfrm rot="5400000">
            <a:off x="3637114" y="4596672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rot="5400000">
            <a:off x="4025119" y="4707964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/>
          <p:nvPr/>
        </p:nvSpPr>
        <p:spPr>
          <a:xfrm rot="5400000">
            <a:off x="1273920" y="13961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534451" y="1528273"/>
            <a:ext cx="625381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vi-VN" sz="4000" b="1" dirty="0">
                <a:solidFill>
                  <a:srgbClr val="FF0000"/>
                </a:solidFill>
                <a:ea typeface="+mn-ea"/>
              </a:rPr>
              <a:t>ÔN TẬP VỀ HÌNH HỌC VÀ ĐO LƯỜNG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22" name="Google Shape;442;p32"/>
          <p:cNvGrpSpPr/>
          <p:nvPr/>
        </p:nvGrpSpPr>
        <p:grpSpPr>
          <a:xfrm>
            <a:off x="781709" y="2532629"/>
            <a:ext cx="1139353" cy="2299861"/>
            <a:chOff x="1517611" y="853910"/>
            <a:chExt cx="1738575" cy="3842624"/>
          </a:xfrm>
        </p:grpSpPr>
        <p:sp>
          <p:nvSpPr>
            <p:cNvPr id="23" name="Google Shape;443;p32"/>
            <p:cNvSpPr/>
            <p:nvPr/>
          </p:nvSpPr>
          <p:spPr>
            <a:xfrm>
              <a:off x="1919302" y="2292504"/>
              <a:ext cx="1097203" cy="1268496"/>
            </a:xfrm>
            <a:custGeom>
              <a:avLst/>
              <a:gdLst/>
              <a:ahLst/>
              <a:cxnLst/>
              <a:rect l="l" t="t" r="r" b="b"/>
              <a:pathLst>
                <a:path w="23873" h="27600" extrusionOk="0">
                  <a:moveTo>
                    <a:pt x="5120" y="1"/>
                  </a:moveTo>
                  <a:cubicBezTo>
                    <a:pt x="3334" y="1"/>
                    <a:pt x="1786" y="1394"/>
                    <a:pt x="1655" y="3144"/>
                  </a:cubicBezTo>
                  <a:lnTo>
                    <a:pt x="167" y="23266"/>
                  </a:lnTo>
                  <a:cubicBezTo>
                    <a:pt x="0" y="25635"/>
                    <a:pt x="1596" y="27599"/>
                    <a:pt x="3739" y="27599"/>
                  </a:cubicBezTo>
                  <a:lnTo>
                    <a:pt x="20134" y="27599"/>
                  </a:lnTo>
                  <a:cubicBezTo>
                    <a:pt x="22277" y="27599"/>
                    <a:pt x="23872" y="25623"/>
                    <a:pt x="23705" y="23266"/>
                  </a:cubicBezTo>
                  <a:lnTo>
                    <a:pt x="22217" y="3144"/>
                  </a:lnTo>
                  <a:cubicBezTo>
                    <a:pt x="22086" y="1394"/>
                    <a:pt x="20538" y="1"/>
                    <a:pt x="18752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4;p32"/>
            <p:cNvSpPr/>
            <p:nvPr/>
          </p:nvSpPr>
          <p:spPr>
            <a:xfrm>
              <a:off x="1679069" y="2680268"/>
              <a:ext cx="420304" cy="555197"/>
            </a:xfrm>
            <a:custGeom>
              <a:avLst/>
              <a:gdLst/>
              <a:ahLst/>
              <a:cxnLst/>
              <a:rect l="l" t="t" r="r" b="b"/>
              <a:pathLst>
                <a:path w="9145" h="12080" extrusionOk="0">
                  <a:moveTo>
                    <a:pt x="6191" y="0"/>
                  </a:moveTo>
                  <a:cubicBezTo>
                    <a:pt x="5210" y="0"/>
                    <a:pt x="4276" y="558"/>
                    <a:pt x="3834" y="1494"/>
                  </a:cubicBezTo>
                  <a:lnTo>
                    <a:pt x="619" y="8387"/>
                  </a:lnTo>
                  <a:cubicBezTo>
                    <a:pt x="0" y="9697"/>
                    <a:pt x="572" y="11233"/>
                    <a:pt x="1870" y="11840"/>
                  </a:cubicBezTo>
                  <a:cubicBezTo>
                    <a:pt x="2084" y="11947"/>
                    <a:pt x="2346" y="12019"/>
                    <a:pt x="2584" y="12054"/>
                  </a:cubicBezTo>
                  <a:cubicBezTo>
                    <a:pt x="2705" y="12071"/>
                    <a:pt x="2826" y="12080"/>
                    <a:pt x="2946" y="12080"/>
                  </a:cubicBezTo>
                  <a:cubicBezTo>
                    <a:pt x="3921" y="12080"/>
                    <a:pt x="4867" y="11533"/>
                    <a:pt x="5322" y="10590"/>
                  </a:cubicBezTo>
                  <a:lnTo>
                    <a:pt x="8537" y="3696"/>
                  </a:lnTo>
                  <a:cubicBezTo>
                    <a:pt x="9144" y="2387"/>
                    <a:pt x="8573" y="863"/>
                    <a:pt x="7287" y="243"/>
                  </a:cubicBezTo>
                  <a:cubicBezTo>
                    <a:pt x="6930" y="78"/>
                    <a:pt x="6557" y="0"/>
                    <a:pt x="6191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5;p32"/>
            <p:cNvSpPr/>
            <p:nvPr/>
          </p:nvSpPr>
          <p:spPr>
            <a:xfrm>
              <a:off x="2816717" y="2704581"/>
              <a:ext cx="438366" cy="546143"/>
            </a:xfrm>
            <a:custGeom>
              <a:avLst/>
              <a:gdLst/>
              <a:ahLst/>
              <a:cxnLst/>
              <a:rect l="l" t="t" r="r" b="b"/>
              <a:pathLst>
                <a:path w="9538" h="11883" extrusionOk="0">
                  <a:moveTo>
                    <a:pt x="2952" y="0"/>
                  </a:moveTo>
                  <a:cubicBezTo>
                    <a:pt x="2538" y="0"/>
                    <a:pt x="2117" y="100"/>
                    <a:pt x="1727" y="310"/>
                  </a:cubicBezTo>
                  <a:cubicBezTo>
                    <a:pt x="477" y="1000"/>
                    <a:pt x="0" y="2560"/>
                    <a:pt x="691" y="3822"/>
                  </a:cubicBezTo>
                  <a:lnTo>
                    <a:pt x="4298" y="10525"/>
                  </a:lnTo>
                  <a:cubicBezTo>
                    <a:pt x="4763" y="11383"/>
                    <a:pt x="5656" y="11883"/>
                    <a:pt x="6584" y="11883"/>
                  </a:cubicBezTo>
                  <a:cubicBezTo>
                    <a:pt x="7001" y="11883"/>
                    <a:pt x="7418" y="11787"/>
                    <a:pt x="7811" y="11561"/>
                  </a:cubicBezTo>
                  <a:cubicBezTo>
                    <a:pt x="9061" y="10882"/>
                    <a:pt x="9537" y="9311"/>
                    <a:pt x="8859" y="8049"/>
                  </a:cubicBezTo>
                  <a:lnTo>
                    <a:pt x="5239" y="1358"/>
                  </a:lnTo>
                  <a:cubicBezTo>
                    <a:pt x="4771" y="494"/>
                    <a:pt x="3876" y="0"/>
                    <a:pt x="295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6;p32"/>
            <p:cNvSpPr/>
            <p:nvPr/>
          </p:nvSpPr>
          <p:spPr>
            <a:xfrm>
              <a:off x="2012876" y="3322376"/>
              <a:ext cx="877744" cy="1257512"/>
            </a:xfrm>
            <a:custGeom>
              <a:avLst/>
              <a:gdLst/>
              <a:ahLst/>
              <a:cxnLst/>
              <a:rect l="l" t="t" r="r" b="b"/>
              <a:pathLst>
                <a:path w="19098" h="27361" extrusionOk="0">
                  <a:moveTo>
                    <a:pt x="0" y="0"/>
                  </a:moveTo>
                  <a:cubicBezTo>
                    <a:pt x="0" y="1"/>
                    <a:pt x="333" y="18455"/>
                    <a:pt x="1536" y="26099"/>
                  </a:cubicBezTo>
                  <a:cubicBezTo>
                    <a:pt x="1536" y="26099"/>
                    <a:pt x="3078" y="27355"/>
                    <a:pt x="5291" y="27355"/>
                  </a:cubicBezTo>
                  <a:cubicBezTo>
                    <a:pt x="6140" y="27355"/>
                    <a:pt x="7087" y="27170"/>
                    <a:pt x="8084" y="26658"/>
                  </a:cubicBezTo>
                  <a:lnTo>
                    <a:pt x="8513" y="9287"/>
                  </a:lnTo>
                  <a:lnTo>
                    <a:pt x="8513" y="9073"/>
                  </a:lnTo>
                  <a:cubicBezTo>
                    <a:pt x="9156" y="9049"/>
                    <a:pt x="9858" y="9049"/>
                    <a:pt x="10585" y="9049"/>
                  </a:cubicBezTo>
                  <a:lnTo>
                    <a:pt x="10585" y="9287"/>
                  </a:lnTo>
                  <a:lnTo>
                    <a:pt x="11013" y="26658"/>
                  </a:lnTo>
                  <a:cubicBezTo>
                    <a:pt x="12015" y="27174"/>
                    <a:pt x="12965" y="27360"/>
                    <a:pt x="13815" y="27360"/>
                  </a:cubicBezTo>
                  <a:cubicBezTo>
                    <a:pt x="16027" y="27360"/>
                    <a:pt x="17562" y="26099"/>
                    <a:pt x="17562" y="26099"/>
                  </a:cubicBezTo>
                  <a:cubicBezTo>
                    <a:pt x="18776" y="18455"/>
                    <a:pt x="19098" y="1"/>
                    <a:pt x="19098" y="0"/>
                  </a:cubicBezTo>
                  <a:lnTo>
                    <a:pt x="19098" y="0"/>
                  </a:lnTo>
                  <a:lnTo>
                    <a:pt x="15038" y="822"/>
                  </a:lnTo>
                  <a:lnTo>
                    <a:pt x="3834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7;p32"/>
            <p:cNvSpPr/>
            <p:nvPr/>
          </p:nvSpPr>
          <p:spPr>
            <a:xfrm>
              <a:off x="2266208" y="3726318"/>
              <a:ext cx="374896" cy="13053"/>
            </a:xfrm>
            <a:custGeom>
              <a:avLst/>
              <a:gdLst/>
              <a:ahLst/>
              <a:cxnLst/>
              <a:rect l="l" t="t" r="r" b="b"/>
              <a:pathLst>
                <a:path w="8157" h="284" extrusionOk="0">
                  <a:moveTo>
                    <a:pt x="5113" y="1"/>
                  </a:moveTo>
                  <a:cubicBezTo>
                    <a:pt x="4767" y="1"/>
                    <a:pt x="4420" y="4"/>
                    <a:pt x="4073" y="10"/>
                  </a:cubicBezTo>
                  <a:cubicBezTo>
                    <a:pt x="3406" y="10"/>
                    <a:pt x="2739" y="34"/>
                    <a:pt x="2072" y="46"/>
                  </a:cubicBezTo>
                  <a:cubicBezTo>
                    <a:pt x="1394" y="81"/>
                    <a:pt x="727" y="105"/>
                    <a:pt x="60" y="153"/>
                  </a:cubicBezTo>
                  <a:cubicBezTo>
                    <a:pt x="24" y="165"/>
                    <a:pt x="1" y="189"/>
                    <a:pt x="1" y="212"/>
                  </a:cubicBezTo>
                  <a:cubicBezTo>
                    <a:pt x="1" y="236"/>
                    <a:pt x="24" y="272"/>
                    <a:pt x="60" y="272"/>
                  </a:cubicBezTo>
                  <a:cubicBezTo>
                    <a:pt x="727" y="284"/>
                    <a:pt x="1394" y="284"/>
                    <a:pt x="2072" y="284"/>
                  </a:cubicBezTo>
                  <a:lnTo>
                    <a:pt x="4073" y="260"/>
                  </a:lnTo>
                  <a:lnTo>
                    <a:pt x="8097" y="189"/>
                  </a:lnTo>
                  <a:cubicBezTo>
                    <a:pt x="8121" y="189"/>
                    <a:pt x="8156" y="153"/>
                    <a:pt x="8156" y="129"/>
                  </a:cubicBezTo>
                  <a:cubicBezTo>
                    <a:pt x="8156" y="93"/>
                    <a:pt x="8121" y="70"/>
                    <a:pt x="8097" y="70"/>
                  </a:cubicBezTo>
                  <a:cubicBezTo>
                    <a:pt x="7099" y="25"/>
                    <a:pt x="6108" y="1"/>
                    <a:pt x="5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;p32"/>
            <p:cNvSpPr/>
            <p:nvPr/>
          </p:nvSpPr>
          <p:spPr>
            <a:xfrm>
              <a:off x="2441867" y="3273106"/>
              <a:ext cx="13742" cy="374896"/>
            </a:xfrm>
            <a:custGeom>
              <a:avLst/>
              <a:gdLst/>
              <a:ahLst/>
              <a:cxnLst/>
              <a:rect l="l" t="t" r="r" b="b"/>
              <a:pathLst>
                <a:path w="299" h="8157" extrusionOk="0">
                  <a:moveTo>
                    <a:pt x="155" y="1"/>
                  </a:moveTo>
                  <a:cubicBezTo>
                    <a:pt x="120" y="1"/>
                    <a:pt x="96" y="25"/>
                    <a:pt x="96" y="60"/>
                  </a:cubicBezTo>
                  <a:cubicBezTo>
                    <a:pt x="48" y="727"/>
                    <a:pt x="36" y="1394"/>
                    <a:pt x="12" y="2072"/>
                  </a:cubicBezTo>
                  <a:cubicBezTo>
                    <a:pt x="12" y="2739"/>
                    <a:pt x="1" y="3406"/>
                    <a:pt x="12" y="4073"/>
                  </a:cubicBezTo>
                  <a:cubicBezTo>
                    <a:pt x="36" y="5418"/>
                    <a:pt x="48" y="6752"/>
                    <a:pt x="179" y="8097"/>
                  </a:cubicBezTo>
                  <a:cubicBezTo>
                    <a:pt x="179" y="8121"/>
                    <a:pt x="215" y="8157"/>
                    <a:pt x="239" y="8157"/>
                  </a:cubicBezTo>
                  <a:cubicBezTo>
                    <a:pt x="274" y="8157"/>
                    <a:pt x="298" y="8121"/>
                    <a:pt x="298" y="8097"/>
                  </a:cubicBezTo>
                  <a:cubicBezTo>
                    <a:pt x="274" y="7430"/>
                    <a:pt x="274" y="6752"/>
                    <a:pt x="274" y="6085"/>
                  </a:cubicBezTo>
                  <a:lnTo>
                    <a:pt x="274" y="4073"/>
                  </a:lnTo>
                  <a:lnTo>
                    <a:pt x="274" y="2072"/>
                  </a:lnTo>
                  <a:cubicBezTo>
                    <a:pt x="251" y="1394"/>
                    <a:pt x="251" y="727"/>
                    <a:pt x="227" y="60"/>
                  </a:cubicBezTo>
                  <a:cubicBezTo>
                    <a:pt x="227" y="25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9;p32"/>
            <p:cNvSpPr/>
            <p:nvPr/>
          </p:nvSpPr>
          <p:spPr>
            <a:xfrm>
              <a:off x="2448991" y="3390212"/>
              <a:ext cx="63517" cy="238211"/>
            </a:xfrm>
            <a:custGeom>
              <a:avLst/>
              <a:gdLst/>
              <a:ahLst/>
              <a:cxnLst/>
              <a:rect l="l" t="t" r="r" b="b"/>
              <a:pathLst>
                <a:path w="1382" h="5183" extrusionOk="0">
                  <a:moveTo>
                    <a:pt x="1227" y="1"/>
                  </a:moveTo>
                  <a:cubicBezTo>
                    <a:pt x="1203" y="1"/>
                    <a:pt x="1167" y="25"/>
                    <a:pt x="1167" y="60"/>
                  </a:cubicBezTo>
                  <a:cubicBezTo>
                    <a:pt x="1155" y="989"/>
                    <a:pt x="1143" y="1930"/>
                    <a:pt x="1084" y="2870"/>
                  </a:cubicBezTo>
                  <a:cubicBezTo>
                    <a:pt x="1036" y="3334"/>
                    <a:pt x="1012" y="3811"/>
                    <a:pt x="893" y="4239"/>
                  </a:cubicBezTo>
                  <a:cubicBezTo>
                    <a:pt x="834" y="4466"/>
                    <a:pt x="750" y="4668"/>
                    <a:pt x="619" y="4835"/>
                  </a:cubicBezTo>
                  <a:cubicBezTo>
                    <a:pt x="526" y="4965"/>
                    <a:pt x="368" y="5044"/>
                    <a:pt x="212" y="5044"/>
                  </a:cubicBezTo>
                  <a:cubicBezTo>
                    <a:pt x="169" y="5044"/>
                    <a:pt x="125" y="5038"/>
                    <a:pt x="84" y="5025"/>
                  </a:cubicBezTo>
                  <a:cubicBezTo>
                    <a:pt x="78" y="5022"/>
                    <a:pt x="71" y="5021"/>
                    <a:pt x="64" y="5021"/>
                  </a:cubicBezTo>
                  <a:cubicBezTo>
                    <a:pt x="43" y="5021"/>
                    <a:pt x="21" y="5034"/>
                    <a:pt x="12" y="5061"/>
                  </a:cubicBezTo>
                  <a:cubicBezTo>
                    <a:pt x="0" y="5085"/>
                    <a:pt x="12" y="5120"/>
                    <a:pt x="36" y="5132"/>
                  </a:cubicBezTo>
                  <a:cubicBezTo>
                    <a:pt x="108" y="5167"/>
                    <a:pt x="185" y="5182"/>
                    <a:pt x="261" y="5182"/>
                  </a:cubicBezTo>
                  <a:cubicBezTo>
                    <a:pt x="449" y="5182"/>
                    <a:pt x="635" y="5089"/>
                    <a:pt x="762" y="4954"/>
                  </a:cubicBezTo>
                  <a:cubicBezTo>
                    <a:pt x="941" y="4763"/>
                    <a:pt x="1048" y="4537"/>
                    <a:pt x="1120" y="4299"/>
                  </a:cubicBezTo>
                  <a:cubicBezTo>
                    <a:pt x="1262" y="3835"/>
                    <a:pt x="1298" y="3358"/>
                    <a:pt x="1334" y="2882"/>
                  </a:cubicBezTo>
                  <a:cubicBezTo>
                    <a:pt x="1381" y="1941"/>
                    <a:pt x="1358" y="989"/>
                    <a:pt x="1286" y="60"/>
                  </a:cubicBezTo>
                  <a:cubicBezTo>
                    <a:pt x="1286" y="25"/>
                    <a:pt x="126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0;p32"/>
            <p:cNvSpPr/>
            <p:nvPr/>
          </p:nvSpPr>
          <p:spPr>
            <a:xfrm>
              <a:off x="2026526" y="3363969"/>
              <a:ext cx="113337" cy="188942"/>
            </a:xfrm>
            <a:custGeom>
              <a:avLst/>
              <a:gdLst/>
              <a:ahLst/>
              <a:cxnLst/>
              <a:rect l="l" t="t" r="r" b="b"/>
              <a:pathLst>
                <a:path w="2466" h="4111" extrusionOk="0">
                  <a:moveTo>
                    <a:pt x="2370" y="0"/>
                  </a:moveTo>
                  <a:cubicBezTo>
                    <a:pt x="2346" y="0"/>
                    <a:pt x="2311" y="24"/>
                    <a:pt x="2311" y="60"/>
                  </a:cubicBezTo>
                  <a:lnTo>
                    <a:pt x="2311" y="72"/>
                  </a:lnTo>
                  <a:cubicBezTo>
                    <a:pt x="2299" y="286"/>
                    <a:pt x="2299" y="488"/>
                    <a:pt x="2287" y="691"/>
                  </a:cubicBezTo>
                  <a:cubicBezTo>
                    <a:pt x="2239" y="893"/>
                    <a:pt x="2239" y="1084"/>
                    <a:pt x="2180" y="1286"/>
                  </a:cubicBezTo>
                  <a:lnTo>
                    <a:pt x="2108" y="1560"/>
                  </a:lnTo>
                  <a:lnTo>
                    <a:pt x="2001" y="1846"/>
                  </a:lnTo>
                  <a:cubicBezTo>
                    <a:pt x="1965" y="1929"/>
                    <a:pt x="1918" y="2024"/>
                    <a:pt x="1882" y="2108"/>
                  </a:cubicBezTo>
                  <a:cubicBezTo>
                    <a:pt x="1834" y="2203"/>
                    <a:pt x="1810" y="2310"/>
                    <a:pt x="1751" y="2381"/>
                  </a:cubicBezTo>
                  <a:cubicBezTo>
                    <a:pt x="1549" y="2727"/>
                    <a:pt x="1298" y="3036"/>
                    <a:pt x="1013" y="3298"/>
                  </a:cubicBezTo>
                  <a:cubicBezTo>
                    <a:pt x="739" y="3572"/>
                    <a:pt x="406" y="3810"/>
                    <a:pt x="48" y="3989"/>
                  </a:cubicBezTo>
                  <a:cubicBezTo>
                    <a:pt x="25" y="4001"/>
                    <a:pt x="1" y="4036"/>
                    <a:pt x="48" y="4060"/>
                  </a:cubicBezTo>
                  <a:cubicBezTo>
                    <a:pt x="58" y="4090"/>
                    <a:pt x="84" y="4111"/>
                    <a:pt x="106" y="4111"/>
                  </a:cubicBezTo>
                  <a:cubicBezTo>
                    <a:pt x="111" y="4111"/>
                    <a:pt x="116" y="4110"/>
                    <a:pt x="120" y="4108"/>
                  </a:cubicBezTo>
                  <a:cubicBezTo>
                    <a:pt x="525" y="3977"/>
                    <a:pt x="882" y="3751"/>
                    <a:pt x="1215" y="3489"/>
                  </a:cubicBezTo>
                  <a:cubicBezTo>
                    <a:pt x="1525" y="3203"/>
                    <a:pt x="1810" y="2870"/>
                    <a:pt x="2001" y="2501"/>
                  </a:cubicBezTo>
                  <a:cubicBezTo>
                    <a:pt x="2060" y="2417"/>
                    <a:pt x="2084" y="2310"/>
                    <a:pt x="2132" y="2215"/>
                  </a:cubicBezTo>
                  <a:cubicBezTo>
                    <a:pt x="2180" y="2120"/>
                    <a:pt x="2227" y="2024"/>
                    <a:pt x="2251" y="1917"/>
                  </a:cubicBezTo>
                  <a:lnTo>
                    <a:pt x="2346" y="1619"/>
                  </a:lnTo>
                  <a:lnTo>
                    <a:pt x="2406" y="1310"/>
                  </a:lnTo>
                  <a:cubicBezTo>
                    <a:pt x="2430" y="1203"/>
                    <a:pt x="2441" y="1107"/>
                    <a:pt x="2441" y="1000"/>
                  </a:cubicBezTo>
                  <a:lnTo>
                    <a:pt x="2465" y="691"/>
                  </a:lnTo>
                  <a:cubicBezTo>
                    <a:pt x="2465" y="476"/>
                    <a:pt x="2441" y="262"/>
                    <a:pt x="2430" y="60"/>
                  </a:cubicBezTo>
                  <a:cubicBezTo>
                    <a:pt x="2430" y="36"/>
                    <a:pt x="2406" y="0"/>
                    <a:pt x="2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1;p32"/>
            <p:cNvSpPr/>
            <p:nvPr/>
          </p:nvSpPr>
          <p:spPr>
            <a:xfrm>
              <a:off x="2781695" y="3363969"/>
              <a:ext cx="113291" cy="188804"/>
            </a:xfrm>
            <a:custGeom>
              <a:avLst/>
              <a:gdLst/>
              <a:ahLst/>
              <a:cxnLst/>
              <a:rect l="l" t="t" r="r" b="b"/>
              <a:pathLst>
                <a:path w="2465" h="4108" extrusionOk="0">
                  <a:moveTo>
                    <a:pt x="96" y="0"/>
                  </a:moveTo>
                  <a:cubicBezTo>
                    <a:pt x="60" y="0"/>
                    <a:pt x="36" y="24"/>
                    <a:pt x="36" y="60"/>
                  </a:cubicBezTo>
                  <a:cubicBezTo>
                    <a:pt x="24" y="262"/>
                    <a:pt x="0" y="476"/>
                    <a:pt x="0" y="679"/>
                  </a:cubicBezTo>
                  <a:lnTo>
                    <a:pt x="24" y="1000"/>
                  </a:lnTo>
                  <a:cubicBezTo>
                    <a:pt x="24" y="1107"/>
                    <a:pt x="36" y="1203"/>
                    <a:pt x="60" y="1310"/>
                  </a:cubicBezTo>
                  <a:lnTo>
                    <a:pt x="119" y="1619"/>
                  </a:lnTo>
                  <a:lnTo>
                    <a:pt x="215" y="1917"/>
                  </a:lnTo>
                  <a:cubicBezTo>
                    <a:pt x="238" y="2024"/>
                    <a:pt x="286" y="2131"/>
                    <a:pt x="334" y="2215"/>
                  </a:cubicBezTo>
                  <a:cubicBezTo>
                    <a:pt x="381" y="2310"/>
                    <a:pt x="405" y="2405"/>
                    <a:pt x="465" y="2501"/>
                  </a:cubicBezTo>
                  <a:cubicBezTo>
                    <a:pt x="655" y="2870"/>
                    <a:pt x="941" y="3203"/>
                    <a:pt x="1250" y="3489"/>
                  </a:cubicBezTo>
                  <a:cubicBezTo>
                    <a:pt x="1560" y="3763"/>
                    <a:pt x="1941" y="3977"/>
                    <a:pt x="2346" y="4108"/>
                  </a:cubicBezTo>
                  <a:cubicBezTo>
                    <a:pt x="2370" y="4108"/>
                    <a:pt x="2405" y="4108"/>
                    <a:pt x="2441" y="4060"/>
                  </a:cubicBezTo>
                  <a:cubicBezTo>
                    <a:pt x="2465" y="4036"/>
                    <a:pt x="2441" y="4001"/>
                    <a:pt x="2417" y="3989"/>
                  </a:cubicBezTo>
                  <a:cubicBezTo>
                    <a:pt x="2072" y="3810"/>
                    <a:pt x="1727" y="3572"/>
                    <a:pt x="1453" y="3298"/>
                  </a:cubicBezTo>
                  <a:cubicBezTo>
                    <a:pt x="1167" y="3036"/>
                    <a:pt x="917" y="2727"/>
                    <a:pt x="715" y="2381"/>
                  </a:cubicBezTo>
                  <a:cubicBezTo>
                    <a:pt x="655" y="2286"/>
                    <a:pt x="631" y="2203"/>
                    <a:pt x="584" y="2108"/>
                  </a:cubicBezTo>
                  <a:cubicBezTo>
                    <a:pt x="536" y="2024"/>
                    <a:pt x="500" y="1929"/>
                    <a:pt x="465" y="1846"/>
                  </a:cubicBezTo>
                  <a:lnTo>
                    <a:pt x="358" y="1560"/>
                  </a:lnTo>
                  <a:lnTo>
                    <a:pt x="286" y="1274"/>
                  </a:lnTo>
                  <a:cubicBezTo>
                    <a:pt x="227" y="1084"/>
                    <a:pt x="227" y="881"/>
                    <a:pt x="179" y="679"/>
                  </a:cubicBezTo>
                  <a:cubicBezTo>
                    <a:pt x="167" y="476"/>
                    <a:pt x="167" y="286"/>
                    <a:pt x="155" y="72"/>
                  </a:cubicBezTo>
                  <a:lnTo>
                    <a:pt x="155" y="60"/>
                  </a:lnTo>
                  <a:cubicBezTo>
                    <a:pt x="155" y="24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2;p32"/>
            <p:cNvSpPr/>
            <p:nvPr/>
          </p:nvSpPr>
          <p:spPr>
            <a:xfrm>
              <a:off x="1977855" y="3295029"/>
              <a:ext cx="950545" cy="166927"/>
            </a:xfrm>
            <a:custGeom>
              <a:avLst/>
              <a:gdLst/>
              <a:ahLst/>
              <a:cxnLst/>
              <a:rect l="l" t="t" r="r" b="b"/>
              <a:pathLst>
                <a:path w="20682" h="3632" extrusionOk="0">
                  <a:moveTo>
                    <a:pt x="20538" y="0"/>
                  </a:moveTo>
                  <a:cubicBezTo>
                    <a:pt x="16288" y="905"/>
                    <a:pt x="12299" y="1214"/>
                    <a:pt x="8858" y="1214"/>
                  </a:cubicBezTo>
                  <a:cubicBezTo>
                    <a:pt x="7156" y="1203"/>
                    <a:pt x="5608" y="1131"/>
                    <a:pt x="4203" y="1024"/>
                  </a:cubicBezTo>
                  <a:cubicBezTo>
                    <a:pt x="2715" y="905"/>
                    <a:pt x="1334" y="738"/>
                    <a:pt x="95" y="548"/>
                  </a:cubicBezTo>
                  <a:lnTo>
                    <a:pt x="0" y="1584"/>
                  </a:lnTo>
                  <a:cubicBezTo>
                    <a:pt x="0" y="1584"/>
                    <a:pt x="4429" y="3596"/>
                    <a:pt x="10335" y="3631"/>
                  </a:cubicBezTo>
                  <a:lnTo>
                    <a:pt x="10513" y="3631"/>
                  </a:lnTo>
                  <a:cubicBezTo>
                    <a:pt x="16407" y="3596"/>
                    <a:pt x="20681" y="1584"/>
                    <a:pt x="20681" y="1584"/>
                  </a:cubicBezTo>
                  <a:lnTo>
                    <a:pt x="20538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;p32"/>
            <p:cNvSpPr/>
            <p:nvPr/>
          </p:nvSpPr>
          <p:spPr>
            <a:xfrm>
              <a:off x="1987139" y="3136881"/>
              <a:ext cx="928668" cy="154426"/>
            </a:xfrm>
            <a:custGeom>
              <a:avLst/>
              <a:gdLst/>
              <a:ahLst/>
              <a:cxnLst/>
              <a:rect l="l" t="t" r="r" b="b"/>
              <a:pathLst>
                <a:path w="20206" h="3360" extrusionOk="0">
                  <a:moveTo>
                    <a:pt x="20027" y="0"/>
                  </a:moveTo>
                  <a:cubicBezTo>
                    <a:pt x="15871" y="857"/>
                    <a:pt x="11990" y="1155"/>
                    <a:pt x="8632" y="1155"/>
                  </a:cubicBezTo>
                  <a:cubicBezTo>
                    <a:pt x="6954" y="1143"/>
                    <a:pt x="5406" y="1072"/>
                    <a:pt x="4001" y="965"/>
                  </a:cubicBezTo>
                  <a:cubicBezTo>
                    <a:pt x="2620" y="857"/>
                    <a:pt x="1334" y="703"/>
                    <a:pt x="179" y="536"/>
                  </a:cubicBezTo>
                  <a:lnTo>
                    <a:pt x="0" y="2691"/>
                  </a:lnTo>
                  <a:cubicBezTo>
                    <a:pt x="1251" y="2881"/>
                    <a:pt x="2632" y="3048"/>
                    <a:pt x="4132" y="3179"/>
                  </a:cubicBezTo>
                  <a:cubicBezTo>
                    <a:pt x="5489" y="3288"/>
                    <a:pt x="7007" y="3360"/>
                    <a:pt x="8654" y="3360"/>
                  </a:cubicBezTo>
                  <a:cubicBezTo>
                    <a:pt x="12050" y="3360"/>
                    <a:pt x="15996" y="3053"/>
                    <a:pt x="20205" y="2131"/>
                  </a:cubicBezTo>
                  <a:lnTo>
                    <a:pt x="20027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;p32"/>
            <p:cNvSpPr/>
            <p:nvPr/>
          </p:nvSpPr>
          <p:spPr>
            <a:xfrm>
              <a:off x="2000283" y="2979284"/>
              <a:ext cx="902930" cy="151438"/>
            </a:xfrm>
            <a:custGeom>
              <a:avLst/>
              <a:gdLst/>
              <a:ahLst/>
              <a:cxnLst/>
              <a:rect l="l" t="t" r="r" b="b"/>
              <a:pathLst>
                <a:path w="19646" h="3295" extrusionOk="0">
                  <a:moveTo>
                    <a:pt x="19455" y="0"/>
                  </a:moveTo>
                  <a:cubicBezTo>
                    <a:pt x="15407" y="822"/>
                    <a:pt x="11621" y="1107"/>
                    <a:pt x="8335" y="1107"/>
                  </a:cubicBezTo>
                  <a:cubicBezTo>
                    <a:pt x="6668" y="1084"/>
                    <a:pt x="5120" y="1000"/>
                    <a:pt x="3715" y="893"/>
                  </a:cubicBezTo>
                  <a:cubicBezTo>
                    <a:pt x="2453" y="798"/>
                    <a:pt x="1262" y="655"/>
                    <a:pt x="179" y="512"/>
                  </a:cubicBezTo>
                  <a:lnTo>
                    <a:pt x="0" y="2667"/>
                  </a:lnTo>
                  <a:cubicBezTo>
                    <a:pt x="1167" y="2846"/>
                    <a:pt x="2465" y="3001"/>
                    <a:pt x="3846" y="3120"/>
                  </a:cubicBezTo>
                  <a:cubicBezTo>
                    <a:pt x="5190" y="3225"/>
                    <a:pt x="6692" y="3295"/>
                    <a:pt x="8321" y="3295"/>
                  </a:cubicBezTo>
                  <a:cubicBezTo>
                    <a:pt x="11655" y="3295"/>
                    <a:pt x="15518" y="3003"/>
                    <a:pt x="19646" y="213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5;p32"/>
            <p:cNvSpPr/>
            <p:nvPr/>
          </p:nvSpPr>
          <p:spPr>
            <a:xfrm>
              <a:off x="1946096" y="2377346"/>
              <a:ext cx="983360" cy="110212"/>
            </a:xfrm>
            <a:custGeom>
              <a:avLst/>
              <a:gdLst/>
              <a:ahLst/>
              <a:cxnLst/>
              <a:rect l="l" t="t" r="r" b="b"/>
              <a:pathLst>
                <a:path w="21396" h="2398" extrusionOk="0">
                  <a:moveTo>
                    <a:pt x="8381" y="0"/>
                  </a:moveTo>
                  <a:cubicBezTo>
                    <a:pt x="6939" y="0"/>
                    <a:pt x="5096" y="54"/>
                    <a:pt x="3168" y="250"/>
                  </a:cubicBezTo>
                  <a:cubicBezTo>
                    <a:pt x="1929" y="381"/>
                    <a:pt x="882" y="881"/>
                    <a:pt x="0" y="1584"/>
                  </a:cubicBezTo>
                  <a:cubicBezTo>
                    <a:pt x="1453" y="1834"/>
                    <a:pt x="3168" y="2060"/>
                    <a:pt x="5061" y="2227"/>
                  </a:cubicBezTo>
                  <a:cubicBezTo>
                    <a:pt x="6393" y="2329"/>
                    <a:pt x="7888" y="2397"/>
                    <a:pt x="9511" y="2397"/>
                  </a:cubicBezTo>
                  <a:cubicBezTo>
                    <a:pt x="12994" y="2397"/>
                    <a:pt x="17067" y="2082"/>
                    <a:pt x="21396" y="1108"/>
                  </a:cubicBezTo>
                  <a:cubicBezTo>
                    <a:pt x="20670" y="667"/>
                    <a:pt x="19836" y="346"/>
                    <a:pt x="18896" y="250"/>
                  </a:cubicBezTo>
                  <a:cubicBezTo>
                    <a:pt x="16944" y="63"/>
                    <a:pt x="15107" y="13"/>
                    <a:pt x="13694" y="13"/>
                  </a:cubicBezTo>
                  <a:cubicBezTo>
                    <a:pt x="12408" y="13"/>
                    <a:pt x="11473" y="55"/>
                    <a:pt x="11121" y="72"/>
                  </a:cubicBezTo>
                  <a:cubicBezTo>
                    <a:pt x="10745" y="49"/>
                    <a:pt x="9742" y="0"/>
                    <a:pt x="838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6;p32"/>
            <p:cNvSpPr/>
            <p:nvPr/>
          </p:nvSpPr>
          <p:spPr>
            <a:xfrm>
              <a:off x="1833357" y="2475287"/>
              <a:ext cx="1221433" cy="173223"/>
            </a:xfrm>
            <a:custGeom>
              <a:avLst/>
              <a:gdLst/>
              <a:ahLst/>
              <a:cxnLst/>
              <a:rect l="l" t="t" r="r" b="b"/>
              <a:pathLst>
                <a:path w="26576" h="3769" extrusionOk="0">
                  <a:moveTo>
                    <a:pt x="25147" y="1"/>
                  </a:moveTo>
                  <a:cubicBezTo>
                    <a:pt x="20337" y="1179"/>
                    <a:pt x="15836" y="1572"/>
                    <a:pt x="11990" y="1572"/>
                  </a:cubicBezTo>
                  <a:cubicBezTo>
                    <a:pt x="10312" y="1572"/>
                    <a:pt x="8752" y="1489"/>
                    <a:pt x="7359" y="1394"/>
                  </a:cubicBezTo>
                  <a:cubicBezTo>
                    <a:pt x="5025" y="1191"/>
                    <a:pt x="2989" y="893"/>
                    <a:pt x="1310" y="584"/>
                  </a:cubicBezTo>
                  <a:cubicBezTo>
                    <a:pt x="799" y="1179"/>
                    <a:pt x="358" y="1834"/>
                    <a:pt x="1" y="2489"/>
                  </a:cubicBezTo>
                  <a:cubicBezTo>
                    <a:pt x="1858" y="2906"/>
                    <a:pt x="4442" y="3358"/>
                    <a:pt x="7514" y="3608"/>
                  </a:cubicBezTo>
                  <a:cubicBezTo>
                    <a:pt x="8815" y="3705"/>
                    <a:pt x="10265" y="3768"/>
                    <a:pt x="11835" y="3768"/>
                  </a:cubicBezTo>
                  <a:cubicBezTo>
                    <a:pt x="16069" y="3768"/>
                    <a:pt x="21173" y="3306"/>
                    <a:pt x="26576" y="1786"/>
                  </a:cubicBezTo>
                  <a:cubicBezTo>
                    <a:pt x="26171" y="1167"/>
                    <a:pt x="25694" y="560"/>
                    <a:pt x="25147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7;p32"/>
            <p:cNvSpPr/>
            <p:nvPr/>
          </p:nvSpPr>
          <p:spPr>
            <a:xfrm>
              <a:off x="1770437" y="2611558"/>
              <a:ext cx="1353292" cy="198271"/>
            </a:xfrm>
            <a:custGeom>
              <a:avLst/>
              <a:gdLst/>
              <a:ahLst/>
              <a:cxnLst/>
              <a:rect l="l" t="t" r="r" b="b"/>
              <a:pathLst>
                <a:path w="29445" h="4314" extrusionOk="0">
                  <a:moveTo>
                    <a:pt x="28611" y="0"/>
                  </a:moveTo>
                  <a:cubicBezTo>
                    <a:pt x="23039" y="1596"/>
                    <a:pt x="17753" y="2096"/>
                    <a:pt x="13359" y="2096"/>
                  </a:cubicBezTo>
                  <a:cubicBezTo>
                    <a:pt x="11681" y="2096"/>
                    <a:pt x="10121" y="2024"/>
                    <a:pt x="8728" y="1917"/>
                  </a:cubicBezTo>
                  <a:cubicBezTo>
                    <a:pt x="5418" y="1655"/>
                    <a:pt x="2679" y="1143"/>
                    <a:pt x="751" y="715"/>
                  </a:cubicBezTo>
                  <a:cubicBezTo>
                    <a:pt x="417" y="1477"/>
                    <a:pt x="155" y="2155"/>
                    <a:pt x="1" y="2691"/>
                  </a:cubicBezTo>
                  <a:cubicBezTo>
                    <a:pt x="1858" y="3167"/>
                    <a:pt x="4965" y="3822"/>
                    <a:pt x="8883" y="4132"/>
                  </a:cubicBezTo>
                  <a:cubicBezTo>
                    <a:pt x="10235" y="4241"/>
                    <a:pt x="11748" y="4313"/>
                    <a:pt x="13389" y="4313"/>
                  </a:cubicBezTo>
                  <a:cubicBezTo>
                    <a:pt x="17978" y="4313"/>
                    <a:pt x="23569" y="3752"/>
                    <a:pt x="29445" y="1893"/>
                  </a:cubicBezTo>
                  <a:cubicBezTo>
                    <a:pt x="29242" y="1322"/>
                    <a:pt x="28957" y="667"/>
                    <a:pt x="2861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8;p32"/>
            <p:cNvSpPr/>
            <p:nvPr/>
          </p:nvSpPr>
          <p:spPr>
            <a:xfrm>
              <a:off x="1774804" y="2754356"/>
              <a:ext cx="1374664" cy="215874"/>
            </a:xfrm>
            <a:custGeom>
              <a:avLst/>
              <a:gdLst/>
              <a:ahLst/>
              <a:cxnLst/>
              <a:rect l="l" t="t" r="r" b="b"/>
              <a:pathLst>
                <a:path w="29910" h="4697" extrusionOk="0">
                  <a:moveTo>
                    <a:pt x="29755" y="1"/>
                  </a:moveTo>
                  <a:cubicBezTo>
                    <a:pt x="23718" y="1918"/>
                    <a:pt x="17967" y="2501"/>
                    <a:pt x="13252" y="2501"/>
                  </a:cubicBezTo>
                  <a:cubicBezTo>
                    <a:pt x="11574" y="2477"/>
                    <a:pt x="10026" y="2406"/>
                    <a:pt x="8621" y="2299"/>
                  </a:cubicBezTo>
                  <a:cubicBezTo>
                    <a:pt x="4918" y="2001"/>
                    <a:pt x="1942" y="1406"/>
                    <a:pt x="1" y="941"/>
                  </a:cubicBezTo>
                  <a:lnTo>
                    <a:pt x="1" y="941"/>
                  </a:lnTo>
                  <a:cubicBezTo>
                    <a:pt x="890" y="1704"/>
                    <a:pt x="3013" y="3363"/>
                    <a:pt x="5053" y="3363"/>
                  </a:cubicBezTo>
                  <a:cubicBezTo>
                    <a:pt x="5115" y="3363"/>
                    <a:pt x="5177" y="3361"/>
                    <a:pt x="5240" y="3358"/>
                  </a:cubicBezTo>
                  <a:lnTo>
                    <a:pt x="5240" y="3358"/>
                  </a:lnTo>
                  <a:lnTo>
                    <a:pt x="5180" y="4108"/>
                  </a:lnTo>
                  <a:cubicBezTo>
                    <a:pt x="6287" y="4275"/>
                    <a:pt x="7478" y="4406"/>
                    <a:pt x="8752" y="4513"/>
                  </a:cubicBezTo>
                  <a:cubicBezTo>
                    <a:pt x="10101" y="4625"/>
                    <a:pt x="11611" y="4696"/>
                    <a:pt x="13247" y="4696"/>
                  </a:cubicBezTo>
                  <a:cubicBezTo>
                    <a:pt x="16504" y="4696"/>
                    <a:pt x="20264" y="4413"/>
                    <a:pt x="24266" y="3596"/>
                  </a:cubicBezTo>
                  <a:lnTo>
                    <a:pt x="24254" y="3370"/>
                  </a:lnTo>
                  <a:lnTo>
                    <a:pt x="24254" y="3370"/>
                  </a:lnTo>
                  <a:cubicBezTo>
                    <a:pt x="24328" y="3375"/>
                    <a:pt x="24402" y="3377"/>
                    <a:pt x="24477" y="3377"/>
                  </a:cubicBezTo>
                  <a:cubicBezTo>
                    <a:pt x="27116" y="3377"/>
                    <a:pt x="29909" y="584"/>
                    <a:pt x="29909" y="584"/>
                  </a:cubicBezTo>
                  <a:cubicBezTo>
                    <a:pt x="29909" y="584"/>
                    <a:pt x="29862" y="382"/>
                    <a:pt x="2975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9;p32"/>
            <p:cNvSpPr/>
            <p:nvPr/>
          </p:nvSpPr>
          <p:spPr>
            <a:xfrm>
              <a:off x="1892461" y="2428224"/>
              <a:ext cx="1096652" cy="119358"/>
            </a:xfrm>
            <a:custGeom>
              <a:avLst/>
              <a:gdLst/>
              <a:ahLst/>
              <a:cxnLst/>
              <a:rect l="l" t="t" r="r" b="b"/>
              <a:pathLst>
                <a:path w="23861" h="2597" extrusionOk="0">
                  <a:moveTo>
                    <a:pt x="22563" y="1"/>
                  </a:moveTo>
                  <a:cubicBezTo>
                    <a:pt x="18234" y="975"/>
                    <a:pt x="14172" y="1290"/>
                    <a:pt x="10685" y="1290"/>
                  </a:cubicBezTo>
                  <a:cubicBezTo>
                    <a:pt x="9060" y="1290"/>
                    <a:pt x="7559" y="1222"/>
                    <a:pt x="6216" y="1120"/>
                  </a:cubicBezTo>
                  <a:cubicBezTo>
                    <a:pt x="4323" y="965"/>
                    <a:pt x="2620" y="727"/>
                    <a:pt x="1156" y="477"/>
                  </a:cubicBezTo>
                  <a:cubicBezTo>
                    <a:pt x="739" y="810"/>
                    <a:pt x="346" y="1191"/>
                    <a:pt x="1" y="1596"/>
                  </a:cubicBezTo>
                  <a:cubicBezTo>
                    <a:pt x="1691" y="1906"/>
                    <a:pt x="3727" y="2215"/>
                    <a:pt x="6061" y="2394"/>
                  </a:cubicBezTo>
                  <a:cubicBezTo>
                    <a:pt x="7466" y="2513"/>
                    <a:pt x="9014" y="2596"/>
                    <a:pt x="10704" y="2596"/>
                  </a:cubicBezTo>
                  <a:cubicBezTo>
                    <a:pt x="14550" y="2596"/>
                    <a:pt x="19051" y="2203"/>
                    <a:pt x="23861" y="1025"/>
                  </a:cubicBezTo>
                  <a:cubicBezTo>
                    <a:pt x="23480" y="644"/>
                    <a:pt x="23039" y="298"/>
                    <a:pt x="22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0;p32"/>
            <p:cNvSpPr/>
            <p:nvPr/>
          </p:nvSpPr>
          <p:spPr>
            <a:xfrm>
              <a:off x="1804356" y="2557371"/>
              <a:ext cx="1281089" cy="150519"/>
            </a:xfrm>
            <a:custGeom>
              <a:avLst/>
              <a:gdLst/>
              <a:ahLst/>
              <a:cxnLst/>
              <a:rect l="l" t="t" r="r" b="b"/>
              <a:pathLst>
                <a:path w="27874" h="3275" extrusionOk="0">
                  <a:moveTo>
                    <a:pt x="27207" y="0"/>
                  </a:moveTo>
                  <a:cubicBezTo>
                    <a:pt x="21878" y="1508"/>
                    <a:pt x="16840" y="1980"/>
                    <a:pt x="12637" y="1980"/>
                  </a:cubicBezTo>
                  <a:cubicBezTo>
                    <a:pt x="10998" y="1980"/>
                    <a:pt x="9486" y="1909"/>
                    <a:pt x="8133" y="1798"/>
                  </a:cubicBezTo>
                  <a:cubicBezTo>
                    <a:pt x="5061" y="1560"/>
                    <a:pt x="2477" y="1108"/>
                    <a:pt x="608" y="691"/>
                  </a:cubicBezTo>
                  <a:cubicBezTo>
                    <a:pt x="394" y="1096"/>
                    <a:pt x="179" y="1489"/>
                    <a:pt x="1" y="1882"/>
                  </a:cubicBezTo>
                  <a:cubicBezTo>
                    <a:pt x="1918" y="2310"/>
                    <a:pt x="4656" y="2810"/>
                    <a:pt x="7978" y="3084"/>
                  </a:cubicBezTo>
                  <a:cubicBezTo>
                    <a:pt x="9383" y="3203"/>
                    <a:pt x="10931" y="3275"/>
                    <a:pt x="12621" y="3275"/>
                  </a:cubicBezTo>
                  <a:cubicBezTo>
                    <a:pt x="17015" y="3275"/>
                    <a:pt x="22301" y="2775"/>
                    <a:pt x="27873" y="1167"/>
                  </a:cubicBezTo>
                  <a:cubicBezTo>
                    <a:pt x="27683" y="774"/>
                    <a:pt x="27457" y="393"/>
                    <a:pt x="27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61;p32"/>
            <p:cNvSpPr/>
            <p:nvPr/>
          </p:nvSpPr>
          <p:spPr>
            <a:xfrm>
              <a:off x="1756741" y="2695803"/>
              <a:ext cx="1386154" cy="171890"/>
            </a:xfrm>
            <a:custGeom>
              <a:avLst/>
              <a:gdLst/>
              <a:ahLst/>
              <a:cxnLst/>
              <a:rect l="l" t="t" r="r" b="b"/>
              <a:pathLst>
                <a:path w="30160" h="3740" extrusionOk="0">
                  <a:moveTo>
                    <a:pt x="29743" y="1"/>
                  </a:moveTo>
                  <a:cubicBezTo>
                    <a:pt x="23858" y="1889"/>
                    <a:pt x="18252" y="2456"/>
                    <a:pt x="13655" y="2456"/>
                  </a:cubicBezTo>
                  <a:cubicBezTo>
                    <a:pt x="12021" y="2456"/>
                    <a:pt x="10515" y="2384"/>
                    <a:pt x="9169" y="2275"/>
                  </a:cubicBezTo>
                  <a:cubicBezTo>
                    <a:pt x="5252" y="1965"/>
                    <a:pt x="2132" y="1310"/>
                    <a:pt x="275" y="834"/>
                  </a:cubicBezTo>
                  <a:cubicBezTo>
                    <a:pt x="84" y="1441"/>
                    <a:pt x="1" y="1834"/>
                    <a:pt x="1" y="1834"/>
                  </a:cubicBezTo>
                  <a:cubicBezTo>
                    <a:pt x="1" y="1834"/>
                    <a:pt x="144" y="1977"/>
                    <a:pt x="406" y="2203"/>
                  </a:cubicBezTo>
                  <a:cubicBezTo>
                    <a:pt x="2335" y="2680"/>
                    <a:pt x="5311" y="3263"/>
                    <a:pt x="9026" y="3561"/>
                  </a:cubicBezTo>
                  <a:cubicBezTo>
                    <a:pt x="10407" y="3680"/>
                    <a:pt x="11979" y="3739"/>
                    <a:pt x="13657" y="3739"/>
                  </a:cubicBezTo>
                  <a:cubicBezTo>
                    <a:pt x="18372" y="3739"/>
                    <a:pt x="24123" y="3156"/>
                    <a:pt x="30159" y="1239"/>
                  </a:cubicBezTo>
                  <a:cubicBezTo>
                    <a:pt x="30076" y="917"/>
                    <a:pt x="29933" y="489"/>
                    <a:pt x="29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62;p32"/>
            <p:cNvSpPr/>
            <p:nvPr/>
          </p:nvSpPr>
          <p:spPr>
            <a:xfrm>
              <a:off x="2009016" y="2917973"/>
              <a:ext cx="887074" cy="110028"/>
            </a:xfrm>
            <a:custGeom>
              <a:avLst/>
              <a:gdLst/>
              <a:ahLst/>
              <a:cxnLst/>
              <a:rect l="l" t="t" r="r" b="b"/>
              <a:pathLst>
                <a:path w="19301" h="2394" extrusionOk="0">
                  <a:moveTo>
                    <a:pt x="19194" y="1"/>
                  </a:moveTo>
                  <a:cubicBezTo>
                    <a:pt x="15171" y="835"/>
                    <a:pt x="11398" y="1118"/>
                    <a:pt x="8136" y="1118"/>
                  </a:cubicBezTo>
                  <a:cubicBezTo>
                    <a:pt x="6513" y="1118"/>
                    <a:pt x="5017" y="1048"/>
                    <a:pt x="3680" y="941"/>
                  </a:cubicBezTo>
                  <a:cubicBezTo>
                    <a:pt x="2394" y="834"/>
                    <a:pt x="1191" y="703"/>
                    <a:pt x="108" y="536"/>
                  </a:cubicBezTo>
                  <a:lnTo>
                    <a:pt x="1" y="1834"/>
                  </a:lnTo>
                  <a:cubicBezTo>
                    <a:pt x="1084" y="1977"/>
                    <a:pt x="2263" y="2132"/>
                    <a:pt x="3537" y="2215"/>
                  </a:cubicBezTo>
                  <a:cubicBezTo>
                    <a:pt x="4918" y="2334"/>
                    <a:pt x="6490" y="2394"/>
                    <a:pt x="8168" y="2394"/>
                  </a:cubicBezTo>
                  <a:cubicBezTo>
                    <a:pt x="11455" y="2394"/>
                    <a:pt x="15253" y="2120"/>
                    <a:pt x="19301" y="1298"/>
                  </a:cubicBezTo>
                  <a:lnTo>
                    <a:pt x="19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63;p32"/>
            <p:cNvSpPr/>
            <p:nvPr/>
          </p:nvSpPr>
          <p:spPr>
            <a:xfrm>
              <a:off x="1995871" y="3075570"/>
              <a:ext cx="912260" cy="113337"/>
            </a:xfrm>
            <a:custGeom>
              <a:avLst/>
              <a:gdLst/>
              <a:ahLst/>
              <a:cxnLst/>
              <a:rect l="l" t="t" r="r" b="b"/>
              <a:pathLst>
                <a:path w="19849" h="2466" extrusionOk="0">
                  <a:moveTo>
                    <a:pt x="19753" y="1"/>
                  </a:moveTo>
                  <a:cubicBezTo>
                    <a:pt x="15622" y="891"/>
                    <a:pt x="11745" y="1187"/>
                    <a:pt x="8406" y="1187"/>
                  </a:cubicBezTo>
                  <a:cubicBezTo>
                    <a:pt x="6789" y="1187"/>
                    <a:pt x="5298" y="1118"/>
                    <a:pt x="3966" y="1013"/>
                  </a:cubicBezTo>
                  <a:cubicBezTo>
                    <a:pt x="2561" y="906"/>
                    <a:pt x="1263" y="739"/>
                    <a:pt x="108" y="560"/>
                  </a:cubicBezTo>
                  <a:lnTo>
                    <a:pt x="1" y="1858"/>
                  </a:lnTo>
                  <a:cubicBezTo>
                    <a:pt x="1156" y="2025"/>
                    <a:pt x="2442" y="2179"/>
                    <a:pt x="3823" y="2287"/>
                  </a:cubicBezTo>
                  <a:cubicBezTo>
                    <a:pt x="5216" y="2406"/>
                    <a:pt x="6776" y="2465"/>
                    <a:pt x="8454" y="2465"/>
                  </a:cubicBezTo>
                  <a:cubicBezTo>
                    <a:pt x="11824" y="2465"/>
                    <a:pt x="15717" y="2168"/>
                    <a:pt x="19849" y="1310"/>
                  </a:cubicBezTo>
                  <a:lnTo>
                    <a:pt x="197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64;p32"/>
            <p:cNvSpPr/>
            <p:nvPr/>
          </p:nvSpPr>
          <p:spPr>
            <a:xfrm>
              <a:off x="1982773" y="3233167"/>
              <a:ext cx="938503" cy="116601"/>
            </a:xfrm>
            <a:custGeom>
              <a:avLst/>
              <a:gdLst/>
              <a:ahLst/>
              <a:cxnLst/>
              <a:rect l="l" t="t" r="r" b="b"/>
              <a:pathLst>
                <a:path w="20420" h="2537" extrusionOk="0">
                  <a:moveTo>
                    <a:pt x="20324" y="1"/>
                  </a:moveTo>
                  <a:cubicBezTo>
                    <a:pt x="16111" y="941"/>
                    <a:pt x="12147" y="1252"/>
                    <a:pt x="8741" y="1252"/>
                  </a:cubicBezTo>
                  <a:cubicBezTo>
                    <a:pt x="7104" y="1252"/>
                    <a:pt x="5596" y="1180"/>
                    <a:pt x="4251" y="1072"/>
                  </a:cubicBezTo>
                  <a:cubicBezTo>
                    <a:pt x="2739" y="953"/>
                    <a:pt x="1346" y="775"/>
                    <a:pt x="107" y="584"/>
                  </a:cubicBezTo>
                  <a:lnTo>
                    <a:pt x="0" y="1882"/>
                  </a:lnTo>
                  <a:cubicBezTo>
                    <a:pt x="1238" y="2072"/>
                    <a:pt x="2608" y="2239"/>
                    <a:pt x="4108" y="2358"/>
                  </a:cubicBezTo>
                  <a:cubicBezTo>
                    <a:pt x="5501" y="2477"/>
                    <a:pt x="7061" y="2537"/>
                    <a:pt x="8739" y="2537"/>
                  </a:cubicBezTo>
                  <a:cubicBezTo>
                    <a:pt x="12180" y="2537"/>
                    <a:pt x="16181" y="2227"/>
                    <a:pt x="20419" y="1310"/>
                  </a:cubicBezTo>
                  <a:lnTo>
                    <a:pt x="20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65;p32"/>
            <p:cNvSpPr/>
            <p:nvPr/>
          </p:nvSpPr>
          <p:spPr>
            <a:xfrm>
              <a:off x="2218042" y="2379598"/>
              <a:ext cx="429634" cy="210635"/>
            </a:xfrm>
            <a:custGeom>
              <a:avLst/>
              <a:gdLst/>
              <a:ahLst/>
              <a:cxnLst/>
              <a:rect l="l" t="t" r="r" b="b"/>
              <a:pathLst>
                <a:path w="9348" h="4583" extrusionOk="0">
                  <a:moveTo>
                    <a:pt x="4772" y="0"/>
                  </a:moveTo>
                  <a:cubicBezTo>
                    <a:pt x="3661" y="0"/>
                    <a:pt x="2402" y="65"/>
                    <a:pt x="1061" y="297"/>
                  </a:cubicBezTo>
                  <a:cubicBezTo>
                    <a:pt x="1" y="475"/>
                    <a:pt x="1" y="1332"/>
                    <a:pt x="1" y="1332"/>
                  </a:cubicBezTo>
                  <a:cubicBezTo>
                    <a:pt x="1" y="3130"/>
                    <a:pt x="1465" y="4583"/>
                    <a:pt x="3263" y="4583"/>
                  </a:cubicBezTo>
                  <a:lnTo>
                    <a:pt x="5466" y="4583"/>
                  </a:lnTo>
                  <a:cubicBezTo>
                    <a:pt x="7549" y="4583"/>
                    <a:pt x="9264" y="3118"/>
                    <a:pt x="9264" y="1035"/>
                  </a:cubicBezTo>
                  <a:cubicBezTo>
                    <a:pt x="9264" y="1035"/>
                    <a:pt x="9347" y="106"/>
                    <a:pt x="8228" y="106"/>
                  </a:cubicBezTo>
                  <a:cubicBezTo>
                    <a:pt x="8205" y="106"/>
                    <a:pt x="8182" y="106"/>
                    <a:pt x="8158" y="106"/>
                  </a:cubicBezTo>
                  <a:cubicBezTo>
                    <a:pt x="7366" y="106"/>
                    <a:pt x="6191" y="0"/>
                    <a:pt x="4772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6;p32"/>
            <p:cNvSpPr/>
            <p:nvPr/>
          </p:nvSpPr>
          <p:spPr>
            <a:xfrm>
              <a:off x="1714090" y="2777658"/>
              <a:ext cx="309770" cy="139305"/>
            </a:xfrm>
            <a:custGeom>
              <a:avLst/>
              <a:gdLst/>
              <a:ahLst/>
              <a:cxnLst/>
              <a:rect l="l" t="t" r="r" b="b"/>
              <a:pathLst>
                <a:path w="6740" h="3031" extrusionOk="0">
                  <a:moveTo>
                    <a:pt x="995" y="0"/>
                  </a:moveTo>
                  <a:cubicBezTo>
                    <a:pt x="893" y="0"/>
                    <a:pt x="793" y="48"/>
                    <a:pt x="727" y="137"/>
                  </a:cubicBezTo>
                  <a:cubicBezTo>
                    <a:pt x="727" y="137"/>
                    <a:pt x="0" y="887"/>
                    <a:pt x="488" y="1184"/>
                  </a:cubicBezTo>
                  <a:cubicBezTo>
                    <a:pt x="1298" y="1625"/>
                    <a:pt x="3679" y="2982"/>
                    <a:pt x="6406" y="3030"/>
                  </a:cubicBezTo>
                  <a:cubicBezTo>
                    <a:pt x="6412" y="3030"/>
                    <a:pt x="6419" y="3030"/>
                    <a:pt x="6425" y="3030"/>
                  </a:cubicBezTo>
                  <a:cubicBezTo>
                    <a:pt x="6606" y="3030"/>
                    <a:pt x="6739" y="2869"/>
                    <a:pt x="6739" y="2685"/>
                  </a:cubicBezTo>
                  <a:lnTo>
                    <a:pt x="6727" y="2054"/>
                  </a:lnTo>
                  <a:cubicBezTo>
                    <a:pt x="6727" y="1875"/>
                    <a:pt x="6584" y="1732"/>
                    <a:pt x="6406" y="1732"/>
                  </a:cubicBezTo>
                  <a:cubicBezTo>
                    <a:pt x="4060" y="1673"/>
                    <a:pt x="1858" y="482"/>
                    <a:pt x="1179" y="53"/>
                  </a:cubicBezTo>
                  <a:cubicBezTo>
                    <a:pt x="1121" y="17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7;p32"/>
            <p:cNvSpPr/>
            <p:nvPr/>
          </p:nvSpPr>
          <p:spPr>
            <a:xfrm>
              <a:off x="2881291" y="2777658"/>
              <a:ext cx="310322" cy="139305"/>
            </a:xfrm>
            <a:custGeom>
              <a:avLst/>
              <a:gdLst/>
              <a:ahLst/>
              <a:cxnLst/>
              <a:rect l="l" t="t" r="r" b="b"/>
              <a:pathLst>
                <a:path w="6752" h="3031" extrusionOk="0">
                  <a:moveTo>
                    <a:pt x="5744" y="0"/>
                  </a:moveTo>
                  <a:cubicBezTo>
                    <a:pt x="5682" y="0"/>
                    <a:pt x="5619" y="17"/>
                    <a:pt x="5560" y="53"/>
                  </a:cubicBezTo>
                  <a:cubicBezTo>
                    <a:pt x="4882" y="482"/>
                    <a:pt x="2667" y="1673"/>
                    <a:pt x="334" y="1732"/>
                  </a:cubicBezTo>
                  <a:cubicBezTo>
                    <a:pt x="155" y="1732"/>
                    <a:pt x="12" y="1875"/>
                    <a:pt x="12" y="2054"/>
                  </a:cubicBezTo>
                  <a:lnTo>
                    <a:pt x="0" y="2685"/>
                  </a:lnTo>
                  <a:cubicBezTo>
                    <a:pt x="0" y="2869"/>
                    <a:pt x="134" y="3030"/>
                    <a:pt x="314" y="3030"/>
                  </a:cubicBezTo>
                  <a:cubicBezTo>
                    <a:pt x="321" y="3030"/>
                    <a:pt x="327" y="3030"/>
                    <a:pt x="334" y="3030"/>
                  </a:cubicBezTo>
                  <a:cubicBezTo>
                    <a:pt x="3060" y="2982"/>
                    <a:pt x="5441" y="1625"/>
                    <a:pt x="6251" y="1184"/>
                  </a:cubicBezTo>
                  <a:cubicBezTo>
                    <a:pt x="6751" y="887"/>
                    <a:pt x="6013" y="137"/>
                    <a:pt x="6013" y="137"/>
                  </a:cubicBezTo>
                  <a:cubicBezTo>
                    <a:pt x="5946" y="48"/>
                    <a:pt x="5847" y="0"/>
                    <a:pt x="5744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8;p32"/>
            <p:cNvSpPr/>
            <p:nvPr/>
          </p:nvSpPr>
          <p:spPr>
            <a:xfrm>
              <a:off x="2647078" y="2368476"/>
              <a:ext cx="355730" cy="934826"/>
            </a:xfrm>
            <a:custGeom>
              <a:avLst/>
              <a:gdLst/>
              <a:ahLst/>
              <a:cxnLst/>
              <a:rect l="l" t="t" r="r" b="b"/>
              <a:pathLst>
                <a:path w="7740" h="20340" extrusionOk="0">
                  <a:moveTo>
                    <a:pt x="3550" y="1"/>
                  </a:moveTo>
                  <a:cubicBezTo>
                    <a:pt x="3103" y="1"/>
                    <a:pt x="2733" y="83"/>
                    <a:pt x="2632" y="146"/>
                  </a:cubicBezTo>
                  <a:cubicBezTo>
                    <a:pt x="2370" y="289"/>
                    <a:pt x="2060" y="479"/>
                    <a:pt x="1917" y="681"/>
                  </a:cubicBezTo>
                  <a:cubicBezTo>
                    <a:pt x="1584" y="1098"/>
                    <a:pt x="1286" y="1551"/>
                    <a:pt x="1060" y="2015"/>
                  </a:cubicBezTo>
                  <a:cubicBezTo>
                    <a:pt x="596" y="2956"/>
                    <a:pt x="346" y="3932"/>
                    <a:pt x="179" y="4920"/>
                  </a:cubicBezTo>
                  <a:cubicBezTo>
                    <a:pt x="36" y="5884"/>
                    <a:pt x="0" y="6849"/>
                    <a:pt x="12" y="7801"/>
                  </a:cubicBezTo>
                  <a:cubicBezTo>
                    <a:pt x="48" y="8278"/>
                    <a:pt x="60" y="8754"/>
                    <a:pt x="119" y="9218"/>
                  </a:cubicBezTo>
                  <a:cubicBezTo>
                    <a:pt x="155" y="9456"/>
                    <a:pt x="167" y="9683"/>
                    <a:pt x="191" y="9921"/>
                  </a:cubicBezTo>
                  <a:lnTo>
                    <a:pt x="334" y="10659"/>
                  </a:lnTo>
                  <a:cubicBezTo>
                    <a:pt x="358" y="10778"/>
                    <a:pt x="369" y="10921"/>
                    <a:pt x="405" y="11040"/>
                  </a:cubicBezTo>
                  <a:lnTo>
                    <a:pt x="489" y="11397"/>
                  </a:lnTo>
                  <a:cubicBezTo>
                    <a:pt x="548" y="11635"/>
                    <a:pt x="631" y="11873"/>
                    <a:pt x="691" y="12100"/>
                  </a:cubicBezTo>
                  <a:cubicBezTo>
                    <a:pt x="846" y="12564"/>
                    <a:pt x="1001" y="13028"/>
                    <a:pt x="1191" y="13457"/>
                  </a:cubicBezTo>
                  <a:cubicBezTo>
                    <a:pt x="1548" y="14350"/>
                    <a:pt x="2013" y="15171"/>
                    <a:pt x="2501" y="15957"/>
                  </a:cubicBezTo>
                  <a:cubicBezTo>
                    <a:pt x="2989" y="16743"/>
                    <a:pt x="3548" y="17481"/>
                    <a:pt x="4120" y="18172"/>
                  </a:cubicBezTo>
                  <a:cubicBezTo>
                    <a:pt x="4275" y="18350"/>
                    <a:pt x="4418" y="18517"/>
                    <a:pt x="4572" y="18684"/>
                  </a:cubicBezTo>
                  <a:cubicBezTo>
                    <a:pt x="4715" y="18850"/>
                    <a:pt x="4870" y="19005"/>
                    <a:pt x="5037" y="19172"/>
                  </a:cubicBezTo>
                  <a:cubicBezTo>
                    <a:pt x="5346" y="19505"/>
                    <a:pt x="5668" y="19803"/>
                    <a:pt x="6049" y="20112"/>
                  </a:cubicBezTo>
                  <a:cubicBezTo>
                    <a:pt x="6232" y="20265"/>
                    <a:pt x="6449" y="20339"/>
                    <a:pt x="6666" y="20339"/>
                  </a:cubicBezTo>
                  <a:cubicBezTo>
                    <a:pt x="6958" y="20339"/>
                    <a:pt x="7249" y="20205"/>
                    <a:pt x="7454" y="19946"/>
                  </a:cubicBezTo>
                  <a:cubicBezTo>
                    <a:pt x="7728" y="19589"/>
                    <a:pt x="7739" y="19100"/>
                    <a:pt x="7513" y="18743"/>
                  </a:cubicBezTo>
                  <a:lnTo>
                    <a:pt x="7513" y="18672"/>
                  </a:lnTo>
                  <a:lnTo>
                    <a:pt x="6894" y="17624"/>
                  </a:lnTo>
                  <a:lnTo>
                    <a:pt x="6263" y="16552"/>
                  </a:lnTo>
                  <a:cubicBezTo>
                    <a:pt x="5870" y="15838"/>
                    <a:pt x="5477" y="15112"/>
                    <a:pt x="5132" y="14386"/>
                  </a:cubicBezTo>
                  <a:cubicBezTo>
                    <a:pt x="4799" y="13647"/>
                    <a:pt x="4465" y="12921"/>
                    <a:pt x="4227" y="12183"/>
                  </a:cubicBezTo>
                  <a:cubicBezTo>
                    <a:pt x="4084" y="11802"/>
                    <a:pt x="4001" y="11433"/>
                    <a:pt x="3870" y="11076"/>
                  </a:cubicBezTo>
                  <a:cubicBezTo>
                    <a:pt x="3822" y="10897"/>
                    <a:pt x="3787" y="10706"/>
                    <a:pt x="3739" y="10528"/>
                  </a:cubicBezTo>
                  <a:lnTo>
                    <a:pt x="3668" y="10266"/>
                  </a:lnTo>
                  <a:lnTo>
                    <a:pt x="3620" y="9992"/>
                  </a:lnTo>
                  <a:lnTo>
                    <a:pt x="3525" y="9444"/>
                  </a:lnTo>
                  <a:lnTo>
                    <a:pt x="3453" y="8825"/>
                  </a:lnTo>
                  <a:cubicBezTo>
                    <a:pt x="3394" y="8432"/>
                    <a:pt x="3382" y="8028"/>
                    <a:pt x="3334" y="7623"/>
                  </a:cubicBezTo>
                  <a:cubicBezTo>
                    <a:pt x="3287" y="6837"/>
                    <a:pt x="3251" y="6051"/>
                    <a:pt x="3275" y="5277"/>
                  </a:cubicBezTo>
                  <a:cubicBezTo>
                    <a:pt x="3310" y="4515"/>
                    <a:pt x="3394" y="3765"/>
                    <a:pt x="3560" y="3087"/>
                  </a:cubicBezTo>
                  <a:cubicBezTo>
                    <a:pt x="3644" y="2741"/>
                    <a:pt x="3751" y="2432"/>
                    <a:pt x="3882" y="2134"/>
                  </a:cubicBezTo>
                  <a:cubicBezTo>
                    <a:pt x="4025" y="1836"/>
                    <a:pt x="4239" y="1408"/>
                    <a:pt x="4453" y="1241"/>
                  </a:cubicBezTo>
                  <a:cubicBezTo>
                    <a:pt x="4680" y="1074"/>
                    <a:pt x="5418" y="920"/>
                    <a:pt x="5418" y="920"/>
                  </a:cubicBezTo>
                  <a:cubicBezTo>
                    <a:pt x="5527" y="983"/>
                    <a:pt x="5608" y="1011"/>
                    <a:pt x="5661" y="1011"/>
                  </a:cubicBezTo>
                  <a:cubicBezTo>
                    <a:pt x="5911" y="1011"/>
                    <a:pt x="5500" y="382"/>
                    <a:pt x="4299" y="86"/>
                  </a:cubicBezTo>
                  <a:cubicBezTo>
                    <a:pt x="4047" y="24"/>
                    <a:pt x="3788" y="1"/>
                    <a:pt x="3550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9;p32"/>
            <p:cNvSpPr/>
            <p:nvPr/>
          </p:nvSpPr>
          <p:spPr>
            <a:xfrm>
              <a:off x="1804356" y="2138216"/>
              <a:ext cx="385283" cy="212335"/>
            </a:xfrm>
            <a:custGeom>
              <a:avLst/>
              <a:gdLst/>
              <a:ahLst/>
              <a:cxnLst/>
              <a:rect l="l" t="t" r="r" b="b"/>
              <a:pathLst>
                <a:path w="8383" h="4620" fill="none" extrusionOk="0">
                  <a:moveTo>
                    <a:pt x="1" y="0"/>
                  </a:moveTo>
                  <a:cubicBezTo>
                    <a:pt x="394" y="1727"/>
                    <a:pt x="1656" y="3251"/>
                    <a:pt x="3275" y="3929"/>
                  </a:cubicBezTo>
                  <a:cubicBezTo>
                    <a:pt x="4918" y="4620"/>
                    <a:pt x="6859" y="4477"/>
                    <a:pt x="8383" y="356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0;p32"/>
            <p:cNvSpPr/>
            <p:nvPr/>
          </p:nvSpPr>
          <p:spPr>
            <a:xfrm>
              <a:off x="1517611" y="1246822"/>
              <a:ext cx="344240" cy="786927"/>
            </a:xfrm>
            <a:custGeom>
              <a:avLst/>
              <a:gdLst/>
              <a:ahLst/>
              <a:cxnLst/>
              <a:rect l="l" t="t" r="r" b="b"/>
              <a:pathLst>
                <a:path w="7490" h="17122" fill="none" extrusionOk="0">
                  <a:moveTo>
                    <a:pt x="7490" y="0"/>
                  </a:moveTo>
                  <a:cubicBezTo>
                    <a:pt x="5383" y="36"/>
                    <a:pt x="3489" y="1488"/>
                    <a:pt x="2311" y="3250"/>
                  </a:cubicBezTo>
                  <a:cubicBezTo>
                    <a:pt x="537" y="5858"/>
                    <a:pt x="1" y="9263"/>
                    <a:pt x="894" y="12299"/>
                  </a:cubicBezTo>
                  <a:cubicBezTo>
                    <a:pt x="1299" y="13680"/>
                    <a:pt x="2025" y="15038"/>
                    <a:pt x="3192" y="15919"/>
                  </a:cubicBezTo>
                  <a:cubicBezTo>
                    <a:pt x="4347" y="16788"/>
                    <a:pt x="5978" y="17121"/>
                    <a:pt x="7288" y="1649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1;p32"/>
            <p:cNvSpPr/>
            <p:nvPr/>
          </p:nvSpPr>
          <p:spPr>
            <a:xfrm>
              <a:off x="2937086" y="1112205"/>
              <a:ext cx="198685" cy="470630"/>
            </a:xfrm>
            <a:custGeom>
              <a:avLst/>
              <a:gdLst/>
              <a:ahLst/>
              <a:cxnLst/>
              <a:rect l="l" t="t" r="r" b="b"/>
              <a:pathLst>
                <a:path w="4323" h="10240" fill="none" extrusionOk="0">
                  <a:moveTo>
                    <a:pt x="1" y="0"/>
                  </a:moveTo>
                  <a:cubicBezTo>
                    <a:pt x="2727" y="1738"/>
                    <a:pt x="4323" y="5132"/>
                    <a:pt x="3918" y="8346"/>
                  </a:cubicBezTo>
                  <a:cubicBezTo>
                    <a:pt x="3858" y="8799"/>
                    <a:pt x="3763" y="9239"/>
                    <a:pt x="3513" y="9620"/>
                  </a:cubicBezTo>
                  <a:cubicBezTo>
                    <a:pt x="3263" y="9989"/>
                    <a:pt x="2799" y="10239"/>
                    <a:pt x="2370" y="10156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2;p32"/>
            <p:cNvSpPr/>
            <p:nvPr/>
          </p:nvSpPr>
          <p:spPr>
            <a:xfrm>
              <a:off x="2717673" y="1833961"/>
              <a:ext cx="311931" cy="429588"/>
            </a:xfrm>
            <a:custGeom>
              <a:avLst/>
              <a:gdLst/>
              <a:ahLst/>
              <a:cxnLst/>
              <a:rect l="l" t="t" r="r" b="b"/>
              <a:pathLst>
                <a:path w="6787" h="9347" fill="none" extrusionOk="0">
                  <a:moveTo>
                    <a:pt x="0" y="8632"/>
                  </a:moveTo>
                  <a:cubicBezTo>
                    <a:pt x="346" y="9132"/>
                    <a:pt x="965" y="9347"/>
                    <a:pt x="1536" y="9252"/>
                  </a:cubicBezTo>
                  <a:cubicBezTo>
                    <a:pt x="2096" y="9180"/>
                    <a:pt x="2620" y="8859"/>
                    <a:pt x="3084" y="8478"/>
                  </a:cubicBezTo>
                  <a:cubicBezTo>
                    <a:pt x="5441" y="6596"/>
                    <a:pt x="6787" y="3227"/>
                    <a:pt x="6453" y="0"/>
                  </a:cubicBezTo>
                </a:path>
              </a:pathLst>
            </a:custGeom>
            <a:noFill/>
            <a:ln w="2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3;p32"/>
            <p:cNvSpPr/>
            <p:nvPr/>
          </p:nvSpPr>
          <p:spPr>
            <a:xfrm>
              <a:off x="1529653" y="876660"/>
              <a:ext cx="1587504" cy="1463458"/>
            </a:xfrm>
            <a:custGeom>
              <a:avLst/>
              <a:gdLst/>
              <a:ahLst/>
              <a:cxnLst/>
              <a:rect l="l" t="t" r="r" b="b"/>
              <a:pathLst>
                <a:path w="34541" h="31842" extrusionOk="0">
                  <a:moveTo>
                    <a:pt x="19696" y="1"/>
                  </a:moveTo>
                  <a:cubicBezTo>
                    <a:pt x="17250" y="1"/>
                    <a:pt x="13467" y="1348"/>
                    <a:pt x="8407" y="7042"/>
                  </a:cubicBezTo>
                  <a:cubicBezTo>
                    <a:pt x="8407" y="7042"/>
                    <a:pt x="3763" y="8328"/>
                    <a:pt x="2061" y="12507"/>
                  </a:cubicBezTo>
                  <a:cubicBezTo>
                    <a:pt x="537" y="16269"/>
                    <a:pt x="1" y="21187"/>
                    <a:pt x="3156" y="22782"/>
                  </a:cubicBezTo>
                  <a:cubicBezTo>
                    <a:pt x="3156" y="22782"/>
                    <a:pt x="5049" y="28176"/>
                    <a:pt x="6430" y="28509"/>
                  </a:cubicBezTo>
                  <a:cubicBezTo>
                    <a:pt x="7700" y="28807"/>
                    <a:pt x="8489" y="31841"/>
                    <a:pt x="13093" y="31841"/>
                  </a:cubicBezTo>
                  <a:cubicBezTo>
                    <a:pt x="13451" y="31841"/>
                    <a:pt x="13833" y="31823"/>
                    <a:pt x="14241" y="31783"/>
                  </a:cubicBezTo>
                  <a:cubicBezTo>
                    <a:pt x="15905" y="31621"/>
                    <a:pt x="17390" y="31609"/>
                    <a:pt x="18724" y="31609"/>
                  </a:cubicBezTo>
                  <a:cubicBezTo>
                    <a:pt x="18951" y="31609"/>
                    <a:pt x="19174" y="31609"/>
                    <a:pt x="19393" y="31609"/>
                  </a:cubicBezTo>
                  <a:cubicBezTo>
                    <a:pt x="22223" y="31609"/>
                    <a:pt x="24340" y="31552"/>
                    <a:pt x="26052" y="29950"/>
                  </a:cubicBezTo>
                  <a:cubicBezTo>
                    <a:pt x="26052" y="29950"/>
                    <a:pt x="26095" y="29955"/>
                    <a:pt x="26176" y="29955"/>
                  </a:cubicBezTo>
                  <a:cubicBezTo>
                    <a:pt x="26703" y="29955"/>
                    <a:pt x="28814" y="29714"/>
                    <a:pt x="30826" y="26092"/>
                  </a:cubicBezTo>
                  <a:cubicBezTo>
                    <a:pt x="32433" y="23211"/>
                    <a:pt x="32731" y="20306"/>
                    <a:pt x="32898" y="18508"/>
                  </a:cubicBezTo>
                  <a:cubicBezTo>
                    <a:pt x="33064" y="16710"/>
                    <a:pt x="33005" y="14900"/>
                    <a:pt x="33005" y="14900"/>
                  </a:cubicBezTo>
                  <a:cubicBezTo>
                    <a:pt x="33005" y="14900"/>
                    <a:pt x="34541" y="13757"/>
                    <a:pt x="34207" y="11471"/>
                  </a:cubicBezTo>
                  <a:cubicBezTo>
                    <a:pt x="33886" y="9173"/>
                    <a:pt x="32517" y="6601"/>
                    <a:pt x="30814" y="5351"/>
                  </a:cubicBezTo>
                  <a:cubicBezTo>
                    <a:pt x="30814" y="5351"/>
                    <a:pt x="31410" y="4196"/>
                    <a:pt x="28588" y="2172"/>
                  </a:cubicBezTo>
                  <a:cubicBezTo>
                    <a:pt x="27113" y="1123"/>
                    <a:pt x="25670" y="871"/>
                    <a:pt x="24622" y="871"/>
                  </a:cubicBezTo>
                  <a:cubicBezTo>
                    <a:pt x="23648" y="871"/>
                    <a:pt x="23016" y="1089"/>
                    <a:pt x="23016" y="1089"/>
                  </a:cubicBezTo>
                  <a:cubicBezTo>
                    <a:pt x="23016" y="1089"/>
                    <a:pt x="21895" y="1"/>
                    <a:pt x="19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4;p32"/>
            <p:cNvSpPr/>
            <p:nvPr/>
          </p:nvSpPr>
          <p:spPr>
            <a:xfrm>
              <a:off x="1774804" y="2028785"/>
              <a:ext cx="243588" cy="83555"/>
            </a:xfrm>
            <a:custGeom>
              <a:avLst/>
              <a:gdLst/>
              <a:ahLst/>
              <a:cxnLst/>
              <a:rect l="l" t="t" r="r" b="b"/>
              <a:pathLst>
                <a:path w="5300" h="1818" extrusionOk="0">
                  <a:moveTo>
                    <a:pt x="3180" y="0"/>
                  </a:moveTo>
                  <a:cubicBezTo>
                    <a:pt x="2918" y="0"/>
                    <a:pt x="2668" y="12"/>
                    <a:pt x="2430" y="71"/>
                  </a:cubicBezTo>
                  <a:cubicBezTo>
                    <a:pt x="1942" y="179"/>
                    <a:pt x="1477" y="369"/>
                    <a:pt x="1060" y="643"/>
                  </a:cubicBezTo>
                  <a:cubicBezTo>
                    <a:pt x="644" y="905"/>
                    <a:pt x="287" y="1250"/>
                    <a:pt x="25" y="1667"/>
                  </a:cubicBezTo>
                  <a:cubicBezTo>
                    <a:pt x="1" y="1715"/>
                    <a:pt x="1" y="1762"/>
                    <a:pt x="48" y="1786"/>
                  </a:cubicBezTo>
                  <a:cubicBezTo>
                    <a:pt x="74" y="1805"/>
                    <a:pt x="103" y="1817"/>
                    <a:pt x="131" y="1817"/>
                  </a:cubicBezTo>
                  <a:cubicBezTo>
                    <a:pt x="156" y="1817"/>
                    <a:pt x="181" y="1808"/>
                    <a:pt x="203" y="1786"/>
                  </a:cubicBezTo>
                  <a:cubicBezTo>
                    <a:pt x="537" y="1476"/>
                    <a:pt x="894" y="1191"/>
                    <a:pt x="1287" y="953"/>
                  </a:cubicBezTo>
                  <a:cubicBezTo>
                    <a:pt x="1668" y="714"/>
                    <a:pt x="2073" y="524"/>
                    <a:pt x="2525" y="429"/>
                  </a:cubicBezTo>
                  <a:cubicBezTo>
                    <a:pt x="2774" y="380"/>
                    <a:pt x="3034" y="348"/>
                    <a:pt x="3296" y="348"/>
                  </a:cubicBezTo>
                  <a:cubicBezTo>
                    <a:pt x="3484" y="348"/>
                    <a:pt x="3674" y="365"/>
                    <a:pt x="3858" y="405"/>
                  </a:cubicBezTo>
                  <a:cubicBezTo>
                    <a:pt x="4085" y="417"/>
                    <a:pt x="4287" y="512"/>
                    <a:pt x="4513" y="572"/>
                  </a:cubicBezTo>
                  <a:cubicBezTo>
                    <a:pt x="4740" y="643"/>
                    <a:pt x="4930" y="750"/>
                    <a:pt x="5156" y="833"/>
                  </a:cubicBezTo>
                  <a:lnTo>
                    <a:pt x="5168" y="833"/>
                  </a:lnTo>
                  <a:cubicBezTo>
                    <a:pt x="5179" y="836"/>
                    <a:pt x="5191" y="838"/>
                    <a:pt x="5202" y="838"/>
                  </a:cubicBezTo>
                  <a:cubicBezTo>
                    <a:pt x="5237" y="838"/>
                    <a:pt x="5269" y="822"/>
                    <a:pt x="5287" y="786"/>
                  </a:cubicBezTo>
                  <a:cubicBezTo>
                    <a:pt x="5299" y="750"/>
                    <a:pt x="5287" y="691"/>
                    <a:pt x="5240" y="655"/>
                  </a:cubicBezTo>
                  <a:cubicBezTo>
                    <a:pt x="5037" y="536"/>
                    <a:pt x="4823" y="405"/>
                    <a:pt x="4609" y="310"/>
                  </a:cubicBezTo>
                  <a:cubicBezTo>
                    <a:pt x="4382" y="226"/>
                    <a:pt x="4144" y="131"/>
                    <a:pt x="3906" y="95"/>
                  </a:cubicBezTo>
                  <a:cubicBezTo>
                    <a:pt x="3668" y="36"/>
                    <a:pt x="3430" y="12"/>
                    <a:pt x="318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5;p32"/>
            <p:cNvSpPr/>
            <p:nvPr/>
          </p:nvSpPr>
          <p:spPr>
            <a:xfrm>
              <a:off x="1607371" y="1082331"/>
              <a:ext cx="1621974" cy="1448797"/>
            </a:xfrm>
            <a:custGeom>
              <a:avLst/>
              <a:gdLst/>
              <a:ahLst/>
              <a:cxnLst/>
              <a:rect l="l" t="t" r="r" b="b"/>
              <a:pathLst>
                <a:path w="35291" h="31523" extrusionOk="0">
                  <a:moveTo>
                    <a:pt x="16957" y="0"/>
                  </a:moveTo>
                  <a:cubicBezTo>
                    <a:pt x="16527" y="0"/>
                    <a:pt x="16094" y="22"/>
                    <a:pt x="15657" y="67"/>
                  </a:cubicBezTo>
                  <a:cubicBezTo>
                    <a:pt x="8585" y="805"/>
                    <a:pt x="3465" y="7234"/>
                    <a:pt x="4215" y="14438"/>
                  </a:cubicBezTo>
                  <a:cubicBezTo>
                    <a:pt x="4299" y="15271"/>
                    <a:pt x="4453" y="16081"/>
                    <a:pt x="4656" y="16878"/>
                  </a:cubicBezTo>
                  <a:cubicBezTo>
                    <a:pt x="4418" y="16843"/>
                    <a:pt x="4168" y="16831"/>
                    <a:pt x="3906" y="16831"/>
                  </a:cubicBezTo>
                  <a:cubicBezTo>
                    <a:pt x="1703" y="16938"/>
                    <a:pt x="1" y="18795"/>
                    <a:pt x="96" y="21010"/>
                  </a:cubicBezTo>
                  <a:cubicBezTo>
                    <a:pt x="189" y="23173"/>
                    <a:pt x="1974" y="24858"/>
                    <a:pt x="4109" y="24858"/>
                  </a:cubicBezTo>
                  <a:cubicBezTo>
                    <a:pt x="4160" y="24858"/>
                    <a:pt x="4211" y="24857"/>
                    <a:pt x="4263" y="24855"/>
                  </a:cubicBezTo>
                  <a:cubicBezTo>
                    <a:pt x="5763" y="24796"/>
                    <a:pt x="7037" y="23879"/>
                    <a:pt x="7668" y="22605"/>
                  </a:cubicBezTo>
                  <a:cubicBezTo>
                    <a:pt x="9418" y="24582"/>
                    <a:pt x="11788" y="25998"/>
                    <a:pt x="14657" y="26487"/>
                  </a:cubicBezTo>
                  <a:lnTo>
                    <a:pt x="14657" y="29225"/>
                  </a:lnTo>
                  <a:cubicBezTo>
                    <a:pt x="14657" y="30963"/>
                    <a:pt x="16074" y="31523"/>
                    <a:pt x="17812" y="31523"/>
                  </a:cubicBezTo>
                  <a:lnTo>
                    <a:pt x="17991" y="31523"/>
                  </a:lnTo>
                  <a:cubicBezTo>
                    <a:pt x="19741" y="31523"/>
                    <a:pt x="21146" y="30963"/>
                    <a:pt x="21146" y="29225"/>
                  </a:cubicBezTo>
                  <a:lnTo>
                    <a:pt x="21146" y="26141"/>
                  </a:lnTo>
                  <a:cubicBezTo>
                    <a:pt x="25658" y="24939"/>
                    <a:pt x="28278" y="21891"/>
                    <a:pt x="29338" y="18093"/>
                  </a:cubicBezTo>
                  <a:cubicBezTo>
                    <a:pt x="29793" y="18261"/>
                    <a:pt x="30278" y="18350"/>
                    <a:pt x="30767" y="18350"/>
                  </a:cubicBezTo>
                  <a:cubicBezTo>
                    <a:pt x="31354" y="18350"/>
                    <a:pt x="31947" y="18222"/>
                    <a:pt x="32505" y="17950"/>
                  </a:cubicBezTo>
                  <a:cubicBezTo>
                    <a:pt x="34481" y="16997"/>
                    <a:pt x="35291" y="14580"/>
                    <a:pt x="34302" y="12604"/>
                  </a:cubicBezTo>
                  <a:cubicBezTo>
                    <a:pt x="33608" y="11186"/>
                    <a:pt x="32190" y="10361"/>
                    <a:pt x="30712" y="10361"/>
                  </a:cubicBezTo>
                  <a:cubicBezTo>
                    <a:pt x="30342" y="10361"/>
                    <a:pt x="29967" y="10413"/>
                    <a:pt x="29599" y="10520"/>
                  </a:cubicBezTo>
                  <a:cubicBezTo>
                    <a:pt x="28376" y="4413"/>
                    <a:pt x="23068" y="0"/>
                    <a:pt x="16957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6;p32"/>
            <p:cNvSpPr/>
            <p:nvPr/>
          </p:nvSpPr>
          <p:spPr>
            <a:xfrm>
              <a:off x="2004098" y="1343660"/>
              <a:ext cx="843320" cy="255584"/>
            </a:xfrm>
            <a:custGeom>
              <a:avLst/>
              <a:gdLst/>
              <a:ahLst/>
              <a:cxnLst/>
              <a:rect l="l" t="t" r="r" b="b"/>
              <a:pathLst>
                <a:path w="18349" h="5561" fill="none" extrusionOk="0">
                  <a:moveTo>
                    <a:pt x="1" y="0"/>
                  </a:moveTo>
                  <a:cubicBezTo>
                    <a:pt x="1013" y="2239"/>
                    <a:pt x="3168" y="3715"/>
                    <a:pt x="5466" y="4644"/>
                  </a:cubicBezTo>
                  <a:cubicBezTo>
                    <a:pt x="6049" y="4882"/>
                    <a:pt x="6620" y="4882"/>
                    <a:pt x="7132" y="4596"/>
                  </a:cubicBezTo>
                  <a:cubicBezTo>
                    <a:pt x="7656" y="4299"/>
                    <a:pt x="7906" y="3656"/>
                    <a:pt x="7906" y="3048"/>
                  </a:cubicBezTo>
                  <a:cubicBezTo>
                    <a:pt x="7906" y="2441"/>
                    <a:pt x="7680" y="1858"/>
                    <a:pt x="7454" y="1286"/>
                  </a:cubicBezTo>
                  <a:cubicBezTo>
                    <a:pt x="7740" y="2060"/>
                    <a:pt x="8025" y="2822"/>
                    <a:pt x="8454" y="3525"/>
                  </a:cubicBezTo>
                  <a:cubicBezTo>
                    <a:pt x="8883" y="4227"/>
                    <a:pt x="9466" y="4846"/>
                    <a:pt x="10216" y="5192"/>
                  </a:cubicBezTo>
                  <a:cubicBezTo>
                    <a:pt x="10954" y="5537"/>
                    <a:pt x="11859" y="5561"/>
                    <a:pt x="12562" y="5144"/>
                  </a:cubicBezTo>
                  <a:cubicBezTo>
                    <a:pt x="13264" y="4727"/>
                    <a:pt x="13669" y="3810"/>
                    <a:pt x="13395" y="3037"/>
                  </a:cubicBezTo>
                  <a:cubicBezTo>
                    <a:pt x="13824" y="4001"/>
                    <a:pt x="14633" y="4775"/>
                    <a:pt x="15610" y="5180"/>
                  </a:cubicBezTo>
                  <a:cubicBezTo>
                    <a:pt x="16205" y="5418"/>
                    <a:pt x="16919" y="5513"/>
                    <a:pt x="17491" y="5203"/>
                  </a:cubicBezTo>
                  <a:cubicBezTo>
                    <a:pt x="18050" y="4894"/>
                    <a:pt x="18348" y="4072"/>
                    <a:pt x="17967" y="3572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7;p32"/>
            <p:cNvSpPr/>
            <p:nvPr/>
          </p:nvSpPr>
          <p:spPr>
            <a:xfrm>
              <a:off x="2037465" y="1746407"/>
              <a:ext cx="264362" cy="265419"/>
            </a:xfrm>
            <a:custGeom>
              <a:avLst/>
              <a:gdLst/>
              <a:ahLst/>
              <a:cxnLst/>
              <a:rect l="l" t="t" r="r" b="b"/>
              <a:pathLst>
                <a:path w="5752" h="5775" extrusionOk="0">
                  <a:moveTo>
                    <a:pt x="2870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75"/>
                    <a:pt x="2870" y="5775"/>
                  </a:cubicBezTo>
                  <a:cubicBezTo>
                    <a:pt x="4466" y="5775"/>
                    <a:pt x="5752" y="4477"/>
                    <a:pt x="5752" y="2882"/>
                  </a:cubicBezTo>
                  <a:cubicBezTo>
                    <a:pt x="5752" y="1286"/>
                    <a:pt x="4466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8;p32"/>
            <p:cNvSpPr/>
            <p:nvPr/>
          </p:nvSpPr>
          <p:spPr>
            <a:xfrm>
              <a:off x="2042383" y="1757346"/>
              <a:ext cx="261099" cy="263810"/>
            </a:xfrm>
            <a:custGeom>
              <a:avLst/>
              <a:gdLst/>
              <a:ahLst/>
              <a:cxnLst/>
              <a:rect l="l" t="t" r="r" b="b"/>
              <a:pathLst>
                <a:path w="5681" h="5740" extrusionOk="0">
                  <a:moveTo>
                    <a:pt x="2847" y="1"/>
                  </a:moveTo>
                  <a:cubicBezTo>
                    <a:pt x="1275" y="1"/>
                    <a:pt x="1" y="1286"/>
                    <a:pt x="1" y="2870"/>
                  </a:cubicBezTo>
                  <a:cubicBezTo>
                    <a:pt x="1" y="4453"/>
                    <a:pt x="1275" y="5739"/>
                    <a:pt x="2847" y="5739"/>
                  </a:cubicBezTo>
                  <a:cubicBezTo>
                    <a:pt x="4418" y="5739"/>
                    <a:pt x="5680" y="4453"/>
                    <a:pt x="5680" y="2870"/>
                  </a:cubicBezTo>
                  <a:cubicBezTo>
                    <a:pt x="5680" y="1286"/>
                    <a:pt x="4418" y="1"/>
                    <a:pt x="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9;p32"/>
            <p:cNvSpPr/>
            <p:nvPr/>
          </p:nvSpPr>
          <p:spPr>
            <a:xfrm>
              <a:off x="2088389" y="1803857"/>
              <a:ext cx="170190" cy="170787"/>
            </a:xfrm>
            <a:custGeom>
              <a:avLst/>
              <a:gdLst/>
              <a:ahLst/>
              <a:cxnLst/>
              <a:rect l="l" t="t" r="r" b="b"/>
              <a:pathLst>
                <a:path w="3703" h="3716" extrusionOk="0">
                  <a:moveTo>
                    <a:pt x="1846" y="1"/>
                  </a:moveTo>
                  <a:cubicBezTo>
                    <a:pt x="1024" y="1"/>
                    <a:pt x="345" y="536"/>
                    <a:pt x="83" y="1263"/>
                  </a:cubicBezTo>
                  <a:cubicBezTo>
                    <a:pt x="131" y="1263"/>
                    <a:pt x="179" y="1251"/>
                    <a:pt x="203" y="1251"/>
                  </a:cubicBezTo>
                  <a:cubicBezTo>
                    <a:pt x="584" y="1251"/>
                    <a:pt x="881" y="1453"/>
                    <a:pt x="881" y="1691"/>
                  </a:cubicBezTo>
                  <a:cubicBezTo>
                    <a:pt x="881" y="1929"/>
                    <a:pt x="584" y="2144"/>
                    <a:pt x="203" y="2144"/>
                  </a:cubicBezTo>
                  <a:cubicBezTo>
                    <a:pt x="131" y="2144"/>
                    <a:pt x="72" y="2120"/>
                    <a:pt x="0" y="2108"/>
                  </a:cubicBezTo>
                  <a:lnTo>
                    <a:pt x="0" y="2108"/>
                  </a:lnTo>
                  <a:cubicBezTo>
                    <a:pt x="131" y="3025"/>
                    <a:pt x="893" y="3715"/>
                    <a:pt x="1834" y="3715"/>
                  </a:cubicBezTo>
                  <a:cubicBezTo>
                    <a:pt x="2858" y="3715"/>
                    <a:pt x="3679" y="2882"/>
                    <a:pt x="3679" y="1846"/>
                  </a:cubicBezTo>
                  <a:cubicBezTo>
                    <a:pt x="3703" y="834"/>
                    <a:pt x="2870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0;p32"/>
            <p:cNvSpPr/>
            <p:nvPr/>
          </p:nvSpPr>
          <p:spPr>
            <a:xfrm>
              <a:off x="2542565" y="1606827"/>
              <a:ext cx="299889" cy="265281"/>
            </a:xfrm>
            <a:custGeom>
              <a:avLst/>
              <a:gdLst/>
              <a:ahLst/>
              <a:cxnLst/>
              <a:rect l="l" t="t" r="r" b="b"/>
              <a:pathLst>
                <a:path w="6525" h="5772" extrusionOk="0">
                  <a:moveTo>
                    <a:pt x="3248" y="0"/>
                  </a:moveTo>
                  <a:cubicBezTo>
                    <a:pt x="2895" y="0"/>
                    <a:pt x="2537" y="66"/>
                    <a:pt x="2191" y="204"/>
                  </a:cubicBezTo>
                  <a:cubicBezTo>
                    <a:pt x="715" y="799"/>
                    <a:pt x="0" y="2478"/>
                    <a:pt x="608" y="3966"/>
                  </a:cubicBezTo>
                  <a:cubicBezTo>
                    <a:pt x="1060" y="5089"/>
                    <a:pt x="2133" y="5771"/>
                    <a:pt x="3271" y="5771"/>
                  </a:cubicBezTo>
                  <a:cubicBezTo>
                    <a:pt x="3629" y="5771"/>
                    <a:pt x="3993" y="5704"/>
                    <a:pt x="4346" y="5562"/>
                  </a:cubicBezTo>
                  <a:cubicBezTo>
                    <a:pt x="5822" y="4966"/>
                    <a:pt x="6525" y="3287"/>
                    <a:pt x="5930" y="1811"/>
                  </a:cubicBezTo>
                  <a:cubicBezTo>
                    <a:pt x="5475" y="684"/>
                    <a:pt x="4388" y="0"/>
                    <a:pt x="3248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1;p32"/>
            <p:cNvSpPr/>
            <p:nvPr/>
          </p:nvSpPr>
          <p:spPr>
            <a:xfrm>
              <a:off x="2544725" y="1618317"/>
              <a:ext cx="296672" cy="263856"/>
            </a:xfrm>
            <a:custGeom>
              <a:avLst/>
              <a:gdLst/>
              <a:ahLst/>
              <a:cxnLst/>
              <a:rect l="l" t="t" r="r" b="b"/>
              <a:pathLst>
                <a:path w="6455" h="5741" extrusionOk="0">
                  <a:moveTo>
                    <a:pt x="3204" y="1"/>
                  </a:moveTo>
                  <a:cubicBezTo>
                    <a:pt x="2854" y="1"/>
                    <a:pt x="2499" y="66"/>
                    <a:pt x="2156" y="204"/>
                  </a:cubicBezTo>
                  <a:cubicBezTo>
                    <a:pt x="691" y="799"/>
                    <a:pt x="1" y="2466"/>
                    <a:pt x="584" y="3930"/>
                  </a:cubicBezTo>
                  <a:cubicBezTo>
                    <a:pt x="1039" y="5058"/>
                    <a:pt x="2119" y="5741"/>
                    <a:pt x="3250" y="5741"/>
                  </a:cubicBezTo>
                  <a:cubicBezTo>
                    <a:pt x="3601" y="5741"/>
                    <a:pt x="3956" y="5676"/>
                    <a:pt x="4299" y="5538"/>
                  </a:cubicBezTo>
                  <a:cubicBezTo>
                    <a:pt x="5752" y="4954"/>
                    <a:pt x="6454" y="3276"/>
                    <a:pt x="5859" y="1811"/>
                  </a:cubicBezTo>
                  <a:cubicBezTo>
                    <a:pt x="5413" y="684"/>
                    <a:pt x="4336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2;p32"/>
            <p:cNvSpPr/>
            <p:nvPr/>
          </p:nvSpPr>
          <p:spPr>
            <a:xfrm>
              <a:off x="2596752" y="1664874"/>
              <a:ext cx="189355" cy="171661"/>
            </a:xfrm>
            <a:custGeom>
              <a:avLst/>
              <a:gdLst/>
              <a:ahLst/>
              <a:cxnLst/>
              <a:rect l="l" t="t" r="r" b="b"/>
              <a:pathLst>
                <a:path w="4120" h="3735" extrusionOk="0">
                  <a:moveTo>
                    <a:pt x="2081" y="1"/>
                  </a:moveTo>
                  <a:cubicBezTo>
                    <a:pt x="1852" y="1"/>
                    <a:pt x="1619" y="43"/>
                    <a:pt x="1393" y="131"/>
                  </a:cubicBezTo>
                  <a:cubicBezTo>
                    <a:pt x="441" y="524"/>
                    <a:pt x="0" y="1608"/>
                    <a:pt x="381" y="2560"/>
                  </a:cubicBezTo>
                  <a:cubicBezTo>
                    <a:pt x="680" y="3285"/>
                    <a:pt x="1379" y="3734"/>
                    <a:pt x="2111" y="3734"/>
                  </a:cubicBezTo>
                  <a:cubicBezTo>
                    <a:pt x="2340" y="3734"/>
                    <a:pt x="2573" y="3690"/>
                    <a:pt x="2798" y="3596"/>
                  </a:cubicBezTo>
                  <a:cubicBezTo>
                    <a:pt x="3655" y="3263"/>
                    <a:pt x="4120" y="2322"/>
                    <a:pt x="3893" y="1429"/>
                  </a:cubicBezTo>
                  <a:lnTo>
                    <a:pt x="3893" y="1429"/>
                  </a:lnTo>
                  <a:cubicBezTo>
                    <a:pt x="3834" y="1477"/>
                    <a:pt x="3774" y="1501"/>
                    <a:pt x="3715" y="1536"/>
                  </a:cubicBezTo>
                  <a:cubicBezTo>
                    <a:pt x="3598" y="1580"/>
                    <a:pt x="3481" y="1602"/>
                    <a:pt x="3373" y="1602"/>
                  </a:cubicBezTo>
                  <a:cubicBezTo>
                    <a:pt x="3160" y="1602"/>
                    <a:pt x="2984" y="1520"/>
                    <a:pt x="2929" y="1370"/>
                  </a:cubicBezTo>
                  <a:cubicBezTo>
                    <a:pt x="2834" y="1131"/>
                    <a:pt x="3036" y="834"/>
                    <a:pt x="3369" y="703"/>
                  </a:cubicBezTo>
                  <a:cubicBezTo>
                    <a:pt x="3417" y="679"/>
                    <a:pt x="3453" y="667"/>
                    <a:pt x="3489" y="655"/>
                  </a:cubicBezTo>
                  <a:cubicBezTo>
                    <a:pt x="3137" y="237"/>
                    <a:pt x="2621" y="1"/>
                    <a:pt x="2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3;p32"/>
            <p:cNvSpPr/>
            <p:nvPr/>
          </p:nvSpPr>
          <p:spPr>
            <a:xfrm>
              <a:off x="2374582" y="1987743"/>
              <a:ext cx="151622" cy="62689"/>
            </a:xfrm>
            <a:custGeom>
              <a:avLst/>
              <a:gdLst/>
              <a:ahLst/>
              <a:cxnLst/>
              <a:rect l="l" t="t" r="r" b="b"/>
              <a:pathLst>
                <a:path w="3299" h="1364" extrusionOk="0">
                  <a:moveTo>
                    <a:pt x="48" y="0"/>
                  </a:moveTo>
                  <a:cubicBezTo>
                    <a:pt x="24" y="12"/>
                    <a:pt x="0" y="60"/>
                    <a:pt x="24" y="83"/>
                  </a:cubicBezTo>
                  <a:cubicBezTo>
                    <a:pt x="167" y="357"/>
                    <a:pt x="381" y="595"/>
                    <a:pt x="619" y="786"/>
                  </a:cubicBezTo>
                  <a:cubicBezTo>
                    <a:pt x="857" y="976"/>
                    <a:pt x="1143" y="1143"/>
                    <a:pt x="1441" y="1238"/>
                  </a:cubicBezTo>
                  <a:cubicBezTo>
                    <a:pt x="1687" y="1317"/>
                    <a:pt x="1942" y="1363"/>
                    <a:pt x="2198" y="1363"/>
                  </a:cubicBezTo>
                  <a:cubicBezTo>
                    <a:pt x="2251" y="1363"/>
                    <a:pt x="2304" y="1361"/>
                    <a:pt x="2358" y="1357"/>
                  </a:cubicBezTo>
                  <a:cubicBezTo>
                    <a:pt x="2524" y="1357"/>
                    <a:pt x="2667" y="1322"/>
                    <a:pt x="2822" y="1298"/>
                  </a:cubicBezTo>
                  <a:cubicBezTo>
                    <a:pt x="2965" y="1262"/>
                    <a:pt x="3108" y="1203"/>
                    <a:pt x="3250" y="1167"/>
                  </a:cubicBezTo>
                  <a:cubicBezTo>
                    <a:pt x="3274" y="1143"/>
                    <a:pt x="3298" y="1119"/>
                    <a:pt x="3298" y="1084"/>
                  </a:cubicBezTo>
                  <a:cubicBezTo>
                    <a:pt x="3298" y="1048"/>
                    <a:pt x="3250" y="1024"/>
                    <a:pt x="3227" y="1024"/>
                  </a:cubicBezTo>
                  <a:lnTo>
                    <a:pt x="3203" y="1024"/>
                  </a:lnTo>
                  <a:cubicBezTo>
                    <a:pt x="3060" y="1060"/>
                    <a:pt x="2929" y="1107"/>
                    <a:pt x="2774" y="1119"/>
                  </a:cubicBezTo>
                  <a:cubicBezTo>
                    <a:pt x="2666" y="1128"/>
                    <a:pt x="2557" y="1151"/>
                    <a:pt x="2449" y="1151"/>
                  </a:cubicBezTo>
                  <a:cubicBezTo>
                    <a:pt x="2414" y="1151"/>
                    <a:pt x="2380" y="1149"/>
                    <a:pt x="2346" y="1143"/>
                  </a:cubicBezTo>
                  <a:cubicBezTo>
                    <a:pt x="2303" y="1147"/>
                    <a:pt x="2260" y="1148"/>
                    <a:pt x="2218" y="1148"/>
                  </a:cubicBezTo>
                  <a:cubicBezTo>
                    <a:pt x="1975" y="1148"/>
                    <a:pt x="1735" y="1093"/>
                    <a:pt x="1512" y="1012"/>
                  </a:cubicBezTo>
                  <a:cubicBezTo>
                    <a:pt x="1238" y="929"/>
                    <a:pt x="1000" y="786"/>
                    <a:pt x="762" y="631"/>
                  </a:cubicBezTo>
                  <a:cubicBezTo>
                    <a:pt x="524" y="464"/>
                    <a:pt x="322" y="250"/>
                    <a:pt x="131" y="48"/>
                  </a:cubicBezTo>
                  <a:cubicBezTo>
                    <a:pt x="95" y="12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4;p32"/>
            <p:cNvSpPr/>
            <p:nvPr/>
          </p:nvSpPr>
          <p:spPr>
            <a:xfrm>
              <a:off x="2401928" y="2044090"/>
              <a:ext cx="80476" cy="30655"/>
            </a:xfrm>
            <a:custGeom>
              <a:avLst/>
              <a:gdLst/>
              <a:ahLst/>
              <a:cxnLst/>
              <a:rect l="l" t="t" r="r" b="b"/>
              <a:pathLst>
                <a:path w="1751" h="667" extrusionOk="0">
                  <a:moveTo>
                    <a:pt x="36" y="0"/>
                  </a:moveTo>
                  <a:cubicBezTo>
                    <a:pt x="0" y="12"/>
                    <a:pt x="0" y="36"/>
                    <a:pt x="24" y="60"/>
                  </a:cubicBezTo>
                  <a:cubicBezTo>
                    <a:pt x="108" y="191"/>
                    <a:pt x="227" y="298"/>
                    <a:pt x="358" y="381"/>
                  </a:cubicBezTo>
                  <a:cubicBezTo>
                    <a:pt x="500" y="477"/>
                    <a:pt x="643" y="548"/>
                    <a:pt x="798" y="596"/>
                  </a:cubicBezTo>
                  <a:cubicBezTo>
                    <a:pt x="964" y="642"/>
                    <a:pt x="1137" y="666"/>
                    <a:pt x="1310" y="666"/>
                  </a:cubicBezTo>
                  <a:cubicBezTo>
                    <a:pt x="1447" y="666"/>
                    <a:pt x="1583" y="651"/>
                    <a:pt x="1715" y="620"/>
                  </a:cubicBezTo>
                  <a:cubicBezTo>
                    <a:pt x="1739" y="620"/>
                    <a:pt x="1751" y="596"/>
                    <a:pt x="1751" y="572"/>
                  </a:cubicBezTo>
                  <a:cubicBezTo>
                    <a:pt x="1751" y="560"/>
                    <a:pt x="1715" y="548"/>
                    <a:pt x="1703" y="548"/>
                  </a:cubicBezTo>
                  <a:cubicBezTo>
                    <a:pt x="1612" y="563"/>
                    <a:pt x="1521" y="569"/>
                    <a:pt x="1430" y="569"/>
                  </a:cubicBezTo>
                  <a:cubicBezTo>
                    <a:pt x="1224" y="569"/>
                    <a:pt x="1020" y="535"/>
                    <a:pt x="822" y="477"/>
                  </a:cubicBezTo>
                  <a:cubicBezTo>
                    <a:pt x="679" y="429"/>
                    <a:pt x="548" y="358"/>
                    <a:pt x="429" y="274"/>
                  </a:cubicBezTo>
                  <a:cubicBezTo>
                    <a:pt x="286" y="203"/>
                    <a:pt x="167" y="119"/>
                    <a:pt x="72" y="12"/>
                  </a:cubicBezTo>
                  <a:cubicBezTo>
                    <a:pt x="48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5;p32"/>
            <p:cNvSpPr/>
            <p:nvPr/>
          </p:nvSpPr>
          <p:spPr>
            <a:xfrm>
              <a:off x="1729947" y="951299"/>
              <a:ext cx="1318822" cy="893738"/>
            </a:xfrm>
            <a:custGeom>
              <a:avLst/>
              <a:gdLst/>
              <a:ahLst/>
              <a:cxnLst/>
              <a:rect l="l" t="t" r="r" b="b"/>
              <a:pathLst>
                <a:path w="28695" h="19446" extrusionOk="0">
                  <a:moveTo>
                    <a:pt x="17137" y="1"/>
                  </a:moveTo>
                  <a:cubicBezTo>
                    <a:pt x="15359" y="1"/>
                    <a:pt x="13586" y="354"/>
                    <a:pt x="11871" y="894"/>
                  </a:cubicBezTo>
                  <a:cubicBezTo>
                    <a:pt x="7942" y="2132"/>
                    <a:pt x="4227" y="4442"/>
                    <a:pt x="2025" y="7918"/>
                  </a:cubicBezTo>
                  <a:cubicBezTo>
                    <a:pt x="679" y="10050"/>
                    <a:pt x="1" y="12621"/>
                    <a:pt x="191" y="15133"/>
                  </a:cubicBezTo>
                  <a:cubicBezTo>
                    <a:pt x="274" y="16384"/>
                    <a:pt x="596" y="17658"/>
                    <a:pt x="1167" y="18765"/>
                  </a:cubicBezTo>
                  <a:cubicBezTo>
                    <a:pt x="1421" y="19256"/>
                    <a:pt x="1708" y="19446"/>
                    <a:pt x="2003" y="19446"/>
                  </a:cubicBezTo>
                  <a:cubicBezTo>
                    <a:pt x="2595" y="19446"/>
                    <a:pt x="3223" y="18686"/>
                    <a:pt x="3691" y="18074"/>
                  </a:cubicBezTo>
                  <a:cubicBezTo>
                    <a:pt x="4537" y="16955"/>
                    <a:pt x="5049" y="15574"/>
                    <a:pt x="5323" y="14169"/>
                  </a:cubicBezTo>
                  <a:cubicBezTo>
                    <a:pt x="5775" y="11955"/>
                    <a:pt x="5882" y="10919"/>
                    <a:pt x="6144" y="8668"/>
                  </a:cubicBezTo>
                  <a:cubicBezTo>
                    <a:pt x="6894" y="10288"/>
                    <a:pt x="9954" y="12645"/>
                    <a:pt x="11157" y="12740"/>
                  </a:cubicBezTo>
                  <a:cubicBezTo>
                    <a:pt x="11407" y="12762"/>
                    <a:pt x="11665" y="12784"/>
                    <a:pt x="11917" y="12784"/>
                  </a:cubicBezTo>
                  <a:cubicBezTo>
                    <a:pt x="12372" y="12784"/>
                    <a:pt x="12808" y="12710"/>
                    <a:pt x="13145" y="12419"/>
                  </a:cubicBezTo>
                  <a:cubicBezTo>
                    <a:pt x="13561" y="12042"/>
                    <a:pt x="13733" y="11375"/>
                    <a:pt x="13516" y="10863"/>
                  </a:cubicBezTo>
                  <a:lnTo>
                    <a:pt x="13516" y="10863"/>
                  </a:lnTo>
                  <a:cubicBezTo>
                    <a:pt x="13941" y="11505"/>
                    <a:pt x="14371" y="12138"/>
                    <a:pt x="14931" y="12657"/>
                  </a:cubicBezTo>
                  <a:cubicBezTo>
                    <a:pt x="15562" y="13264"/>
                    <a:pt x="16395" y="13729"/>
                    <a:pt x="17288" y="13752"/>
                  </a:cubicBezTo>
                  <a:cubicBezTo>
                    <a:pt x="17322" y="13754"/>
                    <a:pt x="17355" y="13754"/>
                    <a:pt x="17389" y="13754"/>
                  </a:cubicBezTo>
                  <a:cubicBezTo>
                    <a:pt x="18284" y="13754"/>
                    <a:pt x="19177" y="13296"/>
                    <a:pt x="19693" y="12562"/>
                  </a:cubicBezTo>
                  <a:cubicBezTo>
                    <a:pt x="20229" y="11800"/>
                    <a:pt x="20324" y="10764"/>
                    <a:pt x="19967" y="9895"/>
                  </a:cubicBezTo>
                  <a:lnTo>
                    <a:pt x="19967" y="9895"/>
                  </a:lnTo>
                  <a:cubicBezTo>
                    <a:pt x="20610" y="10895"/>
                    <a:pt x="21265" y="11895"/>
                    <a:pt x="22134" y="12717"/>
                  </a:cubicBezTo>
                  <a:cubicBezTo>
                    <a:pt x="22991" y="13526"/>
                    <a:pt x="24099" y="14145"/>
                    <a:pt x="25266" y="14181"/>
                  </a:cubicBezTo>
                  <a:cubicBezTo>
                    <a:pt x="25309" y="14183"/>
                    <a:pt x="25353" y="14184"/>
                    <a:pt x="25397" y="14184"/>
                  </a:cubicBezTo>
                  <a:cubicBezTo>
                    <a:pt x="26536" y="14184"/>
                    <a:pt x="27713" y="13593"/>
                    <a:pt x="28183" y="12550"/>
                  </a:cubicBezTo>
                  <a:cubicBezTo>
                    <a:pt x="28695" y="11431"/>
                    <a:pt x="28314" y="10133"/>
                    <a:pt x="27897" y="8978"/>
                  </a:cubicBezTo>
                  <a:cubicBezTo>
                    <a:pt x="26909" y="6263"/>
                    <a:pt x="25575" y="3513"/>
                    <a:pt x="23230" y="1822"/>
                  </a:cubicBezTo>
                  <a:cubicBezTo>
                    <a:pt x="21622" y="667"/>
                    <a:pt x="19658" y="108"/>
                    <a:pt x="17693" y="13"/>
                  </a:cubicBezTo>
                  <a:cubicBezTo>
                    <a:pt x="17508" y="5"/>
                    <a:pt x="17323" y="1"/>
                    <a:pt x="1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6;p32"/>
            <p:cNvSpPr/>
            <p:nvPr/>
          </p:nvSpPr>
          <p:spPr>
            <a:xfrm>
              <a:off x="2143633" y="1252889"/>
              <a:ext cx="421407" cy="159757"/>
            </a:xfrm>
            <a:custGeom>
              <a:avLst/>
              <a:gdLst/>
              <a:ahLst/>
              <a:cxnLst/>
              <a:rect l="l" t="t" r="r" b="b"/>
              <a:pathLst>
                <a:path w="9169" h="3476" extrusionOk="0">
                  <a:moveTo>
                    <a:pt x="8385" y="1"/>
                  </a:moveTo>
                  <a:cubicBezTo>
                    <a:pt x="8379" y="1"/>
                    <a:pt x="8374" y="4"/>
                    <a:pt x="8371" y="11"/>
                  </a:cubicBezTo>
                  <a:cubicBezTo>
                    <a:pt x="8347" y="23"/>
                    <a:pt x="8335" y="47"/>
                    <a:pt x="8347" y="70"/>
                  </a:cubicBezTo>
                  <a:cubicBezTo>
                    <a:pt x="8526" y="380"/>
                    <a:pt x="8704" y="690"/>
                    <a:pt x="8847" y="1035"/>
                  </a:cubicBezTo>
                  <a:cubicBezTo>
                    <a:pt x="8978" y="1356"/>
                    <a:pt x="9049" y="1713"/>
                    <a:pt x="9002" y="2071"/>
                  </a:cubicBezTo>
                  <a:cubicBezTo>
                    <a:pt x="8966" y="2428"/>
                    <a:pt x="8823" y="2773"/>
                    <a:pt x="8561" y="2999"/>
                  </a:cubicBezTo>
                  <a:cubicBezTo>
                    <a:pt x="8442" y="3107"/>
                    <a:pt x="8275" y="3190"/>
                    <a:pt x="8109" y="3237"/>
                  </a:cubicBezTo>
                  <a:cubicBezTo>
                    <a:pt x="7954" y="3285"/>
                    <a:pt x="7775" y="3297"/>
                    <a:pt x="7597" y="3297"/>
                  </a:cubicBezTo>
                  <a:cubicBezTo>
                    <a:pt x="7240" y="3285"/>
                    <a:pt x="6894" y="3178"/>
                    <a:pt x="6561" y="3023"/>
                  </a:cubicBezTo>
                  <a:cubicBezTo>
                    <a:pt x="6240" y="2880"/>
                    <a:pt x="5930" y="2666"/>
                    <a:pt x="5644" y="2464"/>
                  </a:cubicBezTo>
                  <a:cubicBezTo>
                    <a:pt x="5073" y="2035"/>
                    <a:pt x="4585" y="1475"/>
                    <a:pt x="4204" y="868"/>
                  </a:cubicBezTo>
                  <a:cubicBezTo>
                    <a:pt x="4178" y="851"/>
                    <a:pt x="4147" y="834"/>
                    <a:pt x="4118" y="834"/>
                  </a:cubicBezTo>
                  <a:cubicBezTo>
                    <a:pt x="4106" y="834"/>
                    <a:pt x="4095" y="837"/>
                    <a:pt x="4084" y="844"/>
                  </a:cubicBezTo>
                  <a:cubicBezTo>
                    <a:pt x="4037" y="868"/>
                    <a:pt x="4025" y="928"/>
                    <a:pt x="4037" y="975"/>
                  </a:cubicBezTo>
                  <a:cubicBezTo>
                    <a:pt x="4168" y="1261"/>
                    <a:pt x="4287" y="1535"/>
                    <a:pt x="4346" y="1833"/>
                  </a:cubicBezTo>
                  <a:cubicBezTo>
                    <a:pt x="4406" y="2130"/>
                    <a:pt x="4382" y="2452"/>
                    <a:pt x="4239" y="2702"/>
                  </a:cubicBezTo>
                  <a:cubicBezTo>
                    <a:pt x="4180" y="2821"/>
                    <a:pt x="4084" y="2928"/>
                    <a:pt x="3965" y="2999"/>
                  </a:cubicBezTo>
                  <a:cubicBezTo>
                    <a:pt x="3846" y="3071"/>
                    <a:pt x="3703" y="3107"/>
                    <a:pt x="3561" y="3107"/>
                  </a:cubicBezTo>
                  <a:cubicBezTo>
                    <a:pt x="3263" y="3083"/>
                    <a:pt x="2977" y="2964"/>
                    <a:pt x="2715" y="2821"/>
                  </a:cubicBezTo>
                  <a:cubicBezTo>
                    <a:pt x="2179" y="2511"/>
                    <a:pt x="1668" y="2106"/>
                    <a:pt x="1239" y="1654"/>
                  </a:cubicBezTo>
                  <a:cubicBezTo>
                    <a:pt x="786" y="1213"/>
                    <a:pt x="417" y="701"/>
                    <a:pt x="108" y="154"/>
                  </a:cubicBezTo>
                  <a:cubicBezTo>
                    <a:pt x="96" y="142"/>
                    <a:pt x="60" y="130"/>
                    <a:pt x="36" y="130"/>
                  </a:cubicBezTo>
                  <a:cubicBezTo>
                    <a:pt x="13" y="142"/>
                    <a:pt x="1" y="166"/>
                    <a:pt x="13" y="189"/>
                  </a:cubicBezTo>
                  <a:cubicBezTo>
                    <a:pt x="608" y="1332"/>
                    <a:pt x="1501" y="2297"/>
                    <a:pt x="2608" y="2964"/>
                  </a:cubicBezTo>
                  <a:cubicBezTo>
                    <a:pt x="2894" y="3130"/>
                    <a:pt x="3203" y="3261"/>
                    <a:pt x="3549" y="3285"/>
                  </a:cubicBezTo>
                  <a:cubicBezTo>
                    <a:pt x="3727" y="3285"/>
                    <a:pt x="3906" y="3249"/>
                    <a:pt x="4049" y="3166"/>
                  </a:cubicBezTo>
                  <a:cubicBezTo>
                    <a:pt x="4204" y="3071"/>
                    <a:pt x="4323" y="2940"/>
                    <a:pt x="4406" y="2785"/>
                  </a:cubicBezTo>
                  <a:cubicBezTo>
                    <a:pt x="4585" y="2487"/>
                    <a:pt x="4620" y="2130"/>
                    <a:pt x="4537" y="1809"/>
                  </a:cubicBezTo>
                  <a:cubicBezTo>
                    <a:pt x="4525" y="1740"/>
                    <a:pt x="4509" y="1672"/>
                    <a:pt x="4491" y="1606"/>
                  </a:cubicBezTo>
                  <a:lnTo>
                    <a:pt x="4491" y="1606"/>
                  </a:lnTo>
                  <a:cubicBezTo>
                    <a:pt x="4802" y="1989"/>
                    <a:pt x="5155" y="2331"/>
                    <a:pt x="5549" y="2630"/>
                  </a:cubicBezTo>
                  <a:cubicBezTo>
                    <a:pt x="5847" y="2845"/>
                    <a:pt x="6168" y="3047"/>
                    <a:pt x="6501" y="3202"/>
                  </a:cubicBezTo>
                  <a:cubicBezTo>
                    <a:pt x="6847" y="3357"/>
                    <a:pt x="7204" y="3464"/>
                    <a:pt x="7597" y="3476"/>
                  </a:cubicBezTo>
                  <a:cubicBezTo>
                    <a:pt x="7787" y="3476"/>
                    <a:pt x="7978" y="3464"/>
                    <a:pt x="8156" y="3404"/>
                  </a:cubicBezTo>
                  <a:cubicBezTo>
                    <a:pt x="8347" y="3345"/>
                    <a:pt x="8514" y="3249"/>
                    <a:pt x="8668" y="3118"/>
                  </a:cubicBezTo>
                  <a:cubicBezTo>
                    <a:pt x="8966" y="2868"/>
                    <a:pt x="9109" y="2475"/>
                    <a:pt x="9145" y="2106"/>
                  </a:cubicBezTo>
                  <a:cubicBezTo>
                    <a:pt x="9168" y="1713"/>
                    <a:pt x="9085" y="1344"/>
                    <a:pt x="8942" y="999"/>
                  </a:cubicBezTo>
                  <a:cubicBezTo>
                    <a:pt x="8799" y="666"/>
                    <a:pt x="8621" y="332"/>
                    <a:pt x="8430" y="23"/>
                  </a:cubicBezTo>
                  <a:cubicBezTo>
                    <a:pt x="8414" y="15"/>
                    <a:pt x="8397" y="1"/>
                    <a:pt x="83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7;p32"/>
            <p:cNvSpPr/>
            <p:nvPr/>
          </p:nvSpPr>
          <p:spPr>
            <a:xfrm>
              <a:off x="2806330" y="1300963"/>
              <a:ext cx="136271" cy="118990"/>
            </a:xfrm>
            <a:custGeom>
              <a:avLst/>
              <a:gdLst/>
              <a:ahLst/>
              <a:cxnLst/>
              <a:rect l="l" t="t" r="r" b="b"/>
              <a:pathLst>
                <a:path w="2965" h="2589" extrusionOk="0">
                  <a:moveTo>
                    <a:pt x="2619" y="1"/>
                  </a:moveTo>
                  <a:cubicBezTo>
                    <a:pt x="2608" y="13"/>
                    <a:pt x="2596" y="25"/>
                    <a:pt x="2596" y="60"/>
                  </a:cubicBezTo>
                  <a:cubicBezTo>
                    <a:pt x="2703" y="525"/>
                    <a:pt x="2822" y="1001"/>
                    <a:pt x="2727" y="1453"/>
                  </a:cubicBezTo>
                  <a:cubicBezTo>
                    <a:pt x="2679" y="1680"/>
                    <a:pt x="2584" y="1894"/>
                    <a:pt x="2441" y="2072"/>
                  </a:cubicBezTo>
                  <a:cubicBezTo>
                    <a:pt x="2310" y="2239"/>
                    <a:pt x="2119" y="2358"/>
                    <a:pt x="1893" y="2382"/>
                  </a:cubicBezTo>
                  <a:cubicBezTo>
                    <a:pt x="1856" y="2386"/>
                    <a:pt x="1818" y="2388"/>
                    <a:pt x="1780" y="2388"/>
                  </a:cubicBezTo>
                  <a:cubicBezTo>
                    <a:pt x="1377" y="2388"/>
                    <a:pt x="976" y="2161"/>
                    <a:pt x="714" y="1834"/>
                  </a:cubicBezTo>
                  <a:cubicBezTo>
                    <a:pt x="417" y="1477"/>
                    <a:pt x="274" y="1013"/>
                    <a:pt x="95" y="572"/>
                  </a:cubicBezTo>
                  <a:cubicBezTo>
                    <a:pt x="95" y="548"/>
                    <a:pt x="60" y="537"/>
                    <a:pt x="36" y="537"/>
                  </a:cubicBezTo>
                  <a:cubicBezTo>
                    <a:pt x="24" y="548"/>
                    <a:pt x="0" y="572"/>
                    <a:pt x="0" y="596"/>
                  </a:cubicBezTo>
                  <a:cubicBezTo>
                    <a:pt x="143" y="1060"/>
                    <a:pt x="274" y="1549"/>
                    <a:pt x="584" y="1953"/>
                  </a:cubicBezTo>
                  <a:cubicBezTo>
                    <a:pt x="738" y="2156"/>
                    <a:pt x="941" y="2322"/>
                    <a:pt x="1167" y="2442"/>
                  </a:cubicBezTo>
                  <a:cubicBezTo>
                    <a:pt x="1340" y="2533"/>
                    <a:pt x="1534" y="2589"/>
                    <a:pt x="1739" y="2589"/>
                  </a:cubicBezTo>
                  <a:cubicBezTo>
                    <a:pt x="1801" y="2589"/>
                    <a:pt x="1865" y="2584"/>
                    <a:pt x="1929" y="2572"/>
                  </a:cubicBezTo>
                  <a:cubicBezTo>
                    <a:pt x="2191" y="2549"/>
                    <a:pt x="2429" y="2394"/>
                    <a:pt x="2596" y="2191"/>
                  </a:cubicBezTo>
                  <a:cubicBezTo>
                    <a:pt x="2762" y="1977"/>
                    <a:pt x="2846" y="1739"/>
                    <a:pt x="2893" y="1489"/>
                  </a:cubicBezTo>
                  <a:cubicBezTo>
                    <a:pt x="2965" y="965"/>
                    <a:pt x="2834" y="489"/>
                    <a:pt x="2679" y="25"/>
                  </a:cubicBezTo>
                  <a:cubicBezTo>
                    <a:pt x="2667" y="13"/>
                    <a:pt x="2655" y="1"/>
                    <a:pt x="26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8;p32"/>
            <p:cNvSpPr/>
            <p:nvPr/>
          </p:nvSpPr>
          <p:spPr>
            <a:xfrm>
              <a:off x="1709678" y="1435580"/>
              <a:ext cx="235361" cy="322363"/>
            </a:xfrm>
            <a:custGeom>
              <a:avLst/>
              <a:gdLst/>
              <a:ahLst/>
              <a:cxnLst/>
              <a:rect l="l" t="t" r="r" b="b"/>
              <a:pathLst>
                <a:path w="5121" h="7014" extrusionOk="0">
                  <a:moveTo>
                    <a:pt x="5085" y="1"/>
                  </a:moveTo>
                  <a:cubicBezTo>
                    <a:pt x="5049" y="1"/>
                    <a:pt x="5037" y="24"/>
                    <a:pt x="5037" y="48"/>
                  </a:cubicBezTo>
                  <a:cubicBezTo>
                    <a:pt x="5025" y="715"/>
                    <a:pt x="4966" y="1394"/>
                    <a:pt x="4859" y="2049"/>
                  </a:cubicBezTo>
                  <a:cubicBezTo>
                    <a:pt x="4752" y="2703"/>
                    <a:pt x="4621" y="3358"/>
                    <a:pt x="4442" y="3989"/>
                  </a:cubicBezTo>
                  <a:cubicBezTo>
                    <a:pt x="4347" y="4311"/>
                    <a:pt x="4252" y="4632"/>
                    <a:pt x="4144" y="4942"/>
                  </a:cubicBezTo>
                  <a:cubicBezTo>
                    <a:pt x="4025" y="5263"/>
                    <a:pt x="3918" y="5573"/>
                    <a:pt x="3716" y="5811"/>
                  </a:cubicBezTo>
                  <a:cubicBezTo>
                    <a:pt x="3547" y="6022"/>
                    <a:pt x="3276" y="6176"/>
                    <a:pt x="3026" y="6176"/>
                  </a:cubicBezTo>
                  <a:cubicBezTo>
                    <a:pt x="2994" y="6176"/>
                    <a:pt x="2962" y="6174"/>
                    <a:pt x="2930" y="6168"/>
                  </a:cubicBezTo>
                  <a:cubicBezTo>
                    <a:pt x="2742" y="6135"/>
                    <a:pt x="2564" y="5984"/>
                    <a:pt x="2496" y="5808"/>
                  </a:cubicBezTo>
                  <a:lnTo>
                    <a:pt x="2496" y="5808"/>
                  </a:lnTo>
                  <a:cubicBezTo>
                    <a:pt x="2502" y="5711"/>
                    <a:pt x="2497" y="5612"/>
                    <a:pt x="2477" y="5513"/>
                  </a:cubicBezTo>
                  <a:cubicBezTo>
                    <a:pt x="2477" y="5478"/>
                    <a:pt x="2442" y="5454"/>
                    <a:pt x="2418" y="5442"/>
                  </a:cubicBezTo>
                  <a:cubicBezTo>
                    <a:pt x="2408" y="5437"/>
                    <a:pt x="2396" y="5434"/>
                    <a:pt x="2386" y="5434"/>
                  </a:cubicBezTo>
                  <a:cubicBezTo>
                    <a:pt x="2347" y="5434"/>
                    <a:pt x="2308" y="5464"/>
                    <a:pt x="2299" y="5501"/>
                  </a:cubicBezTo>
                  <a:cubicBezTo>
                    <a:pt x="2261" y="5622"/>
                    <a:pt x="2271" y="5748"/>
                    <a:pt x="2314" y="5863"/>
                  </a:cubicBezTo>
                  <a:lnTo>
                    <a:pt x="2314" y="5863"/>
                  </a:lnTo>
                  <a:cubicBezTo>
                    <a:pt x="2289" y="6064"/>
                    <a:pt x="2199" y="6260"/>
                    <a:pt x="2073" y="6418"/>
                  </a:cubicBezTo>
                  <a:cubicBezTo>
                    <a:pt x="1882" y="6668"/>
                    <a:pt x="1585" y="6847"/>
                    <a:pt x="1275" y="6847"/>
                  </a:cubicBezTo>
                  <a:cubicBezTo>
                    <a:pt x="965" y="6847"/>
                    <a:pt x="668" y="6692"/>
                    <a:pt x="453" y="6454"/>
                  </a:cubicBezTo>
                  <a:cubicBezTo>
                    <a:pt x="251" y="6204"/>
                    <a:pt x="132" y="5870"/>
                    <a:pt x="191" y="5561"/>
                  </a:cubicBezTo>
                  <a:cubicBezTo>
                    <a:pt x="191" y="5537"/>
                    <a:pt x="168" y="5513"/>
                    <a:pt x="156" y="5513"/>
                  </a:cubicBezTo>
                  <a:cubicBezTo>
                    <a:pt x="146" y="5510"/>
                    <a:pt x="137" y="5509"/>
                    <a:pt x="130" y="5509"/>
                  </a:cubicBezTo>
                  <a:cubicBezTo>
                    <a:pt x="109" y="5509"/>
                    <a:pt x="96" y="5520"/>
                    <a:pt x="96" y="5537"/>
                  </a:cubicBezTo>
                  <a:cubicBezTo>
                    <a:pt x="1" y="5894"/>
                    <a:pt x="120" y="6275"/>
                    <a:pt x="346" y="6537"/>
                  </a:cubicBezTo>
                  <a:cubicBezTo>
                    <a:pt x="561" y="6823"/>
                    <a:pt x="894" y="7013"/>
                    <a:pt x="1275" y="7013"/>
                  </a:cubicBezTo>
                  <a:cubicBezTo>
                    <a:pt x="1644" y="7013"/>
                    <a:pt x="1989" y="6823"/>
                    <a:pt x="2204" y="6537"/>
                  </a:cubicBezTo>
                  <a:cubicBezTo>
                    <a:pt x="2310" y="6402"/>
                    <a:pt x="2393" y="6249"/>
                    <a:pt x="2444" y="6086"/>
                  </a:cubicBezTo>
                  <a:lnTo>
                    <a:pt x="2444" y="6086"/>
                  </a:lnTo>
                  <a:cubicBezTo>
                    <a:pt x="2552" y="6230"/>
                    <a:pt x="2718" y="6314"/>
                    <a:pt x="2894" y="6347"/>
                  </a:cubicBezTo>
                  <a:cubicBezTo>
                    <a:pt x="2933" y="6352"/>
                    <a:pt x="2972" y="6354"/>
                    <a:pt x="3011" y="6354"/>
                  </a:cubicBezTo>
                  <a:cubicBezTo>
                    <a:pt x="3161" y="6354"/>
                    <a:pt x="3309" y="6318"/>
                    <a:pt x="3442" y="6251"/>
                  </a:cubicBezTo>
                  <a:cubicBezTo>
                    <a:pt x="3609" y="6180"/>
                    <a:pt x="3740" y="6061"/>
                    <a:pt x="3859" y="5930"/>
                  </a:cubicBezTo>
                  <a:cubicBezTo>
                    <a:pt x="4097" y="5656"/>
                    <a:pt x="4216" y="5323"/>
                    <a:pt x="4323" y="5001"/>
                  </a:cubicBezTo>
                  <a:cubicBezTo>
                    <a:pt x="4442" y="4692"/>
                    <a:pt x="4525" y="4370"/>
                    <a:pt x="4621" y="4037"/>
                  </a:cubicBezTo>
                  <a:cubicBezTo>
                    <a:pt x="4787" y="3382"/>
                    <a:pt x="4918" y="2727"/>
                    <a:pt x="5002" y="2060"/>
                  </a:cubicBezTo>
                  <a:cubicBezTo>
                    <a:pt x="5085" y="1394"/>
                    <a:pt x="5121" y="715"/>
                    <a:pt x="5121" y="48"/>
                  </a:cubicBezTo>
                  <a:cubicBezTo>
                    <a:pt x="5121" y="24"/>
                    <a:pt x="5109" y="1"/>
                    <a:pt x="50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9;p32"/>
            <p:cNvSpPr/>
            <p:nvPr/>
          </p:nvSpPr>
          <p:spPr>
            <a:xfrm>
              <a:off x="2558973" y="986642"/>
              <a:ext cx="207417" cy="174280"/>
            </a:xfrm>
            <a:custGeom>
              <a:avLst/>
              <a:gdLst/>
              <a:ahLst/>
              <a:cxnLst/>
              <a:rect l="l" t="t" r="r" b="b"/>
              <a:pathLst>
                <a:path w="4513" h="3792" extrusionOk="0">
                  <a:moveTo>
                    <a:pt x="3077" y="1"/>
                  </a:moveTo>
                  <a:cubicBezTo>
                    <a:pt x="3060" y="1"/>
                    <a:pt x="3045" y="12"/>
                    <a:pt x="3037" y="29"/>
                  </a:cubicBezTo>
                  <a:cubicBezTo>
                    <a:pt x="3013" y="41"/>
                    <a:pt x="3037" y="65"/>
                    <a:pt x="3048" y="89"/>
                  </a:cubicBezTo>
                  <a:cubicBezTo>
                    <a:pt x="3382" y="327"/>
                    <a:pt x="3715" y="577"/>
                    <a:pt x="3977" y="887"/>
                  </a:cubicBezTo>
                  <a:cubicBezTo>
                    <a:pt x="4108" y="1053"/>
                    <a:pt x="4215" y="1220"/>
                    <a:pt x="4275" y="1411"/>
                  </a:cubicBezTo>
                  <a:cubicBezTo>
                    <a:pt x="4322" y="1601"/>
                    <a:pt x="4358" y="1792"/>
                    <a:pt x="4322" y="1994"/>
                  </a:cubicBezTo>
                  <a:cubicBezTo>
                    <a:pt x="4311" y="2089"/>
                    <a:pt x="4287" y="2184"/>
                    <a:pt x="4251" y="2268"/>
                  </a:cubicBezTo>
                  <a:cubicBezTo>
                    <a:pt x="4227" y="2363"/>
                    <a:pt x="4168" y="2434"/>
                    <a:pt x="4108" y="2506"/>
                  </a:cubicBezTo>
                  <a:cubicBezTo>
                    <a:pt x="3977" y="2649"/>
                    <a:pt x="3810" y="2732"/>
                    <a:pt x="3620" y="2744"/>
                  </a:cubicBezTo>
                  <a:cubicBezTo>
                    <a:pt x="3581" y="2749"/>
                    <a:pt x="3541" y="2751"/>
                    <a:pt x="3502" y="2751"/>
                  </a:cubicBezTo>
                  <a:cubicBezTo>
                    <a:pt x="3222" y="2751"/>
                    <a:pt x="2944" y="2630"/>
                    <a:pt x="2735" y="2439"/>
                  </a:cubicBezTo>
                  <a:lnTo>
                    <a:pt x="2735" y="2439"/>
                  </a:lnTo>
                  <a:cubicBezTo>
                    <a:pt x="2704" y="2382"/>
                    <a:pt x="2656" y="2328"/>
                    <a:pt x="2596" y="2268"/>
                  </a:cubicBezTo>
                  <a:cubicBezTo>
                    <a:pt x="2578" y="2256"/>
                    <a:pt x="2557" y="2250"/>
                    <a:pt x="2535" y="2250"/>
                  </a:cubicBezTo>
                  <a:cubicBezTo>
                    <a:pt x="2513" y="2250"/>
                    <a:pt x="2489" y="2256"/>
                    <a:pt x="2465" y="2268"/>
                  </a:cubicBezTo>
                  <a:cubicBezTo>
                    <a:pt x="2417" y="2303"/>
                    <a:pt x="2417" y="2363"/>
                    <a:pt x="2453" y="2411"/>
                  </a:cubicBezTo>
                  <a:cubicBezTo>
                    <a:pt x="2458" y="2418"/>
                    <a:pt x="2463" y="2424"/>
                    <a:pt x="2469" y="2431"/>
                  </a:cubicBezTo>
                  <a:lnTo>
                    <a:pt x="2469" y="2431"/>
                  </a:lnTo>
                  <a:lnTo>
                    <a:pt x="2465" y="2434"/>
                  </a:lnTo>
                  <a:cubicBezTo>
                    <a:pt x="2475" y="2443"/>
                    <a:pt x="2484" y="2452"/>
                    <a:pt x="2492" y="2461"/>
                  </a:cubicBezTo>
                  <a:lnTo>
                    <a:pt x="2492" y="2461"/>
                  </a:lnTo>
                  <a:cubicBezTo>
                    <a:pt x="2501" y="2472"/>
                    <a:pt x="2510" y="2482"/>
                    <a:pt x="2520" y="2493"/>
                  </a:cubicBezTo>
                  <a:lnTo>
                    <a:pt x="2520" y="2493"/>
                  </a:lnTo>
                  <a:cubicBezTo>
                    <a:pt x="2678" y="2695"/>
                    <a:pt x="2664" y="3029"/>
                    <a:pt x="2513" y="3256"/>
                  </a:cubicBezTo>
                  <a:cubicBezTo>
                    <a:pt x="2370" y="3518"/>
                    <a:pt x="2036" y="3637"/>
                    <a:pt x="1727" y="3637"/>
                  </a:cubicBezTo>
                  <a:cubicBezTo>
                    <a:pt x="1417" y="3637"/>
                    <a:pt x="1096" y="3518"/>
                    <a:pt x="834" y="3327"/>
                  </a:cubicBezTo>
                  <a:cubicBezTo>
                    <a:pt x="560" y="3137"/>
                    <a:pt x="322" y="2899"/>
                    <a:pt x="84" y="2661"/>
                  </a:cubicBezTo>
                  <a:cubicBezTo>
                    <a:pt x="72" y="2649"/>
                    <a:pt x="48" y="2649"/>
                    <a:pt x="12" y="2649"/>
                  </a:cubicBezTo>
                  <a:cubicBezTo>
                    <a:pt x="0" y="2661"/>
                    <a:pt x="0" y="2684"/>
                    <a:pt x="12" y="2708"/>
                  </a:cubicBezTo>
                  <a:cubicBezTo>
                    <a:pt x="239" y="2958"/>
                    <a:pt x="453" y="3208"/>
                    <a:pt x="739" y="3423"/>
                  </a:cubicBezTo>
                  <a:cubicBezTo>
                    <a:pt x="1024" y="3625"/>
                    <a:pt x="1370" y="3780"/>
                    <a:pt x="1727" y="3792"/>
                  </a:cubicBezTo>
                  <a:cubicBezTo>
                    <a:pt x="1905" y="3792"/>
                    <a:pt x="2096" y="3756"/>
                    <a:pt x="2263" y="3685"/>
                  </a:cubicBezTo>
                  <a:cubicBezTo>
                    <a:pt x="2417" y="3613"/>
                    <a:pt x="2584" y="3494"/>
                    <a:pt x="2679" y="3327"/>
                  </a:cubicBezTo>
                  <a:cubicBezTo>
                    <a:pt x="2787" y="3161"/>
                    <a:pt x="2822" y="2982"/>
                    <a:pt x="2822" y="2792"/>
                  </a:cubicBezTo>
                  <a:cubicBezTo>
                    <a:pt x="2822" y="2772"/>
                    <a:pt x="2822" y="2752"/>
                    <a:pt x="2820" y="2730"/>
                  </a:cubicBezTo>
                  <a:lnTo>
                    <a:pt x="2820" y="2730"/>
                  </a:lnTo>
                  <a:cubicBezTo>
                    <a:pt x="2870" y="2758"/>
                    <a:pt x="2922" y="2782"/>
                    <a:pt x="2977" y="2804"/>
                  </a:cubicBezTo>
                  <a:cubicBezTo>
                    <a:pt x="3135" y="2887"/>
                    <a:pt x="3307" y="2934"/>
                    <a:pt x="3482" y="2934"/>
                  </a:cubicBezTo>
                  <a:cubicBezTo>
                    <a:pt x="3532" y="2934"/>
                    <a:pt x="3582" y="2931"/>
                    <a:pt x="3632" y="2923"/>
                  </a:cubicBezTo>
                  <a:cubicBezTo>
                    <a:pt x="3846" y="2899"/>
                    <a:pt x="4072" y="2792"/>
                    <a:pt x="4227" y="2613"/>
                  </a:cubicBezTo>
                  <a:cubicBezTo>
                    <a:pt x="4370" y="2446"/>
                    <a:pt x="4442" y="2232"/>
                    <a:pt x="4477" y="2006"/>
                  </a:cubicBezTo>
                  <a:cubicBezTo>
                    <a:pt x="4513" y="1780"/>
                    <a:pt x="4477" y="1553"/>
                    <a:pt x="4406" y="1351"/>
                  </a:cubicBezTo>
                  <a:cubicBezTo>
                    <a:pt x="4322" y="1137"/>
                    <a:pt x="4203" y="958"/>
                    <a:pt x="4072" y="803"/>
                  </a:cubicBezTo>
                  <a:cubicBezTo>
                    <a:pt x="3787" y="482"/>
                    <a:pt x="3429" y="244"/>
                    <a:pt x="3096" y="6"/>
                  </a:cubicBezTo>
                  <a:cubicBezTo>
                    <a:pt x="3090" y="2"/>
                    <a:pt x="3083" y="1"/>
                    <a:pt x="30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0;p32"/>
            <p:cNvSpPr/>
            <p:nvPr/>
          </p:nvSpPr>
          <p:spPr>
            <a:xfrm>
              <a:off x="1716802" y="1304594"/>
              <a:ext cx="135214" cy="164077"/>
            </a:xfrm>
            <a:custGeom>
              <a:avLst/>
              <a:gdLst/>
              <a:ahLst/>
              <a:cxnLst/>
              <a:rect l="l" t="t" r="r" b="b"/>
              <a:pathLst>
                <a:path w="2942" h="3570" extrusionOk="0">
                  <a:moveTo>
                    <a:pt x="2882" y="1"/>
                  </a:moveTo>
                  <a:cubicBezTo>
                    <a:pt x="2860" y="1"/>
                    <a:pt x="2846" y="14"/>
                    <a:pt x="2846" y="41"/>
                  </a:cubicBezTo>
                  <a:cubicBezTo>
                    <a:pt x="2632" y="874"/>
                    <a:pt x="2322" y="1660"/>
                    <a:pt x="1870" y="2386"/>
                  </a:cubicBezTo>
                  <a:cubicBezTo>
                    <a:pt x="1763" y="2565"/>
                    <a:pt x="1632" y="2744"/>
                    <a:pt x="1513" y="2910"/>
                  </a:cubicBezTo>
                  <a:cubicBezTo>
                    <a:pt x="1406" y="3077"/>
                    <a:pt x="1251" y="3220"/>
                    <a:pt x="1072" y="3315"/>
                  </a:cubicBezTo>
                  <a:cubicBezTo>
                    <a:pt x="952" y="3387"/>
                    <a:pt x="826" y="3422"/>
                    <a:pt x="698" y="3422"/>
                  </a:cubicBezTo>
                  <a:cubicBezTo>
                    <a:pt x="636" y="3422"/>
                    <a:pt x="575" y="3414"/>
                    <a:pt x="513" y="3398"/>
                  </a:cubicBezTo>
                  <a:cubicBezTo>
                    <a:pt x="310" y="3363"/>
                    <a:pt x="132" y="3244"/>
                    <a:pt x="72" y="3053"/>
                  </a:cubicBezTo>
                  <a:cubicBezTo>
                    <a:pt x="60" y="3017"/>
                    <a:pt x="48" y="3005"/>
                    <a:pt x="36" y="3005"/>
                  </a:cubicBezTo>
                  <a:cubicBezTo>
                    <a:pt x="13" y="3017"/>
                    <a:pt x="1" y="3029"/>
                    <a:pt x="1" y="3065"/>
                  </a:cubicBezTo>
                  <a:cubicBezTo>
                    <a:pt x="48" y="3303"/>
                    <a:pt x="251" y="3482"/>
                    <a:pt x="477" y="3541"/>
                  </a:cubicBezTo>
                  <a:cubicBezTo>
                    <a:pt x="555" y="3559"/>
                    <a:pt x="640" y="3570"/>
                    <a:pt x="727" y="3570"/>
                  </a:cubicBezTo>
                  <a:cubicBezTo>
                    <a:pt x="758" y="3570"/>
                    <a:pt x="790" y="3568"/>
                    <a:pt x="822" y="3565"/>
                  </a:cubicBezTo>
                  <a:cubicBezTo>
                    <a:pt x="941" y="3553"/>
                    <a:pt x="1060" y="3517"/>
                    <a:pt x="1168" y="3458"/>
                  </a:cubicBezTo>
                  <a:cubicBezTo>
                    <a:pt x="1358" y="3339"/>
                    <a:pt x="1537" y="3196"/>
                    <a:pt x="1668" y="3017"/>
                  </a:cubicBezTo>
                  <a:cubicBezTo>
                    <a:pt x="1811" y="2851"/>
                    <a:pt x="1918" y="2660"/>
                    <a:pt x="2037" y="2482"/>
                  </a:cubicBezTo>
                  <a:cubicBezTo>
                    <a:pt x="2263" y="2112"/>
                    <a:pt x="2453" y="1708"/>
                    <a:pt x="2608" y="1303"/>
                  </a:cubicBezTo>
                  <a:cubicBezTo>
                    <a:pt x="2751" y="898"/>
                    <a:pt x="2870" y="481"/>
                    <a:pt x="2930" y="53"/>
                  </a:cubicBezTo>
                  <a:cubicBezTo>
                    <a:pt x="2942" y="41"/>
                    <a:pt x="2930" y="5"/>
                    <a:pt x="2906" y="5"/>
                  </a:cubicBezTo>
                  <a:cubicBezTo>
                    <a:pt x="2897" y="2"/>
                    <a:pt x="2889" y="1"/>
                    <a:pt x="288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1;p32"/>
            <p:cNvSpPr/>
            <p:nvPr/>
          </p:nvSpPr>
          <p:spPr>
            <a:xfrm>
              <a:off x="2229026" y="1042805"/>
              <a:ext cx="150519" cy="90219"/>
            </a:xfrm>
            <a:custGeom>
              <a:avLst/>
              <a:gdLst/>
              <a:ahLst/>
              <a:cxnLst/>
              <a:rect l="l" t="t" r="r" b="b"/>
              <a:pathLst>
                <a:path w="3275" h="1963" extrusionOk="0">
                  <a:moveTo>
                    <a:pt x="2668" y="1"/>
                  </a:moveTo>
                  <a:cubicBezTo>
                    <a:pt x="2658" y="1"/>
                    <a:pt x="2649" y="4"/>
                    <a:pt x="2643" y="10"/>
                  </a:cubicBezTo>
                  <a:cubicBezTo>
                    <a:pt x="2607" y="22"/>
                    <a:pt x="2607" y="58"/>
                    <a:pt x="2619" y="69"/>
                  </a:cubicBezTo>
                  <a:cubicBezTo>
                    <a:pt x="2738" y="236"/>
                    <a:pt x="2869" y="391"/>
                    <a:pt x="2965" y="570"/>
                  </a:cubicBezTo>
                  <a:cubicBezTo>
                    <a:pt x="3060" y="748"/>
                    <a:pt x="3119" y="927"/>
                    <a:pt x="3119" y="1129"/>
                  </a:cubicBezTo>
                  <a:cubicBezTo>
                    <a:pt x="3119" y="1320"/>
                    <a:pt x="3060" y="1498"/>
                    <a:pt x="2917" y="1617"/>
                  </a:cubicBezTo>
                  <a:cubicBezTo>
                    <a:pt x="2798" y="1736"/>
                    <a:pt x="2607" y="1784"/>
                    <a:pt x="2417" y="1784"/>
                  </a:cubicBezTo>
                  <a:cubicBezTo>
                    <a:pt x="2226" y="1784"/>
                    <a:pt x="2012" y="1748"/>
                    <a:pt x="1822" y="1724"/>
                  </a:cubicBezTo>
                  <a:cubicBezTo>
                    <a:pt x="1631" y="1689"/>
                    <a:pt x="1417" y="1641"/>
                    <a:pt x="1226" y="1605"/>
                  </a:cubicBezTo>
                  <a:cubicBezTo>
                    <a:pt x="822" y="1510"/>
                    <a:pt x="441" y="1379"/>
                    <a:pt x="60" y="1212"/>
                  </a:cubicBezTo>
                  <a:cubicBezTo>
                    <a:pt x="56" y="1209"/>
                    <a:pt x="52" y="1208"/>
                    <a:pt x="47" y="1208"/>
                  </a:cubicBezTo>
                  <a:cubicBezTo>
                    <a:pt x="35" y="1208"/>
                    <a:pt x="20" y="1216"/>
                    <a:pt x="12" y="1224"/>
                  </a:cubicBezTo>
                  <a:cubicBezTo>
                    <a:pt x="0" y="1248"/>
                    <a:pt x="12" y="1272"/>
                    <a:pt x="36" y="1284"/>
                  </a:cubicBezTo>
                  <a:cubicBezTo>
                    <a:pt x="393" y="1498"/>
                    <a:pt x="774" y="1641"/>
                    <a:pt x="1179" y="1760"/>
                  </a:cubicBezTo>
                  <a:cubicBezTo>
                    <a:pt x="1369" y="1820"/>
                    <a:pt x="1584" y="1867"/>
                    <a:pt x="1786" y="1903"/>
                  </a:cubicBezTo>
                  <a:cubicBezTo>
                    <a:pt x="1976" y="1939"/>
                    <a:pt x="2191" y="1963"/>
                    <a:pt x="2417" y="1963"/>
                  </a:cubicBezTo>
                  <a:cubicBezTo>
                    <a:pt x="2619" y="1963"/>
                    <a:pt x="2858" y="1903"/>
                    <a:pt x="3036" y="1736"/>
                  </a:cubicBezTo>
                  <a:cubicBezTo>
                    <a:pt x="3215" y="1570"/>
                    <a:pt x="3274" y="1332"/>
                    <a:pt x="3274" y="1105"/>
                  </a:cubicBezTo>
                  <a:cubicBezTo>
                    <a:pt x="3274" y="891"/>
                    <a:pt x="3203" y="677"/>
                    <a:pt x="3084" y="498"/>
                  </a:cubicBezTo>
                  <a:cubicBezTo>
                    <a:pt x="2965" y="319"/>
                    <a:pt x="2834" y="153"/>
                    <a:pt x="2703" y="10"/>
                  </a:cubicBezTo>
                  <a:cubicBezTo>
                    <a:pt x="2691" y="4"/>
                    <a:pt x="2679" y="1"/>
                    <a:pt x="266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2;p32"/>
            <p:cNvSpPr/>
            <p:nvPr/>
          </p:nvSpPr>
          <p:spPr>
            <a:xfrm>
              <a:off x="1955380" y="2180867"/>
              <a:ext cx="162055" cy="107409"/>
            </a:xfrm>
            <a:custGeom>
              <a:avLst/>
              <a:gdLst/>
              <a:ahLst/>
              <a:cxnLst/>
              <a:rect l="l" t="t" r="r" b="b"/>
              <a:pathLst>
                <a:path w="3526" h="2337" extrusionOk="0">
                  <a:moveTo>
                    <a:pt x="37" y="1"/>
                  </a:moveTo>
                  <a:cubicBezTo>
                    <a:pt x="13" y="13"/>
                    <a:pt x="1" y="25"/>
                    <a:pt x="1" y="60"/>
                  </a:cubicBezTo>
                  <a:cubicBezTo>
                    <a:pt x="60" y="430"/>
                    <a:pt x="227" y="787"/>
                    <a:pt x="453" y="1096"/>
                  </a:cubicBezTo>
                  <a:cubicBezTo>
                    <a:pt x="668" y="1406"/>
                    <a:pt x="953" y="1680"/>
                    <a:pt x="1287" y="1882"/>
                  </a:cubicBezTo>
                  <a:cubicBezTo>
                    <a:pt x="1760" y="2175"/>
                    <a:pt x="2314" y="2337"/>
                    <a:pt x="2868" y="2337"/>
                  </a:cubicBezTo>
                  <a:cubicBezTo>
                    <a:pt x="3080" y="2337"/>
                    <a:pt x="3293" y="2313"/>
                    <a:pt x="3501" y="2263"/>
                  </a:cubicBezTo>
                  <a:cubicBezTo>
                    <a:pt x="3513" y="2263"/>
                    <a:pt x="3525" y="2239"/>
                    <a:pt x="3525" y="2216"/>
                  </a:cubicBezTo>
                  <a:cubicBezTo>
                    <a:pt x="3525" y="2180"/>
                    <a:pt x="3513" y="2168"/>
                    <a:pt x="3489" y="2168"/>
                  </a:cubicBezTo>
                  <a:cubicBezTo>
                    <a:pt x="3344" y="2189"/>
                    <a:pt x="3197" y="2200"/>
                    <a:pt x="3051" y="2200"/>
                  </a:cubicBezTo>
                  <a:cubicBezTo>
                    <a:pt x="2464" y="2200"/>
                    <a:pt x="1877" y="2032"/>
                    <a:pt x="1382" y="1727"/>
                  </a:cubicBezTo>
                  <a:cubicBezTo>
                    <a:pt x="1084" y="1525"/>
                    <a:pt x="822" y="1287"/>
                    <a:pt x="596" y="989"/>
                  </a:cubicBezTo>
                  <a:cubicBezTo>
                    <a:pt x="382" y="692"/>
                    <a:pt x="215" y="370"/>
                    <a:pt x="96" y="25"/>
                  </a:cubicBezTo>
                  <a:cubicBezTo>
                    <a:pt x="84" y="13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3;p32"/>
            <p:cNvSpPr/>
            <p:nvPr/>
          </p:nvSpPr>
          <p:spPr>
            <a:xfrm>
              <a:off x="1811480" y="1047585"/>
              <a:ext cx="136317" cy="226077"/>
            </a:xfrm>
            <a:custGeom>
              <a:avLst/>
              <a:gdLst/>
              <a:ahLst/>
              <a:cxnLst/>
              <a:rect l="l" t="t" r="r" b="b"/>
              <a:pathLst>
                <a:path w="2966" h="4919" extrusionOk="0">
                  <a:moveTo>
                    <a:pt x="2276" y="0"/>
                  </a:moveTo>
                  <a:cubicBezTo>
                    <a:pt x="2268" y="0"/>
                    <a:pt x="2259" y="1"/>
                    <a:pt x="2251" y="1"/>
                  </a:cubicBezTo>
                  <a:cubicBezTo>
                    <a:pt x="2084" y="1"/>
                    <a:pt x="1917" y="156"/>
                    <a:pt x="1834" y="323"/>
                  </a:cubicBezTo>
                  <a:cubicBezTo>
                    <a:pt x="1763" y="477"/>
                    <a:pt x="1751" y="680"/>
                    <a:pt x="1751" y="858"/>
                  </a:cubicBezTo>
                  <a:cubicBezTo>
                    <a:pt x="1727" y="2061"/>
                    <a:pt x="1870" y="3275"/>
                    <a:pt x="2227" y="4442"/>
                  </a:cubicBezTo>
                  <a:lnTo>
                    <a:pt x="894" y="1990"/>
                  </a:lnTo>
                  <a:cubicBezTo>
                    <a:pt x="762" y="1781"/>
                    <a:pt x="589" y="1532"/>
                    <a:pt x="367" y="1532"/>
                  </a:cubicBezTo>
                  <a:cubicBezTo>
                    <a:pt x="349" y="1532"/>
                    <a:pt x="329" y="1533"/>
                    <a:pt x="310" y="1537"/>
                  </a:cubicBezTo>
                  <a:cubicBezTo>
                    <a:pt x="132" y="1573"/>
                    <a:pt x="12" y="1763"/>
                    <a:pt x="12" y="1954"/>
                  </a:cubicBezTo>
                  <a:cubicBezTo>
                    <a:pt x="1" y="2132"/>
                    <a:pt x="84" y="2311"/>
                    <a:pt x="179" y="2478"/>
                  </a:cubicBezTo>
                  <a:cubicBezTo>
                    <a:pt x="679" y="3418"/>
                    <a:pt x="1370" y="4252"/>
                    <a:pt x="2203" y="4918"/>
                  </a:cubicBezTo>
                  <a:lnTo>
                    <a:pt x="2668" y="4704"/>
                  </a:lnTo>
                  <a:cubicBezTo>
                    <a:pt x="2929" y="3430"/>
                    <a:pt x="2965" y="2120"/>
                    <a:pt x="2834" y="823"/>
                  </a:cubicBezTo>
                  <a:cubicBezTo>
                    <a:pt x="2822" y="644"/>
                    <a:pt x="2787" y="454"/>
                    <a:pt x="2703" y="287"/>
                  </a:cubicBezTo>
                  <a:cubicBezTo>
                    <a:pt x="2612" y="127"/>
                    <a:pt x="2466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4;p32"/>
            <p:cNvSpPr/>
            <p:nvPr/>
          </p:nvSpPr>
          <p:spPr>
            <a:xfrm>
              <a:off x="1938008" y="1551077"/>
              <a:ext cx="245610" cy="242163"/>
            </a:xfrm>
            <a:custGeom>
              <a:avLst/>
              <a:gdLst/>
              <a:ahLst/>
              <a:cxnLst/>
              <a:rect l="l" t="t" r="r" b="b"/>
              <a:pathLst>
                <a:path w="5344" h="5269" extrusionOk="0">
                  <a:moveTo>
                    <a:pt x="3340" y="1"/>
                  </a:moveTo>
                  <a:cubicBezTo>
                    <a:pt x="1680" y="1"/>
                    <a:pt x="105" y="4358"/>
                    <a:pt x="105" y="4358"/>
                  </a:cubicBezTo>
                  <a:cubicBezTo>
                    <a:pt x="1" y="5037"/>
                    <a:pt x="197" y="5268"/>
                    <a:pt x="509" y="5268"/>
                  </a:cubicBezTo>
                  <a:cubicBezTo>
                    <a:pt x="1052" y="5268"/>
                    <a:pt x="1945" y="4570"/>
                    <a:pt x="2224" y="4298"/>
                  </a:cubicBezTo>
                  <a:cubicBezTo>
                    <a:pt x="2677" y="3858"/>
                    <a:pt x="5344" y="524"/>
                    <a:pt x="3594" y="36"/>
                  </a:cubicBezTo>
                  <a:cubicBezTo>
                    <a:pt x="3509" y="12"/>
                    <a:pt x="3425" y="1"/>
                    <a:pt x="3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5;p32"/>
            <p:cNvSpPr/>
            <p:nvPr/>
          </p:nvSpPr>
          <p:spPr>
            <a:xfrm>
              <a:off x="2506441" y="1409612"/>
              <a:ext cx="333945" cy="154380"/>
            </a:xfrm>
            <a:custGeom>
              <a:avLst/>
              <a:gdLst/>
              <a:ahLst/>
              <a:cxnLst/>
              <a:rect l="l" t="t" r="r" b="b"/>
              <a:pathLst>
                <a:path w="7266" h="3359" extrusionOk="0">
                  <a:moveTo>
                    <a:pt x="2085" y="1"/>
                  </a:moveTo>
                  <a:cubicBezTo>
                    <a:pt x="1739" y="1"/>
                    <a:pt x="1442" y="96"/>
                    <a:pt x="1227" y="328"/>
                  </a:cubicBezTo>
                  <a:cubicBezTo>
                    <a:pt x="0" y="1673"/>
                    <a:pt x="4025" y="3102"/>
                    <a:pt x="4620" y="3245"/>
                  </a:cubicBezTo>
                  <a:cubicBezTo>
                    <a:pt x="4831" y="3297"/>
                    <a:pt x="5254" y="3358"/>
                    <a:pt x="5672" y="3358"/>
                  </a:cubicBezTo>
                  <a:cubicBezTo>
                    <a:pt x="6479" y="3358"/>
                    <a:pt x="7266" y="3130"/>
                    <a:pt x="6466" y="2173"/>
                  </a:cubicBezTo>
                  <a:cubicBezTo>
                    <a:pt x="6466" y="2173"/>
                    <a:pt x="3732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6;p32"/>
            <p:cNvSpPr/>
            <p:nvPr/>
          </p:nvSpPr>
          <p:spPr>
            <a:xfrm>
              <a:off x="2438052" y="1824723"/>
              <a:ext cx="137374" cy="137880"/>
            </a:xfrm>
            <a:custGeom>
              <a:avLst/>
              <a:gdLst/>
              <a:ahLst/>
              <a:cxnLst/>
              <a:rect l="l" t="t" r="r" b="b"/>
              <a:pathLst>
                <a:path w="2989" h="3000" extrusionOk="0">
                  <a:moveTo>
                    <a:pt x="1713" y="1"/>
                  </a:moveTo>
                  <a:cubicBezTo>
                    <a:pt x="1176" y="1"/>
                    <a:pt x="557" y="731"/>
                    <a:pt x="0" y="797"/>
                  </a:cubicBezTo>
                  <a:lnTo>
                    <a:pt x="1024" y="2999"/>
                  </a:lnTo>
                  <a:cubicBezTo>
                    <a:pt x="1024" y="2999"/>
                    <a:pt x="2989" y="1987"/>
                    <a:pt x="2381" y="582"/>
                  </a:cubicBezTo>
                  <a:cubicBezTo>
                    <a:pt x="2184" y="151"/>
                    <a:pt x="1957" y="1"/>
                    <a:pt x="17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7;p32"/>
            <p:cNvSpPr/>
            <p:nvPr/>
          </p:nvSpPr>
          <p:spPr>
            <a:xfrm>
              <a:off x="2375087" y="1664277"/>
              <a:ext cx="184483" cy="303152"/>
            </a:xfrm>
            <a:custGeom>
              <a:avLst/>
              <a:gdLst/>
              <a:ahLst/>
              <a:cxnLst/>
              <a:rect l="l" t="t" r="r" b="b"/>
              <a:pathLst>
                <a:path w="4014" h="6596" extrusionOk="0">
                  <a:moveTo>
                    <a:pt x="85" y="0"/>
                  </a:moveTo>
                  <a:cubicBezTo>
                    <a:pt x="71" y="0"/>
                    <a:pt x="55" y="4"/>
                    <a:pt x="37" y="13"/>
                  </a:cubicBezTo>
                  <a:cubicBezTo>
                    <a:pt x="13" y="13"/>
                    <a:pt x="1" y="37"/>
                    <a:pt x="1" y="73"/>
                  </a:cubicBezTo>
                  <a:cubicBezTo>
                    <a:pt x="72" y="954"/>
                    <a:pt x="191" y="1811"/>
                    <a:pt x="382" y="2680"/>
                  </a:cubicBezTo>
                  <a:cubicBezTo>
                    <a:pt x="477" y="3109"/>
                    <a:pt x="596" y="3538"/>
                    <a:pt x="787" y="3954"/>
                  </a:cubicBezTo>
                  <a:cubicBezTo>
                    <a:pt x="846" y="4062"/>
                    <a:pt x="906" y="4145"/>
                    <a:pt x="977" y="4252"/>
                  </a:cubicBezTo>
                  <a:lnTo>
                    <a:pt x="1049" y="4323"/>
                  </a:lnTo>
                  <a:cubicBezTo>
                    <a:pt x="1084" y="4347"/>
                    <a:pt x="1108" y="4371"/>
                    <a:pt x="1144" y="4383"/>
                  </a:cubicBezTo>
                  <a:cubicBezTo>
                    <a:pt x="1204" y="4419"/>
                    <a:pt x="1275" y="4442"/>
                    <a:pt x="1370" y="4442"/>
                  </a:cubicBezTo>
                  <a:cubicBezTo>
                    <a:pt x="1632" y="4431"/>
                    <a:pt x="1846" y="4312"/>
                    <a:pt x="2037" y="4192"/>
                  </a:cubicBezTo>
                  <a:cubicBezTo>
                    <a:pt x="2227" y="4073"/>
                    <a:pt x="2406" y="3942"/>
                    <a:pt x="2585" y="3835"/>
                  </a:cubicBezTo>
                  <a:cubicBezTo>
                    <a:pt x="2752" y="3735"/>
                    <a:pt x="2929" y="3656"/>
                    <a:pt x="3088" y="3656"/>
                  </a:cubicBezTo>
                  <a:cubicBezTo>
                    <a:pt x="3099" y="3656"/>
                    <a:pt x="3110" y="3656"/>
                    <a:pt x="3120" y="3657"/>
                  </a:cubicBezTo>
                  <a:cubicBezTo>
                    <a:pt x="3299" y="3657"/>
                    <a:pt x="3430" y="3788"/>
                    <a:pt x="3537" y="3966"/>
                  </a:cubicBezTo>
                  <a:cubicBezTo>
                    <a:pt x="3644" y="4145"/>
                    <a:pt x="3716" y="4347"/>
                    <a:pt x="3751" y="4538"/>
                  </a:cubicBezTo>
                  <a:cubicBezTo>
                    <a:pt x="3811" y="4943"/>
                    <a:pt x="3609" y="5335"/>
                    <a:pt x="3347" y="5669"/>
                  </a:cubicBezTo>
                  <a:cubicBezTo>
                    <a:pt x="3073" y="5990"/>
                    <a:pt x="2716" y="6264"/>
                    <a:pt x="2358" y="6490"/>
                  </a:cubicBezTo>
                  <a:cubicBezTo>
                    <a:pt x="2347" y="6502"/>
                    <a:pt x="2335" y="6526"/>
                    <a:pt x="2347" y="6562"/>
                  </a:cubicBezTo>
                  <a:cubicBezTo>
                    <a:pt x="2355" y="6579"/>
                    <a:pt x="2375" y="6595"/>
                    <a:pt x="2395" y="6595"/>
                  </a:cubicBezTo>
                  <a:cubicBezTo>
                    <a:pt x="2403" y="6595"/>
                    <a:pt x="2411" y="6593"/>
                    <a:pt x="2418" y="6586"/>
                  </a:cubicBezTo>
                  <a:cubicBezTo>
                    <a:pt x="2823" y="6383"/>
                    <a:pt x="3180" y="6109"/>
                    <a:pt x="3490" y="5788"/>
                  </a:cubicBezTo>
                  <a:cubicBezTo>
                    <a:pt x="3644" y="5609"/>
                    <a:pt x="3775" y="5419"/>
                    <a:pt x="3871" y="5204"/>
                  </a:cubicBezTo>
                  <a:cubicBezTo>
                    <a:pt x="3966" y="4978"/>
                    <a:pt x="4013" y="4752"/>
                    <a:pt x="3990" y="4502"/>
                  </a:cubicBezTo>
                  <a:cubicBezTo>
                    <a:pt x="3966" y="4252"/>
                    <a:pt x="3882" y="4050"/>
                    <a:pt x="3763" y="3835"/>
                  </a:cubicBezTo>
                  <a:cubicBezTo>
                    <a:pt x="3692" y="3740"/>
                    <a:pt x="3632" y="3645"/>
                    <a:pt x="3525" y="3561"/>
                  </a:cubicBezTo>
                  <a:cubicBezTo>
                    <a:pt x="3430" y="3478"/>
                    <a:pt x="3299" y="3419"/>
                    <a:pt x="3168" y="3407"/>
                  </a:cubicBezTo>
                  <a:cubicBezTo>
                    <a:pt x="3155" y="3406"/>
                    <a:pt x="3143" y="3406"/>
                    <a:pt x="3130" y="3406"/>
                  </a:cubicBezTo>
                  <a:cubicBezTo>
                    <a:pt x="2874" y="3406"/>
                    <a:pt x="2670" y="3518"/>
                    <a:pt x="2477" y="3609"/>
                  </a:cubicBezTo>
                  <a:cubicBezTo>
                    <a:pt x="2287" y="3716"/>
                    <a:pt x="2108" y="3859"/>
                    <a:pt x="1930" y="3954"/>
                  </a:cubicBezTo>
                  <a:cubicBezTo>
                    <a:pt x="1751" y="4062"/>
                    <a:pt x="1561" y="4169"/>
                    <a:pt x="1382" y="4181"/>
                  </a:cubicBezTo>
                  <a:cubicBezTo>
                    <a:pt x="1376" y="4182"/>
                    <a:pt x="1370" y="4183"/>
                    <a:pt x="1363" y="4183"/>
                  </a:cubicBezTo>
                  <a:cubicBezTo>
                    <a:pt x="1317" y="4183"/>
                    <a:pt x="1256" y="4146"/>
                    <a:pt x="1204" y="4073"/>
                  </a:cubicBezTo>
                  <a:cubicBezTo>
                    <a:pt x="1144" y="4002"/>
                    <a:pt x="1084" y="3919"/>
                    <a:pt x="1037" y="3823"/>
                  </a:cubicBezTo>
                  <a:cubicBezTo>
                    <a:pt x="846" y="3442"/>
                    <a:pt x="739" y="3026"/>
                    <a:pt x="620" y="2609"/>
                  </a:cubicBezTo>
                  <a:cubicBezTo>
                    <a:pt x="501" y="2168"/>
                    <a:pt x="418" y="1752"/>
                    <a:pt x="334" y="1323"/>
                  </a:cubicBezTo>
                  <a:cubicBezTo>
                    <a:pt x="251" y="894"/>
                    <a:pt x="191" y="466"/>
                    <a:pt x="120" y="25"/>
                  </a:cubicBezTo>
                  <a:cubicBezTo>
                    <a:pt x="120" y="11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8;p32"/>
            <p:cNvSpPr/>
            <p:nvPr/>
          </p:nvSpPr>
          <p:spPr>
            <a:xfrm>
              <a:off x="1888646" y="1732757"/>
              <a:ext cx="94172" cy="262661"/>
            </a:xfrm>
            <a:custGeom>
              <a:avLst/>
              <a:gdLst/>
              <a:ahLst/>
              <a:cxnLst/>
              <a:rect l="l" t="t" r="r" b="b"/>
              <a:pathLst>
                <a:path w="2049" h="5715" extrusionOk="0">
                  <a:moveTo>
                    <a:pt x="1919" y="1"/>
                  </a:moveTo>
                  <a:cubicBezTo>
                    <a:pt x="1897" y="1"/>
                    <a:pt x="1876" y="4"/>
                    <a:pt x="1858" y="12"/>
                  </a:cubicBezTo>
                  <a:cubicBezTo>
                    <a:pt x="1370" y="286"/>
                    <a:pt x="1000" y="667"/>
                    <a:pt x="703" y="1119"/>
                  </a:cubicBezTo>
                  <a:cubicBezTo>
                    <a:pt x="405" y="1559"/>
                    <a:pt x="179" y="2071"/>
                    <a:pt x="72" y="2619"/>
                  </a:cubicBezTo>
                  <a:cubicBezTo>
                    <a:pt x="24" y="2905"/>
                    <a:pt x="0" y="3167"/>
                    <a:pt x="12" y="3453"/>
                  </a:cubicBezTo>
                  <a:cubicBezTo>
                    <a:pt x="24" y="3714"/>
                    <a:pt x="60" y="4000"/>
                    <a:pt x="131" y="4274"/>
                  </a:cubicBezTo>
                  <a:cubicBezTo>
                    <a:pt x="286" y="4810"/>
                    <a:pt x="548" y="5298"/>
                    <a:pt x="941" y="5667"/>
                  </a:cubicBezTo>
                  <a:cubicBezTo>
                    <a:pt x="953" y="5703"/>
                    <a:pt x="1000" y="5715"/>
                    <a:pt x="1036" y="5715"/>
                  </a:cubicBezTo>
                  <a:cubicBezTo>
                    <a:pt x="1120" y="5715"/>
                    <a:pt x="1179" y="5643"/>
                    <a:pt x="1155" y="5560"/>
                  </a:cubicBezTo>
                  <a:cubicBezTo>
                    <a:pt x="1096" y="5060"/>
                    <a:pt x="1036" y="4596"/>
                    <a:pt x="1036" y="4155"/>
                  </a:cubicBezTo>
                  <a:cubicBezTo>
                    <a:pt x="1036" y="3703"/>
                    <a:pt x="1072" y="3274"/>
                    <a:pt x="1155" y="2845"/>
                  </a:cubicBezTo>
                  <a:cubicBezTo>
                    <a:pt x="1250" y="2405"/>
                    <a:pt x="1370" y="1976"/>
                    <a:pt x="1512" y="1548"/>
                  </a:cubicBezTo>
                  <a:cubicBezTo>
                    <a:pt x="1667" y="1095"/>
                    <a:pt x="1846" y="667"/>
                    <a:pt x="2024" y="190"/>
                  </a:cubicBezTo>
                  <a:cubicBezTo>
                    <a:pt x="2048" y="143"/>
                    <a:pt x="2036" y="107"/>
                    <a:pt x="2036" y="71"/>
                  </a:cubicBezTo>
                  <a:cubicBezTo>
                    <a:pt x="2020" y="21"/>
                    <a:pt x="1968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9;p32"/>
            <p:cNvSpPr/>
            <p:nvPr/>
          </p:nvSpPr>
          <p:spPr>
            <a:xfrm>
              <a:off x="1813134" y="1444910"/>
              <a:ext cx="1231268" cy="733843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0;p32"/>
            <p:cNvSpPr/>
            <p:nvPr/>
          </p:nvSpPr>
          <p:spPr>
            <a:xfrm>
              <a:off x="1934606" y="853910"/>
              <a:ext cx="655619" cy="326730"/>
            </a:xfrm>
            <a:custGeom>
              <a:avLst/>
              <a:gdLst/>
              <a:ahLst/>
              <a:cxnLst/>
              <a:rect l="l" t="t" r="r" b="b"/>
              <a:pathLst>
                <a:path w="14265" h="7109" fill="none" extrusionOk="0">
                  <a:moveTo>
                    <a:pt x="0" y="7108"/>
                  </a:moveTo>
                  <a:cubicBezTo>
                    <a:pt x="858" y="4965"/>
                    <a:pt x="2406" y="3108"/>
                    <a:pt x="4358" y="1858"/>
                  </a:cubicBezTo>
                  <a:cubicBezTo>
                    <a:pt x="6311" y="619"/>
                    <a:pt x="8656" y="0"/>
                    <a:pt x="10966" y="131"/>
                  </a:cubicBezTo>
                  <a:cubicBezTo>
                    <a:pt x="11859" y="179"/>
                    <a:pt x="12812" y="369"/>
                    <a:pt x="13466" y="989"/>
                  </a:cubicBezTo>
                  <a:cubicBezTo>
                    <a:pt x="14097" y="1620"/>
                    <a:pt x="14264" y="2810"/>
                    <a:pt x="13585" y="3394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1;p32"/>
            <p:cNvSpPr/>
            <p:nvPr/>
          </p:nvSpPr>
          <p:spPr>
            <a:xfrm>
              <a:off x="2674425" y="2637112"/>
              <a:ext cx="581762" cy="665317"/>
            </a:xfrm>
            <a:custGeom>
              <a:avLst/>
              <a:gdLst/>
              <a:ahLst/>
              <a:cxnLst/>
              <a:rect l="l" t="t" r="r" b="b"/>
              <a:pathLst>
                <a:path w="12658" h="14476" extrusionOk="0">
                  <a:moveTo>
                    <a:pt x="2998" y="0"/>
                  </a:moveTo>
                  <a:cubicBezTo>
                    <a:pt x="2565" y="0"/>
                    <a:pt x="2125" y="109"/>
                    <a:pt x="1715" y="337"/>
                  </a:cubicBezTo>
                  <a:cubicBezTo>
                    <a:pt x="453" y="1040"/>
                    <a:pt x="1" y="2635"/>
                    <a:pt x="703" y="3873"/>
                  </a:cubicBezTo>
                  <a:lnTo>
                    <a:pt x="5585" y="12660"/>
                  </a:lnTo>
                  <a:cubicBezTo>
                    <a:pt x="5692" y="12839"/>
                    <a:pt x="5823" y="13029"/>
                    <a:pt x="5954" y="13196"/>
                  </a:cubicBezTo>
                  <a:cubicBezTo>
                    <a:pt x="6656" y="14038"/>
                    <a:pt x="7669" y="14475"/>
                    <a:pt x="8688" y="14475"/>
                  </a:cubicBezTo>
                  <a:cubicBezTo>
                    <a:pt x="9485" y="14475"/>
                    <a:pt x="10285" y="14208"/>
                    <a:pt x="10943" y="13660"/>
                  </a:cubicBezTo>
                  <a:cubicBezTo>
                    <a:pt x="12443" y="12410"/>
                    <a:pt x="12657" y="10172"/>
                    <a:pt x="11407" y="8671"/>
                  </a:cubicBezTo>
                  <a:lnTo>
                    <a:pt x="5001" y="944"/>
                  </a:lnTo>
                  <a:cubicBezTo>
                    <a:pt x="4500" y="337"/>
                    <a:pt x="3761" y="0"/>
                    <a:pt x="29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2;p32"/>
            <p:cNvSpPr/>
            <p:nvPr/>
          </p:nvSpPr>
          <p:spPr>
            <a:xfrm>
              <a:off x="2598912" y="2535035"/>
              <a:ext cx="291708" cy="274289"/>
            </a:xfrm>
            <a:custGeom>
              <a:avLst/>
              <a:gdLst/>
              <a:ahLst/>
              <a:cxnLst/>
              <a:rect l="l" t="t" r="r" b="b"/>
              <a:pathLst>
                <a:path w="6347" h="5968" extrusionOk="0">
                  <a:moveTo>
                    <a:pt x="4370" y="0"/>
                  </a:moveTo>
                  <a:cubicBezTo>
                    <a:pt x="4353" y="0"/>
                    <a:pt x="4337" y="4"/>
                    <a:pt x="4323" y="10"/>
                  </a:cubicBezTo>
                  <a:cubicBezTo>
                    <a:pt x="3882" y="224"/>
                    <a:pt x="4001" y="1332"/>
                    <a:pt x="4001" y="1332"/>
                  </a:cubicBezTo>
                  <a:cubicBezTo>
                    <a:pt x="4001" y="1332"/>
                    <a:pt x="3005" y="1169"/>
                    <a:pt x="2099" y="1169"/>
                  </a:cubicBezTo>
                  <a:cubicBezTo>
                    <a:pt x="1534" y="1169"/>
                    <a:pt x="1004" y="1233"/>
                    <a:pt x="775" y="1439"/>
                  </a:cubicBezTo>
                  <a:cubicBezTo>
                    <a:pt x="155" y="2022"/>
                    <a:pt x="703" y="2570"/>
                    <a:pt x="703" y="2570"/>
                  </a:cubicBezTo>
                  <a:cubicBezTo>
                    <a:pt x="703" y="2570"/>
                    <a:pt x="1" y="3034"/>
                    <a:pt x="620" y="3880"/>
                  </a:cubicBezTo>
                  <a:cubicBezTo>
                    <a:pt x="620" y="3880"/>
                    <a:pt x="24" y="4582"/>
                    <a:pt x="739" y="5154"/>
                  </a:cubicBezTo>
                  <a:cubicBezTo>
                    <a:pt x="1586" y="5815"/>
                    <a:pt x="2309" y="5967"/>
                    <a:pt x="2795" y="5967"/>
                  </a:cubicBezTo>
                  <a:cubicBezTo>
                    <a:pt x="3211" y="5967"/>
                    <a:pt x="3453" y="5856"/>
                    <a:pt x="3453" y="5856"/>
                  </a:cubicBezTo>
                  <a:lnTo>
                    <a:pt x="6347" y="2844"/>
                  </a:lnTo>
                  <a:cubicBezTo>
                    <a:pt x="6347" y="2844"/>
                    <a:pt x="4875" y="0"/>
                    <a:pt x="437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3;p32"/>
            <p:cNvSpPr/>
            <p:nvPr/>
          </p:nvSpPr>
          <p:spPr>
            <a:xfrm>
              <a:off x="1916544" y="2360846"/>
              <a:ext cx="355179" cy="934780"/>
            </a:xfrm>
            <a:custGeom>
              <a:avLst/>
              <a:gdLst/>
              <a:ahLst/>
              <a:cxnLst/>
              <a:rect l="l" t="t" r="r" b="b"/>
              <a:pathLst>
                <a:path w="7728" h="20339" extrusionOk="0">
                  <a:moveTo>
                    <a:pt x="4189" y="0"/>
                  </a:moveTo>
                  <a:cubicBezTo>
                    <a:pt x="3952" y="0"/>
                    <a:pt x="3693" y="24"/>
                    <a:pt x="3441" y="85"/>
                  </a:cubicBezTo>
                  <a:cubicBezTo>
                    <a:pt x="2250" y="381"/>
                    <a:pt x="1840" y="1010"/>
                    <a:pt x="2084" y="1010"/>
                  </a:cubicBezTo>
                  <a:cubicBezTo>
                    <a:pt x="2136" y="1010"/>
                    <a:pt x="2215" y="983"/>
                    <a:pt x="2322" y="919"/>
                  </a:cubicBezTo>
                  <a:cubicBezTo>
                    <a:pt x="2322" y="919"/>
                    <a:pt x="3072" y="1086"/>
                    <a:pt x="3287" y="1240"/>
                  </a:cubicBezTo>
                  <a:cubicBezTo>
                    <a:pt x="3501" y="1407"/>
                    <a:pt x="3727" y="1836"/>
                    <a:pt x="3858" y="2133"/>
                  </a:cubicBezTo>
                  <a:cubicBezTo>
                    <a:pt x="3989" y="2431"/>
                    <a:pt x="4096" y="2741"/>
                    <a:pt x="4180" y="3086"/>
                  </a:cubicBezTo>
                  <a:cubicBezTo>
                    <a:pt x="4346" y="3776"/>
                    <a:pt x="4442" y="4515"/>
                    <a:pt x="4465" y="5277"/>
                  </a:cubicBezTo>
                  <a:cubicBezTo>
                    <a:pt x="4501" y="6050"/>
                    <a:pt x="4453" y="6836"/>
                    <a:pt x="4406" y="7622"/>
                  </a:cubicBezTo>
                  <a:cubicBezTo>
                    <a:pt x="4358" y="8027"/>
                    <a:pt x="4346" y="8432"/>
                    <a:pt x="4287" y="8837"/>
                  </a:cubicBezTo>
                  <a:lnTo>
                    <a:pt x="4215" y="9444"/>
                  </a:lnTo>
                  <a:lnTo>
                    <a:pt x="4120" y="9991"/>
                  </a:lnTo>
                  <a:lnTo>
                    <a:pt x="4084" y="10265"/>
                  </a:lnTo>
                  <a:lnTo>
                    <a:pt x="4001" y="10527"/>
                  </a:lnTo>
                  <a:cubicBezTo>
                    <a:pt x="3965" y="10706"/>
                    <a:pt x="3918" y="10896"/>
                    <a:pt x="3870" y="11075"/>
                  </a:cubicBezTo>
                  <a:cubicBezTo>
                    <a:pt x="3739" y="11432"/>
                    <a:pt x="3668" y="11813"/>
                    <a:pt x="3513" y="12182"/>
                  </a:cubicBezTo>
                  <a:cubicBezTo>
                    <a:pt x="3263" y="12920"/>
                    <a:pt x="2953" y="13659"/>
                    <a:pt x="2608" y="14385"/>
                  </a:cubicBezTo>
                  <a:cubicBezTo>
                    <a:pt x="2263" y="15111"/>
                    <a:pt x="1882" y="15837"/>
                    <a:pt x="1477" y="16552"/>
                  </a:cubicBezTo>
                  <a:lnTo>
                    <a:pt x="846" y="17623"/>
                  </a:lnTo>
                  <a:lnTo>
                    <a:pt x="227" y="18671"/>
                  </a:lnTo>
                  <a:lnTo>
                    <a:pt x="227" y="18742"/>
                  </a:lnTo>
                  <a:cubicBezTo>
                    <a:pt x="1" y="19100"/>
                    <a:pt x="12" y="19588"/>
                    <a:pt x="286" y="19945"/>
                  </a:cubicBezTo>
                  <a:cubicBezTo>
                    <a:pt x="484" y="20204"/>
                    <a:pt x="772" y="20339"/>
                    <a:pt x="1063" y="20339"/>
                  </a:cubicBezTo>
                  <a:cubicBezTo>
                    <a:pt x="1279" y="20339"/>
                    <a:pt x="1496" y="20264"/>
                    <a:pt x="1679" y="20112"/>
                  </a:cubicBezTo>
                  <a:cubicBezTo>
                    <a:pt x="2072" y="19802"/>
                    <a:pt x="2382" y="19504"/>
                    <a:pt x="2691" y="19171"/>
                  </a:cubicBezTo>
                  <a:cubicBezTo>
                    <a:pt x="2858" y="19016"/>
                    <a:pt x="3013" y="18850"/>
                    <a:pt x="3156" y="18683"/>
                  </a:cubicBezTo>
                  <a:cubicBezTo>
                    <a:pt x="3310" y="18516"/>
                    <a:pt x="3453" y="18361"/>
                    <a:pt x="3608" y="18183"/>
                  </a:cubicBezTo>
                  <a:cubicBezTo>
                    <a:pt x="4180" y="17480"/>
                    <a:pt x="4739" y="16754"/>
                    <a:pt x="5227" y="15956"/>
                  </a:cubicBezTo>
                  <a:cubicBezTo>
                    <a:pt x="5716" y="15171"/>
                    <a:pt x="6180" y="14349"/>
                    <a:pt x="6537" y="13456"/>
                  </a:cubicBezTo>
                  <a:cubicBezTo>
                    <a:pt x="6728" y="13028"/>
                    <a:pt x="6882" y="12563"/>
                    <a:pt x="7037" y="12111"/>
                  </a:cubicBezTo>
                  <a:cubicBezTo>
                    <a:pt x="7097" y="11873"/>
                    <a:pt x="7180" y="11634"/>
                    <a:pt x="7240" y="11396"/>
                  </a:cubicBezTo>
                  <a:lnTo>
                    <a:pt x="7323" y="11039"/>
                  </a:lnTo>
                  <a:cubicBezTo>
                    <a:pt x="7359" y="10920"/>
                    <a:pt x="7371" y="10777"/>
                    <a:pt x="7394" y="10670"/>
                  </a:cubicBezTo>
                  <a:lnTo>
                    <a:pt x="7537" y="9920"/>
                  </a:lnTo>
                  <a:cubicBezTo>
                    <a:pt x="7561" y="9682"/>
                    <a:pt x="7573" y="9456"/>
                    <a:pt x="7609" y="9218"/>
                  </a:cubicBezTo>
                  <a:cubicBezTo>
                    <a:pt x="7668" y="8753"/>
                    <a:pt x="7680" y="8289"/>
                    <a:pt x="7716" y="7801"/>
                  </a:cubicBezTo>
                  <a:cubicBezTo>
                    <a:pt x="7728" y="6860"/>
                    <a:pt x="7692" y="5884"/>
                    <a:pt x="7549" y="4919"/>
                  </a:cubicBezTo>
                  <a:cubicBezTo>
                    <a:pt x="7382" y="3931"/>
                    <a:pt x="7132" y="2955"/>
                    <a:pt x="6668" y="2014"/>
                  </a:cubicBezTo>
                  <a:cubicBezTo>
                    <a:pt x="6442" y="1550"/>
                    <a:pt x="6144" y="1097"/>
                    <a:pt x="5811" y="681"/>
                  </a:cubicBezTo>
                  <a:cubicBezTo>
                    <a:pt x="5668" y="490"/>
                    <a:pt x="5358" y="288"/>
                    <a:pt x="5096" y="145"/>
                  </a:cubicBezTo>
                  <a:cubicBezTo>
                    <a:pt x="5003" y="83"/>
                    <a:pt x="4635" y="0"/>
                    <a:pt x="4189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4;p32"/>
            <p:cNvSpPr/>
            <p:nvPr/>
          </p:nvSpPr>
          <p:spPr>
            <a:xfrm>
              <a:off x="1668130" y="2631367"/>
              <a:ext cx="581716" cy="671062"/>
            </a:xfrm>
            <a:custGeom>
              <a:avLst/>
              <a:gdLst/>
              <a:ahLst/>
              <a:cxnLst/>
              <a:rect l="l" t="t" r="r" b="b"/>
              <a:pathLst>
                <a:path w="12657" h="14601" extrusionOk="0">
                  <a:moveTo>
                    <a:pt x="9407" y="1"/>
                  </a:moveTo>
                  <a:cubicBezTo>
                    <a:pt x="8844" y="1"/>
                    <a:pt x="8326" y="221"/>
                    <a:pt x="7906" y="724"/>
                  </a:cubicBezTo>
                  <a:lnTo>
                    <a:pt x="1250" y="8796"/>
                  </a:lnTo>
                  <a:cubicBezTo>
                    <a:pt x="0" y="10297"/>
                    <a:pt x="214" y="12535"/>
                    <a:pt x="1715" y="13785"/>
                  </a:cubicBezTo>
                  <a:cubicBezTo>
                    <a:pt x="2373" y="14333"/>
                    <a:pt x="3172" y="14600"/>
                    <a:pt x="3969" y="14600"/>
                  </a:cubicBezTo>
                  <a:cubicBezTo>
                    <a:pt x="4988" y="14600"/>
                    <a:pt x="6001" y="14163"/>
                    <a:pt x="6703" y="13321"/>
                  </a:cubicBezTo>
                  <a:cubicBezTo>
                    <a:pt x="6834" y="13154"/>
                    <a:pt x="6965" y="12964"/>
                    <a:pt x="7072" y="12785"/>
                  </a:cubicBezTo>
                  <a:lnTo>
                    <a:pt x="11954" y="3998"/>
                  </a:lnTo>
                  <a:cubicBezTo>
                    <a:pt x="12656" y="2760"/>
                    <a:pt x="12204" y="1165"/>
                    <a:pt x="10942" y="462"/>
                  </a:cubicBezTo>
                  <a:cubicBezTo>
                    <a:pt x="10421" y="168"/>
                    <a:pt x="9897" y="1"/>
                    <a:pt x="940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5;p32"/>
            <p:cNvSpPr/>
            <p:nvPr/>
          </p:nvSpPr>
          <p:spPr>
            <a:xfrm>
              <a:off x="2030893" y="2535035"/>
              <a:ext cx="291203" cy="274289"/>
            </a:xfrm>
            <a:custGeom>
              <a:avLst/>
              <a:gdLst/>
              <a:ahLst/>
              <a:cxnLst/>
              <a:rect l="l" t="t" r="r" b="b"/>
              <a:pathLst>
                <a:path w="6336" h="5968" extrusionOk="0">
                  <a:moveTo>
                    <a:pt x="1978" y="0"/>
                  </a:moveTo>
                  <a:cubicBezTo>
                    <a:pt x="1473" y="0"/>
                    <a:pt x="1" y="2844"/>
                    <a:pt x="1" y="2844"/>
                  </a:cubicBezTo>
                  <a:lnTo>
                    <a:pt x="2882" y="5856"/>
                  </a:lnTo>
                  <a:cubicBezTo>
                    <a:pt x="2882" y="5856"/>
                    <a:pt x="3127" y="5967"/>
                    <a:pt x="3546" y="5967"/>
                  </a:cubicBezTo>
                  <a:cubicBezTo>
                    <a:pt x="4035" y="5967"/>
                    <a:pt x="4761" y="5815"/>
                    <a:pt x="5609" y="5154"/>
                  </a:cubicBezTo>
                  <a:cubicBezTo>
                    <a:pt x="6323" y="4582"/>
                    <a:pt x="5728" y="3880"/>
                    <a:pt x="5728" y="3880"/>
                  </a:cubicBezTo>
                  <a:cubicBezTo>
                    <a:pt x="6335" y="3034"/>
                    <a:pt x="5645" y="2570"/>
                    <a:pt x="5645" y="2570"/>
                  </a:cubicBezTo>
                  <a:cubicBezTo>
                    <a:pt x="5645" y="2570"/>
                    <a:pt x="6192" y="2022"/>
                    <a:pt x="5561" y="1439"/>
                  </a:cubicBezTo>
                  <a:cubicBezTo>
                    <a:pt x="5332" y="1233"/>
                    <a:pt x="4804" y="1169"/>
                    <a:pt x="4240" y="1169"/>
                  </a:cubicBezTo>
                  <a:cubicBezTo>
                    <a:pt x="3338" y="1169"/>
                    <a:pt x="2346" y="1332"/>
                    <a:pt x="2346" y="1332"/>
                  </a:cubicBezTo>
                  <a:cubicBezTo>
                    <a:pt x="2346" y="1332"/>
                    <a:pt x="2466" y="224"/>
                    <a:pt x="2025" y="10"/>
                  </a:cubicBezTo>
                  <a:cubicBezTo>
                    <a:pt x="2010" y="4"/>
                    <a:pt x="1995" y="0"/>
                    <a:pt x="19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6;p32"/>
            <p:cNvSpPr/>
            <p:nvPr/>
          </p:nvSpPr>
          <p:spPr>
            <a:xfrm>
              <a:off x="2003546" y="4405377"/>
              <a:ext cx="388454" cy="253194"/>
            </a:xfrm>
            <a:custGeom>
              <a:avLst/>
              <a:gdLst/>
              <a:ahLst/>
              <a:cxnLst/>
              <a:rect l="l" t="t" r="r" b="b"/>
              <a:pathLst>
                <a:path w="8452" h="5509" extrusionOk="0">
                  <a:moveTo>
                    <a:pt x="3051" y="1"/>
                  </a:moveTo>
                  <a:cubicBezTo>
                    <a:pt x="852" y="1"/>
                    <a:pt x="1096" y="2463"/>
                    <a:pt x="1096" y="2463"/>
                  </a:cubicBezTo>
                  <a:cubicBezTo>
                    <a:pt x="822" y="2463"/>
                    <a:pt x="786" y="2475"/>
                    <a:pt x="120" y="2618"/>
                  </a:cubicBezTo>
                  <a:cubicBezTo>
                    <a:pt x="548" y="3547"/>
                    <a:pt x="429" y="4487"/>
                    <a:pt x="1" y="5368"/>
                  </a:cubicBezTo>
                  <a:cubicBezTo>
                    <a:pt x="1264" y="5472"/>
                    <a:pt x="2477" y="5509"/>
                    <a:pt x="3568" y="5509"/>
                  </a:cubicBezTo>
                  <a:cubicBezTo>
                    <a:pt x="6385" y="5509"/>
                    <a:pt x="8395" y="5261"/>
                    <a:pt x="8395" y="5261"/>
                  </a:cubicBezTo>
                  <a:lnTo>
                    <a:pt x="8442" y="2297"/>
                  </a:lnTo>
                  <a:cubicBezTo>
                    <a:pt x="8452" y="1361"/>
                    <a:pt x="7680" y="662"/>
                    <a:pt x="6821" y="662"/>
                  </a:cubicBezTo>
                  <a:cubicBezTo>
                    <a:pt x="6609" y="662"/>
                    <a:pt x="6392" y="705"/>
                    <a:pt x="6180" y="796"/>
                  </a:cubicBezTo>
                  <a:cubicBezTo>
                    <a:pt x="5489" y="1089"/>
                    <a:pt x="5270" y="1475"/>
                    <a:pt x="5173" y="1748"/>
                  </a:cubicBezTo>
                  <a:lnTo>
                    <a:pt x="5173" y="1748"/>
                  </a:lnTo>
                  <a:cubicBezTo>
                    <a:pt x="5172" y="1747"/>
                    <a:pt x="5172" y="1747"/>
                    <a:pt x="5172" y="1747"/>
                  </a:cubicBezTo>
                  <a:cubicBezTo>
                    <a:pt x="5171" y="1747"/>
                    <a:pt x="5170" y="1748"/>
                    <a:pt x="5169" y="1750"/>
                  </a:cubicBezTo>
                  <a:lnTo>
                    <a:pt x="5169" y="1750"/>
                  </a:lnTo>
                  <a:cubicBezTo>
                    <a:pt x="5231" y="1199"/>
                    <a:pt x="4588" y="117"/>
                    <a:pt x="3299" y="11"/>
                  </a:cubicBezTo>
                  <a:cubicBezTo>
                    <a:pt x="3213" y="4"/>
                    <a:pt x="3131" y="1"/>
                    <a:pt x="305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7;p32"/>
            <p:cNvSpPr/>
            <p:nvPr/>
          </p:nvSpPr>
          <p:spPr>
            <a:xfrm>
              <a:off x="1878260" y="4528412"/>
              <a:ext cx="513327" cy="167570"/>
            </a:xfrm>
            <a:custGeom>
              <a:avLst/>
              <a:gdLst/>
              <a:ahLst/>
              <a:cxnLst/>
              <a:rect l="l" t="t" r="r" b="b"/>
              <a:pathLst>
                <a:path w="11169" h="3646" extrusionOk="0">
                  <a:moveTo>
                    <a:pt x="2893" y="1"/>
                  </a:moveTo>
                  <a:cubicBezTo>
                    <a:pt x="0" y="560"/>
                    <a:pt x="512" y="2382"/>
                    <a:pt x="512" y="2382"/>
                  </a:cubicBezTo>
                  <a:cubicBezTo>
                    <a:pt x="524" y="2382"/>
                    <a:pt x="536" y="2382"/>
                    <a:pt x="536" y="2394"/>
                  </a:cubicBezTo>
                  <a:cubicBezTo>
                    <a:pt x="512" y="2584"/>
                    <a:pt x="655" y="3072"/>
                    <a:pt x="655" y="3072"/>
                  </a:cubicBezTo>
                  <a:cubicBezTo>
                    <a:pt x="2345" y="3511"/>
                    <a:pt x="4305" y="3645"/>
                    <a:pt x="6071" y="3645"/>
                  </a:cubicBezTo>
                  <a:cubicBezTo>
                    <a:pt x="8861" y="3645"/>
                    <a:pt x="11168" y="3311"/>
                    <a:pt x="11168" y="3311"/>
                  </a:cubicBezTo>
                  <a:lnTo>
                    <a:pt x="11168" y="2644"/>
                  </a:lnTo>
                  <a:cubicBezTo>
                    <a:pt x="11168" y="2644"/>
                    <a:pt x="9565" y="2805"/>
                    <a:pt x="7251" y="2805"/>
                  </a:cubicBezTo>
                  <a:cubicBezTo>
                    <a:pt x="5953" y="2805"/>
                    <a:pt x="4432" y="2754"/>
                    <a:pt x="2846" y="2596"/>
                  </a:cubicBezTo>
                  <a:cubicBezTo>
                    <a:pt x="3215" y="1763"/>
                    <a:pt x="3286" y="870"/>
                    <a:pt x="2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8;p32"/>
            <p:cNvSpPr/>
            <p:nvPr/>
          </p:nvSpPr>
          <p:spPr>
            <a:xfrm>
              <a:off x="2264553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9;p32"/>
            <p:cNvSpPr/>
            <p:nvPr/>
          </p:nvSpPr>
          <p:spPr>
            <a:xfrm>
              <a:off x="2047898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179" y="0"/>
                  </a:moveTo>
                  <a:cubicBezTo>
                    <a:pt x="107" y="0"/>
                    <a:pt x="36" y="60"/>
                    <a:pt x="12" y="131"/>
                  </a:cubicBezTo>
                  <a:cubicBezTo>
                    <a:pt x="0" y="214"/>
                    <a:pt x="60" y="298"/>
                    <a:pt x="155" y="298"/>
                  </a:cubicBezTo>
                  <a:lnTo>
                    <a:pt x="2786" y="476"/>
                  </a:lnTo>
                  <a:lnTo>
                    <a:pt x="2798" y="476"/>
                  </a:lnTo>
                  <a:cubicBezTo>
                    <a:pt x="2869" y="476"/>
                    <a:pt x="2953" y="417"/>
                    <a:pt x="2953" y="333"/>
                  </a:cubicBezTo>
                  <a:cubicBezTo>
                    <a:pt x="2965" y="250"/>
                    <a:pt x="2905" y="179"/>
                    <a:pt x="2810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10;p32"/>
            <p:cNvSpPr/>
            <p:nvPr/>
          </p:nvSpPr>
          <p:spPr>
            <a:xfrm>
              <a:off x="1994814" y="4393795"/>
              <a:ext cx="198134" cy="116049"/>
            </a:xfrm>
            <a:custGeom>
              <a:avLst/>
              <a:gdLst/>
              <a:ahLst/>
              <a:cxnLst/>
              <a:rect l="l" t="t" r="r" b="b"/>
              <a:pathLst>
                <a:path w="4311" h="2525" extrusionOk="0">
                  <a:moveTo>
                    <a:pt x="1405" y="286"/>
                  </a:moveTo>
                  <a:cubicBezTo>
                    <a:pt x="1441" y="286"/>
                    <a:pt x="1465" y="310"/>
                    <a:pt x="1488" y="322"/>
                  </a:cubicBezTo>
                  <a:cubicBezTo>
                    <a:pt x="1548" y="370"/>
                    <a:pt x="1584" y="441"/>
                    <a:pt x="1631" y="501"/>
                  </a:cubicBezTo>
                  <a:cubicBezTo>
                    <a:pt x="1798" y="787"/>
                    <a:pt x="1869" y="1084"/>
                    <a:pt x="1941" y="1394"/>
                  </a:cubicBezTo>
                  <a:cubicBezTo>
                    <a:pt x="1941" y="1513"/>
                    <a:pt x="1977" y="1620"/>
                    <a:pt x="2000" y="1715"/>
                  </a:cubicBezTo>
                  <a:lnTo>
                    <a:pt x="1965" y="1680"/>
                  </a:lnTo>
                  <a:cubicBezTo>
                    <a:pt x="1703" y="1346"/>
                    <a:pt x="1500" y="965"/>
                    <a:pt x="1369" y="560"/>
                  </a:cubicBezTo>
                  <a:cubicBezTo>
                    <a:pt x="1322" y="441"/>
                    <a:pt x="1322" y="334"/>
                    <a:pt x="1369" y="310"/>
                  </a:cubicBezTo>
                  <a:cubicBezTo>
                    <a:pt x="1381" y="310"/>
                    <a:pt x="1393" y="286"/>
                    <a:pt x="1405" y="286"/>
                  </a:cubicBezTo>
                  <a:close/>
                  <a:moveTo>
                    <a:pt x="488" y="1025"/>
                  </a:moveTo>
                  <a:cubicBezTo>
                    <a:pt x="595" y="1025"/>
                    <a:pt x="691" y="1084"/>
                    <a:pt x="798" y="1144"/>
                  </a:cubicBezTo>
                  <a:cubicBezTo>
                    <a:pt x="1143" y="1346"/>
                    <a:pt x="1453" y="1584"/>
                    <a:pt x="1738" y="1870"/>
                  </a:cubicBezTo>
                  <a:cubicBezTo>
                    <a:pt x="1750" y="1894"/>
                    <a:pt x="1774" y="1906"/>
                    <a:pt x="1798" y="1941"/>
                  </a:cubicBezTo>
                  <a:cubicBezTo>
                    <a:pt x="1346" y="1846"/>
                    <a:pt x="869" y="1632"/>
                    <a:pt x="488" y="1299"/>
                  </a:cubicBezTo>
                  <a:cubicBezTo>
                    <a:pt x="357" y="1215"/>
                    <a:pt x="322" y="1156"/>
                    <a:pt x="334" y="1108"/>
                  </a:cubicBezTo>
                  <a:cubicBezTo>
                    <a:pt x="334" y="1060"/>
                    <a:pt x="417" y="1025"/>
                    <a:pt x="488" y="1025"/>
                  </a:cubicBezTo>
                  <a:close/>
                  <a:moveTo>
                    <a:pt x="1374" y="1"/>
                  </a:moveTo>
                  <a:cubicBezTo>
                    <a:pt x="1292" y="1"/>
                    <a:pt x="1215" y="25"/>
                    <a:pt x="1155" y="72"/>
                  </a:cubicBezTo>
                  <a:cubicBezTo>
                    <a:pt x="1048" y="144"/>
                    <a:pt x="965" y="322"/>
                    <a:pt x="1072" y="644"/>
                  </a:cubicBezTo>
                  <a:cubicBezTo>
                    <a:pt x="1107" y="798"/>
                    <a:pt x="1167" y="929"/>
                    <a:pt x="1226" y="1084"/>
                  </a:cubicBezTo>
                  <a:cubicBezTo>
                    <a:pt x="1143" y="1001"/>
                    <a:pt x="1036" y="941"/>
                    <a:pt x="929" y="882"/>
                  </a:cubicBezTo>
                  <a:cubicBezTo>
                    <a:pt x="798" y="810"/>
                    <a:pt x="655" y="727"/>
                    <a:pt x="476" y="727"/>
                  </a:cubicBezTo>
                  <a:cubicBezTo>
                    <a:pt x="274" y="727"/>
                    <a:pt x="60" y="858"/>
                    <a:pt x="24" y="1084"/>
                  </a:cubicBezTo>
                  <a:cubicBezTo>
                    <a:pt x="0" y="1322"/>
                    <a:pt x="203" y="1477"/>
                    <a:pt x="274" y="1537"/>
                  </a:cubicBezTo>
                  <a:cubicBezTo>
                    <a:pt x="536" y="1751"/>
                    <a:pt x="869" y="1953"/>
                    <a:pt x="1250" y="2096"/>
                  </a:cubicBezTo>
                  <a:cubicBezTo>
                    <a:pt x="1226" y="2180"/>
                    <a:pt x="1310" y="2251"/>
                    <a:pt x="1381" y="2251"/>
                  </a:cubicBezTo>
                  <a:lnTo>
                    <a:pt x="2167" y="2334"/>
                  </a:lnTo>
                  <a:cubicBezTo>
                    <a:pt x="2203" y="2346"/>
                    <a:pt x="2215" y="2358"/>
                    <a:pt x="2239" y="2358"/>
                  </a:cubicBezTo>
                  <a:cubicBezTo>
                    <a:pt x="2262" y="2358"/>
                    <a:pt x="2286" y="2358"/>
                    <a:pt x="2298" y="2346"/>
                  </a:cubicBezTo>
                  <a:lnTo>
                    <a:pt x="4132" y="2525"/>
                  </a:lnTo>
                  <a:lnTo>
                    <a:pt x="4144" y="2525"/>
                  </a:lnTo>
                  <a:cubicBezTo>
                    <a:pt x="4227" y="2525"/>
                    <a:pt x="4298" y="2465"/>
                    <a:pt x="4298" y="2394"/>
                  </a:cubicBezTo>
                  <a:cubicBezTo>
                    <a:pt x="4310" y="2299"/>
                    <a:pt x="4239" y="2227"/>
                    <a:pt x="4167" y="2227"/>
                  </a:cubicBezTo>
                  <a:lnTo>
                    <a:pt x="2441" y="2061"/>
                  </a:lnTo>
                  <a:cubicBezTo>
                    <a:pt x="2334" y="1834"/>
                    <a:pt x="2274" y="1584"/>
                    <a:pt x="2215" y="1334"/>
                  </a:cubicBezTo>
                  <a:cubicBezTo>
                    <a:pt x="2143" y="1001"/>
                    <a:pt x="2060" y="667"/>
                    <a:pt x="1869" y="346"/>
                  </a:cubicBezTo>
                  <a:cubicBezTo>
                    <a:pt x="1810" y="251"/>
                    <a:pt x="1738" y="144"/>
                    <a:pt x="1619" y="72"/>
                  </a:cubicBezTo>
                  <a:cubicBezTo>
                    <a:pt x="1542" y="25"/>
                    <a:pt x="1456" y="1"/>
                    <a:pt x="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11;p32"/>
            <p:cNvSpPr/>
            <p:nvPr/>
          </p:nvSpPr>
          <p:spPr>
            <a:xfrm>
              <a:off x="2521975" y="4405377"/>
              <a:ext cx="388362" cy="253194"/>
            </a:xfrm>
            <a:custGeom>
              <a:avLst/>
              <a:gdLst/>
              <a:ahLst/>
              <a:cxnLst/>
              <a:rect l="l" t="t" r="r" b="b"/>
              <a:pathLst>
                <a:path w="8450" h="5509" extrusionOk="0">
                  <a:moveTo>
                    <a:pt x="5399" y="1"/>
                  </a:moveTo>
                  <a:cubicBezTo>
                    <a:pt x="5319" y="1"/>
                    <a:pt x="5237" y="4"/>
                    <a:pt x="5151" y="11"/>
                  </a:cubicBezTo>
                  <a:cubicBezTo>
                    <a:pt x="3860" y="117"/>
                    <a:pt x="3217" y="1203"/>
                    <a:pt x="3293" y="1753"/>
                  </a:cubicBezTo>
                  <a:lnTo>
                    <a:pt x="3293" y="1753"/>
                  </a:lnTo>
                  <a:cubicBezTo>
                    <a:pt x="3292" y="1750"/>
                    <a:pt x="3290" y="1748"/>
                    <a:pt x="3289" y="1748"/>
                  </a:cubicBezTo>
                  <a:lnTo>
                    <a:pt x="3289" y="1748"/>
                  </a:lnTo>
                  <a:cubicBezTo>
                    <a:pt x="3180" y="1475"/>
                    <a:pt x="2961" y="1089"/>
                    <a:pt x="2282" y="796"/>
                  </a:cubicBezTo>
                  <a:cubicBezTo>
                    <a:pt x="2070" y="705"/>
                    <a:pt x="1852" y="662"/>
                    <a:pt x="1640" y="662"/>
                  </a:cubicBezTo>
                  <a:cubicBezTo>
                    <a:pt x="778" y="662"/>
                    <a:pt x="1" y="1361"/>
                    <a:pt x="20" y="2297"/>
                  </a:cubicBezTo>
                  <a:lnTo>
                    <a:pt x="55" y="5261"/>
                  </a:lnTo>
                  <a:cubicBezTo>
                    <a:pt x="55" y="5261"/>
                    <a:pt x="2065" y="5509"/>
                    <a:pt x="4882" y="5509"/>
                  </a:cubicBezTo>
                  <a:cubicBezTo>
                    <a:pt x="5973" y="5509"/>
                    <a:pt x="7186" y="5472"/>
                    <a:pt x="8449" y="5368"/>
                  </a:cubicBezTo>
                  <a:cubicBezTo>
                    <a:pt x="8021" y="4487"/>
                    <a:pt x="7902" y="3547"/>
                    <a:pt x="8330" y="2618"/>
                  </a:cubicBezTo>
                  <a:cubicBezTo>
                    <a:pt x="7663" y="2475"/>
                    <a:pt x="7628" y="2463"/>
                    <a:pt x="7354" y="2463"/>
                  </a:cubicBezTo>
                  <a:cubicBezTo>
                    <a:pt x="7354" y="2463"/>
                    <a:pt x="7598" y="1"/>
                    <a:pt x="5399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12;p32"/>
            <p:cNvSpPr/>
            <p:nvPr/>
          </p:nvSpPr>
          <p:spPr>
            <a:xfrm>
              <a:off x="2568257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13;p32"/>
            <p:cNvSpPr/>
            <p:nvPr/>
          </p:nvSpPr>
          <p:spPr>
            <a:xfrm>
              <a:off x="2522849" y="4528963"/>
              <a:ext cx="512776" cy="167570"/>
            </a:xfrm>
            <a:custGeom>
              <a:avLst/>
              <a:gdLst/>
              <a:ahLst/>
              <a:cxnLst/>
              <a:rect l="l" t="t" r="r" b="b"/>
              <a:pathLst>
                <a:path w="11157" h="3646" extrusionOk="0">
                  <a:moveTo>
                    <a:pt x="8276" y="1"/>
                  </a:moveTo>
                  <a:lnTo>
                    <a:pt x="8276" y="1"/>
                  </a:lnTo>
                  <a:cubicBezTo>
                    <a:pt x="7871" y="882"/>
                    <a:pt x="7942" y="1751"/>
                    <a:pt x="8311" y="2608"/>
                  </a:cubicBezTo>
                  <a:cubicBezTo>
                    <a:pt x="6752" y="2759"/>
                    <a:pt x="5258" y="2808"/>
                    <a:pt x="3978" y="2808"/>
                  </a:cubicBezTo>
                  <a:cubicBezTo>
                    <a:pt x="1631" y="2808"/>
                    <a:pt x="1" y="2644"/>
                    <a:pt x="1" y="2644"/>
                  </a:cubicBezTo>
                  <a:lnTo>
                    <a:pt x="1" y="3310"/>
                  </a:lnTo>
                  <a:cubicBezTo>
                    <a:pt x="1" y="3310"/>
                    <a:pt x="2304" y="3645"/>
                    <a:pt x="5090" y="3645"/>
                  </a:cubicBezTo>
                  <a:cubicBezTo>
                    <a:pt x="6854" y="3645"/>
                    <a:pt x="8812" y="3511"/>
                    <a:pt x="10502" y="3072"/>
                  </a:cubicBezTo>
                  <a:cubicBezTo>
                    <a:pt x="10502" y="3072"/>
                    <a:pt x="10657" y="2584"/>
                    <a:pt x="10621" y="2394"/>
                  </a:cubicBezTo>
                  <a:cubicBezTo>
                    <a:pt x="10633" y="2394"/>
                    <a:pt x="10657" y="2394"/>
                    <a:pt x="10657" y="2382"/>
                  </a:cubicBezTo>
                  <a:cubicBezTo>
                    <a:pt x="10657" y="2370"/>
                    <a:pt x="11157" y="560"/>
                    <a:pt x="8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14;p32"/>
            <p:cNvSpPr/>
            <p:nvPr/>
          </p:nvSpPr>
          <p:spPr>
            <a:xfrm>
              <a:off x="2729714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2786" y="0"/>
                  </a:moveTo>
                  <a:lnTo>
                    <a:pt x="155" y="179"/>
                  </a:lnTo>
                  <a:cubicBezTo>
                    <a:pt x="60" y="179"/>
                    <a:pt x="0" y="250"/>
                    <a:pt x="24" y="333"/>
                  </a:cubicBezTo>
                  <a:cubicBezTo>
                    <a:pt x="24" y="417"/>
                    <a:pt x="95" y="476"/>
                    <a:pt x="167" y="476"/>
                  </a:cubicBezTo>
                  <a:lnTo>
                    <a:pt x="179" y="476"/>
                  </a:lnTo>
                  <a:lnTo>
                    <a:pt x="2822" y="298"/>
                  </a:lnTo>
                  <a:cubicBezTo>
                    <a:pt x="2905" y="298"/>
                    <a:pt x="2965" y="214"/>
                    <a:pt x="2953" y="131"/>
                  </a:cubicBezTo>
                  <a:cubicBezTo>
                    <a:pt x="2941" y="60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15;p32"/>
            <p:cNvSpPr/>
            <p:nvPr/>
          </p:nvSpPr>
          <p:spPr>
            <a:xfrm>
              <a:off x="2720385" y="4393381"/>
              <a:ext cx="197582" cy="116463"/>
            </a:xfrm>
            <a:custGeom>
              <a:avLst/>
              <a:gdLst/>
              <a:ahLst/>
              <a:cxnLst/>
              <a:rect l="l" t="t" r="r" b="b"/>
              <a:pathLst>
                <a:path w="4299" h="2534" extrusionOk="0">
                  <a:moveTo>
                    <a:pt x="2930" y="307"/>
                  </a:moveTo>
                  <a:cubicBezTo>
                    <a:pt x="2942" y="307"/>
                    <a:pt x="2965" y="307"/>
                    <a:pt x="2977" y="331"/>
                  </a:cubicBezTo>
                  <a:cubicBezTo>
                    <a:pt x="3001" y="355"/>
                    <a:pt x="3001" y="450"/>
                    <a:pt x="2977" y="581"/>
                  </a:cubicBezTo>
                  <a:cubicBezTo>
                    <a:pt x="2846" y="986"/>
                    <a:pt x="2644" y="1355"/>
                    <a:pt x="2382" y="1700"/>
                  </a:cubicBezTo>
                  <a:lnTo>
                    <a:pt x="2334" y="1748"/>
                  </a:lnTo>
                  <a:cubicBezTo>
                    <a:pt x="2346" y="1629"/>
                    <a:pt x="2370" y="1522"/>
                    <a:pt x="2394" y="1415"/>
                  </a:cubicBezTo>
                  <a:cubicBezTo>
                    <a:pt x="2465" y="1105"/>
                    <a:pt x="2525" y="796"/>
                    <a:pt x="2704" y="522"/>
                  </a:cubicBezTo>
                  <a:cubicBezTo>
                    <a:pt x="2751" y="450"/>
                    <a:pt x="2799" y="379"/>
                    <a:pt x="2858" y="343"/>
                  </a:cubicBezTo>
                  <a:cubicBezTo>
                    <a:pt x="2882" y="331"/>
                    <a:pt x="2918" y="307"/>
                    <a:pt x="2930" y="307"/>
                  </a:cubicBezTo>
                  <a:close/>
                  <a:moveTo>
                    <a:pt x="3858" y="1034"/>
                  </a:moveTo>
                  <a:cubicBezTo>
                    <a:pt x="3930" y="1034"/>
                    <a:pt x="4001" y="1069"/>
                    <a:pt x="4001" y="1117"/>
                  </a:cubicBezTo>
                  <a:cubicBezTo>
                    <a:pt x="3989" y="1165"/>
                    <a:pt x="3978" y="1224"/>
                    <a:pt x="3858" y="1308"/>
                  </a:cubicBezTo>
                  <a:cubicBezTo>
                    <a:pt x="3466" y="1629"/>
                    <a:pt x="2989" y="1867"/>
                    <a:pt x="2549" y="1950"/>
                  </a:cubicBezTo>
                  <a:cubicBezTo>
                    <a:pt x="2561" y="1915"/>
                    <a:pt x="2584" y="1903"/>
                    <a:pt x="2608" y="1879"/>
                  </a:cubicBezTo>
                  <a:cubicBezTo>
                    <a:pt x="2882" y="1593"/>
                    <a:pt x="3204" y="1355"/>
                    <a:pt x="3537" y="1153"/>
                  </a:cubicBezTo>
                  <a:cubicBezTo>
                    <a:pt x="3644" y="1093"/>
                    <a:pt x="3751" y="1034"/>
                    <a:pt x="3858" y="1034"/>
                  </a:cubicBezTo>
                  <a:close/>
                  <a:moveTo>
                    <a:pt x="2937" y="1"/>
                  </a:moveTo>
                  <a:cubicBezTo>
                    <a:pt x="2855" y="1"/>
                    <a:pt x="2769" y="28"/>
                    <a:pt x="2692" y="81"/>
                  </a:cubicBezTo>
                  <a:cubicBezTo>
                    <a:pt x="2573" y="153"/>
                    <a:pt x="2513" y="260"/>
                    <a:pt x="2442" y="355"/>
                  </a:cubicBezTo>
                  <a:cubicBezTo>
                    <a:pt x="2251" y="676"/>
                    <a:pt x="2168" y="1010"/>
                    <a:pt x="2096" y="1343"/>
                  </a:cubicBezTo>
                  <a:cubicBezTo>
                    <a:pt x="2037" y="1593"/>
                    <a:pt x="1977" y="1843"/>
                    <a:pt x="1870" y="2070"/>
                  </a:cubicBezTo>
                  <a:lnTo>
                    <a:pt x="144" y="2236"/>
                  </a:lnTo>
                  <a:cubicBezTo>
                    <a:pt x="60" y="2248"/>
                    <a:pt x="1" y="2308"/>
                    <a:pt x="13" y="2403"/>
                  </a:cubicBezTo>
                  <a:cubicBezTo>
                    <a:pt x="25" y="2474"/>
                    <a:pt x="84" y="2534"/>
                    <a:pt x="168" y="2534"/>
                  </a:cubicBezTo>
                  <a:lnTo>
                    <a:pt x="179" y="2534"/>
                  </a:lnTo>
                  <a:lnTo>
                    <a:pt x="2013" y="2355"/>
                  </a:lnTo>
                  <a:cubicBezTo>
                    <a:pt x="2025" y="2355"/>
                    <a:pt x="2037" y="2367"/>
                    <a:pt x="2073" y="2367"/>
                  </a:cubicBezTo>
                  <a:cubicBezTo>
                    <a:pt x="2096" y="2367"/>
                    <a:pt x="2108" y="2355"/>
                    <a:pt x="2144" y="2343"/>
                  </a:cubicBezTo>
                  <a:lnTo>
                    <a:pt x="2930" y="2260"/>
                  </a:lnTo>
                  <a:cubicBezTo>
                    <a:pt x="3025" y="2248"/>
                    <a:pt x="3085" y="2189"/>
                    <a:pt x="3061" y="2093"/>
                  </a:cubicBezTo>
                  <a:cubicBezTo>
                    <a:pt x="3430" y="1950"/>
                    <a:pt x="3775" y="1760"/>
                    <a:pt x="4025" y="1546"/>
                  </a:cubicBezTo>
                  <a:cubicBezTo>
                    <a:pt x="4108" y="1486"/>
                    <a:pt x="4299" y="1319"/>
                    <a:pt x="4287" y="1081"/>
                  </a:cubicBezTo>
                  <a:cubicBezTo>
                    <a:pt x="4275" y="867"/>
                    <a:pt x="4037" y="736"/>
                    <a:pt x="3835" y="736"/>
                  </a:cubicBezTo>
                  <a:cubicBezTo>
                    <a:pt x="3656" y="736"/>
                    <a:pt x="3513" y="819"/>
                    <a:pt x="3382" y="891"/>
                  </a:cubicBezTo>
                  <a:cubicBezTo>
                    <a:pt x="3275" y="950"/>
                    <a:pt x="3180" y="1010"/>
                    <a:pt x="3085" y="1093"/>
                  </a:cubicBezTo>
                  <a:cubicBezTo>
                    <a:pt x="3144" y="950"/>
                    <a:pt x="3204" y="807"/>
                    <a:pt x="3239" y="653"/>
                  </a:cubicBezTo>
                  <a:cubicBezTo>
                    <a:pt x="3346" y="331"/>
                    <a:pt x="3263" y="165"/>
                    <a:pt x="3156" y="81"/>
                  </a:cubicBezTo>
                  <a:cubicBezTo>
                    <a:pt x="3096" y="28"/>
                    <a:pt x="3019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799;p37"/>
          <p:cNvGrpSpPr/>
          <p:nvPr/>
        </p:nvGrpSpPr>
        <p:grpSpPr>
          <a:xfrm>
            <a:off x="7321484" y="291846"/>
            <a:ext cx="1407609" cy="1583414"/>
            <a:chOff x="1818525" y="2700024"/>
            <a:chExt cx="1836877" cy="2229198"/>
          </a:xfrm>
        </p:grpSpPr>
        <p:sp>
          <p:nvSpPr>
            <p:cNvPr id="97" name="Google Shape;800;p37"/>
            <p:cNvSpPr/>
            <p:nvPr/>
          </p:nvSpPr>
          <p:spPr>
            <a:xfrm>
              <a:off x="3089324" y="3389752"/>
              <a:ext cx="566077" cy="945998"/>
            </a:xfrm>
            <a:custGeom>
              <a:avLst/>
              <a:gdLst/>
              <a:ahLst/>
              <a:cxnLst/>
              <a:rect l="l" t="t" r="r" b="b"/>
              <a:pathLst>
                <a:path w="7216" h="12059" extrusionOk="0">
                  <a:moveTo>
                    <a:pt x="25" y="8917"/>
                  </a:moveTo>
                  <a:lnTo>
                    <a:pt x="1" y="8929"/>
                  </a:lnTo>
                  <a:cubicBezTo>
                    <a:pt x="1" y="8933"/>
                    <a:pt x="4" y="8935"/>
                    <a:pt x="8" y="8935"/>
                  </a:cubicBezTo>
                  <a:cubicBezTo>
                    <a:pt x="16" y="8935"/>
                    <a:pt x="29" y="8929"/>
                    <a:pt x="29" y="8929"/>
                  </a:cubicBezTo>
                  <a:lnTo>
                    <a:pt x="25" y="8917"/>
                  </a:lnTo>
                  <a:close/>
                  <a:moveTo>
                    <a:pt x="4324" y="1"/>
                  </a:moveTo>
                  <a:lnTo>
                    <a:pt x="4029" y="1306"/>
                  </a:lnTo>
                  <a:lnTo>
                    <a:pt x="3847" y="1966"/>
                  </a:lnTo>
                  <a:lnTo>
                    <a:pt x="3763" y="2275"/>
                  </a:lnTo>
                  <a:lnTo>
                    <a:pt x="3706" y="2429"/>
                  </a:lnTo>
                  <a:lnTo>
                    <a:pt x="3650" y="2598"/>
                  </a:lnTo>
                  <a:lnTo>
                    <a:pt x="3440" y="3229"/>
                  </a:lnTo>
                  <a:lnTo>
                    <a:pt x="3341" y="3538"/>
                  </a:lnTo>
                  <a:lnTo>
                    <a:pt x="3215" y="3861"/>
                  </a:lnTo>
                  <a:lnTo>
                    <a:pt x="2976" y="4465"/>
                  </a:lnTo>
                  <a:lnTo>
                    <a:pt x="2710" y="5068"/>
                  </a:lnTo>
                  <a:cubicBezTo>
                    <a:pt x="2345" y="5854"/>
                    <a:pt x="1924" y="6612"/>
                    <a:pt x="1446" y="7300"/>
                  </a:cubicBezTo>
                  <a:cubicBezTo>
                    <a:pt x="1194" y="7623"/>
                    <a:pt x="955" y="7960"/>
                    <a:pt x="688" y="8241"/>
                  </a:cubicBezTo>
                  <a:cubicBezTo>
                    <a:pt x="562" y="8395"/>
                    <a:pt x="422" y="8522"/>
                    <a:pt x="295" y="8648"/>
                  </a:cubicBezTo>
                  <a:cubicBezTo>
                    <a:pt x="239" y="8704"/>
                    <a:pt x="183" y="8774"/>
                    <a:pt x="113" y="8816"/>
                  </a:cubicBezTo>
                  <a:lnTo>
                    <a:pt x="15" y="8887"/>
                  </a:lnTo>
                  <a:lnTo>
                    <a:pt x="25" y="8917"/>
                  </a:lnTo>
                  <a:lnTo>
                    <a:pt x="29" y="8915"/>
                  </a:lnTo>
                  <a:lnTo>
                    <a:pt x="2457" y="12059"/>
                  </a:lnTo>
                  <a:lnTo>
                    <a:pt x="2555" y="11989"/>
                  </a:lnTo>
                  <a:lnTo>
                    <a:pt x="2597" y="11933"/>
                  </a:lnTo>
                  <a:lnTo>
                    <a:pt x="2710" y="11848"/>
                  </a:lnTo>
                  <a:cubicBezTo>
                    <a:pt x="2780" y="11792"/>
                    <a:pt x="2836" y="11722"/>
                    <a:pt x="2878" y="11666"/>
                  </a:cubicBezTo>
                  <a:cubicBezTo>
                    <a:pt x="2934" y="11610"/>
                    <a:pt x="2990" y="11540"/>
                    <a:pt x="3047" y="11497"/>
                  </a:cubicBezTo>
                  <a:lnTo>
                    <a:pt x="3201" y="11315"/>
                  </a:lnTo>
                  <a:cubicBezTo>
                    <a:pt x="3398" y="11090"/>
                    <a:pt x="3566" y="10866"/>
                    <a:pt x="3720" y="10627"/>
                  </a:cubicBezTo>
                  <a:cubicBezTo>
                    <a:pt x="4057" y="10178"/>
                    <a:pt x="4338" y="9715"/>
                    <a:pt x="4619" y="9252"/>
                  </a:cubicBezTo>
                  <a:cubicBezTo>
                    <a:pt x="5152" y="8311"/>
                    <a:pt x="5559" y="7328"/>
                    <a:pt x="5910" y="6374"/>
                  </a:cubicBezTo>
                  <a:lnTo>
                    <a:pt x="6163" y="5630"/>
                  </a:lnTo>
                  <a:lnTo>
                    <a:pt x="6373" y="4900"/>
                  </a:lnTo>
                  <a:lnTo>
                    <a:pt x="6486" y="4521"/>
                  </a:lnTo>
                  <a:cubicBezTo>
                    <a:pt x="6514" y="4409"/>
                    <a:pt x="6528" y="4282"/>
                    <a:pt x="6570" y="4156"/>
                  </a:cubicBezTo>
                  <a:lnTo>
                    <a:pt x="6738" y="3412"/>
                  </a:lnTo>
                  <a:lnTo>
                    <a:pt x="6781" y="3229"/>
                  </a:lnTo>
                  <a:lnTo>
                    <a:pt x="6809" y="3033"/>
                  </a:lnTo>
                  <a:lnTo>
                    <a:pt x="6879" y="2668"/>
                  </a:lnTo>
                  <a:lnTo>
                    <a:pt x="7019" y="1924"/>
                  </a:lnTo>
                  <a:lnTo>
                    <a:pt x="7216" y="436"/>
                  </a:lnTo>
                  <a:lnTo>
                    <a:pt x="4324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1;p37"/>
            <p:cNvSpPr/>
            <p:nvPr/>
          </p:nvSpPr>
          <p:spPr>
            <a:xfrm>
              <a:off x="2003508" y="3506485"/>
              <a:ext cx="605772" cy="935016"/>
            </a:xfrm>
            <a:custGeom>
              <a:avLst/>
              <a:gdLst/>
              <a:ahLst/>
              <a:cxnLst/>
              <a:rect l="l" t="t" r="r" b="b"/>
              <a:pathLst>
                <a:path w="7722" h="11919" extrusionOk="0">
                  <a:moveTo>
                    <a:pt x="7707" y="8634"/>
                  </a:moveTo>
                  <a:lnTo>
                    <a:pt x="7699" y="8645"/>
                  </a:lnTo>
                  <a:lnTo>
                    <a:pt x="7699" y="8645"/>
                  </a:lnTo>
                  <a:lnTo>
                    <a:pt x="7707" y="8648"/>
                  </a:lnTo>
                  <a:cubicBezTo>
                    <a:pt x="7707" y="8648"/>
                    <a:pt x="7713" y="8660"/>
                    <a:pt x="7718" y="8660"/>
                  </a:cubicBezTo>
                  <a:cubicBezTo>
                    <a:pt x="7720" y="8660"/>
                    <a:pt x="7721" y="8657"/>
                    <a:pt x="7721" y="8648"/>
                  </a:cubicBezTo>
                  <a:lnTo>
                    <a:pt x="7707" y="8634"/>
                  </a:lnTo>
                  <a:close/>
                  <a:moveTo>
                    <a:pt x="2878" y="1"/>
                  </a:moveTo>
                  <a:lnTo>
                    <a:pt x="1" y="604"/>
                  </a:lnTo>
                  <a:lnTo>
                    <a:pt x="324" y="2050"/>
                  </a:lnTo>
                  <a:lnTo>
                    <a:pt x="492" y="2794"/>
                  </a:lnTo>
                  <a:lnTo>
                    <a:pt x="576" y="3159"/>
                  </a:lnTo>
                  <a:lnTo>
                    <a:pt x="632" y="3356"/>
                  </a:lnTo>
                  <a:lnTo>
                    <a:pt x="689" y="3524"/>
                  </a:lnTo>
                  <a:lnTo>
                    <a:pt x="899" y="4268"/>
                  </a:lnTo>
                  <a:lnTo>
                    <a:pt x="997" y="4633"/>
                  </a:lnTo>
                  <a:lnTo>
                    <a:pt x="1124" y="4998"/>
                  </a:lnTo>
                  <a:lnTo>
                    <a:pt x="1390" y="5728"/>
                  </a:lnTo>
                  <a:lnTo>
                    <a:pt x="1685" y="6444"/>
                  </a:lnTo>
                  <a:cubicBezTo>
                    <a:pt x="2092" y="7413"/>
                    <a:pt x="2570" y="8339"/>
                    <a:pt x="3145" y="9251"/>
                  </a:cubicBezTo>
                  <a:cubicBezTo>
                    <a:pt x="3440" y="9701"/>
                    <a:pt x="3735" y="10150"/>
                    <a:pt x="4114" y="10585"/>
                  </a:cubicBezTo>
                  <a:cubicBezTo>
                    <a:pt x="4282" y="10810"/>
                    <a:pt x="4493" y="11020"/>
                    <a:pt x="4689" y="11231"/>
                  </a:cubicBezTo>
                  <a:lnTo>
                    <a:pt x="4844" y="11385"/>
                  </a:lnTo>
                  <a:cubicBezTo>
                    <a:pt x="4900" y="11441"/>
                    <a:pt x="4956" y="11497"/>
                    <a:pt x="5026" y="11554"/>
                  </a:cubicBezTo>
                  <a:cubicBezTo>
                    <a:pt x="5068" y="11596"/>
                    <a:pt x="5124" y="11652"/>
                    <a:pt x="5195" y="11708"/>
                  </a:cubicBezTo>
                  <a:lnTo>
                    <a:pt x="5307" y="11792"/>
                  </a:lnTo>
                  <a:lnTo>
                    <a:pt x="5349" y="11848"/>
                  </a:lnTo>
                  <a:lnTo>
                    <a:pt x="5447" y="11919"/>
                  </a:lnTo>
                  <a:lnTo>
                    <a:pt x="7699" y="8645"/>
                  </a:lnTo>
                  <a:lnTo>
                    <a:pt x="7699" y="8645"/>
                  </a:lnTo>
                  <a:lnTo>
                    <a:pt x="7665" y="8634"/>
                  </a:lnTo>
                  <a:lnTo>
                    <a:pt x="7581" y="8564"/>
                  </a:lnTo>
                  <a:cubicBezTo>
                    <a:pt x="7525" y="8536"/>
                    <a:pt x="7455" y="8465"/>
                    <a:pt x="7384" y="8409"/>
                  </a:cubicBezTo>
                  <a:cubicBezTo>
                    <a:pt x="7244" y="8283"/>
                    <a:pt x="7104" y="8157"/>
                    <a:pt x="6963" y="8016"/>
                  </a:cubicBezTo>
                  <a:cubicBezTo>
                    <a:pt x="6682" y="7735"/>
                    <a:pt x="6430" y="7427"/>
                    <a:pt x="6163" y="7104"/>
                  </a:cubicBezTo>
                  <a:cubicBezTo>
                    <a:pt x="5630" y="6458"/>
                    <a:pt x="5180" y="5742"/>
                    <a:pt x="4773" y="4970"/>
                  </a:cubicBezTo>
                  <a:lnTo>
                    <a:pt x="4479" y="4381"/>
                  </a:lnTo>
                  <a:lnTo>
                    <a:pt x="4198" y="3791"/>
                  </a:lnTo>
                  <a:lnTo>
                    <a:pt x="4058" y="3496"/>
                  </a:lnTo>
                  <a:cubicBezTo>
                    <a:pt x="4015" y="3384"/>
                    <a:pt x="3973" y="3286"/>
                    <a:pt x="3931" y="3173"/>
                  </a:cubicBezTo>
                  <a:lnTo>
                    <a:pt x="3693" y="2570"/>
                  </a:lnTo>
                  <a:lnTo>
                    <a:pt x="3622" y="2401"/>
                  </a:lnTo>
                  <a:lnTo>
                    <a:pt x="3566" y="2247"/>
                  </a:lnTo>
                  <a:lnTo>
                    <a:pt x="3454" y="1938"/>
                  </a:lnTo>
                  <a:lnTo>
                    <a:pt x="3243" y="1306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2;p37"/>
            <p:cNvSpPr/>
            <p:nvPr/>
          </p:nvSpPr>
          <p:spPr>
            <a:xfrm>
              <a:off x="2199553" y="3983144"/>
              <a:ext cx="383294" cy="485904"/>
            </a:xfrm>
            <a:custGeom>
              <a:avLst/>
              <a:gdLst/>
              <a:ahLst/>
              <a:cxnLst/>
              <a:rect l="l" t="t" r="r" b="b"/>
              <a:pathLst>
                <a:path w="4886" h="6194" extrusionOk="0">
                  <a:moveTo>
                    <a:pt x="3514" y="1"/>
                  </a:moveTo>
                  <a:cubicBezTo>
                    <a:pt x="3496" y="1"/>
                    <a:pt x="3481" y="6"/>
                    <a:pt x="3468" y="17"/>
                  </a:cubicBezTo>
                  <a:cubicBezTo>
                    <a:pt x="1727" y="1505"/>
                    <a:pt x="0" y="3091"/>
                    <a:pt x="0" y="3091"/>
                  </a:cubicBezTo>
                  <a:cubicBezTo>
                    <a:pt x="0" y="3091"/>
                    <a:pt x="2190" y="6179"/>
                    <a:pt x="3454" y="6194"/>
                  </a:cubicBezTo>
                  <a:lnTo>
                    <a:pt x="4885" y="817"/>
                  </a:lnTo>
                  <a:lnTo>
                    <a:pt x="4885" y="817"/>
                  </a:lnTo>
                  <a:cubicBezTo>
                    <a:pt x="4876" y="818"/>
                    <a:pt x="4867" y="818"/>
                    <a:pt x="4858" y="818"/>
                  </a:cubicBezTo>
                  <a:cubicBezTo>
                    <a:pt x="4270" y="818"/>
                    <a:pt x="3733" y="1"/>
                    <a:pt x="3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3;p37"/>
            <p:cNvSpPr/>
            <p:nvPr/>
          </p:nvSpPr>
          <p:spPr>
            <a:xfrm>
              <a:off x="2183000" y="3972082"/>
              <a:ext cx="300689" cy="270644"/>
            </a:xfrm>
            <a:custGeom>
              <a:avLst/>
              <a:gdLst/>
              <a:ahLst/>
              <a:cxnLst/>
              <a:rect l="l" t="t" r="r" b="b"/>
              <a:pathLst>
                <a:path w="3833" h="3450" extrusionOk="0">
                  <a:moveTo>
                    <a:pt x="3363" y="1"/>
                  </a:moveTo>
                  <a:cubicBezTo>
                    <a:pt x="3306" y="1"/>
                    <a:pt x="3246" y="37"/>
                    <a:pt x="3215" y="88"/>
                  </a:cubicBezTo>
                  <a:cubicBezTo>
                    <a:pt x="2710" y="1099"/>
                    <a:pt x="436" y="2657"/>
                    <a:pt x="99" y="2881"/>
                  </a:cubicBezTo>
                  <a:cubicBezTo>
                    <a:pt x="29" y="2909"/>
                    <a:pt x="1" y="3022"/>
                    <a:pt x="43" y="3092"/>
                  </a:cubicBezTo>
                  <a:cubicBezTo>
                    <a:pt x="43" y="3092"/>
                    <a:pt x="186" y="3450"/>
                    <a:pt x="359" y="3450"/>
                  </a:cubicBezTo>
                  <a:cubicBezTo>
                    <a:pt x="389" y="3450"/>
                    <a:pt x="419" y="3439"/>
                    <a:pt x="450" y="3415"/>
                  </a:cubicBezTo>
                  <a:cubicBezTo>
                    <a:pt x="815" y="3176"/>
                    <a:pt x="3201" y="1548"/>
                    <a:pt x="3805" y="369"/>
                  </a:cubicBezTo>
                  <a:cubicBezTo>
                    <a:pt x="3833" y="284"/>
                    <a:pt x="3805" y="172"/>
                    <a:pt x="3707" y="144"/>
                  </a:cubicBezTo>
                  <a:lnTo>
                    <a:pt x="3426" y="18"/>
                  </a:lnTo>
                  <a:cubicBezTo>
                    <a:pt x="3407" y="6"/>
                    <a:pt x="3385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04;p37"/>
            <p:cNvSpPr/>
            <p:nvPr/>
          </p:nvSpPr>
          <p:spPr>
            <a:xfrm>
              <a:off x="3058493" y="4025428"/>
              <a:ext cx="324930" cy="482687"/>
            </a:xfrm>
            <a:custGeom>
              <a:avLst/>
              <a:gdLst/>
              <a:ahLst/>
              <a:cxnLst/>
              <a:rect l="l" t="t" r="r" b="b"/>
              <a:pathLst>
                <a:path w="4142" h="6153" extrusionOk="0">
                  <a:moveTo>
                    <a:pt x="1351" y="1"/>
                  </a:moveTo>
                  <a:cubicBezTo>
                    <a:pt x="1150" y="1"/>
                    <a:pt x="601" y="625"/>
                    <a:pt x="105" y="625"/>
                  </a:cubicBezTo>
                  <a:cubicBezTo>
                    <a:pt x="70" y="625"/>
                    <a:pt x="35" y="622"/>
                    <a:pt x="0" y="615"/>
                  </a:cubicBezTo>
                  <a:lnTo>
                    <a:pt x="0" y="615"/>
                  </a:lnTo>
                  <a:lnTo>
                    <a:pt x="590" y="6146"/>
                  </a:lnTo>
                  <a:cubicBezTo>
                    <a:pt x="622" y="6150"/>
                    <a:pt x="655" y="6152"/>
                    <a:pt x="689" y="6152"/>
                  </a:cubicBezTo>
                  <a:cubicBezTo>
                    <a:pt x="1884" y="6152"/>
                    <a:pt x="4141" y="3563"/>
                    <a:pt x="4141" y="3563"/>
                  </a:cubicBezTo>
                  <a:cubicBezTo>
                    <a:pt x="4141" y="3563"/>
                    <a:pt x="2780" y="1738"/>
                    <a:pt x="1404" y="26"/>
                  </a:cubicBezTo>
                  <a:cubicBezTo>
                    <a:pt x="1391" y="8"/>
                    <a:pt x="137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05;p37"/>
            <p:cNvSpPr/>
            <p:nvPr/>
          </p:nvSpPr>
          <p:spPr>
            <a:xfrm>
              <a:off x="2354804" y="4047159"/>
              <a:ext cx="759921" cy="882064"/>
            </a:xfrm>
            <a:custGeom>
              <a:avLst/>
              <a:gdLst/>
              <a:ahLst/>
              <a:cxnLst/>
              <a:rect l="l" t="t" r="r" b="b"/>
              <a:pathLst>
                <a:path w="9687" h="11244" extrusionOk="0">
                  <a:moveTo>
                    <a:pt x="2075" y="0"/>
                  </a:moveTo>
                  <a:cubicBezTo>
                    <a:pt x="1992" y="0"/>
                    <a:pt x="1909" y="1"/>
                    <a:pt x="1825" y="1"/>
                  </a:cubicBezTo>
                  <a:cubicBezTo>
                    <a:pt x="1348" y="1"/>
                    <a:pt x="702" y="5265"/>
                    <a:pt x="702" y="5265"/>
                  </a:cubicBezTo>
                  <a:lnTo>
                    <a:pt x="1" y="9940"/>
                  </a:lnTo>
                  <a:cubicBezTo>
                    <a:pt x="1" y="9940"/>
                    <a:pt x="1924" y="11007"/>
                    <a:pt x="4703" y="11217"/>
                  </a:cubicBezTo>
                  <a:lnTo>
                    <a:pt x="4773" y="11217"/>
                  </a:lnTo>
                  <a:cubicBezTo>
                    <a:pt x="5052" y="11235"/>
                    <a:pt x="5324" y="11244"/>
                    <a:pt x="5589" y="11244"/>
                  </a:cubicBezTo>
                  <a:cubicBezTo>
                    <a:pt x="7950" y="11244"/>
                    <a:pt x="9686" y="10585"/>
                    <a:pt x="9686" y="10585"/>
                  </a:cubicBezTo>
                  <a:lnTo>
                    <a:pt x="9616" y="5869"/>
                  </a:lnTo>
                  <a:cubicBezTo>
                    <a:pt x="9532" y="3679"/>
                    <a:pt x="9504" y="282"/>
                    <a:pt x="9518" y="268"/>
                  </a:cubicBezTo>
                  <a:cubicBezTo>
                    <a:pt x="8755" y="146"/>
                    <a:pt x="7963" y="111"/>
                    <a:pt x="7281" y="111"/>
                  </a:cubicBezTo>
                  <a:cubicBezTo>
                    <a:pt x="6395" y="111"/>
                    <a:pt x="5695" y="170"/>
                    <a:pt x="5489" y="170"/>
                  </a:cubicBezTo>
                  <a:cubicBezTo>
                    <a:pt x="5155" y="130"/>
                    <a:pt x="3738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06;p37"/>
            <p:cNvSpPr/>
            <p:nvPr/>
          </p:nvSpPr>
          <p:spPr>
            <a:xfrm>
              <a:off x="2623492" y="4105603"/>
              <a:ext cx="348072" cy="180821"/>
            </a:xfrm>
            <a:custGeom>
              <a:avLst/>
              <a:gdLst/>
              <a:ahLst/>
              <a:cxnLst/>
              <a:rect l="l" t="t" r="r" b="b"/>
              <a:pathLst>
                <a:path w="4437" h="2305" extrusionOk="0">
                  <a:moveTo>
                    <a:pt x="528" y="27"/>
                  </a:moveTo>
                  <a:cubicBezTo>
                    <a:pt x="45" y="27"/>
                    <a:pt x="71" y="435"/>
                    <a:pt x="71" y="435"/>
                  </a:cubicBezTo>
                  <a:cubicBezTo>
                    <a:pt x="1" y="1418"/>
                    <a:pt x="745" y="2162"/>
                    <a:pt x="1727" y="2232"/>
                  </a:cubicBezTo>
                  <a:lnTo>
                    <a:pt x="2766" y="2302"/>
                  </a:lnTo>
                  <a:cubicBezTo>
                    <a:pt x="2792" y="2304"/>
                    <a:pt x="2818" y="2304"/>
                    <a:pt x="2844" y="2304"/>
                  </a:cubicBezTo>
                  <a:cubicBezTo>
                    <a:pt x="3654" y="2304"/>
                    <a:pt x="4354" y="1673"/>
                    <a:pt x="4394" y="856"/>
                  </a:cubicBezTo>
                  <a:cubicBezTo>
                    <a:pt x="4394" y="856"/>
                    <a:pt x="4437" y="477"/>
                    <a:pt x="3945" y="351"/>
                  </a:cubicBezTo>
                  <a:cubicBezTo>
                    <a:pt x="2499" y="0"/>
                    <a:pt x="1236" y="84"/>
                    <a:pt x="576" y="28"/>
                  </a:cubicBezTo>
                  <a:cubicBezTo>
                    <a:pt x="560" y="27"/>
                    <a:pt x="543" y="27"/>
                    <a:pt x="5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07;p37"/>
            <p:cNvSpPr/>
            <p:nvPr/>
          </p:nvSpPr>
          <p:spPr>
            <a:xfrm>
              <a:off x="3152083" y="4017191"/>
              <a:ext cx="245619" cy="302572"/>
            </a:xfrm>
            <a:custGeom>
              <a:avLst/>
              <a:gdLst/>
              <a:ahLst/>
              <a:cxnLst/>
              <a:rect l="l" t="t" r="r" b="b"/>
              <a:pathLst>
                <a:path w="3131" h="3857" extrusionOk="0">
                  <a:moveTo>
                    <a:pt x="462" y="1"/>
                  </a:moveTo>
                  <a:cubicBezTo>
                    <a:pt x="449" y="1"/>
                    <a:pt x="435" y="2"/>
                    <a:pt x="422" y="4"/>
                  </a:cubicBezTo>
                  <a:lnTo>
                    <a:pt x="141" y="88"/>
                  </a:lnTo>
                  <a:cubicBezTo>
                    <a:pt x="43" y="102"/>
                    <a:pt x="1" y="215"/>
                    <a:pt x="29" y="299"/>
                  </a:cubicBezTo>
                  <a:cubicBezTo>
                    <a:pt x="422" y="1562"/>
                    <a:pt x="2359" y="3499"/>
                    <a:pt x="2654" y="3808"/>
                  </a:cubicBezTo>
                  <a:cubicBezTo>
                    <a:pt x="2688" y="3843"/>
                    <a:pt x="2724" y="3857"/>
                    <a:pt x="2759" y="3857"/>
                  </a:cubicBezTo>
                  <a:cubicBezTo>
                    <a:pt x="2926" y="3857"/>
                    <a:pt x="3089" y="3542"/>
                    <a:pt x="3089" y="3542"/>
                  </a:cubicBezTo>
                  <a:cubicBezTo>
                    <a:pt x="3131" y="3471"/>
                    <a:pt x="3117" y="3373"/>
                    <a:pt x="3061" y="3317"/>
                  </a:cubicBezTo>
                  <a:cubicBezTo>
                    <a:pt x="2780" y="3050"/>
                    <a:pt x="941" y="1183"/>
                    <a:pt x="604" y="102"/>
                  </a:cubicBezTo>
                  <a:cubicBezTo>
                    <a:pt x="592" y="32"/>
                    <a:pt x="531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08;p37"/>
            <p:cNvSpPr/>
            <p:nvPr/>
          </p:nvSpPr>
          <p:spPr>
            <a:xfrm>
              <a:off x="2676367" y="3883984"/>
              <a:ext cx="259975" cy="366585"/>
            </a:xfrm>
            <a:custGeom>
              <a:avLst/>
              <a:gdLst/>
              <a:ahLst/>
              <a:cxnLst/>
              <a:rect l="l" t="t" r="r" b="b"/>
              <a:pathLst>
                <a:path w="3314" h="4673" extrusionOk="0">
                  <a:moveTo>
                    <a:pt x="1693" y="0"/>
                  </a:moveTo>
                  <a:cubicBezTo>
                    <a:pt x="911" y="0"/>
                    <a:pt x="265" y="600"/>
                    <a:pt x="211" y="1379"/>
                  </a:cubicBezTo>
                  <a:lnTo>
                    <a:pt x="71" y="3485"/>
                  </a:lnTo>
                  <a:cubicBezTo>
                    <a:pt x="1" y="4299"/>
                    <a:pt x="660" y="4608"/>
                    <a:pt x="1474" y="4664"/>
                  </a:cubicBezTo>
                  <a:lnTo>
                    <a:pt x="1573" y="4664"/>
                  </a:lnTo>
                  <a:cubicBezTo>
                    <a:pt x="1653" y="4670"/>
                    <a:pt x="1732" y="4673"/>
                    <a:pt x="1810" y="4673"/>
                  </a:cubicBezTo>
                  <a:cubicBezTo>
                    <a:pt x="2514" y="4673"/>
                    <a:pt x="3068" y="4428"/>
                    <a:pt x="3131" y="3681"/>
                  </a:cubicBezTo>
                  <a:lnTo>
                    <a:pt x="3271" y="1576"/>
                  </a:lnTo>
                  <a:cubicBezTo>
                    <a:pt x="3313" y="748"/>
                    <a:pt x="2710" y="46"/>
                    <a:pt x="1882" y="4"/>
                  </a:cubicBezTo>
                  <a:lnTo>
                    <a:pt x="1797" y="4"/>
                  </a:lnTo>
                  <a:cubicBezTo>
                    <a:pt x="1762" y="1"/>
                    <a:pt x="1727" y="0"/>
                    <a:pt x="1693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9;p37"/>
            <p:cNvSpPr/>
            <p:nvPr/>
          </p:nvSpPr>
          <p:spPr>
            <a:xfrm>
              <a:off x="2696506" y="3084741"/>
              <a:ext cx="114415" cy="161945"/>
            </a:xfrm>
            <a:custGeom>
              <a:avLst/>
              <a:gdLst/>
              <a:ahLst/>
              <a:cxnLst/>
              <a:rect l="l" t="t" r="r" b="b"/>
              <a:pathLst>
                <a:path w="1531" h="2167" extrusionOk="0">
                  <a:moveTo>
                    <a:pt x="1339" y="1"/>
                  </a:moveTo>
                  <a:cubicBezTo>
                    <a:pt x="1278" y="1"/>
                    <a:pt x="1210" y="28"/>
                    <a:pt x="1152" y="75"/>
                  </a:cubicBezTo>
                  <a:cubicBezTo>
                    <a:pt x="1081" y="131"/>
                    <a:pt x="1039" y="215"/>
                    <a:pt x="1011" y="285"/>
                  </a:cubicBezTo>
                  <a:cubicBezTo>
                    <a:pt x="773" y="805"/>
                    <a:pt x="632" y="1366"/>
                    <a:pt x="590" y="1928"/>
                  </a:cubicBezTo>
                  <a:cubicBezTo>
                    <a:pt x="534" y="1506"/>
                    <a:pt x="478" y="1071"/>
                    <a:pt x="422" y="636"/>
                  </a:cubicBezTo>
                  <a:cubicBezTo>
                    <a:pt x="408" y="510"/>
                    <a:pt x="380" y="355"/>
                    <a:pt x="253" y="341"/>
                  </a:cubicBezTo>
                  <a:cubicBezTo>
                    <a:pt x="169" y="341"/>
                    <a:pt x="71" y="383"/>
                    <a:pt x="43" y="482"/>
                  </a:cubicBezTo>
                  <a:cubicBezTo>
                    <a:pt x="1" y="566"/>
                    <a:pt x="1" y="650"/>
                    <a:pt x="29" y="734"/>
                  </a:cubicBezTo>
                  <a:cubicBezTo>
                    <a:pt x="71" y="1226"/>
                    <a:pt x="239" y="1717"/>
                    <a:pt x="478" y="2166"/>
                  </a:cubicBezTo>
                  <a:lnTo>
                    <a:pt x="716" y="2166"/>
                  </a:lnTo>
                  <a:cubicBezTo>
                    <a:pt x="1053" y="1633"/>
                    <a:pt x="1320" y="1071"/>
                    <a:pt x="1474" y="482"/>
                  </a:cubicBezTo>
                  <a:cubicBezTo>
                    <a:pt x="1489" y="383"/>
                    <a:pt x="1531" y="299"/>
                    <a:pt x="1517" y="215"/>
                  </a:cubicBezTo>
                  <a:cubicBezTo>
                    <a:pt x="1517" y="131"/>
                    <a:pt x="1460" y="32"/>
                    <a:pt x="1376" y="4"/>
                  </a:cubicBezTo>
                  <a:cubicBezTo>
                    <a:pt x="1364" y="2"/>
                    <a:pt x="1352" y="1"/>
                    <a:pt x="133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0;p37"/>
            <p:cNvSpPr/>
            <p:nvPr/>
          </p:nvSpPr>
          <p:spPr>
            <a:xfrm>
              <a:off x="2306322" y="3029355"/>
              <a:ext cx="1262063" cy="1087831"/>
            </a:xfrm>
            <a:custGeom>
              <a:avLst/>
              <a:gdLst/>
              <a:ahLst/>
              <a:cxnLst/>
              <a:rect l="l" t="t" r="r" b="b"/>
              <a:pathLst>
                <a:path w="16088" h="13867" extrusionOk="0">
                  <a:moveTo>
                    <a:pt x="8434" y="0"/>
                  </a:moveTo>
                  <a:cubicBezTo>
                    <a:pt x="6738" y="0"/>
                    <a:pt x="5897" y="1015"/>
                    <a:pt x="5897" y="1015"/>
                  </a:cubicBezTo>
                  <a:cubicBezTo>
                    <a:pt x="5003" y="677"/>
                    <a:pt x="4311" y="533"/>
                    <a:pt x="3757" y="533"/>
                  </a:cubicBezTo>
                  <a:cubicBezTo>
                    <a:pt x="2269" y="533"/>
                    <a:pt x="1784" y="1573"/>
                    <a:pt x="1068" y="2658"/>
                  </a:cubicBezTo>
                  <a:cubicBezTo>
                    <a:pt x="85" y="4160"/>
                    <a:pt x="1" y="6995"/>
                    <a:pt x="913" y="9859"/>
                  </a:cubicBezTo>
                  <a:cubicBezTo>
                    <a:pt x="1826" y="12737"/>
                    <a:pt x="6023" y="13719"/>
                    <a:pt x="9167" y="13860"/>
                  </a:cubicBezTo>
                  <a:cubicBezTo>
                    <a:pt x="9272" y="13864"/>
                    <a:pt x="9375" y="13867"/>
                    <a:pt x="9474" y="13867"/>
                  </a:cubicBezTo>
                  <a:cubicBezTo>
                    <a:pt x="12354" y="13867"/>
                    <a:pt x="13175" y="11922"/>
                    <a:pt x="14600" y="8666"/>
                  </a:cubicBezTo>
                  <a:cubicBezTo>
                    <a:pt x="16088" y="5297"/>
                    <a:pt x="15077" y="3107"/>
                    <a:pt x="11666" y="1043"/>
                  </a:cubicBezTo>
                  <a:cubicBezTo>
                    <a:pt x="10369" y="260"/>
                    <a:pt x="9292" y="0"/>
                    <a:pt x="8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1;p37"/>
            <p:cNvSpPr/>
            <p:nvPr/>
          </p:nvSpPr>
          <p:spPr>
            <a:xfrm>
              <a:off x="2303027" y="3080112"/>
              <a:ext cx="432873" cy="903323"/>
            </a:xfrm>
            <a:custGeom>
              <a:avLst/>
              <a:gdLst/>
              <a:ahLst/>
              <a:cxnLst/>
              <a:rect l="l" t="t" r="r" b="b"/>
              <a:pathLst>
                <a:path w="5518" h="11515" extrusionOk="0">
                  <a:moveTo>
                    <a:pt x="4238" y="0"/>
                  </a:moveTo>
                  <a:cubicBezTo>
                    <a:pt x="3880" y="0"/>
                    <a:pt x="3514" y="61"/>
                    <a:pt x="3159" y="186"/>
                  </a:cubicBezTo>
                  <a:cubicBezTo>
                    <a:pt x="2443" y="439"/>
                    <a:pt x="1798" y="944"/>
                    <a:pt x="1278" y="1632"/>
                  </a:cubicBezTo>
                  <a:cubicBezTo>
                    <a:pt x="619" y="2474"/>
                    <a:pt x="240" y="3555"/>
                    <a:pt x="113" y="4748"/>
                  </a:cubicBezTo>
                  <a:cubicBezTo>
                    <a:pt x="1" y="5759"/>
                    <a:pt x="113" y="6840"/>
                    <a:pt x="394" y="8089"/>
                  </a:cubicBezTo>
                  <a:cubicBezTo>
                    <a:pt x="520" y="8608"/>
                    <a:pt x="661" y="9156"/>
                    <a:pt x="969" y="9633"/>
                  </a:cubicBezTo>
                  <a:cubicBezTo>
                    <a:pt x="1587" y="10574"/>
                    <a:pt x="2682" y="11051"/>
                    <a:pt x="3903" y="11514"/>
                  </a:cubicBezTo>
                  <a:lnTo>
                    <a:pt x="3931" y="11444"/>
                  </a:lnTo>
                  <a:cubicBezTo>
                    <a:pt x="2710" y="10981"/>
                    <a:pt x="1657" y="10531"/>
                    <a:pt x="1040" y="9577"/>
                  </a:cubicBezTo>
                  <a:cubicBezTo>
                    <a:pt x="731" y="9128"/>
                    <a:pt x="590" y="8580"/>
                    <a:pt x="464" y="8075"/>
                  </a:cubicBezTo>
                  <a:cubicBezTo>
                    <a:pt x="183" y="6840"/>
                    <a:pt x="71" y="5759"/>
                    <a:pt x="183" y="4748"/>
                  </a:cubicBezTo>
                  <a:cubicBezTo>
                    <a:pt x="310" y="3555"/>
                    <a:pt x="689" y="2502"/>
                    <a:pt x="1320" y="1660"/>
                  </a:cubicBezTo>
                  <a:cubicBezTo>
                    <a:pt x="1826" y="986"/>
                    <a:pt x="2485" y="495"/>
                    <a:pt x="3187" y="242"/>
                  </a:cubicBezTo>
                  <a:cubicBezTo>
                    <a:pt x="3533" y="116"/>
                    <a:pt x="3893" y="55"/>
                    <a:pt x="4245" y="55"/>
                  </a:cubicBezTo>
                  <a:cubicBezTo>
                    <a:pt x="4680" y="55"/>
                    <a:pt x="5103" y="148"/>
                    <a:pt x="5475" y="326"/>
                  </a:cubicBezTo>
                  <a:lnTo>
                    <a:pt x="5518" y="284"/>
                  </a:lnTo>
                  <a:cubicBezTo>
                    <a:pt x="5127" y="97"/>
                    <a:pt x="4688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2;p37"/>
            <p:cNvSpPr/>
            <p:nvPr/>
          </p:nvSpPr>
          <p:spPr>
            <a:xfrm>
              <a:off x="2778743" y="3018686"/>
              <a:ext cx="798517" cy="1097951"/>
            </a:xfrm>
            <a:custGeom>
              <a:avLst/>
              <a:gdLst/>
              <a:ahLst/>
              <a:cxnLst/>
              <a:rect l="l" t="t" r="r" b="b"/>
              <a:pathLst>
                <a:path w="10179" h="13996" extrusionOk="0">
                  <a:moveTo>
                    <a:pt x="2601" y="1"/>
                  </a:moveTo>
                  <a:cubicBezTo>
                    <a:pt x="1026" y="1"/>
                    <a:pt x="11" y="837"/>
                    <a:pt x="1" y="857"/>
                  </a:cubicBezTo>
                  <a:lnTo>
                    <a:pt x="29" y="899"/>
                  </a:lnTo>
                  <a:cubicBezTo>
                    <a:pt x="39" y="889"/>
                    <a:pt x="1040" y="63"/>
                    <a:pt x="2597" y="63"/>
                  </a:cubicBezTo>
                  <a:cubicBezTo>
                    <a:pt x="3331" y="63"/>
                    <a:pt x="4189" y="247"/>
                    <a:pt x="5125" y="786"/>
                  </a:cubicBezTo>
                  <a:cubicBezTo>
                    <a:pt x="7665" y="2232"/>
                    <a:pt x="10108" y="4226"/>
                    <a:pt x="8929" y="7805"/>
                  </a:cubicBezTo>
                  <a:cubicBezTo>
                    <a:pt x="7665" y="11623"/>
                    <a:pt x="6486" y="13392"/>
                    <a:pt x="4998" y="13743"/>
                  </a:cubicBezTo>
                  <a:cubicBezTo>
                    <a:pt x="4377" y="13892"/>
                    <a:pt x="3773" y="13938"/>
                    <a:pt x="3263" y="13938"/>
                  </a:cubicBezTo>
                  <a:cubicBezTo>
                    <a:pt x="2424" y="13938"/>
                    <a:pt x="1835" y="13813"/>
                    <a:pt x="1826" y="13813"/>
                  </a:cubicBezTo>
                  <a:lnTo>
                    <a:pt x="1798" y="13869"/>
                  </a:lnTo>
                  <a:cubicBezTo>
                    <a:pt x="1826" y="13869"/>
                    <a:pt x="2401" y="13996"/>
                    <a:pt x="3244" y="13996"/>
                  </a:cubicBezTo>
                  <a:cubicBezTo>
                    <a:pt x="3777" y="13996"/>
                    <a:pt x="4381" y="13939"/>
                    <a:pt x="4998" y="13799"/>
                  </a:cubicBezTo>
                  <a:cubicBezTo>
                    <a:pt x="6528" y="13448"/>
                    <a:pt x="7693" y="11665"/>
                    <a:pt x="8985" y="7819"/>
                  </a:cubicBezTo>
                  <a:cubicBezTo>
                    <a:pt x="10178" y="4197"/>
                    <a:pt x="7722" y="2204"/>
                    <a:pt x="5153" y="730"/>
                  </a:cubicBezTo>
                  <a:cubicBezTo>
                    <a:pt x="4209" y="186"/>
                    <a:pt x="3343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3;p37"/>
            <p:cNvSpPr/>
            <p:nvPr/>
          </p:nvSpPr>
          <p:spPr>
            <a:xfrm>
              <a:off x="2184098" y="3507112"/>
              <a:ext cx="337089" cy="296610"/>
            </a:xfrm>
            <a:custGeom>
              <a:avLst/>
              <a:gdLst/>
              <a:ahLst/>
              <a:cxnLst/>
              <a:rect l="l" t="t" r="r" b="b"/>
              <a:pathLst>
                <a:path w="4297" h="3781" extrusionOk="0">
                  <a:moveTo>
                    <a:pt x="2159" y="1"/>
                  </a:moveTo>
                  <a:cubicBezTo>
                    <a:pt x="1448" y="1"/>
                    <a:pt x="767" y="403"/>
                    <a:pt x="450" y="1088"/>
                  </a:cubicBezTo>
                  <a:cubicBezTo>
                    <a:pt x="1" y="2042"/>
                    <a:pt x="408" y="3165"/>
                    <a:pt x="1348" y="3600"/>
                  </a:cubicBezTo>
                  <a:cubicBezTo>
                    <a:pt x="1605" y="3723"/>
                    <a:pt x="1876" y="3781"/>
                    <a:pt x="2142" y="3781"/>
                  </a:cubicBezTo>
                  <a:cubicBezTo>
                    <a:pt x="2851" y="3781"/>
                    <a:pt x="3531" y="3372"/>
                    <a:pt x="3847" y="2688"/>
                  </a:cubicBezTo>
                  <a:cubicBezTo>
                    <a:pt x="4296" y="1733"/>
                    <a:pt x="3889" y="610"/>
                    <a:pt x="2949" y="175"/>
                  </a:cubicBezTo>
                  <a:cubicBezTo>
                    <a:pt x="2693" y="57"/>
                    <a:pt x="2424" y="1"/>
                    <a:pt x="2159" y="1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14;p37"/>
            <p:cNvSpPr/>
            <p:nvPr/>
          </p:nvSpPr>
          <p:spPr>
            <a:xfrm>
              <a:off x="2229285" y="3603213"/>
              <a:ext cx="246717" cy="100021"/>
            </a:xfrm>
            <a:custGeom>
              <a:avLst/>
              <a:gdLst/>
              <a:ahLst/>
              <a:cxnLst/>
              <a:rect l="l" t="t" r="r" b="b"/>
              <a:pathLst>
                <a:path w="3145" h="1275" extrusionOk="0">
                  <a:moveTo>
                    <a:pt x="1142" y="0"/>
                  </a:moveTo>
                  <a:cubicBezTo>
                    <a:pt x="1061" y="0"/>
                    <a:pt x="980" y="6"/>
                    <a:pt x="899" y="17"/>
                  </a:cubicBezTo>
                  <a:cubicBezTo>
                    <a:pt x="744" y="31"/>
                    <a:pt x="590" y="73"/>
                    <a:pt x="464" y="101"/>
                  </a:cubicBezTo>
                  <a:cubicBezTo>
                    <a:pt x="323" y="144"/>
                    <a:pt x="183" y="186"/>
                    <a:pt x="42" y="256"/>
                  </a:cubicBezTo>
                  <a:cubicBezTo>
                    <a:pt x="14" y="284"/>
                    <a:pt x="0" y="298"/>
                    <a:pt x="14" y="326"/>
                  </a:cubicBezTo>
                  <a:cubicBezTo>
                    <a:pt x="14" y="358"/>
                    <a:pt x="38" y="373"/>
                    <a:pt x="62" y="373"/>
                  </a:cubicBezTo>
                  <a:cubicBezTo>
                    <a:pt x="70" y="373"/>
                    <a:pt x="78" y="372"/>
                    <a:pt x="85" y="368"/>
                  </a:cubicBezTo>
                  <a:cubicBezTo>
                    <a:pt x="337" y="284"/>
                    <a:pt x="618" y="214"/>
                    <a:pt x="899" y="186"/>
                  </a:cubicBezTo>
                  <a:cubicBezTo>
                    <a:pt x="962" y="182"/>
                    <a:pt x="1025" y="181"/>
                    <a:pt x="1088" y="181"/>
                  </a:cubicBezTo>
                  <a:cubicBezTo>
                    <a:pt x="1304" y="181"/>
                    <a:pt x="1517" y="201"/>
                    <a:pt x="1713" y="256"/>
                  </a:cubicBezTo>
                  <a:cubicBezTo>
                    <a:pt x="1980" y="326"/>
                    <a:pt x="2246" y="452"/>
                    <a:pt x="2457" y="635"/>
                  </a:cubicBezTo>
                  <a:cubicBezTo>
                    <a:pt x="2569" y="691"/>
                    <a:pt x="2653" y="803"/>
                    <a:pt x="2752" y="916"/>
                  </a:cubicBezTo>
                  <a:cubicBezTo>
                    <a:pt x="2808" y="944"/>
                    <a:pt x="2850" y="1014"/>
                    <a:pt x="2892" y="1070"/>
                  </a:cubicBezTo>
                  <a:lnTo>
                    <a:pt x="3018" y="1238"/>
                  </a:lnTo>
                  <a:cubicBezTo>
                    <a:pt x="3027" y="1265"/>
                    <a:pt x="3047" y="1275"/>
                    <a:pt x="3068" y="1275"/>
                  </a:cubicBezTo>
                  <a:cubicBezTo>
                    <a:pt x="3080" y="1275"/>
                    <a:pt x="3092" y="1272"/>
                    <a:pt x="3103" y="1266"/>
                  </a:cubicBezTo>
                  <a:cubicBezTo>
                    <a:pt x="3145" y="1238"/>
                    <a:pt x="3145" y="1210"/>
                    <a:pt x="3131" y="1168"/>
                  </a:cubicBezTo>
                  <a:lnTo>
                    <a:pt x="3004" y="1000"/>
                  </a:lnTo>
                  <a:cubicBezTo>
                    <a:pt x="2962" y="944"/>
                    <a:pt x="2934" y="873"/>
                    <a:pt x="2878" y="817"/>
                  </a:cubicBezTo>
                  <a:cubicBezTo>
                    <a:pt x="2780" y="719"/>
                    <a:pt x="2681" y="593"/>
                    <a:pt x="2569" y="508"/>
                  </a:cubicBezTo>
                  <a:cubicBezTo>
                    <a:pt x="2513" y="452"/>
                    <a:pt x="2457" y="396"/>
                    <a:pt x="2387" y="368"/>
                  </a:cubicBezTo>
                  <a:lnTo>
                    <a:pt x="2190" y="242"/>
                  </a:lnTo>
                  <a:cubicBezTo>
                    <a:pt x="2050" y="186"/>
                    <a:pt x="1909" y="115"/>
                    <a:pt x="1769" y="87"/>
                  </a:cubicBezTo>
                  <a:cubicBezTo>
                    <a:pt x="1566" y="36"/>
                    <a:pt x="1355" y="0"/>
                    <a:pt x="1142" y="0"/>
                  </a:cubicBezTo>
                  <a:close/>
                </a:path>
              </a:pathLst>
            </a:custGeom>
            <a:solidFill>
              <a:srgbClr val="68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15;p37"/>
            <p:cNvSpPr/>
            <p:nvPr/>
          </p:nvSpPr>
          <p:spPr>
            <a:xfrm>
              <a:off x="3188405" y="3749835"/>
              <a:ext cx="298493" cy="297473"/>
            </a:xfrm>
            <a:custGeom>
              <a:avLst/>
              <a:gdLst/>
              <a:ahLst/>
              <a:cxnLst/>
              <a:rect l="l" t="t" r="r" b="b"/>
              <a:pathLst>
                <a:path w="3805" h="3792" extrusionOk="0">
                  <a:moveTo>
                    <a:pt x="1887" y="0"/>
                  </a:moveTo>
                  <a:cubicBezTo>
                    <a:pt x="885" y="0"/>
                    <a:pt x="43" y="819"/>
                    <a:pt x="29" y="1854"/>
                  </a:cubicBezTo>
                  <a:cubicBezTo>
                    <a:pt x="1" y="2893"/>
                    <a:pt x="829" y="3763"/>
                    <a:pt x="1854" y="3791"/>
                  </a:cubicBezTo>
                  <a:cubicBezTo>
                    <a:pt x="1862" y="3791"/>
                    <a:pt x="1871" y="3791"/>
                    <a:pt x="1880" y="3791"/>
                  </a:cubicBezTo>
                  <a:cubicBezTo>
                    <a:pt x="2907" y="3791"/>
                    <a:pt x="3749" y="2968"/>
                    <a:pt x="3777" y="1938"/>
                  </a:cubicBezTo>
                  <a:cubicBezTo>
                    <a:pt x="3805" y="885"/>
                    <a:pt x="2977" y="15"/>
                    <a:pt x="1938" y="1"/>
                  </a:cubicBezTo>
                  <a:cubicBezTo>
                    <a:pt x="1921" y="1"/>
                    <a:pt x="1904" y="0"/>
                    <a:pt x="1887" y="0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16;p37"/>
            <p:cNvSpPr/>
            <p:nvPr/>
          </p:nvSpPr>
          <p:spPr>
            <a:xfrm>
              <a:off x="2368062" y="3138008"/>
              <a:ext cx="1082497" cy="995263"/>
            </a:xfrm>
            <a:custGeom>
              <a:avLst/>
              <a:gdLst/>
              <a:ahLst/>
              <a:cxnLst/>
              <a:rect l="l" t="t" r="r" b="b"/>
              <a:pathLst>
                <a:path w="13799" h="12687" extrusionOk="0">
                  <a:moveTo>
                    <a:pt x="6994" y="1"/>
                  </a:moveTo>
                  <a:cubicBezTo>
                    <a:pt x="4560" y="1"/>
                    <a:pt x="2235" y="1486"/>
                    <a:pt x="1263" y="3926"/>
                  </a:cubicBezTo>
                  <a:cubicBezTo>
                    <a:pt x="0" y="7098"/>
                    <a:pt x="969" y="10706"/>
                    <a:pt x="4604" y="12152"/>
                  </a:cubicBezTo>
                  <a:cubicBezTo>
                    <a:pt x="5503" y="12520"/>
                    <a:pt x="6343" y="12687"/>
                    <a:pt x="7120" y="12687"/>
                  </a:cubicBezTo>
                  <a:cubicBezTo>
                    <a:pt x="9692" y="12687"/>
                    <a:pt x="11565" y="10854"/>
                    <a:pt x="12535" y="8418"/>
                  </a:cubicBezTo>
                  <a:cubicBezTo>
                    <a:pt x="13799" y="5245"/>
                    <a:pt x="12283" y="1680"/>
                    <a:pt x="9180" y="416"/>
                  </a:cubicBezTo>
                  <a:cubicBezTo>
                    <a:pt x="8464" y="134"/>
                    <a:pt x="7724" y="1"/>
                    <a:pt x="6994" y="1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17;p37"/>
            <p:cNvSpPr/>
            <p:nvPr/>
          </p:nvSpPr>
          <p:spPr>
            <a:xfrm>
              <a:off x="2485892" y="3714611"/>
              <a:ext cx="330421" cy="250091"/>
            </a:xfrm>
            <a:custGeom>
              <a:avLst/>
              <a:gdLst/>
              <a:ahLst/>
              <a:cxnLst/>
              <a:rect l="l" t="t" r="r" b="b"/>
              <a:pathLst>
                <a:path w="4212" h="3188" extrusionOk="0">
                  <a:moveTo>
                    <a:pt x="3902" y="2443"/>
                  </a:moveTo>
                  <a:cubicBezTo>
                    <a:pt x="3608" y="3047"/>
                    <a:pt x="2569" y="3187"/>
                    <a:pt x="1572" y="2724"/>
                  </a:cubicBezTo>
                  <a:cubicBezTo>
                    <a:pt x="576" y="2247"/>
                    <a:pt x="0" y="1363"/>
                    <a:pt x="295" y="759"/>
                  </a:cubicBezTo>
                  <a:cubicBezTo>
                    <a:pt x="590" y="141"/>
                    <a:pt x="1628" y="1"/>
                    <a:pt x="2625" y="478"/>
                  </a:cubicBezTo>
                  <a:cubicBezTo>
                    <a:pt x="3622" y="927"/>
                    <a:pt x="4211" y="1812"/>
                    <a:pt x="3902" y="24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18;p37"/>
            <p:cNvSpPr/>
            <p:nvPr/>
          </p:nvSpPr>
          <p:spPr>
            <a:xfrm>
              <a:off x="2921913" y="3832442"/>
              <a:ext cx="324930" cy="214868"/>
            </a:xfrm>
            <a:custGeom>
              <a:avLst/>
              <a:gdLst/>
              <a:ahLst/>
              <a:cxnLst/>
              <a:rect l="l" t="t" r="r" b="b"/>
              <a:pathLst>
                <a:path w="4142" h="2739" extrusionOk="0">
                  <a:moveTo>
                    <a:pt x="4030" y="1643"/>
                  </a:moveTo>
                  <a:cubicBezTo>
                    <a:pt x="3945" y="2317"/>
                    <a:pt x="2977" y="2738"/>
                    <a:pt x="1896" y="2598"/>
                  </a:cubicBezTo>
                  <a:cubicBezTo>
                    <a:pt x="801" y="2457"/>
                    <a:pt x="1" y="1784"/>
                    <a:pt x="85" y="1110"/>
                  </a:cubicBezTo>
                  <a:cubicBezTo>
                    <a:pt x="169" y="422"/>
                    <a:pt x="1138" y="1"/>
                    <a:pt x="2233" y="141"/>
                  </a:cubicBezTo>
                  <a:cubicBezTo>
                    <a:pt x="3314" y="282"/>
                    <a:pt x="4142" y="955"/>
                    <a:pt x="4030" y="16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9;p37"/>
            <p:cNvSpPr/>
            <p:nvPr/>
          </p:nvSpPr>
          <p:spPr>
            <a:xfrm>
              <a:off x="2575089" y="3564851"/>
              <a:ext cx="242324" cy="214005"/>
            </a:xfrm>
            <a:custGeom>
              <a:avLst/>
              <a:gdLst/>
              <a:ahLst/>
              <a:cxnLst/>
              <a:rect l="l" t="t" r="r" b="b"/>
              <a:pathLst>
                <a:path w="3089" h="2728" extrusionOk="0">
                  <a:moveTo>
                    <a:pt x="1562" y="0"/>
                  </a:moveTo>
                  <a:cubicBezTo>
                    <a:pt x="1075" y="0"/>
                    <a:pt x="596" y="269"/>
                    <a:pt x="351" y="731"/>
                  </a:cubicBezTo>
                  <a:cubicBezTo>
                    <a:pt x="0" y="1419"/>
                    <a:pt x="239" y="2219"/>
                    <a:pt x="913" y="2570"/>
                  </a:cubicBezTo>
                  <a:cubicBezTo>
                    <a:pt x="1109" y="2677"/>
                    <a:pt x="1323" y="2727"/>
                    <a:pt x="1535" y="2727"/>
                  </a:cubicBezTo>
                  <a:cubicBezTo>
                    <a:pt x="2019" y="2727"/>
                    <a:pt x="2493" y="2463"/>
                    <a:pt x="2737" y="1994"/>
                  </a:cubicBezTo>
                  <a:cubicBezTo>
                    <a:pt x="3088" y="1334"/>
                    <a:pt x="2822" y="506"/>
                    <a:pt x="2176" y="155"/>
                  </a:cubicBezTo>
                  <a:cubicBezTo>
                    <a:pt x="1982" y="50"/>
                    <a:pt x="1771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20;p37"/>
            <p:cNvSpPr/>
            <p:nvPr/>
          </p:nvSpPr>
          <p:spPr>
            <a:xfrm>
              <a:off x="2573991" y="3574501"/>
              <a:ext cx="240128" cy="212985"/>
            </a:xfrm>
            <a:custGeom>
              <a:avLst/>
              <a:gdLst/>
              <a:ahLst/>
              <a:cxnLst/>
              <a:rect l="l" t="t" r="r" b="b"/>
              <a:pathLst>
                <a:path w="3061" h="2715" extrusionOk="0">
                  <a:moveTo>
                    <a:pt x="1541" y="1"/>
                  </a:moveTo>
                  <a:cubicBezTo>
                    <a:pt x="1056" y="1"/>
                    <a:pt x="595" y="266"/>
                    <a:pt x="351" y="734"/>
                  </a:cubicBezTo>
                  <a:cubicBezTo>
                    <a:pt x="0" y="1394"/>
                    <a:pt x="253" y="2208"/>
                    <a:pt x="912" y="2559"/>
                  </a:cubicBezTo>
                  <a:cubicBezTo>
                    <a:pt x="1111" y="2664"/>
                    <a:pt x="1323" y="2714"/>
                    <a:pt x="1532" y="2714"/>
                  </a:cubicBezTo>
                  <a:cubicBezTo>
                    <a:pt x="2020" y="2714"/>
                    <a:pt x="2492" y="2445"/>
                    <a:pt x="2737" y="1983"/>
                  </a:cubicBezTo>
                  <a:cubicBezTo>
                    <a:pt x="3060" y="1310"/>
                    <a:pt x="2822" y="510"/>
                    <a:pt x="2176" y="159"/>
                  </a:cubicBezTo>
                  <a:cubicBezTo>
                    <a:pt x="1971" y="52"/>
                    <a:pt x="1753" y="1"/>
                    <a:pt x="1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21;p37"/>
            <p:cNvSpPr/>
            <p:nvPr/>
          </p:nvSpPr>
          <p:spPr>
            <a:xfrm>
              <a:off x="2602625" y="3575520"/>
              <a:ext cx="156424" cy="137362"/>
            </a:xfrm>
            <a:custGeom>
              <a:avLst/>
              <a:gdLst/>
              <a:ahLst/>
              <a:cxnLst/>
              <a:rect l="l" t="t" r="r" b="b"/>
              <a:pathLst>
                <a:path w="1994" h="1751" extrusionOk="0">
                  <a:moveTo>
                    <a:pt x="994" y="1"/>
                  </a:moveTo>
                  <a:cubicBezTo>
                    <a:pt x="683" y="1"/>
                    <a:pt x="380" y="168"/>
                    <a:pt x="225" y="468"/>
                  </a:cubicBezTo>
                  <a:cubicBezTo>
                    <a:pt x="0" y="890"/>
                    <a:pt x="168" y="1423"/>
                    <a:pt x="590" y="1648"/>
                  </a:cubicBezTo>
                  <a:cubicBezTo>
                    <a:pt x="720" y="1717"/>
                    <a:pt x="860" y="1750"/>
                    <a:pt x="999" y="1750"/>
                  </a:cubicBezTo>
                  <a:cubicBezTo>
                    <a:pt x="1311" y="1750"/>
                    <a:pt x="1613" y="1583"/>
                    <a:pt x="1769" y="1283"/>
                  </a:cubicBezTo>
                  <a:cubicBezTo>
                    <a:pt x="1993" y="847"/>
                    <a:pt x="1839" y="314"/>
                    <a:pt x="1404" y="103"/>
                  </a:cubicBezTo>
                  <a:cubicBezTo>
                    <a:pt x="1274" y="34"/>
                    <a:pt x="1133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22;p37"/>
            <p:cNvSpPr/>
            <p:nvPr/>
          </p:nvSpPr>
          <p:spPr>
            <a:xfrm>
              <a:off x="2719279" y="3642673"/>
              <a:ext cx="52952" cy="37733"/>
            </a:xfrm>
            <a:custGeom>
              <a:avLst/>
              <a:gdLst/>
              <a:ahLst/>
              <a:cxnLst/>
              <a:rect l="l" t="t" r="r" b="b"/>
              <a:pathLst>
                <a:path w="675" h="481" extrusionOk="0">
                  <a:moveTo>
                    <a:pt x="235" y="0"/>
                  </a:moveTo>
                  <a:cubicBezTo>
                    <a:pt x="151" y="0"/>
                    <a:pt x="81" y="34"/>
                    <a:pt x="57" y="90"/>
                  </a:cubicBezTo>
                  <a:cubicBezTo>
                    <a:pt x="1" y="202"/>
                    <a:pt x="71" y="342"/>
                    <a:pt x="226" y="427"/>
                  </a:cubicBezTo>
                  <a:cubicBezTo>
                    <a:pt x="298" y="463"/>
                    <a:pt x="370" y="481"/>
                    <a:pt x="433" y="481"/>
                  </a:cubicBezTo>
                  <a:cubicBezTo>
                    <a:pt x="518" y="481"/>
                    <a:pt x="587" y="449"/>
                    <a:pt x="619" y="384"/>
                  </a:cubicBezTo>
                  <a:cubicBezTo>
                    <a:pt x="675" y="286"/>
                    <a:pt x="605" y="132"/>
                    <a:pt x="436" y="62"/>
                  </a:cubicBezTo>
                  <a:cubicBezTo>
                    <a:pt x="370" y="19"/>
                    <a:pt x="298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23;p37"/>
            <p:cNvSpPr/>
            <p:nvPr/>
          </p:nvSpPr>
          <p:spPr>
            <a:xfrm>
              <a:off x="2990243" y="3653578"/>
              <a:ext cx="222477" cy="214711"/>
            </a:xfrm>
            <a:custGeom>
              <a:avLst/>
              <a:gdLst/>
              <a:ahLst/>
              <a:cxnLst/>
              <a:rect l="l" t="t" r="r" b="b"/>
              <a:pathLst>
                <a:path w="2836" h="2737" extrusionOk="0">
                  <a:moveTo>
                    <a:pt x="1418" y="1"/>
                  </a:moveTo>
                  <a:cubicBezTo>
                    <a:pt x="738" y="1"/>
                    <a:pt x="136" y="527"/>
                    <a:pt x="70" y="1228"/>
                  </a:cubicBezTo>
                  <a:cubicBezTo>
                    <a:pt x="0" y="1986"/>
                    <a:pt x="548" y="2660"/>
                    <a:pt x="1292" y="2730"/>
                  </a:cubicBezTo>
                  <a:cubicBezTo>
                    <a:pt x="1334" y="2734"/>
                    <a:pt x="1376" y="2736"/>
                    <a:pt x="1418" y="2736"/>
                  </a:cubicBezTo>
                  <a:cubicBezTo>
                    <a:pt x="2098" y="2736"/>
                    <a:pt x="2699" y="2209"/>
                    <a:pt x="2765" y="1495"/>
                  </a:cubicBezTo>
                  <a:cubicBezTo>
                    <a:pt x="2836" y="737"/>
                    <a:pt x="2288" y="77"/>
                    <a:pt x="1544" y="7"/>
                  </a:cubicBezTo>
                  <a:cubicBezTo>
                    <a:pt x="1502" y="3"/>
                    <a:pt x="146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24;p37"/>
            <p:cNvSpPr/>
            <p:nvPr/>
          </p:nvSpPr>
          <p:spPr>
            <a:xfrm>
              <a:off x="2988046" y="3663462"/>
              <a:ext cx="221379" cy="211416"/>
            </a:xfrm>
            <a:custGeom>
              <a:avLst/>
              <a:gdLst/>
              <a:ahLst/>
              <a:cxnLst/>
              <a:rect l="l" t="t" r="r" b="b"/>
              <a:pathLst>
                <a:path w="2822" h="2695" extrusionOk="0">
                  <a:moveTo>
                    <a:pt x="1411" y="1"/>
                  </a:moveTo>
                  <a:cubicBezTo>
                    <a:pt x="712" y="1"/>
                    <a:pt x="136" y="515"/>
                    <a:pt x="70" y="1214"/>
                  </a:cubicBezTo>
                  <a:cubicBezTo>
                    <a:pt x="0" y="1944"/>
                    <a:pt x="548" y="2618"/>
                    <a:pt x="1277" y="2688"/>
                  </a:cubicBezTo>
                  <a:cubicBezTo>
                    <a:pt x="1320" y="2692"/>
                    <a:pt x="1362" y="2694"/>
                    <a:pt x="1404" y="2694"/>
                  </a:cubicBezTo>
                  <a:cubicBezTo>
                    <a:pt x="2084" y="2694"/>
                    <a:pt x="2685" y="2169"/>
                    <a:pt x="2751" y="1481"/>
                  </a:cubicBezTo>
                  <a:cubicBezTo>
                    <a:pt x="2822" y="737"/>
                    <a:pt x="2274" y="77"/>
                    <a:pt x="1544" y="7"/>
                  </a:cubicBezTo>
                  <a:cubicBezTo>
                    <a:pt x="1499" y="3"/>
                    <a:pt x="1455" y="1"/>
                    <a:pt x="1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25;p37"/>
            <p:cNvSpPr/>
            <p:nvPr/>
          </p:nvSpPr>
          <p:spPr>
            <a:xfrm>
              <a:off x="3011110" y="3661501"/>
              <a:ext cx="144343" cy="138460"/>
            </a:xfrm>
            <a:custGeom>
              <a:avLst/>
              <a:gdLst/>
              <a:ahLst/>
              <a:cxnLst/>
              <a:rect l="l" t="t" r="r" b="b"/>
              <a:pathLst>
                <a:path w="1840" h="1765" extrusionOk="0">
                  <a:moveTo>
                    <a:pt x="924" y="1"/>
                  </a:moveTo>
                  <a:cubicBezTo>
                    <a:pt x="502" y="1"/>
                    <a:pt x="110" y="340"/>
                    <a:pt x="57" y="804"/>
                  </a:cubicBezTo>
                  <a:cubicBezTo>
                    <a:pt x="1" y="1296"/>
                    <a:pt x="352" y="1717"/>
                    <a:pt x="843" y="1759"/>
                  </a:cubicBezTo>
                  <a:cubicBezTo>
                    <a:pt x="877" y="1763"/>
                    <a:pt x="910" y="1765"/>
                    <a:pt x="943" y="1765"/>
                  </a:cubicBezTo>
                  <a:cubicBezTo>
                    <a:pt x="1380" y="1765"/>
                    <a:pt x="1758" y="1429"/>
                    <a:pt x="1798" y="973"/>
                  </a:cubicBezTo>
                  <a:cubicBezTo>
                    <a:pt x="1840" y="481"/>
                    <a:pt x="1489" y="60"/>
                    <a:pt x="998" y="4"/>
                  </a:cubicBezTo>
                  <a:cubicBezTo>
                    <a:pt x="973" y="2"/>
                    <a:pt x="949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26;p37"/>
            <p:cNvSpPr/>
            <p:nvPr/>
          </p:nvSpPr>
          <p:spPr>
            <a:xfrm>
              <a:off x="3121253" y="3727399"/>
              <a:ext cx="54050" cy="35301"/>
            </a:xfrm>
            <a:custGeom>
              <a:avLst/>
              <a:gdLst/>
              <a:ahLst/>
              <a:cxnLst/>
              <a:rect l="l" t="t" r="r" b="b"/>
              <a:pathLst>
                <a:path w="689" h="450" extrusionOk="0">
                  <a:moveTo>
                    <a:pt x="254" y="1"/>
                  </a:moveTo>
                  <a:cubicBezTo>
                    <a:pt x="151" y="1"/>
                    <a:pt x="62" y="48"/>
                    <a:pt x="43" y="133"/>
                  </a:cubicBezTo>
                  <a:cubicBezTo>
                    <a:pt x="1" y="245"/>
                    <a:pt x="113" y="385"/>
                    <a:pt x="281" y="427"/>
                  </a:cubicBezTo>
                  <a:cubicBezTo>
                    <a:pt x="324" y="443"/>
                    <a:pt x="368" y="450"/>
                    <a:pt x="411" y="450"/>
                  </a:cubicBezTo>
                  <a:cubicBezTo>
                    <a:pt x="524" y="450"/>
                    <a:pt x="626" y="401"/>
                    <a:pt x="646" y="329"/>
                  </a:cubicBezTo>
                  <a:cubicBezTo>
                    <a:pt x="688" y="217"/>
                    <a:pt x="576" y="77"/>
                    <a:pt x="408" y="34"/>
                  </a:cubicBezTo>
                  <a:cubicBezTo>
                    <a:pt x="357" y="12"/>
                    <a:pt x="304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27;p37"/>
            <p:cNvSpPr/>
            <p:nvPr/>
          </p:nvSpPr>
          <p:spPr>
            <a:xfrm>
              <a:off x="2796394" y="3925248"/>
              <a:ext cx="56247" cy="39459"/>
            </a:xfrm>
            <a:custGeom>
              <a:avLst/>
              <a:gdLst/>
              <a:ahLst/>
              <a:cxnLst/>
              <a:rect l="l" t="t" r="r" b="b"/>
              <a:pathLst>
                <a:path w="717" h="503" extrusionOk="0">
                  <a:moveTo>
                    <a:pt x="29" y="1"/>
                  </a:moveTo>
                  <a:cubicBezTo>
                    <a:pt x="22" y="1"/>
                    <a:pt x="15" y="4"/>
                    <a:pt x="15" y="11"/>
                  </a:cubicBezTo>
                  <a:cubicBezTo>
                    <a:pt x="1" y="11"/>
                    <a:pt x="1" y="11"/>
                    <a:pt x="1" y="39"/>
                  </a:cubicBezTo>
                  <a:cubicBezTo>
                    <a:pt x="57" y="180"/>
                    <a:pt x="155" y="278"/>
                    <a:pt x="281" y="362"/>
                  </a:cubicBezTo>
                  <a:cubicBezTo>
                    <a:pt x="408" y="460"/>
                    <a:pt x="562" y="502"/>
                    <a:pt x="702" y="502"/>
                  </a:cubicBezTo>
                  <a:cubicBezTo>
                    <a:pt x="702" y="502"/>
                    <a:pt x="716" y="502"/>
                    <a:pt x="716" y="488"/>
                  </a:cubicBezTo>
                  <a:cubicBezTo>
                    <a:pt x="716" y="488"/>
                    <a:pt x="716" y="474"/>
                    <a:pt x="702" y="474"/>
                  </a:cubicBezTo>
                  <a:cubicBezTo>
                    <a:pt x="562" y="460"/>
                    <a:pt x="422" y="390"/>
                    <a:pt x="323" y="320"/>
                  </a:cubicBezTo>
                  <a:cubicBezTo>
                    <a:pt x="197" y="250"/>
                    <a:pt x="113" y="137"/>
                    <a:pt x="43" y="11"/>
                  </a:cubicBezTo>
                  <a:cubicBezTo>
                    <a:pt x="43" y="4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28;p37"/>
            <p:cNvSpPr/>
            <p:nvPr/>
          </p:nvSpPr>
          <p:spPr>
            <a:xfrm>
              <a:off x="2550927" y="3416660"/>
              <a:ext cx="285157" cy="106610"/>
            </a:xfrm>
            <a:custGeom>
              <a:avLst/>
              <a:gdLst/>
              <a:ahLst/>
              <a:cxnLst/>
              <a:rect l="l" t="t" r="r" b="b"/>
              <a:pathLst>
                <a:path w="3635" h="1359" extrusionOk="0">
                  <a:moveTo>
                    <a:pt x="2614" y="0"/>
                  </a:moveTo>
                  <a:cubicBezTo>
                    <a:pt x="1827" y="0"/>
                    <a:pt x="589" y="725"/>
                    <a:pt x="589" y="725"/>
                  </a:cubicBezTo>
                  <a:cubicBezTo>
                    <a:pt x="1" y="1274"/>
                    <a:pt x="903" y="1358"/>
                    <a:pt x="1281" y="1358"/>
                  </a:cubicBezTo>
                  <a:cubicBezTo>
                    <a:pt x="1318" y="1358"/>
                    <a:pt x="1350" y="1358"/>
                    <a:pt x="1375" y="1356"/>
                  </a:cubicBezTo>
                  <a:cubicBezTo>
                    <a:pt x="1656" y="1328"/>
                    <a:pt x="3635" y="921"/>
                    <a:pt x="3144" y="219"/>
                  </a:cubicBezTo>
                  <a:cubicBezTo>
                    <a:pt x="3033" y="61"/>
                    <a:pt x="2843" y="0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7"/>
            <p:cNvSpPr/>
            <p:nvPr/>
          </p:nvSpPr>
          <p:spPr>
            <a:xfrm>
              <a:off x="3041941" y="3521390"/>
              <a:ext cx="243423" cy="155797"/>
            </a:xfrm>
            <a:custGeom>
              <a:avLst/>
              <a:gdLst/>
              <a:ahLst/>
              <a:cxnLst/>
              <a:rect l="l" t="t" r="r" b="b"/>
              <a:pathLst>
                <a:path w="3103" h="1986" extrusionOk="0">
                  <a:moveTo>
                    <a:pt x="982" y="0"/>
                  </a:moveTo>
                  <a:cubicBezTo>
                    <a:pt x="886" y="0"/>
                    <a:pt x="797" y="24"/>
                    <a:pt x="717" y="78"/>
                  </a:cubicBezTo>
                  <a:cubicBezTo>
                    <a:pt x="1" y="555"/>
                    <a:pt x="1685" y="1650"/>
                    <a:pt x="1938" y="1790"/>
                  </a:cubicBezTo>
                  <a:cubicBezTo>
                    <a:pt x="2076" y="1856"/>
                    <a:pt x="2441" y="1985"/>
                    <a:pt x="2704" y="1985"/>
                  </a:cubicBezTo>
                  <a:cubicBezTo>
                    <a:pt x="2947" y="1985"/>
                    <a:pt x="3103" y="1874"/>
                    <a:pt x="2907" y="1495"/>
                  </a:cubicBezTo>
                  <a:cubicBezTo>
                    <a:pt x="2907" y="1495"/>
                    <a:pt x="1744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7"/>
            <p:cNvSpPr/>
            <p:nvPr/>
          </p:nvSpPr>
          <p:spPr>
            <a:xfrm>
              <a:off x="2889984" y="3759798"/>
              <a:ext cx="87626" cy="91470"/>
            </a:xfrm>
            <a:custGeom>
              <a:avLst/>
              <a:gdLst/>
              <a:ahLst/>
              <a:cxnLst/>
              <a:rect l="l" t="t" r="r" b="b"/>
              <a:pathLst>
                <a:path w="1117" h="1166" extrusionOk="0">
                  <a:moveTo>
                    <a:pt x="57" y="0"/>
                  </a:moveTo>
                  <a:lnTo>
                    <a:pt x="1" y="1166"/>
                  </a:lnTo>
                  <a:cubicBezTo>
                    <a:pt x="1" y="1166"/>
                    <a:pt x="1040" y="1166"/>
                    <a:pt x="1096" y="436"/>
                  </a:cubicBezTo>
                  <a:cubicBezTo>
                    <a:pt x="1117" y="73"/>
                    <a:pt x="944" y="2"/>
                    <a:pt x="721" y="2"/>
                  </a:cubicBezTo>
                  <a:cubicBezTo>
                    <a:pt x="577" y="2"/>
                    <a:pt x="412" y="32"/>
                    <a:pt x="264" y="32"/>
                  </a:cubicBezTo>
                  <a:cubicBezTo>
                    <a:pt x="189" y="32"/>
                    <a:pt x="118" y="24"/>
                    <a:pt x="57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7"/>
            <p:cNvSpPr/>
            <p:nvPr/>
          </p:nvSpPr>
          <p:spPr>
            <a:xfrm>
              <a:off x="2881198" y="3595682"/>
              <a:ext cx="101354" cy="256680"/>
            </a:xfrm>
            <a:custGeom>
              <a:avLst/>
              <a:gdLst/>
              <a:ahLst/>
              <a:cxnLst/>
              <a:rect l="l" t="t" r="r" b="b"/>
              <a:pathLst>
                <a:path w="1292" h="3272" extrusionOk="0">
                  <a:moveTo>
                    <a:pt x="548" y="1"/>
                  </a:moveTo>
                  <a:cubicBezTo>
                    <a:pt x="534" y="1"/>
                    <a:pt x="520" y="1"/>
                    <a:pt x="520" y="15"/>
                  </a:cubicBezTo>
                  <a:cubicBezTo>
                    <a:pt x="351" y="408"/>
                    <a:pt x="211" y="787"/>
                    <a:pt x="113" y="1194"/>
                  </a:cubicBezTo>
                  <a:cubicBezTo>
                    <a:pt x="57" y="1391"/>
                    <a:pt x="0" y="1601"/>
                    <a:pt x="0" y="1812"/>
                  </a:cubicBezTo>
                  <a:cubicBezTo>
                    <a:pt x="0" y="1882"/>
                    <a:pt x="0" y="1938"/>
                    <a:pt x="29" y="1980"/>
                  </a:cubicBezTo>
                  <a:cubicBezTo>
                    <a:pt x="43" y="2036"/>
                    <a:pt x="71" y="2106"/>
                    <a:pt x="141" y="2149"/>
                  </a:cubicBezTo>
                  <a:cubicBezTo>
                    <a:pt x="217" y="2174"/>
                    <a:pt x="287" y="2179"/>
                    <a:pt x="353" y="2179"/>
                  </a:cubicBezTo>
                  <a:cubicBezTo>
                    <a:pt x="397" y="2179"/>
                    <a:pt x="438" y="2177"/>
                    <a:pt x="478" y="2177"/>
                  </a:cubicBezTo>
                  <a:cubicBezTo>
                    <a:pt x="590" y="2177"/>
                    <a:pt x="674" y="2163"/>
                    <a:pt x="773" y="2163"/>
                  </a:cubicBezTo>
                  <a:cubicBezTo>
                    <a:pt x="799" y="2159"/>
                    <a:pt x="825" y="2157"/>
                    <a:pt x="851" y="2157"/>
                  </a:cubicBezTo>
                  <a:cubicBezTo>
                    <a:pt x="921" y="2157"/>
                    <a:pt x="988" y="2170"/>
                    <a:pt x="1039" y="2191"/>
                  </a:cubicBezTo>
                  <a:cubicBezTo>
                    <a:pt x="1109" y="2247"/>
                    <a:pt x="1152" y="2331"/>
                    <a:pt x="1152" y="2429"/>
                  </a:cubicBezTo>
                  <a:cubicBezTo>
                    <a:pt x="1152" y="2471"/>
                    <a:pt x="1166" y="2514"/>
                    <a:pt x="1152" y="2570"/>
                  </a:cubicBezTo>
                  <a:lnTo>
                    <a:pt x="1123" y="2640"/>
                  </a:lnTo>
                  <a:cubicBezTo>
                    <a:pt x="1123" y="2654"/>
                    <a:pt x="1109" y="2682"/>
                    <a:pt x="1109" y="2710"/>
                  </a:cubicBezTo>
                  <a:cubicBezTo>
                    <a:pt x="1095" y="2738"/>
                    <a:pt x="1053" y="2794"/>
                    <a:pt x="1039" y="2822"/>
                  </a:cubicBezTo>
                  <a:lnTo>
                    <a:pt x="941" y="2935"/>
                  </a:lnTo>
                  <a:cubicBezTo>
                    <a:pt x="871" y="3005"/>
                    <a:pt x="773" y="3061"/>
                    <a:pt x="688" y="3089"/>
                  </a:cubicBezTo>
                  <a:cubicBezTo>
                    <a:pt x="520" y="3173"/>
                    <a:pt x="309" y="3215"/>
                    <a:pt x="113" y="3229"/>
                  </a:cubicBezTo>
                  <a:cubicBezTo>
                    <a:pt x="113" y="3229"/>
                    <a:pt x="99" y="3229"/>
                    <a:pt x="99" y="3244"/>
                  </a:cubicBezTo>
                  <a:cubicBezTo>
                    <a:pt x="99" y="3244"/>
                    <a:pt x="99" y="3272"/>
                    <a:pt x="113" y="3272"/>
                  </a:cubicBezTo>
                  <a:cubicBezTo>
                    <a:pt x="323" y="3272"/>
                    <a:pt x="534" y="3229"/>
                    <a:pt x="730" y="3159"/>
                  </a:cubicBezTo>
                  <a:cubicBezTo>
                    <a:pt x="829" y="3131"/>
                    <a:pt x="913" y="3075"/>
                    <a:pt x="1011" y="3005"/>
                  </a:cubicBezTo>
                  <a:cubicBezTo>
                    <a:pt x="1067" y="2963"/>
                    <a:pt x="1095" y="2921"/>
                    <a:pt x="1137" y="2879"/>
                  </a:cubicBezTo>
                  <a:cubicBezTo>
                    <a:pt x="1166" y="2850"/>
                    <a:pt x="1194" y="2794"/>
                    <a:pt x="1222" y="2738"/>
                  </a:cubicBezTo>
                  <a:cubicBezTo>
                    <a:pt x="1236" y="2724"/>
                    <a:pt x="1250" y="2710"/>
                    <a:pt x="1250" y="2668"/>
                  </a:cubicBezTo>
                  <a:lnTo>
                    <a:pt x="1278" y="2584"/>
                  </a:lnTo>
                  <a:cubicBezTo>
                    <a:pt x="1292" y="2528"/>
                    <a:pt x="1292" y="2471"/>
                    <a:pt x="1292" y="2429"/>
                  </a:cubicBezTo>
                  <a:cubicBezTo>
                    <a:pt x="1292" y="2359"/>
                    <a:pt x="1278" y="2303"/>
                    <a:pt x="1250" y="2247"/>
                  </a:cubicBezTo>
                  <a:cubicBezTo>
                    <a:pt x="1222" y="2191"/>
                    <a:pt x="1180" y="2149"/>
                    <a:pt x="1137" y="2106"/>
                  </a:cubicBezTo>
                  <a:cubicBezTo>
                    <a:pt x="1025" y="2036"/>
                    <a:pt x="899" y="2036"/>
                    <a:pt x="801" y="2036"/>
                  </a:cubicBezTo>
                  <a:cubicBezTo>
                    <a:pt x="688" y="2036"/>
                    <a:pt x="590" y="2050"/>
                    <a:pt x="478" y="2050"/>
                  </a:cubicBezTo>
                  <a:cubicBezTo>
                    <a:pt x="434" y="2063"/>
                    <a:pt x="387" y="2070"/>
                    <a:pt x="342" y="2070"/>
                  </a:cubicBezTo>
                  <a:cubicBezTo>
                    <a:pt x="287" y="2070"/>
                    <a:pt x="236" y="2059"/>
                    <a:pt x="197" y="2036"/>
                  </a:cubicBezTo>
                  <a:cubicBezTo>
                    <a:pt x="183" y="2022"/>
                    <a:pt x="169" y="1980"/>
                    <a:pt x="155" y="1952"/>
                  </a:cubicBezTo>
                  <a:cubicBezTo>
                    <a:pt x="127" y="1896"/>
                    <a:pt x="127" y="1868"/>
                    <a:pt x="127" y="1812"/>
                  </a:cubicBezTo>
                  <a:cubicBezTo>
                    <a:pt x="127" y="1615"/>
                    <a:pt x="169" y="1405"/>
                    <a:pt x="225" y="1208"/>
                  </a:cubicBezTo>
                  <a:cubicBezTo>
                    <a:pt x="253" y="1012"/>
                    <a:pt x="323" y="815"/>
                    <a:pt x="379" y="619"/>
                  </a:cubicBezTo>
                  <a:cubicBezTo>
                    <a:pt x="450" y="422"/>
                    <a:pt x="506" y="240"/>
                    <a:pt x="576" y="43"/>
                  </a:cubicBezTo>
                  <a:cubicBezTo>
                    <a:pt x="576" y="29"/>
                    <a:pt x="5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7"/>
            <p:cNvSpPr/>
            <p:nvPr/>
          </p:nvSpPr>
          <p:spPr>
            <a:xfrm>
              <a:off x="2340526" y="3048654"/>
              <a:ext cx="1178360" cy="688063"/>
            </a:xfrm>
            <a:custGeom>
              <a:avLst/>
              <a:gdLst/>
              <a:ahLst/>
              <a:cxnLst/>
              <a:rect l="l" t="t" r="r" b="b"/>
              <a:pathLst>
                <a:path w="15021" h="8771" extrusionOk="0">
                  <a:moveTo>
                    <a:pt x="7938" y="0"/>
                  </a:moveTo>
                  <a:cubicBezTo>
                    <a:pt x="6281" y="0"/>
                    <a:pt x="5236" y="741"/>
                    <a:pt x="5236" y="741"/>
                  </a:cubicBezTo>
                  <a:cubicBezTo>
                    <a:pt x="5236" y="741"/>
                    <a:pt x="4763" y="371"/>
                    <a:pt x="4042" y="371"/>
                  </a:cubicBezTo>
                  <a:cubicBezTo>
                    <a:pt x="3539" y="371"/>
                    <a:pt x="2915" y="551"/>
                    <a:pt x="2246" y="1162"/>
                  </a:cubicBezTo>
                  <a:cubicBezTo>
                    <a:pt x="618" y="2664"/>
                    <a:pt x="0" y="6272"/>
                    <a:pt x="1306" y="6300"/>
                  </a:cubicBezTo>
                  <a:cubicBezTo>
                    <a:pt x="1311" y="6300"/>
                    <a:pt x="1317" y="6300"/>
                    <a:pt x="1322" y="6300"/>
                  </a:cubicBezTo>
                  <a:cubicBezTo>
                    <a:pt x="2617" y="6300"/>
                    <a:pt x="4899" y="3100"/>
                    <a:pt x="4899" y="3100"/>
                  </a:cubicBezTo>
                  <a:cubicBezTo>
                    <a:pt x="6289" y="4321"/>
                    <a:pt x="6808" y="4938"/>
                    <a:pt x="8001" y="5753"/>
                  </a:cubicBezTo>
                  <a:cubicBezTo>
                    <a:pt x="8494" y="6083"/>
                    <a:pt x="8869" y="6198"/>
                    <a:pt x="9157" y="6198"/>
                  </a:cubicBezTo>
                  <a:cubicBezTo>
                    <a:pt x="9823" y="6198"/>
                    <a:pt x="10019" y="5579"/>
                    <a:pt x="10126" y="5579"/>
                  </a:cubicBezTo>
                  <a:cubicBezTo>
                    <a:pt x="10139" y="5579"/>
                    <a:pt x="10152" y="5589"/>
                    <a:pt x="10163" y="5612"/>
                  </a:cubicBezTo>
                  <a:cubicBezTo>
                    <a:pt x="11090" y="7577"/>
                    <a:pt x="13223" y="8771"/>
                    <a:pt x="13223" y="8771"/>
                  </a:cubicBezTo>
                  <a:cubicBezTo>
                    <a:pt x="14641" y="6440"/>
                    <a:pt x="15020" y="3352"/>
                    <a:pt x="11441" y="1092"/>
                  </a:cubicBezTo>
                  <a:cubicBezTo>
                    <a:pt x="10118" y="261"/>
                    <a:pt x="8920" y="0"/>
                    <a:pt x="7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7"/>
            <p:cNvSpPr/>
            <p:nvPr/>
          </p:nvSpPr>
          <p:spPr>
            <a:xfrm>
              <a:off x="2730340" y="3257643"/>
              <a:ext cx="424009" cy="296296"/>
            </a:xfrm>
            <a:custGeom>
              <a:avLst/>
              <a:gdLst/>
              <a:ahLst/>
              <a:cxnLst/>
              <a:rect l="l" t="t" r="r" b="b"/>
              <a:pathLst>
                <a:path w="5405" h="3777" extrusionOk="0">
                  <a:moveTo>
                    <a:pt x="56" y="0"/>
                  </a:moveTo>
                  <a:lnTo>
                    <a:pt x="0" y="28"/>
                  </a:lnTo>
                  <a:cubicBezTo>
                    <a:pt x="829" y="1432"/>
                    <a:pt x="2022" y="2611"/>
                    <a:pt x="3439" y="3426"/>
                  </a:cubicBezTo>
                  <a:cubicBezTo>
                    <a:pt x="3762" y="3594"/>
                    <a:pt x="4127" y="3776"/>
                    <a:pt x="4492" y="3776"/>
                  </a:cubicBezTo>
                  <a:lnTo>
                    <a:pt x="4562" y="3776"/>
                  </a:lnTo>
                  <a:cubicBezTo>
                    <a:pt x="4941" y="3748"/>
                    <a:pt x="5391" y="3468"/>
                    <a:pt x="5405" y="3047"/>
                  </a:cubicBezTo>
                  <a:lnTo>
                    <a:pt x="5349" y="3047"/>
                  </a:lnTo>
                  <a:cubicBezTo>
                    <a:pt x="5335" y="3440"/>
                    <a:pt x="4927" y="3706"/>
                    <a:pt x="4562" y="3720"/>
                  </a:cubicBezTo>
                  <a:cubicBezTo>
                    <a:pt x="4547" y="3721"/>
                    <a:pt x="4532" y="3721"/>
                    <a:pt x="4516" y="3721"/>
                  </a:cubicBezTo>
                  <a:cubicBezTo>
                    <a:pt x="4141" y="3721"/>
                    <a:pt x="3791" y="3558"/>
                    <a:pt x="3468" y="3369"/>
                  </a:cubicBezTo>
                  <a:cubicBezTo>
                    <a:pt x="2050" y="2555"/>
                    <a:pt x="885" y="140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7"/>
            <p:cNvSpPr/>
            <p:nvPr/>
          </p:nvSpPr>
          <p:spPr>
            <a:xfrm>
              <a:off x="2370258" y="3258741"/>
              <a:ext cx="368939" cy="290805"/>
            </a:xfrm>
            <a:custGeom>
              <a:avLst/>
              <a:gdLst/>
              <a:ahLst/>
              <a:cxnLst/>
              <a:rect l="l" t="t" r="r" b="b"/>
              <a:pathLst>
                <a:path w="4703" h="3707" extrusionOk="0">
                  <a:moveTo>
                    <a:pt x="4646" y="0"/>
                  </a:moveTo>
                  <a:cubicBezTo>
                    <a:pt x="4169" y="1334"/>
                    <a:pt x="3257" y="2499"/>
                    <a:pt x="2064" y="3243"/>
                  </a:cubicBezTo>
                  <a:cubicBezTo>
                    <a:pt x="1769" y="3426"/>
                    <a:pt x="1390" y="3636"/>
                    <a:pt x="969" y="3650"/>
                  </a:cubicBezTo>
                  <a:cubicBezTo>
                    <a:pt x="956" y="3651"/>
                    <a:pt x="944" y="3651"/>
                    <a:pt x="931" y="3651"/>
                  </a:cubicBezTo>
                  <a:cubicBezTo>
                    <a:pt x="587" y="3651"/>
                    <a:pt x="178" y="3468"/>
                    <a:pt x="42" y="3103"/>
                  </a:cubicBezTo>
                  <a:lnTo>
                    <a:pt x="0" y="3131"/>
                  </a:lnTo>
                  <a:cubicBezTo>
                    <a:pt x="141" y="3524"/>
                    <a:pt x="576" y="3706"/>
                    <a:pt x="941" y="3706"/>
                  </a:cubicBezTo>
                  <a:lnTo>
                    <a:pt x="983" y="3706"/>
                  </a:lnTo>
                  <a:cubicBezTo>
                    <a:pt x="1404" y="3692"/>
                    <a:pt x="1783" y="3482"/>
                    <a:pt x="2078" y="3285"/>
                  </a:cubicBezTo>
                  <a:cubicBezTo>
                    <a:pt x="3299" y="2513"/>
                    <a:pt x="4211" y="1348"/>
                    <a:pt x="4703" y="14"/>
                  </a:cubicBezTo>
                  <a:lnTo>
                    <a:pt x="4646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7"/>
            <p:cNvSpPr/>
            <p:nvPr/>
          </p:nvSpPr>
          <p:spPr>
            <a:xfrm>
              <a:off x="2686252" y="3132124"/>
              <a:ext cx="389963" cy="320458"/>
            </a:xfrm>
            <a:custGeom>
              <a:avLst/>
              <a:gdLst/>
              <a:ahLst/>
              <a:cxnLst/>
              <a:rect l="l" t="t" r="r" b="b"/>
              <a:pathLst>
                <a:path w="4971" h="4085" fill="none" extrusionOk="0">
                  <a:moveTo>
                    <a:pt x="4970" y="3495"/>
                  </a:moveTo>
                  <a:cubicBezTo>
                    <a:pt x="4956" y="3636"/>
                    <a:pt x="4886" y="3776"/>
                    <a:pt x="4759" y="3874"/>
                  </a:cubicBezTo>
                  <a:cubicBezTo>
                    <a:pt x="4647" y="3987"/>
                    <a:pt x="4507" y="4043"/>
                    <a:pt x="4352" y="4071"/>
                  </a:cubicBezTo>
                  <a:cubicBezTo>
                    <a:pt x="4212" y="4085"/>
                    <a:pt x="4058" y="4071"/>
                    <a:pt x="3917" y="4043"/>
                  </a:cubicBezTo>
                  <a:cubicBezTo>
                    <a:pt x="3777" y="4001"/>
                    <a:pt x="3637" y="3931"/>
                    <a:pt x="3510" y="3846"/>
                  </a:cubicBezTo>
                  <a:cubicBezTo>
                    <a:pt x="3272" y="3692"/>
                    <a:pt x="3033" y="3495"/>
                    <a:pt x="2822" y="3313"/>
                  </a:cubicBezTo>
                  <a:cubicBezTo>
                    <a:pt x="2598" y="3130"/>
                    <a:pt x="2387" y="2934"/>
                    <a:pt x="2177" y="2737"/>
                  </a:cubicBezTo>
                  <a:cubicBezTo>
                    <a:pt x="1756" y="2330"/>
                    <a:pt x="1377" y="1909"/>
                    <a:pt x="997" y="1460"/>
                  </a:cubicBezTo>
                  <a:cubicBezTo>
                    <a:pt x="829" y="1235"/>
                    <a:pt x="647" y="997"/>
                    <a:pt x="478" y="758"/>
                  </a:cubicBezTo>
                  <a:lnTo>
                    <a:pt x="1" y="14"/>
                  </a:lnTo>
                  <a:lnTo>
                    <a:pt x="1" y="0"/>
                  </a:lnTo>
                  <a:lnTo>
                    <a:pt x="15" y="0"/>
                  </a:lnTo>
                  <a:cubicBezTo>
                    <a:pt x="324" y="491"/>
                    <a:pt x="647" y="969"/>
                    <a:pt x="1026" y="1404"/>
                  </a:cubicBezTo>
                  <a:cubicBezTo>
                    <a:pt x="1391" y="1867"/>
                    <a:pt x="1770" y="2288"/>
                    <a:pt x="2191" y="2681"/>
                  </a:cubicBezTo>
                  <a:cubicBezTo>
                    <a:pt x="2401" y="2878"/>
                    <a:pt x="2612" y="3074"/>
                    <a:pt x="2850" y="3257"/>
                  </a:cubicBezTo>
                  <a:cubicBezTo>
                    <a:pt x="3075" y="3453"/>
                    <a:pt x="3286" y="3636"/>
                    <a:pt x="3524" y="3790"/>
                  </a:cubicBezTo>
                  <a:cubicBezTo>
                    <a:pt x="3651" y="3860"/>
                    <a:pt x="3777" y="3931"/>
                    <a:pt x="3917" y="3959"/>
                  </a:cubicBezTo>
                  <a:cubicBezTo>
                    <a:pt x="4058" y="4001"/>
                    <a:pt x="4198" y="4015"/>
                    <a:pt x="4338" y="4001"/>
                  </a:cubicBezTo>
                  <a:cubicBezTo>
                    <a:pt x="4479" y="3987"/>
                    <a:pt x="4619" y="3917"/>
                    <a:pt x="4717" y="3832"/>
                  </a:cubicBezTo>
                  <a:cubicBezTo>
                    <a:pt x="4830" y="3734"/>
                    <a:pt x="4914" y="3608"/>
                    <a:pt x="4914" y="3481"/>
                  </a:cubicBezTo>
                  <a:cubicBezTo>
                    <a:pt x="4928" y="3495"/>
                    <a:pt x="4956" y="3495"/>
                    <a:pt x="4970" y="3495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7"/>
            <p:cNvSpPr/>
            <p:nvPr/>
          </p:nvSpPr>
          <p:spPr>
            <a:xfrm>
              <a:off x="2896574" y="3102392"/>
              <a:ext cx="509987" cy="542935"/>
            </a:xfrm>
            <a:custGeom>
              <a:avLst/>
              <a:gdLst/>
              <a:ahLst/>
              <a:cxnLst/>
              <a:rect l="l" t="t" r="r" b="b"/>
              <a:pathLst>
                <a:path w="6501" h="6921" fill="none" extrusionOk="0">
                  <a:moveTo>
                    <a:pt x="29" y="84"/>
                  </a:moveTo>
                  <a:cubicBezTo>
                    <a:pt x="478" y="28"/>
                    <a:pt x="941" y="42"/>
                    <a:pt x="1377" y="112"/>
                  </a:cubicBezTo>
                  <a:cubicBezTo>
                    <a:pt x="1812" y="183"/>
                    <a:pt x="2247" y="323"/>
                    <a:pt x="2668" y="505"/>
                  </a:cubicBezTo>
                  <a:cubicBezTo>
                    <a:pt x="3089" y="674"/>
                    <a:pt x="3482" y="913"/>
                    <a:pt x="3861" y="1151"/>
                  </a:cubicBezTo>
                  <a:cubicBezTo>
                    <a:pt x="4254" y="1404"/>
                    <a:pt x="4605" y="1685"/>
                    <a:pt x="4914" y="1993"/>
                  </a:cubicBezTo>
                  <a:cubicBezTo>
                    <a:pt x="5574" y="2625"/>
                    <a:pt x="6107" y="3383"/>
                    <a:pt x="6346" y="4253"/>
                  </a:cubicBezTo>
                  <a:cubicBezTo>
                    <a:pt x="6416" y="4464"/>
                    <a:pt x="6444" y="4703"/>
                    <a:pt x="6458" y="4927"/>
                  </a:cubicBezTo>
                  <a:cubicBezTo>
                    <a:pt x="6486" y="5152"/>
                    <a:pt x="6500" y="5376"/>
                    <a:pt x="6486" y="5615"/>
                  </a:cubicBezTo>
                  <a:cubicBezTo>
                    <a:pt x="6444" y="6064"/>
                    <a:pt x="6346" y="6499"/>
                    <a:pt x="6135" y="6907"/>
                  </a:cubicBezTo>
                  <a:cubicBezTo>
                    <a:pt x="6135" y="6907"/>
                    <a:pt x="6107" y="6921"/>
                    <a:pt x="6107" y="6907"/>
                  </a:cubicBezTo>
                  <a:cubicBezTo>
                    <a:pt x="6107" y="6907"/>
                    <a:pt x="6093" y="6892"/>
                    <a:pt x="6107" y="6892"/>
                  </a:cubicBezTo>
                  <a:cubicBezTo>
                    <a:pt x="6304" y="6485"/>
                    <a:pt x="6430" y="6050"/>
                    <a:pt x="6444" y="5587"/>
                  </a:cubicBezTo>
                  <a:cubicBezTo>
                    <a:pt x="6458" y="5362"/>
                    <a:pt x="6444" y="5138"/>
                    <a:pt x="6430" y="4927"/>
                  </a:cubicBezTo>
                  <a:cubicBezTo>
                    <a:pt x="6416" y="4703"/>
                    <a:pt x="6360" y="4492"/>
                    <a:pt x="6304" y="4282"/>
                  </a:cubicBezTo>
                  <a:cubicBezTo>
                    <a:pt x="6065" y="3411"/>
                    <a:pt x="5532" y="2639"/>
                    <a:pt x="4886" y="2036"/>
                  </a:cubicBezTo>
                  <a:cubicBezTo>
                    <a:pt x="4563" y="1713"/>
                    <a:pt x="4198" y="1446"/>
                    <a:pt x="3833" y="1193"/>
                  </a:cubicBezTo>
                  <a:cubicBezTo>
                    <a:pt x="3454" y="941"/>
                    <a:pt x="3061" y="716"/>
                    <a:pt x="2654" y="534"/>
                  </a:cubicBezTo>
                  <a:cubicBezTo>
                    <a:pt x="1826" y="183"/>
                    <a:pt x="941" y="0"/>
                    <a:pt x="43" y="84"/>
                  </a:cubicBezTo>
                  <a:cubicBezTo>
                    <a:pt x="29" y="98"/>
                    <a:pt x="1" y="98"/>
                    <a:pt x="29" y="84"/>
                  </a:cubicBezTo>
                  <a:cubicBezTo>
                    <a:pt x="1" y="84"/>
                    <a:pt x="29" y="84"/>
                    <a:pt x="29" y="8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7"/>
            <p:cNvSpPr/>
            <p:nvPr/>
          </p:nvSpPr>
          <p:spPr>
            <a:xfrm>
              <a:off x="2365787" y="3123259"/>
              <a:ext cx="225850" cy="326028"/>
            </a:xfrm>
            <a:custGeom>
              <a:avLst/>
              <a:gdLst/>
              <a:ahLst/>
              <a:cxnLst/>
              <a:rect l="l" t="t" r="r" b="b"/>
              <a:pathLst>
                <a:path w="2879" h="4156" fill="none" extrusionOk="0">
                  <a:moveTo>
                    <a:pt x="2865" y="29"/>
                  </a:moveTo>
                  <a:cubicBezTo>
                    <a:pt x="2486" y="239"/>
                    <a:pt x="2135" y="506"/>
                    <a:pt x="1826" y="787"/>
                  </a:cubicBezTo>
                  <a:cubicBezTo>
                    <a:pt x="1503" y="1082"/>
                    <a:pt x="1222" y="1391"/>
                    <a:pt x="984" y="1741"/>
                  </a:cubicBezTo>
                  <a:cubicBezTo>
                    <a:pt x="492" y="2443"/>
                    <a:pt x="155" y="3272"/>
                    <a:pt x="29" y="4128"/>
                  </a:cubicBezTo>
                  <a:cubicBezTo>
                    <a:pt x="29" y="4128"/>
                    <a:pt x="29" y="4156"/>
                    <a:pt x="15" y="4156"/>
                  </a:cubicBezTo>
                  <a:cubicBezTo>
                    <a:pt x="15" y="4156"/>
                    <a:pt x="1" y="4156"/>
                    <a:pt x="1" y="4128"/>
                  </a:cubicBezTo>
                  <a:cubicBezTo>
                    <a:pt x="57" y="3693"/>
                    <a:pt x="155" y="3272"/>
                    <a:pt x="310" y="2864"/>
                  </a:cubicBezTo>
                  <a:cubicBezTo>
                    <a:pt x="478" y="2471"/>
                    <a:pt x="689" y="2078"/>
                    <a:pt x="927" y="1727"/>
                  </a:cubicBezTo>
                  <a:cubicBezTo>
                    <a:pt x="1180" y="1376"/>
                    <a:pt x="1461" y="1040"/>
                    <a:pt x="1784" y="745"/>
                  </a:cubicBezTo>
                  <a:cubicBezTo>
                    <a:pt x="2107" y="450"/>
                    <a:pt x="2472" y="197"/>
                    <a:pt x="2865" y="1"/>
                  </a:cubicBezTo>
                  <a:lnTo>
                    <a:pt x="2879" y="1"/>
                  </a:ln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7"/>
            <p:cNvSpPr/>
            <p:nvPr/>
          </p:nvSpPr>
          <p:spPr>
            <a:xfrm>
              <a:off x="2439607" y="3211358"/>
              <a:ext cx="165289" cy="222556"/>
            </a:xfrm>
            <a:custGeom>
              <a:avLst/>
              <a:gdLst/>
              <a:ahLst/>
              <a:cxnLst/>
              <a:rect l="l" t="t" r="r" b="b"/>
              <a:pathLst>
                <a:path w="2107" h="2837" fill="none" extrusionOk="0">
                  <a:moveTo>
                    <a:pt x="2106" y="43"/>
                  </a:moveTo>
                  <a:cubicBezTo>
                    <a:pt x="2064" y="225"/>
                    <a:pt x="2022" y="394"/>
                    <a:pt x="1952" y="548"/>
                  </a:cubicBezTo>
                  <a:cubicBezTo>
                    <a:pt x="1896" y="731"/>
                    <a:pt x="1825" y="885"/>
                    <a:pt x="1755" y="1040"/>
                  </a:cubicBezTo>
                  <a:cubicBezTo>
                    <a:pt x="1615" y="1376"/>
                    <a:pt x="1460" y="1699"/>
                    <a:pt x="1250" y="1994"/>
                  </a:cubicBezTo>
                  <a:cubicBezTo>
                    <a:pt x="1166" y="2149"/>
                    <a:pt x="1053" y="2289"/>
                    <a:pt x="955" y="2429"/>
                  </a:cubicBezTo>
                  <a:cubicBezTo>
                    <a:pt x="843" y="2570"/>
                    <a:pt x="730" y="2710"/>
                    <a:pt x="548" y="2794"/>
                  </a:cubicBezTo>
                  <a:cubicBezTo>
                    <a:pt x="464" y="2836"/>
                    <a:pt x="351" y="2836"/>
                    <a:pt x="267" y="2794"/>
                  </a:cubicBezTo>
                  <a:cubicBezTo>
                    <a:pt x="183" y="2766"/>
                    <a:pt x="113" y="2668"/>
                    <a:pt x="71" y="2584"/>
                  </a:cubicBezTo>
                  <a:cubicBezTo>
                    <a:pt x="0" y="2415"/>
                    <a:pt x="43" y="2219"/>
                    <a:pt x="71" y="2036"/>
                  </a:cubicBezTo>
                  <a:lnTo>
                    <a:pt x="99" y="2022"/>
                  </a:lnTo>
                  <a:cubicBezTo>
                    <a:pt x="99" y="2022"/>
                    <a:pt x="113" y="2022"/>
                    <a:pt x="113" y="2036"/>
                  </a:cubicBezTo>
                  <a:cubicBezTo>
                    <a:pt x="71" y="2219"/>
                    <a:pt x="57" y="2387"/>
                    <a:pt x="127" y="2556"/>
                  </a:cubicBezTo>
                  <a:cubicBezTo>
                    <a:pt x="169" y="2626"/>
                    <a:pt x="211" y="2696"/>
                    <a:pt x="309" y="2724"/>
                  </a:cubicBezTo>
                  <a:cubicBezTo>
                    <a:pt x="380" y="2766"/>
                    <a:pt x="464" y="2766"/>
                    <a:pt x="548" y="2724"/>
                  </a:cubicBezTo>
                  <a:cubicBezTo>
                    <a:pt x="702" y="2654"/>
                    <a:pt x="829" y="2514"/>
                    <a:pt x="913" y="2373"/>
                  </a:cubicBezTo>
                  <a:cubicBezTo>
                    <a:pt x="1025" y="2233"/>
                    <a:pt x="1123" y="2092"/>
                    <a:pt x="1222" y="1938"/>
                  </a:cubicBezTo>
                  <a:cubicBezTo>
                    <a:pt x="1404" y="1643"/>
                    <a:pt x="1573" y="1320"/>
                    <a:pt x="1727" y="1012"/>
                  </a:cubicBezTo>
                  <a:cubicBezTo>
                    <a:pt x="1867" y="689"/>
                    <a:pt x="1994" y="338"/>
                    <a:pt x="2092" y="1"/>
                  </a:cubicBezTo>
                  <a:cubicBezTo>
                    <a:pt x="2092" y="29"/>
                    <a:pt x="2092" y="15"/>
                    <a:pt x="2106" y="43"/>
                  </a:cubicBezTo>
                  <a:cubicBezTo>
                    <a:pt x="2106" y="29"/>
                    <a:pt x="2106" y="29"/>
                    <a:pt x="2106" y="43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7"/>
            <p:cNvSpPr/>
            <p:nvPr/>
          </p:nvSpPr>
          <p:spPr>
            <a:xfrm>
              <a:off x="2463848" y="3193785"/>
              <a:ext cx="85978" cy="134381"/>
            </a:xfrm>
            <a:custGeom>
              <a:avLst/>
              <a:gdLst/>
              <a:ahLst/>
              <a:cxnLst/>
              <a:rect l="l" t="t" r="r" b="b"/>
              <a:pathLst>
                <a:path w="1096" h="1713" fill="none" extrusionOk="0">
                  <a:moveTo>
                    <a:pt x="1081" y="28"/>
                  </a:moveTo>
                  <a:cubicBezTo>
                    <a:pt x="843" y="239"/>
                    <a:pt x="604" y="492"/>
                    <a:pt x="435" y="772"/>
                  </a:cubicBezTo>
                  <a:cubicBezTo>
                    <a:pt x="253" y="1053"/>
                    <a:pt x="113" y="1348"/>
                    <a:pt x="28" y="1685"/>
                  </a:cubicBezTo>
                  <a:lnTo>
                    <a:pt x="14" y="1713"/>
                  </a:lnTo>
                  <a:lnTo>
                    <a:pt x="0" y="1685"/>
                  </a:lnTo>
                  <a:cubicBezTo>
                    <a:pt x="56" y="1362"/>
                    <a:pt x="183" y="1039"/>
                    <a:pt x="379" y="758"/>
                  </a:cubicBezTo>
                  <a:cubicBezTo>
                    <a:pt x="562" y="477"/>
                    <a:pt x="800" y="211"/>
                    <a:pt x="1067" y="28"/>
                  </a:cubicBezTo>
                  <a:lnTo>
                    <a:pt x="1081" y="28"/>
                  </a:lnTo>
                  <a:cubicBezTo>
                    <a:pt x="1095" y="0"/>
                    <a:pt x="1095" y="28"/>
                    <a:pt x="1081" y="28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7"/>
            <p:cNvSpPr/>
            <p:nvPr/>
          </p:nvSpPr>
          <p:spPr>
            <a:xfrm>
              <a:off x="3225904" y="3320403"/>
              <a:ext cx="96961" cy="231342"/>
            </a:xfrm>
            <a:custGeom>
              <a:avLst/>
              <a:gdLst/>
              <a:ahLst/>
              <a:cxnLst/>
              <a:rect l="l" t="t" r="r" b="b"/>
              <a:pathLst>
                <a:path w="1236" h="2949" fill="none" extrusionOk="0">
                  <a:moveTo>
                    <a:pt x="1123" y="2934"/>
                  </a:moveTo>
                  <a:cubicBezTo>
                    <a:pt x="1193" y="2387"/>
                    <a:pt x="1123" y="1839"/>
                    <a:pt x="927" y="1334"/>
                  </a:cubicBezTo>
                  <a:cubicBezTo>
                    <a:pt x="744" y="829"/>
                    <a:pt x="421" y="380"/>
                    <a:pt x="0" y="29"/>
                  </a:cubicBezTo>
                  <a:lnTo>
                    <a:pt x="0" y="1"/>
                  </a:lnTo>
                  <a:lnTo>
                    <a:pt x="14" y="1"/>
                  </a:lnTo>
                  <a:cubicBezTo>
                    <a:pt x="225" y="183"/>
                    <a:pt x="421" y="380"/>
                    <a:pt x="576" y="604"/>
                  </a:cubicBezTo>
                  <a:cubicBezTo>
                    <a:pt x="744" y="829"/>
                    <a:pt x="884" y="1081"/>
                    <a:pt x="969" y="1320"/>
                  </a:cubicBezTo>
                  <a:cubicBezTo>
                    <a:pt x="1165" y="1825"/>
                    <a:pt x="1235" y="2415"/>
                    <a:pt x="1137" y="2934"/>
                  </a:cubicBezTo>
                  <a:cubicBezTo>
                    <a:pt x="1137" y="2948"/>
                    <a:pt x="1137" y="2948"/>
                    <a:pt x="1123" y="2934"/>
                  </a:cubicBezTo>
                  <a:cubicBezTo>
                    <a:pt x="1123" y="2948"/>
                    <a:pt x="1123" y="2934"/>
                    <a:pt x="1123" y="293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7"/>
            <p:cNvSpPr/>
            <p:nvPr/>
          </p:nvSpPr>
          <p:spPr>
            <a:xfrm>
              <a:off x="2800788" y="3867195"/>
              <a:ext cx="121201" cy="82919"/>
            </a:xfrm>
            <a:custGeom>
              <a:avLst/>
              <a:gdLst/>
              <a:ahLst/>
              <a:cxnLst/>
              <a:rect l="l" t="t" r="r" b="b"/>
              <a:pathLst>
                <a:path w="1545" h="1057" extrusionOk="0">
                  <a:moveTo>
                    <a:pt x="231" y="1"/>
                  </a:moveTo>
                  <a:cubicBezTo>
                    <a:pt x="138" y="1"/>
                    <a:pt x="53" y="66"/>
                    <a:pt x="29" y="162"/>
                  </a:cubicBezTo>
                  <a:cubicBezTo>
                    <a:pt x="1" y="400"/>
                    <a:pt x="57" y="835"/>
                    <a:pt x="520" y="1004"/>
                  </a:cubicBezTo>
                  <a:cubicBezTo>
                    <a:pt x="621" y="1040"/>
                    <a:pt x="717" y="1057"/>
                    <a:pt x="806" y="1057"/>
                  </a:cubicBezTo>
                  <a:cubicBezTo>
                    <a:pt x="1126" y="1057"/>
                    <a:pt x="1365" y="850"/>
                    <a:pt x="1475" y="653"/>
                  </a:cubicBezTo>
                  <a:cubicBezTo>
                    <a:pt x="1545" y="569"/>
                    <a:pt x="1545" y="442"/>
                    <a:pt x="1418" y="386"/>
                  </a:cubicBezTo>
                  <a:cubicBezTo>
                    <a:pt x="1194" y="288"/>
                    <a:pt x="801" y="119"/>
                    <a:pt x="281" y="7"/>
                  </a:cubicBezTo>
                  <a:cubicBezTo>
                    <a:pt x="265" y="3"/>
                    <a:pt x="24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7"/>
            <p:cNvSpPr/>
            <p:nvPr/>
          </p:nvSpPr>
          <p:spPr>
            <a:xfrm>
              <a:off x="2864645" y="3863273"/>
              <a:ext cx="51854" cy="54599"/>
            </a:xfrm>
            <a:custGeom>
              <a:avLst/>
              <a:gdLst/>
              <a:ahLst/>
              <a:cxnLst/>
              <a:rect l="l" t="t" r="r" b="b"/>
              <a:pathLst>
                <a:path w="661" h="696" extrusionOk="0">
                  <a:moveTo>
                    <a:pt x="225" y="1"/>
                  </a:moveTo>
                  <a:cubicBezTo>
                    <a:pt x="225" y="1"/>
                    <a:pt x="1" y="534"/>
                    <a:pt x="43" y="576"/>
                  </a:cubicBezTo>
                  <a:cubicBezTo>
                    <a:pt x="102" y="636"/>
                    <a:pt x="262" y="695"/>
                    <a:pt x="378" y="695"/>
                  </a:cubicBezTo>
                  <a:cubicBezTo>
                    <a:pt x="399" y="695"/>
                    <a:pt x="419" y="693"/>
                    <a:pt x="436" y="689"/>
                  </a:cubicBezTo>
                  <a:cubicBezTo>
                    <a:pt x="534" y="647"/>
                    <a:pt x="661" y="240"/>
                    <a:pt x="661" y="240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7"/>
            <p:cNvSpPr/>
            <p:nvPr/>
          </p:nvSpPr>
          <p:spPr>
            <a:xfrm>
              <a:off x="2821734" y="3845700"/>
              <a:ext cx="45186" cy="51226"/>
            </a:xfrm>
            <a:custGeom>
              <a:avLst/>
              <a:gdLst/>
              <a:ahLst/>
              <a:cxnLst/>
              <a:rect l="l" t="t" r="r" b="b"/>
              <a:pathLst>
                <a:path w="576" h="653" extrusionOk="0">
                  <a:moveTo>
                    <a:pt x="183" y="0"/>
                  </a:moveTo>
                  <a:cubicBezTo>
                    <a:pt x="183" y="0"/>
                    <a:pt x="0" y="506"/>
                    <a:pt x="14" y="534"/>
                  </a:cubicBezTo>
                  <a:cubicBezTo>
                    <a:pt x="62" y="593"/>
                    <a:pt x="200" y="652"/>
                    <a:pt x="309" y="652"/>
                  </a:cubicBezTo>
                  <a:cubicBezTo>
                    <a:pt x="329" y="652"/>
                    <a:pt x="348" y="650"/>
                    <a:pt x="365" y="646"/>
                  </a:cubicBezTo>
                  <a:cubicBezTo>
                    <a:pt x="450" y="604"/>
                    <a:pt x="576" y="225"/>
                    <a:pt x="576" y="225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7"/>
            <p:cNvSpPr/>
            <p:nvPr/>
          </p:nvSpPr>
          <p:spPr>
            <a:xfrm>
              <a:off x="2781018" y="3909401"/>
              <a:ext cx="96961" cy="48716"/>
            </a:xfrm>
            <a:custGeom>
              <a:avLst/>
              <a:gdLst/>
              <a:ahLst/>
              <a:cxnLst/>
              <a:rect l="l" t="t" r="r" b="b"/>
              <a:pathLst>
                <a:path w="1236" h="621" extrusionOk="0">
                  <a:moveTo>
                    <a:pt x="476" y="0"/>
                  </a:moveTo>
                  <a:cubicBezTo>
                    <a:pt x="458" y="0"/>
                    <a:pt x="439" y="1"/>
                    <a:pt x="421" y="3"/>
                  </a:cubicBezTo>
                  <a:cubicBezTo>
                    <a:pt x="253" y="31"/>
                    <a:pt x="70" y="143"/>
                    <a:pt x="0" y="325"/>
                  </a:cubicBezTo>
                  <a:lnTo>
                    <a:pt x="1235" y="620"/>
                  </a:lnTo>
                  <a:cubicBezTo>
                    <a:pt x="1179" y="452"/>
                    <a:pt x="1081" y="283"/>
                    <a:pt x="941" y="171"/>
                  </a:cubicBezTo>
                  <a:cubicBezTo>
                    <a:pt x="814" y="57"/>
                    <a:pt x="642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7"/>
            <p:cNvSpPr/>
            <p:nvPr/>
          </p:nvSpPr>
          <p:spPr>
            <a:xfrm>
              <a:off x="2781018" y="3175036"/>
              <a:ext cx="143167" cy="123398"/>
            </a:xfrm>
            <a:custGeom>
              <a:avLst/>
              <a:gdLst/>
              <a:ahLst/>
              <a:cxnLst/>
              <a:rect l="l" t="t" r="r" b="b"/>
              <a:pathLst>
                <a:path w="1825" h="1573" fill="none" extrusionOk="0">
                  <a:moveTo>
                    <a:pt x="1825" y="1573"/>
                  </a:moveTo>
                  <a:cubicBezTo>
                    <a:pt x="1109" y="1208"/>
                    <a:pt x="477" y="646"/>
                    <a:pt x="0" y="1"/>
                  </a:cubicBezTo>
                </a:path>
              </a:pathLst>
            </a:custGeom>
            <a:noFill/>
            <a:ln w="1400" cap="flat" cmpd="sng">
              <a:solidFill>
                <a:srgbClr val="F47D6D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7"/>
            <p:cNvSpPr/>
            <p:nvPr/>
          </p:nvSpPr>
          <p:spPr>
            <a:xfrm>
              <a:off x="2564028" y="2762078"/>
              <a:ext cx="959256" cy="788554"/>
            </a:xfrm>
            <a:custGeom>
              <a:avLst/>
              <a:gdLst/>
              <a:ahLst/>
              <a:cxnLst/>
              <a:rect l="l" t="t" r="r" b="b"/>
              <a:pathLst>
                <a:path w="12228" h="1005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9" y="7497"/>
                    <a:pt x="3328" y="7651"/>
                  </a:cubicBezTo>
                  <a:cubicBezTo>
                    <a:pt x="6977" y="9041"/>
                    <a:pt x="12227" y="10051"/>
                    <a:pt x="12227" y="10051"/>
                  </a:cubicBezTo>
                  <a:lnTo>
                    <a:pt x="8971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7"/>
            <p:cNvSpPr/>
            <p:nvPr/>
          </p:nvSpPr>
          <p:spPr>
            <a:xfrm>
              <a:off x="2559635" y="2752193"/>
              <a:ext cx="1003265" cy="795144"/>
            </a:xfrm>
            <a:custGeom>
              <a:avLst/>
              <a:gdLst/>
              <a:ahLst/>
              <a:cxnLst/>
              <a:rect l="l" t="t" r="r" b="b"/>
              <a:pathLst>
                <a:path w="12789" h="10136" extrusionOk="0">
                  <a:moveTo>
                    <a:pt x="1" y="0"/>
                  </a:moveTo>
                  <a:cubicBezTo>
                    <a:pt x="1" y="0"/>
                    <a:pt x="3341" y="7651"/>
                    <a:pt x="3341" y="7665"/>
                  </a:cubicBezTo>
                  <a:cubicBezTo>
                    <a:pt x="7202" y="9082"/>
                    <a:pt x="12789" y="10135"/>
                    <a:pt x="12789" y="10135"/>
                  </a:cubicBezTo>
                  <a:lnTo>
                    <a:pt x="9560" y="2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7"/>
            <p:cNvSpPr/>
            <p:nvPr/>
          </p:nvSpPr>
          <p:spPr>
            <a:xfrm>
              <a:off x="2557438" y="2744427"/>
              <a:ext cx="1041783" cy="798517"/>
            </a:xfrm>
            <a:custGeom>
              <a:avLst/>
              <a:gdLst/>
              <a:ahLst/>
              <a:cxnLst/>
              <a:rect l="l" t="t" r="r" b="b"/>
              <a:pathLst>
                <a:path w="13280" h="10179" extrusionOk="0">
                  <a:moveTo>
                    <a:pt x="0" y="1"/>
                  </a:moveTo>
                  <a:cubicBezTo>
                    <a:pt x="1" y="1"/>
                    <a:pt x="3327" y="7623"/>
                    <a:pt x="3327" y="7651"/>
                  </a:cubicBezTo>
                  <a:cubicBezTo>
                    <a:pt x="6752" y="8887"/>
                    <a:pt x="13280" y="10178"/>
                    <a:pt x="13280" y="10178"/>
                  </a:cubicBezTo>
                  <a:lnTo>
                    <a:pt x="9560" y="2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7"/>
            <p:cNvSpPr/>
            <p:nvPr/>
          </p:nvSpPr>
          <p:spPr>
            <a:xfrm>
              <a:off x="1971579" y="2774159"/>
              <a:ext cx="878847" cy="928426"/>
            </a:xfrm>
            <a:custGeom>
              <a:avLst/>
              <a:gdLst/>
              <a:ahLst/>
              <a:cxnLst/>
              <a:rect l="l" t="t" r="r" b="b"/>
              <a:pathLst>
                <a:path w="11203" h="11835" extrusionOk="0">
                  <a:moveTo>
                    <a:pt x="7497" y="1"/>
                  </a:moveTo>
                  <a:lnTo>
                    <a:pt x="1" y="4114"/>
                  </a:lnTo>
                  <a:lnTo>
                    <a:pt x="4071" y="11834"/>
                  </a:lnTo>
                  <a:cubicBezTo>
                    <a:pt x="4071" y="11834"/>
                    <a:pt x="8676" y="9617"/>
                    <a:pt x="11202" y="7497"/>
                  </a:cubicBezTo>
                  <a:cubicBezTo>
                    <a:pt x="11188" y="7455"/>
                    <a:pt x="7497" y="1"/>
                    <a:pt x="74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7"/>
            <p:cNvSpPr/>
            <p:nvPr/>
          </p:nvSpPr>
          <p:spPr>
            <a:xfrm>
              <a:off x="1924274" y="2764275"/>
              <a:ext cx="921758" cy="943802"/>
            </a:xfrm>
            <a:custGeom>
              <a:avLst/>
              <a:gdLst/>
              <a:ahLst/>
              <a:cxnLst/>
              <a:rect l="l" t="t" r="r" b="b"/>
              <a:pathLst>
                <a:path w="11750" h="12031" extrusionOk="0">
                  <a:moveTo>
                    <a:pt x="8029" y="1"/>
                  </a:moveTo>
                  <a:lnTo>
                    <a:pt x="0" y="4324"/>
                  </a:lnTo>
                  <a:lnTo>
                    <a:pt x="4085" y="12031"/>
                  </a:lnTo>
                  <a:cubicBezTo>
                    <a:pt x="4085" y="12031"/>
                    <a:pt x="8998" y="9686"/>
                    <a:pt x="11749" y="7483"/>
                  </a:cubicBezTo>
                  <a:cubicBezTo>
                    <a:pt x="11735" y="7469"/>
                    <a:pt x="8029" y="1"/>
                    <a:pt x="8029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7"/>
            <p:cNvSpPr/>
            <p:nvPr/>
          </p:nvSpPr>
          <p:spPr>
            <a:xfrm>
              <a:off x="1918704" y="2756587"/>
              <a:ext cx="921837" cy="954785"/>
            </a:xfrm>
            <a:custGeom>
              <a:avLst/>
              <a:gdLst/>
              <a:ahLst/>
              <a:cxnLst/>
              <a:rect l="l" t="t" r="r" b="b"/>
              <a:pathLst>
                <a:path w="11751" h="12171" extrusionOk="0">
                  <a:moveTo>
                    <a:pt x="8030" y="0"/>
                  </a:moveTo>
                  <a:lnTo>
                    <a:pt x="1" y="4310"/>
                  </a:lnTo>
                  <a:lnTo>
                    <a:pt x="3608" y="12171"/>
                  </a:lnTo>
                  <a:cubicBezTo>
                    <a:pt x="3608" y="12171"/>
                    <a:pt x="9294" y="9419"/>
                    <a:pt x="11750" y="7468"/>
                  </a:cubicBezTo>
                  <a:cubicBezTo>
                    <a:pt x="11736" y="7454"/>
                    <a:pt x="8030" y="0"/>
                    <a:pt x="8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7"/>
            <p:cNvSpPr/>
            <p:nvPr/>
          </p:nvSpPr>
          <p:spPr>
            <a:xfrm>
              <a:off x="2566617" y="2701672"/>
              <a:ext cx="1086419" cy="811382"/>
            </a:xfrm>
            <a:custGeom>
              <a:avLst/>
              <a:gdLst/>
              <a:ahLst/>
              <a:cxnLst/>
              <a:rect l="l" t="t" r="r" b="b"/>
              <a:pathLst>
                <a:path w="13849" h="10343" extrusionOk="0">
                  <a:moveTo>
                    <a:pt x="319" y="0"/>
                  </a:moveTo>
                  <a:cubicBezTo>
                    <a:pt x="97" y="0"/>
                    <a:pt x="0" y="134"/>
                    <a:pt x="108" y="349"/>
                  </a:cubicBezTo>
                  <a:lnTo>
                    <a:pt x="3575" y="8014"/>
                  </a:lnTo>
                  <a:cubicBezTo>
                    <a:pt x="3702" y="8267"/>
                    <a:pt x="4024" y="8505"/>
                    <a:pt x="4319" y="8561"/>
                  </a:cubicBezTo>
                  <a:lnTo>
                    <a:pt x="13429" y="10330"/>
                  </a:lnTo>
                  <a:cubicBezTo>
                    <a:pt x="13473" y="10338"/>
                    <a:pt x="13513" y="10342"/>
                    <a:pt x="13550" y="10342"/>
                  </a:cubicBezTo>
                  <a:cubicBezTo>
                    <a:pt x="13760" y="10342"/>
                    <a:pt x="13848" y="10209"/>
                    <a:pt x="13752" y="9993"/>
                  </a:cubicBezTo>
                  <a:lnTo>
                    <a:pt x="10285" y="2329"/>
                  </a:lnTo>
                  <a:cubicBezTo>
                    <a:pt x="10159" y="2090"/>
                    <a:pt x="9850" y="1837"/>
                    <a:pt x="9541" y="1781"/>
                  </a:cubicBezTo>
                  <a:lnTo>
                    <a:pt x="445" y="13"/>
                  </a:lnTo>
                  <a:cubicBezTo>
                    <a:pt x="399" y="4"/>
                    <a:pt x="357" y="0"/>
                    <a:pt x="31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7"/>
            <p:cNvSpPr/>
            <p:nvPr/>
          </p:nvSpPr>
          <p:spPr>
            <a:xfrm>
              <a:off x="2560985" y="2701522"/>
              <a:ext cx="1075515" cy="804793"/>
            </a:xfrm>
            <a:custGeom>
              <a:avLst/>
              <a:gdLst/>
              <a:ahLst/>
              <a:cxnLst/>
              <a:rect l="l" t="t" r="r" b="b"/>
              <a:pathLst>
                <a:path w="13710" h="10259" extrusionOk="0">
                  <a:moveTo>
                    <a:pt x="303" y="0"/>
                  </a:moveTo>
                  <a:cubicBezTo>
                    <a:pt x="98" y="0"/>
                    <a:pt x="0" y="134"/>
                    <a:pt x="96" y="349"/>
                  </a:cubicBezTo>
                  <a:lnTo>
                    <a:pt x="3549" y="7944"/>
                  </a:lnTo>
                  <a:cubicBezTo>
                    <a:pt x="3647" y="8196"/>
                    <a:pt x="3970" y="8435"/>
                    <a:pt x="4265" y="8491"/>
                  </a:cubicBezTo>
                  <a:lnTo>
                    <a:pt x="13291" y="10246"/>
                  </a:lnTo>
                  <a:cubicBezTo>
                    <a:pt x="13335" y="10254"/>
                    <a:pt x="13375" y="10258"/>
                    <a:pt x="13411" y="10258"/>
                  </a:cubicBezTo>
                  <a:cubicBezTo>
                    <a:pt x="13622" y="10258"/>
                    <a:pt x="13710" y="10124"/>
                    <a:pt x="13614" y="9909"/>
                  </a:cubicBezTo>
                  <a:lnTo>
                    <a:pt x="10161" y="2315"/>
                  </a:lnTo>
                  <a:cubicBezTo>
                    <a:pt x="10063" y="2062"/>
                    <a:pt x="9740" y="1823"/>
                    <a:pt x="9445" y="1767"/>
                  </a:cubicBezTo>
                  <a:lnTo>
                    <a:pt x="419" y="13"/>
                  </a:lnTo>
                  <a:cubicBezTo>
                    <a:pt x="377" y="4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7"/>
            <p:cNvSpPr/>
            <p:nvPr/>
          </p:nvSpPr>
          <p:spPr>
            <a:xfrm>
              <a:off x="2592662" y="2719166"/>
              <a:ext cx="1024211" cy="769805"/>
            </a:xfrm>
            <a:custGeom>
              <a:avLst/>
              <a:gdLst/>
              <a:ahLst/>
              <a:cxnLst/>
              <a:rect l="l" t="t" r="r" b="b"/>
              <a:pathLst>
                <a:path w="13056" h="9813" fill="none" extrusionOk="0">
                  <a:moveTo>
                    <a:pt x="422" y="56"/>
                  </a:moveTo>
                  <a:lnTo>
                    <a:pt x="8985" y="1727"/>
                  </a:lnTo>
                  <a:cubicBezTo>
                    <a:pt x="9265" y="1769"/>
                    <a:pt x="9560" y="2007"/>
                    <a:pt x="9672" y="2232"/>
                  </a:cubicBezTo>
                  <a:lnTo>
                    <a:pt x="12957" y="9447"/>
                  </a:lnTo>
                  <a:cubicBezTo>
                    <a:pt x="13055" y="9672"/>
                    <a:pt x="12915" y="9812"/>
                    <a:pt x="12634" y="9756"/>
                  </a:cubicBezTo>
                  <a:lnTo>
                    <a:pt x="4071" y="8086"/>
                  </a:lnTo>
                  <a:cubicBezTo>
                    <a:pt x="3791" y="8044"/>
                    <a:pt x="3496" y="7805"/>
                    <a:pt x="3384" y="7580"/>
                  </a:cubicBezTo>
                  <a:lnTo>
                    <a:pt x="113" y="365"/>
                  </a:lnTo>
                  <a:cubicBezTo>
                    <a:pt x="1" y="140"/>
                    <a:pt x="141" y="0"/>
                    <a:pt x="422" y="56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7"/>
            <p:cNvSpPr/>
            <p:nvPr/>
          </p:nvSpPr>
          <p:spPr>
            <a:xfrm>
              <a:off x="1818525" y="2721912"/>
              <a:ext cx="986713" cy="974632"/>
            </a:xfrm>
            <a:custGeom>
              <a:avLst/>
              <a:gdLst/>
              <a:ahLst/>
              <a:cxnLst/>
              <a:rect l="l" t="t" r="r" b="b"/>
              <a:pathLst>
                <a:path w="12578" h="12424" extrusionOk="0">
                  <a:moveTo>
                    <a:pt x="8446" y="0"/>
                  </a:moveTo>
                  <a:cubicBezTo>
                    <a:pt x="8372" y="0"/>
                    <a:pt x="8297" y="16"/>
                    <a:pt x="8226" y="49"/>
                  </a:cubicBezTo>
                  <a:lnTo>
                    <a:pt x="379" y="3966"/>
                  </a:lnTo>
                  <a:cubicBezTo>
                    <a:pt x="127" y="4092"/>
                    <a:pt x="0" y="4387"/>
                    <a:pt x="127" y="4626"/>
                  </a:cubicBezTo>
                  <a:lnTo>
                    <a:pt x="3692" y="12164"/>
                  </a:lnTo>
                  <a:cubicBezTo>
                    <a:pt x="3762" y="12332"/>
                    <a:pt x="3935" y="12423"/>
                    <a:pt x="4121" y="12423"/>
                  </a:cubicBezTo>
                  <a:cubicBezTo>
                    <a:pt x="4198" y="12423"/>
                    <a:pt x="4277" y="12407"/>
                    <a:pt x="4352" y="12374"/>
                  </a:cubicBezTo>
                  <a:lnTo>
                    <a:pt x="12199" y="8458"/>
                  </a:lnTo>
                  <a:cubicBezTo>
                    <a:pt x="12452" y="8331"/>
                    <a:pt x="12578" y="8037"/>
                    <a:pt x="12452" y="7798"/>
                  </a:cubicBezTo>
                  <a:lnTo>
                    <a:pt x="8886" y="260"/>
                  </a:lnTo>
                  <a:cubicBezTo>
                    <a:pt x="8797" y="92"/>
                    <a:pt x="8624" y="0"/>
                    <a:pt x="844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7"/>
            <p:cNvSpPr/>
            <p:nvPr/>
          </p:nvSpPr>
          <p:spPr>
            <a:xfrm>
              <a:off x="1822918" y="2721833"/>
              <a:ext cx="977927" cy="964669"/>
            </a:xfrm>
            <a:custGeom>
              <a:avLst/>
              <a:gdLst/>
              <a:ahLst/>
              <a:cxnLst/>
              <a:rect l="l" t="t" r="r" b="b"/>
              <a:pathLst>
                <a:path w="12466" h="12297" extrusionOk="0">
                  <a:moveTo>
                    <a:pt x="8392" y="1"/>
                  </a:moveTo>
                  <a:cubicBezTo>
                    <a:pt x="8318" y="1"/>
                    <a:pt x="8242" y="17"/>
                    <a:pt x="8170" y="50"/>
                  </a:cubicBezTo>
                  <a:lnTo>
                    <a:pt x="380" y="3939"/>
                  </a:lnTo>
                  <a:cubicBezTo>
                    <a:pt x="127" y="4051"/>
                    <a:pt x="1" y="4360"/>
                    <a:pt x="127" y="4584"/>
                  </a:cubicBezTo>
                  <a:lnTo>
                    <a:pt x="3678" y="12038"/>
                  </a:lnTo>
                  <a:cubicBezTo>
                    <a:pt x="3747" y="12195"/>
                    <a:pt x="3911" y="12297"/>
                    <a:pt x="4089" y="12297"/>
                  </a:cubicBezTo>
                  <a:cubicBezTo>
                    <a:pt x="4167" y="12297"/>
                    <a:pt x="4247" y="12277"/>
                    <a:pt x="4324" y="12235"/>
                  </a:cubicBezTo>
                  <a:lnTo>
                    <a:pt x="12101" y="8360"/>
                  </a:lnTo>
                  <a:cubicBezTo>
                    <a:pt x="12339" y="8234"/>
                    <a:pt x="12466" y="7939"/>
                    <a:pt x="12339" y="7701"/>
                  </a:cubicBezTo>
                  <a:lnTo>
                    <a:pt x="8802" y="247"/>
                  </a:lnTo>
                  <a:cubicBezTo>
                    <a:pt x="8733" y="89"/>
                    <a:pt x="8567" y="1"/>
                    <a:pt x="8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7"/>
            <p:cNvSpPr/>
            <p:nvPr/>
          </p:nvSpPr>
          <p:spPr>
            <a:xfrm>
              <a:off x="1843864" y="2736739"/>
              <a:ext cx="936114" cy="938311"/>
            </a:xfrm>
            <a:custGeom>
              <a:avLst/>
              <a:gdLst/>
              <a:ahLst/>
              <a:cxnLst/>
              <a:rect l="l" t="t" r="r" b="b"/>
              <a:pathLst>
                <a:path w="11933" h="11961" fill="none" extrusionOk="0">
                  <a:moveTo>
                    <a:pt x="7805" y="127"/>
                  </a:moveTo>
                  <a:lnTo>
                    <a:pt x="351" y="3847"/>
                  </a:lnTo>
                  <a:cubicBezTo>
                    <a:pt x="113" y="3973"/>
                    <a:pt x="0" y="4254"/>
                    <a:pt x="113" y="4479"/>
                  </a:cubicBezTo>
                  <a:lnTo>
                    <a:pt x="3496" y="11638"/>
                  </a:lnTo>
                  <a:cubicBezTo>
                    <a:pt x="3594" y="11862"/>
                    <a:pt x="3875" y="11961"/>
                    <a:pt x="4127" y="11834"/>
                  </a:cubicBezTo>
                  <a:lnTo>
                    <a:pt x="11581" y="8114"/>
                  </a:lnTo>
                  <a:cubicBezTo>
                    <a:pt x="11834" y="7988"/>
                    <a:pt x="11932" y="7707"/>
                    <a:pt x="11834" y="7483"/>
                  </a:cubicBezTo>
                  <a:lnTo>
                    <a:pt x="8437" y="324"/>
                  </a:lnTo>
                  <a:cubicBezTo>
                    <a:pt x="8338" y="99"/>
                    <a:pt x="8058" y="1"/>
                    <a:pt x="7805" y="127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7"/>
            <p:cNvSpPr/>
            <p:nvPr/>
          </p:nvSpPr>
          <p:spPr>
            <a:xfrm>
              <a:off x="2458357" y="2700024"/>
              <a:ext cx="476882" cy="684454"/>
            </a:xfrm>
            <a:custGeom>
              <a:avLst/>
              <a:gdLst/>
              <a:ahLst/>
              <a:cxnLst/>
              <a:rect l="l" t="t" r="r" b="b"/>
              <a:pathLst>
                <a:path w="6079" h="8725" extrusionOk="0">
                  <a:moveTo>
                    <a:pt x="1824" y="1"/>
                  </a:moveTo>
                  <a:cubicBezTo>
                    <a:pt x="1805" y="1"/>
                    <a:pt x="1787" y="2"/>
                    <a:pt x="1769" y="5"/>
                  </a:cubicBezTo>
                  <a:lnTo>
                    <a:pt x="239" y="174"/>
                  </a:lnTo>
                  <a:cubicBezTo>
                    <a:pt x="84" y="188"/>
                    <a:pt x="0" y="314"/>
                    <a:pt x="70" y="441"/>
                  </a:cubicBezTo>
                  <a:lnTo>
                    <a:pt x="3931" y="8526"/>
                  </a:lnTo>
                  <a:cubicBezTo>
                    <a:pt x="3996" y="8643"/>
                    <a:pt x="4145" y="8724"/>
                    <a:pt x="4290" y="8724"/>
                  </a:cubicBezTo>
                  <a:cubicBezTo>
                    <a:pt x="4301" y="8724"/>
                    <a:pt x="4312" y="8724"/>
                    <a:pt x="4324" y="8723"/>
                  </a:cubicBezTo>
                  <a:lnTo>
                    <a:pt x="5854" y="8540"/>
                  </a:lnTo>
                  <a:cubicBezTo>
                    <a:pt x="6008" y="8526"/>
                    <a:pt x="6078" y="8400"/>
                    <a:pt x="6036" y="8288"/>
                  </a:cubicBezTo>
                  <a:lnTo>
                    <a:pt x="2176" y="188"/>
                  </a:lnTo>
                  <a:cubicBezTo>
                    <a:pt x="2114" y="89"/>
                    <a:pt x="1964" y="1"/>
                    <a:pt x="1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7"/>
            <p:cNvSpPr/>
            <p:nvPr/>
          </p:nvSpPr>
          <p:spPr>
            <a:xfrm>
              <a:off x="3065868" y="3134713"/>
              <a:ext cx="305867" cy="204905"/>
            </a:xfrm>
            <a:custGeom>
              <a:avLst/>
              <a:gdLst/>
              <a:ahLst/>
              <a:cxnLst/>
              <a:rect l="l" t="t" r="r" b="b"/>
              <a:pathLst>
                <a:path w="3899" h="2612" extrusionOk="0">
                  <a:moveTo>
                    <a:pt x="512" y="98"/>
                  </a:moveTo>
                  <a:cubicBezTo>
                    <a:pt x="542" y="98"/>
                    <a:pt x="575" y="101"/>
                    <a:pt x="608" y="108"/>
                  </a:cubicBezTo>
                  <a:lnTo>
                    <a:pt x="2728" y="444"/>
                  </a:lnTo>
                  <a:cubicBezTo>
                    <a:pt x="3023" y="501"/>
                    <a:pt x="3346" y="781"/>
                    <a:pt x="3430" y="1076"/>
                  </a:cubicBezTo>
                  <a:lnTo>
                    <a:pt x="3711" y="2073"/>
                  </a:lnTo>
                  <a:cubicBezTo>
                    <a:pt x="3788" y="2342"/>
                    <a:pt x="3630" y="2541"/>
                    <a:pt x="3377" y="2541"/>
                  </a:cubicBezTo>
                  <a:cubicBezTo>
                    <a:pt x="3353" y="2541"/>
                    <a:pt x="3329" y="2540"/>
                    <a:pt x="3303" y="2536"/>
                  </a:cubicBezTo>
                  <a:lnTo>
                    <a:pt x="1184" y="2199"/>
                  </a:lnTo>
                  <a:cubicBezTo>
                    <a:pt x="889" y="2143"/>
                    <a:pt x="566" y="1862"/>
                    <a:pt x="482" y="1567"/>
                  </a:cubicBezTo>
                  <a:lnTo>
                    <a:pt x="201" y="571"/>
                  </a:lnTo>
                  <a:cubicBezTo>
                    <a:pt x="126" y="296"/>
                    <a:pt x="263" y="98"/>
                    <a:pt x="512" y="98"/>
                  </a:cubicBezTo>
                  <a:close/>
                  <a:moveTo>
                    <a:pt x="459" y="1"/>
                  </a:moveTo>
                  <a:cubicBezTo>
                    <a:pt x="161" y="1"/>
                    <a:pt x="1" y="214"/>
                    <a:pt x="89" y="529"/>
                  </a:cubicBezTo>
                  <a:lnTo>
                    <a:pt x="370" y="1525"/>
                  </a:lnTo>
                  <a:cubicBezTo>
                    <a:pt x="482" y="1876"/>
                    <a:pt x="847" y="2213"/>
                    <a:pt x="1198" y="2269"/>
                  </a:cubicBezTo>
                  <a:lnTo>
                    <a:pt x="3318" y="2606"/>
                  </a:lnTo>
                  <a:cubicBezTo>
                    <a:pt x="3348" y="2610"/>
                    <a:pt x="3378" y="2611"/>
                    <a:pt x="3406" y="2611"/>
                  </a:cubicBezTo>
                  <a:cubicBezTo>
                    <a:pt x="3728" y="2611"/>
                    <a:pt x="3898" y="2395"/>
                    <a:pt x="3795" y="2073"/>
                  </a:cubicBezTo>
                  <a:lnTo>
                    <a:pt x="3514" y="1076"/>
                  </a:lnTo>
                  <a:cubicBezTo>
                    <a:pt x="3416" y="725"/>
                    <a:pt x="3037" y="388"/>
                    <a:pt x="2686" y="332"/>
                  </a:cubicBezTo>
                  <a:lnTo>
                    <a:pt x="566" y="9"/>
                  </a:lnTo>
                  <a:cubicBezTo>
                    <a:pt x="529" y="3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7"/>
            <p:cNvSpPr/>
            <p:nvPr/>
          </p:nvSpPr>
          <p:spPr>
            <a:xfrm>
              <a:off x="3075752" y="3142401"/>
              <a:ext cx="287275" cy="191726"/>
            </a:xfrm>
            <a:custGeom>
              <a:avLst/>
              <a:gdLst/>
              <a:ahLst/>
              <a:cxnLst/>
              <a:rect l="l" t="t" r="r" b="b"/>
              <a:pathLst>
                <a:path w="3662" h="2444" extrusionOk="0">
                  <a:moveTo>
                    <a:pt x="376" y="0"/>
                  </a:moveTo>
                  <a:cubicBezTo>
                    <a:pt x="137" y="0"/>
                    <a:pt x="0" y="198"/>
                    <a:pt x="75" y="473"/>
                  </a:cubicBezTo>
                  <a:lnTo>
                    <a:pt x="356" y="1469"/>
                  </a:lnTo>
                  <a:cubicBezTo>
                    <a:pt x="426" y="1764"/>
                    <a:pt x="735" y="2045"/>
                    <a:pt x="1058" y="2101"/>
                  </a:cubicBezTo>
                  <a:lnTo>
                    <a:pt x="3177" y="2438"/>
                  </a:lnTo>
                  <a:cubicBezTo>
                    <a:pt x="3203" y="2442"/>
                    <a:pt x="3227" y="2443"/>
                    <a:pt x="3251" y="2443"/>
                  </a:cubicBezTo>
                  <a:cubicBezTo>
                    <a:pt x="3504" y="2443"/>
                    <a:pt x="3662" y="2244"/>
                    <a:pt x="3585" y="1975"/>
                  </a:cubicBezTo>
                  <a:lnTo>
                    <a:pt x="3304" y="978"/>
                  </a:lnTo>
                  <a:cubicBezTo>
                    <a:pt x="3220" y="669"/>
                    <a:pt x="2897" y="403"/>
                    <a:pt x="2602" y="346"/>
                  </a:cubicBezTo>
                  <a:lnTo>
                    <a:pt x="468" y="10"/>
                  </a:lnTo>
                  <a:cubicBezTo>
                    <a:pt x="436" y="3"/>
                    <a:pt x="405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7"/>
            <p:cNvSpPr/>
            <p:nvPr/>
          </p:nvSpPr>
          <p:spPr>
            <a:xfrm>
              <a:off x="3131137" y="3279687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1" y="0"/>
                  </a:moveTo>
                  <a:lnTo>
                    <a:pt x="57" y="28"/>
                  </a:lnTo>
                  <a:lnTo>
                    <a:pt x="57" y="14"/>
                  </a:lnTo>
                  <a:lnTo>
                    <a:pt x="1" y="0"/>
                  </a:lnTo>
                  <a:close/>
                  <a:moveTo>
                    <a:pt x="127" y="14"/>
                  </a:moveTo>
                  <a:lnTo>
                    <a:pt x="169" y="56"/>
                  </a:lnTo>
                  <a:lnTo>
                    <a:pt x="169" y="28"/>
                  </a:lnTo>
                  <a:lnTo>
                    <a:pt x="127" y="14"/>
                  </a:lnTo>
                  <a:close/>
                  <a:moveTo>
                    <a:pt x="240" y="28"/>
                  </a:moveTo>
                  <a:lnTo>
                    <a:pt x="296" y="70"/>
                  </a:lnTo>
                  <a:lnTo>
                    <a:pt x="296" y="56"/>
                  </a:lnTo>
                  <a:lnTo>
                    <a:pt x="240" y="28"/>
                  </a:lnTo>
                  <a:close/>
                  <a:moveTo>
                    <a:pt x="366" y="56"/>
                  </a:moveTo>
                  <a:lnTo>
                    <a:pt x="422" y="84"/>
                  </a:lnTo>
                  <a:lnTo>
                    <a:pt x="422" y="70"/>
                  </a:lnTo>
                  <a:lnTo>
                    <a:pt x="366" y="56"/>
                  </a:lnTo>
                  <a:close/>
                  <a:moveTo>
                    <a:pt x="478" y="70"/>
                  </a:moveTo>
                  <a:lnTo>
                    <a:pt x="520" y="98"/>
                  </a:lnTo>
                  <a:lnTo>
                    <a:pt x="520" y="84"/>
                  </a:lnTo>
                  <a:lnTo>
                    <a:pt x="478" y="70"/>
                  </a:lnTo>
                  <a:close/>
                  <a:moveTo>
                    <a:pt x="590" y="84"/>
                  </a:moveTo>
                  <a:lnTo>
                    <a:pt x="647" y="126"/>
                  </a:lnTo>
                  <a:lnTo>
                    <a:pt x="647" y="98"/>
                  </a:lnTo>
                  <a:lnTo>
                    <a:pt x="590" y="84"/>
                  </a:lnTo>
                  <a:close/>
                  <a:moveTo>
                    <a:pt x="717" y="98"/>
                  </a:moveTo>
                  <a:lnTo>
                    <a:pt x="773" y="141"/>
                  </a:lnTo>
                  <a:lnTo>
                    <a:pt x="773" y="126"/>
                  </a:lnTo>
                  <a:lnTo>
                    <a:pt x="717" y="98"/>
                  </a:lnTo>
                  <a:close/>
                  <a:moveTo>
                    <a:pt x="843" y="126"/>
                  </a:moveTo>
                  <a:lnTo>
                    <a:pt x="899" y="155"/>
                  </a:lnTo>
                  <a:lnTo>
                    <a:pt x="899" y="141"/>
                  </a:lnTo>
                  <a:lnTo>
                    <a:pt x="843" y="126"/>
                  </a:lnTo>
                  <a:close/>
                  <a:moveTo>
                    <a:pt x="941" y="141"/>
                  </a:moveTo>
                  <a:lnTo>
                    <a:pt x="998" y="169"/>
                  </a:lnTo>
                  <a:lnTo>
                    <a:pt x="998" y="155"/>
                  </a:lnTo>
                  <a:lnTo>
                    <a:pt x="941" y="141"/>
                  </a:lnTo>
                  <a:close/>
                  <a:moveTo>
                    <a:pt x="1068" y="169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69"/>
                  </a:lnTo>
                  <a:close/>
                  <a:moveTo>
                    <a:pt x="1194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20" y="211"/>
                  </a:moveTo>
                  <a:lnTo>
                    <a:pt x="1363" y="239"/>
                  </a:lnTo>
                  <a:lnTo>
                    <a:pt x="1363" y="225"/>
                  </a:lnTo>
                  <a:lnTo>
                    <a:pt x="1320" y="211"/>
                  </a:lnTo>
                  <a:close/>
                  <a:moveTo>
                    <a:pt x="1419" y="225"/>
                  </a:moveTo>
                  <a:lnTo>
                    <a:pt x="1475" y="267"/>
                  </a:lnTo>
                  <a:lnTo>
                    <a:pt x="1475" y="239"/>
                  </a:lnTo>
                  <a:lnTo>
                    <a:pt x="1419" y="225"/>
                  </a:lnTo>
                  <a:close/>
                  <a:moveTo>
                    <a:pt x="1545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5" y="239"/>
                  </a:lnTo>
                  <a:close/>
                  <a:moveTo>
                    <a:pt x="1671" y="267"/>
                  </a:moveTo>
                  <a:lnTo>
                    <a:pt x="1713" y="295"/>
                  </a:lnTo>
                  <a:lnTo>
                    <a:pt x="1713" y="281"/>
                  </a:lnTo>
                  <a:lnTo>
                    <a:pt x="1671" y="267"/>
                  </a:lnTo>
                  <a:close/>
                  <a:moveTo>
                    <a:pt x="1784" y="281"/>
                  </a:moveTo>
                  <a:lnTo>
                    <a:pt x="1840" y="309"/>
                  </a:lnTo>
                  <a:lnTo>
                    <a:pt x="1840" y="295"/>
                  </a:lnTo>
                  <a:lnTo>
                    <a:pt x="1784" y="281"/>
                  </a:lnTo>
                  <a:close/>
                  <a:moveTo>
                    <a:pt x="1896" y="295"/>
                  </a:moveTo>
                  <a:lnTo>
                    <a:pt x="1952" y="337"/>
                  </a:lnTo>
                  <a:lnTo>
                    <a:pt x="1952" y="309"/>
                  </a:lnTo>
                  <a:lnTo>
                    <a:pt x="1896" y="295"/>
                  </a:lnTo>
                  <a:close/>
                  <a:moveTo>
                    <a:pt x="2022" y="309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22" y="309"/>
                  </a:lnTo>
                  <a:close/>
                  <a:moveTo>
                    <a:pt x="2135" y="337"/>
                  </a:moveTo>
                  <a:lnTo>
                    <a:pt x="2191" y="365"/>
                  </a:lnTo>
                  <a:lnTo>
                    <a:pt x="2191" y="351"/>
                  </a:lnTo>
                  <a:lnTo>
                    <a:pt x="2135" y="337"/>
                  </a:lnTo>
                  <a:close/>
                  <a:moveTo>
                    <a:pt x="2261" y="351"/>
                  </a:moveTo>
                  <a:lnTo>
                    <a:pt x="2317" y="379"/>
                  </a:lnTo>
                  <a:lnTo>
                    <a:pt x="2317" y="365"/>
                  </a:lnTo>
                  <a:lnTo>
                    <a:pt x="2261" y="351"/>
                  </a:lnTo>
                  <a:close/>
                  <a:moveTo>
                    <a:pt x="2373" y="365"/>
                  </a:moveTo>
                  <a:lnTo>
                    <a:pt x="2415" y="407"/>
                  </a:lnTo>
                  <a:lnTo>
                    <a:pt x="2415" y="379"/>
                  </a:lnTo>
                  <a:lnTo>
                    <a:pt x="2373" y="365"/>
                  </a:lnTo>
                  <a:close/>
                  <a:moveTo>
                    <a:pt x="2486" y="379"/>
                  </a:moveTo>
                  <a:lnTo>
                    <a:pt x="2542" y="421"/>
                  </a:lnTo>
                  <a:lnTo>
                    <a:pt x="2542" y="407"/>
                  </a:lnTo>
                  <a:lnTo>
                    <a:pt x="2486" y="379"/>
                  </a:lnTo>
                  <a:close/>
                  <a:moveTo>
                    <a:pt x="2612" y="421"/>
                  </a:moveTo>
                  <a:lnTo>
                    <a:pt x="2668" y="449"/>
                  </a:lnTo>
                  <a:lnTo>
                    <a:pt x="2668" y="435"/>
                  </a:lnTo>
                  <a:lnTo>
                    <a:pt x="2612" y="4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7"/>
            <p:cNvSpPr/>
            <p:nvPr/>
          </p:nvSpPr>
          <p:spPr>
            <a:xfrm>
              <a:off x="3121253" y="3243287"/>
              <a:ext cx="209298" cy="36478"/>
            </a:xfrm>
            <a:custGeom>
              <a:avLst/>
              <a:gdLst/>
              <a:ahLst/>
              <a:cxnLst/>
              <a:rect l="l" t="t" r="r" b="b"/>
              <a:pathLst>
                <a:path w="2668" h="465" extrusionOk="0">
                  <a:moveTo>
                    <a:pt x="1" y="1"/>
                  </a:moveTo>
                  <a:lnTo>
                    <a:pt x="57" y="43"/>
                  </a:lnTo>
                  <a:lnTo>
                    <a:pt x="57" y="29"/>
                  </a:lnTo>
                  <a:lnTo>
                    <a:pt x="1" y="1"/>
                  </a:lnTo>
                  <a:close/>
                  <a:moveTo>
                    <a:pt x="127" y="29"/>
                  </a:moveTo>
                  <a:lnTo>
                    <a:pt x="183" y="57"/>
                  </a:lnTo>
                  <a:lnTo>
                    <a:pt x="183" y="43"/>
                  </a:lnTo>
                  <a:lnTo>
                    <a:pt x="127" y="29"/>
                  </a:lnTo>
                  <a:close/>
                  <a:moveTo>
                    <a:pt x="253" y="43"/>
                  </a:moveTo>
                  <a:lnTo>
                    <a:pt x="295" y="71"/>
                  </a:lnTo>
                  <a:lnTo>
                    <a:pt x="295" y="57"/>
                  </a:lnTo>
                  <a:lnTo>
                    <a:pt x="253" y="43"/>
                  </a:lnTo>
                  <a:close/>
                  <a:moveTo>
                    <a:pt x="366" y="57"/>
                  </a:moveTo>
                  <a:lnTo>
                    <a:pt x="422" y="99"/>
                  </a:lnTo>
                  <a:lnTo>
                    <a:pt x="422" y="71"/>
                  </a:lnTo>
                  <a:lnTo>
                    <a:pt x="366" y="57"/>
                  </a:lnTo>
                  <a:close/>
                  <a:moveTo>
                    <a:pt x="478" y="71"/>
                  </a:moveTo>
                  <a:lnTo>
                    <a:pt x="534" y="113"/>
                  </a:lnTo>
                  <a:lnTo>
                    <a:pt x="534" y="99"/>
                  </a:lnTo>
                  <a:lnTo>
                    <a:pt x="478" y="71"/>
                  </a:lnTo>
                  <a:close/>
                  <a:moveTo>
                    <a:pt x="604" y="99"/>
                  </a:moveTo>
                  <a:lnTo>
                    <a:pt x="646" y="127"/>
                  </a:lnTo>
                  <a:lnTo>
                    <a:pt x="646" y="113"/>
                  </a:lnTo>
                  <a:lnTo>
                    <a:pt x="604" y="99"/>
                  </a:lnTo>
                  <a:close/>
                  <a:moveTo>
                    <a:pt x="716" y="113"/>
                  </a:moveTo>
                  <a:lnTo>
                    <a:pt x="773" y="141"/>
                  </a:lnTo>
                  <a:lnTo>
                    <a:pt x="773" y="127"/>
                  </a:lnTo>
                  <a:lnTo>
                    <a:pt x="716" y="113"/>
                  </a:lnTo>
                  <a:close/>
                  <a:moveTo>
                    <a:pt x="843" y="127"/>
                  </a:moveTo>
                  <a:lnTo>
                    <a:pt x="899" y="169"/>
                  </a:lnTo>
                  <a:lnTo>
                    <a:pt x="899" y="141"/>
                  </a:lnTo>
                  <a:lnTo>
                    <a:pt x="843" y="127"/>
                  </a:lnTo>
                  <a:close/>
                  <a:moveTo>
                    <a:pt x="955" y="141"/>
                  </a:moveTo>
                  <a:lnTo>
                    <a:pt x="997" y="183"/>
                  </a:lnTo>
                  <a:lnTo>
                    <a:pt x="997" y="169"/>
                  </a:lnTo>
                  <a:lnTo>
                    <a:pt x="955" y="141"/>
                  </a:lnTo>
                  <a:close/>
                  <a:moveTo>
                    <a:pt x="1067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7" y="183"/>
                  </a:lnTo>
                  <a:close/>
                  <a:moveTo>
                    <a:pt x="1194" y="197"/>
                  </a:moveTo>
                  <a:lnTo>
                    <a:pt x="1250" y="240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06" y="211"/>
                  </a:moveTo>
                  <a:lnTo>
                    <a:pt x="1348" y="254"/>
                  </a:lnTo>
                  <a:lnTo>
                    <a:pt x="1348" y="240"/>
                  </a:lnTo>
                  <a:lnTo>
                    <a:pt x="1306" y="211"/>
                  </a:lnTo>
                  <a:close/>
                  <a:moveTo>
                    <a:pt x="1418" y="240"/>
                  </a:moveTo>
                  <a:lnTo>
                    <a:pt x="1475" y="268"/>
                  </a:lnTo>
                  <a:lnTo>
                    <a:pt x="1475" y="254"/>
                  </a:lnTo>
                  <a:lnTo>
                    <a:pt x="1418" y="240"/>
                  </a:lnTo>
                  <a:close/>
                  <a:moveTo>
                    <a:pt x="1545" y="254"/>
                  </a:moveTo>
                  <a:lnTo>
                    <a:pt x="1601" y="282"/>
                  </a:lnTo>
                  <a:lnTo>
                    <a:pt x="1601" y="268"/>
                  </a:lnTo>
                  <a:lnTo>
                    <a:pt x="1545" y="254"/>
                  </a:lnTo>
                  <a:close/>
                  <a:moveTo>
                    <a:pt x="1671" y="268"/>
                  </a:moveTo>
                  <a:lnTo>
                    <a:pt x="1727" y="310"/>
                  </a:lnTo>
                  <a:lnTo>
                    <a:pt x="1727" y="282"/>
                  </a:lnTo>
                  <a:lnTo>
                    <a:pt x="1671" y="268"/>
                  </a:lnTo>
                  <a:close/>
                  <a:moveTo>
                    <a:pt x="1769" y="282"/>
                  </a:moveTo>
                  <a:lnTo>
                    <a:pt x="1825" y="324"/>
                  </a:lnTo>
                  <a:lnTo>
                    <a:pt x="1825" y="310"/>
                  </a:lnTo>
                  <a:lnTo>
                    <a:pt x="1769" y="282"/>
                  </a:lnTo>
                  <a:close/>
                  <a:moveTo>
                    <a:pt x="1896" y="310"/>
                  </a:moveTo>
                  <a:lnTo>
                    <a:pt x="1952" y="338"/>
                  </a:lnTo>
                  <a:lnTo>
                    <a:pt x="1952" y="324"/>
                  </a:lnTo>
                  <a:lnTo>
                    <a:pt x="1896" y="310"/>
                  </a:lnTo>
                  <a:close/>
                  <a:moveTo>
                    <a:pt x="2022" y="324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24"/>
                  </a:lnTo>
                  <a:close/>
                  <a:moveTo>
                    <a:pt x="2148" y="338"/>
                  </a:moveTo>
                  <a:lnTo>
                    <a:pt x="2190" y="380"/>
                  </a:lnTo>
                  <a:lnTo>
                    <a:pt x="2190" y="352"/>
                  </a:lnTo>
                  <a:lnTo>
                    <a:pt x="2148" y="338"/>
                  </a:lnTo>
                  <a:close/>
                  <a:moveTo>
                    <a:pt x="2247" y="352"/>
                  </a:moveTo>
                  <a:lnTo>
                    <a:pt x="2303" y="394"/>
                  </a:lnTo>
                  <a:lnTo>
                    <a:pt x="2303" y="380"/>
                  </a:lnTo>
                  <a:lnTo>
                    <a:pt x="2247" y="352"/>
                  </a:lnTo>
                  <a:close/>
                  <a:moveTo>
                    <a:pt x="2373" y="380"/>
                  </a:moveTo>
                  <a:lnTo>
                    <a:pt x="2429" y="408"/>
                  </a:lnTo>
                  <a:lnTo>
                    <a:pt x="2429" y="394"/>
                  </a:lnTo>
                  <a:lnTo>
                    <a:pt x="2373" y="380"/>
                  </a:lnTo>
                  <a:close/>
                  <a:moveTo>
                    <a:pt x="2499" y="408"/>
                  </a:moveTo>
                  <a:lnTo>
                    <a:pt x="2541" y="450"/>
                  </a:lnTo>
                  <a:lnTo>
                    <a:pt x="2541" y="422"/>
                  </a:lnTo>
                  <a:lnTo>
                    <a:pt x="2499" y="408"/>
                  </a:lnTo>
                  <a:close/>
                  <a:moveTo>
                    <a:pt x="2612" y="422"/>
                  </a:moveTo>
                  <a:lnTo>
                    <a:pt x="2668" y="464"/>
                  </a:lnTo>
                  <a:lnTo>
                    <a:pt x="2668" y="450"/>
                  </a:lnTo>
                  <a:lnTo>
                    <a:pt x="2612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7"/>
            <p:cNvSpPr/>
            <p:nvPr/>
          </p:nvSpPr>
          <p:spPr>
            <a:xfrm>
              <a:off x="3111368" y="3208063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0" y="1"/>
                  </a:moveTo>
                  <a:lnTo>
                    <a:pt x="56" y="29"/>
                  </a:lnTo>
                  <a:lnTo>
                    <a:pt x="56" y="15"/>
                  </a:lnTo>
                  <a:lnTo>
                    <a:pt x="0" y="1"/>
                  </a:lnTo>
                  <a:close/>
                  <a:moveTo>
                    <a:pt x="127" y="15"/>
                  </a:moveTo>
                  <a:lnTo>
                    <a:pt x="183" y="57"/>
                  </a:lnTo>
                  <a:lnTo>
                    <a:pt x="183" y="29"/>
                  </a:lnTo>
                  <a:lnTo>
                    <a:pt x="127" y="15"/>
                  </a:lnTo>
                  <a:close/>
                  <a:moveTo>
                    <a:pt x="253" y="29"/>
                  </a:moveTo>
                  <a:lnTo>
                    <a:pt x="309" y="71"/>
                  </a:lnTo>
                  <a:lnTo>
                    <a:pt x="309" y="57"/>
                  </a:lnTo>
                  <a:lnTo>
                    <a:pt x="253" y="29"/>
                  </a:lnTo>
                  <a:close/>
                  <a:moveTo>
                    <a:pt x="351" y="57"/>
                  </a:moveTo>
                  <a:lnTo>
                    <a:pt x="407" y="85"/>
                  </a:lnTo>
                  <a:lnTo>
                    <a:pt x="407" y="71"/>
                  </a:lnTo>
                  <a:lnTo>
                    <a:pt x="351" y="57"/>
                  </a:lnTo>
                  <a:close/>
                  <a:moveTo>
                    <a:pt x="478" y="71"/>
                  </a:moveTo>
                  <a:lnTo>
                    <a:pt x="534" y="99"/>
                  </a:lnTo>
                  <a:lnTo>
                    <a:pt x="534" y="85"/>
                  </a:lnTo>
                  <a:lnTo>
                    <a:pt x="478" y="71"/>
                  </a:lnTo>
                  <a:close/>
                  <a:moveTo>
                    <a:pt x="604" y="85"/>
                  </a:moveTo>
                  <a:lnTo>
                    <a:pt x="660" y="127"/>
                  </a:lnTo>
                  <a:lnTo>
                    <a:pt x="660" y="99"/>
                  </a:lnTo>
                  <a:lnTo>
                    <a:pt x="604" y="85"/>
                  </a:lnTo>
                  <a:close/>
                  <a:moveTo>
                    <a:pt x="730" y="99"/>
                  </a:moveTo>
                  <a:lnTo>
                    <a:pt x="772" y="141"/>
                  </a:lnTo>
                  <a:lnTo>
                    <a:pt x="772" y="127"/>
                  </a:lnTo>
                  <a:lnTo>
                    <a:pt x="730" y="99"/>
                  </a:lnTo>
                  <a:close/>
                  <a:moveTo>
                    <a:pt x="828" y="127"/>
                  </a:moveTo>
                  <a:lnTo>
                    <a:pt x="885" y="155"/>
                  </a:lnTo>
                  <a:lnTo>
                    <a:pt x="885" y="141"/>
                  </a:lnTo>
                  <a:lnTo>
                    <a:pt x="828" y="127"/>
                  </a:lnTo>
                  <a:close/>
                  <a:moveTo>
                    <a:pt x="955" y="155"/>
                  </a:moveTo>
                  <a:lnTo>
                    <a:pt x="1011" y="197"/>
                  </a:lnTo>
                  <a:lnTo>
                    <a:pt x="1011" y="169"/>
                  </a:lnTo>
                  <a:lnTo>
                    <a:pt x="955" y="155"/>
                  </a:lnTo>
                  <a:close/>
                  <a:moveTo>
                    <a:pt x="1081" y="169"/>
                  </a:moveTo>
                  <a:lnTo>
                    <a:pt x="1123" y="211"/>
                  </a:lnTo>
                  <a:lnTo>
                    <a:pt x="1123" y="197"/>
                  </a:lnTo>
                  <a:lnTo>
                    <a:pt x="1081" y="169"/>
                  </a:lnTo>
                  <a:close/>
                  <a:moveTo>
                    <a:pt x="1193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3" y="197"/>
                  </a:lnTo>
                  <a:close/>
                  <a:moveTo>
                    <a:pt x="1306" y="211"/>
                  </a:moveTo>
                  <a:lnTo>
                    <a:pt x="1362" y="239"/>
                  </a:lnTo>
                  <a:lnTo>
                    <a:pt x="1362" y="225"/>
                  </a:lnTo>
                  <a:lnTo>
                    <a:pt x="1306" y="211"/>
                  </a:lnTo>
                  <a:close/>
                  <a:moveTo>
                    <a:pt x="1432" y="225"/>
                  </a:moveTo>
                  <a:lnTo>
                    <a:pt x="1474" y="267"/>
                  </a:lnTo>
                  <a:lnTo>
                    <a:pt x="1474" y="239"/>
                  </a:lnTo>
                  <a:lnTo>
                    <a:pt x="1432" y="225"/>
                  </a:lnTo>
                  <a:close/>
                  <a:moveTo>
                    <a:pt x="1544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4" y="239"/>
                  </a:lnTo>
                  <a:close/>
                  <a:moveTo>
                    <a:pt x="1671" y="267"/>
                  </a:moveTo>
                  <a:lnTo>
                    <a:pt x="1727" y="295"/>
                  </a:lnTo>
                  <a:lnTo>
                    <a:pt x="1727" y="281"/>
                  </a:lnTo>
                  <a:lnTo>
                    <a:pt x="1671" y="267"/>
                  </a:lnTo>
                  <a:close/>
                  <a:moveTo>
                    <a:pt x="1783" y="281"/>
                  </a:moveTo>
                  <a:lnTo>
                    <a:pt x="1825" y="310"/>
                  </a:lnTo>
                  <a:lnTo>
                    <a:pt x="1825" y="295"/>
                  </a:lnTo>
                  <a:lnTo>
                    <a:pt x="1783" y="281"/>
                  </a:lnTo>
                  <a:close/>
                  <a:moveTo>
                    <a:pt x="1895" y="295"/>
                  </a:moveTo>
                  <a:lnTo>
                    <a:pt x="1951" y="338"/>
                  </a:lnTo>
                  <a:lnTo>
                    <a:pt x="1951" y="310"/>
                  </a:lnTo>
                  <a:lnTo>
                    <a:pt x="1895" y="295"/>
                  </a:lnTo>
                  <a:close/>
                  <a:moveTo>
                    <a:pt x="2022" y="310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10"/>
                  </a:lnTo>
                  <a:close/>
                  <a:moveTo>
                    <a:pt x="2148" y="338"/>
                  </a:moveTo>
                  <a:lnTo>
                    <a:pt x="2204" y="366"/>
                  </a:lnTo>
                  <a:lnTo>
                    <a:pt x="2204" y="352"/>
                  </a:lnTo>
                  <a:lnTo>
                    <a:pt x="2148" y="338"/>
                  </a:lnTo>
                  <a:close/>
                  <a:moveTo>
                    <a:pt x="2246" y="352"/>
                  </a:moveTo>
                  <a:lnTo>
                    <a:pt x="2302" y="380"/>
                  </a:lnTo>
                  <a:lnTo>
                    <a:pt x="2302" y="366"/>
                  </a:lnTo>
                  <a:lnTo>
                    <a:pt x="2246" y="352"/>
                  </a:lnTo>
                  <a:close/>
                  <a:moveTo>
                    <a:pt x="2373" y="366"/>
                  </a:moveTo>
                  <a:lnTo>
                    <a:pt x="2429" y="408"/>
                  </a:lnTo>
                  <a:lnTo>
                    <a:pt x="2429" y="380"/>
                  </a:lnTo>
                  <a:lnTo>
                    <a:pt x="2373" y="366"/>
                  </a:lnTo>
                  <a:close/>
                  <a:moveTo>
                    <a:pt x="2499" y="408"/>
                  </a:moveTo>
                  <a:lnTo>
                    <a:pt x="2555" y="436"/>
                  </a:lnTo>
                  <a:lnTo>
                    <a:pt x="2555" y="422"/>
                  </a:lnTo>
                  <a:lnTo>
                    <a:pt x="2499" y="408"/>
                  </a:lnTo>
                  <a:close/>
                  <a:moveTo>
                    <a:pt x="2625" y="422"/>
                  </a:moveTo>
                  <a:lnTo>
                    <a:pt x="2667" y="450"/>
                  </a:lnTo>
                  <a:lnTo>
                    <a:pt x="2667" y="436"/>
                  </a:lnTo>
                  <a:lnTo>
                    <a:pt x="2625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7"/>
            <p:cNvSpPr/>
            <p:nvPr/>
          </p:nvSpPr>
          <p:spPr>
            <a:xfrm>
              <a:off x="3102503" y="3171741"/>
              <a:ext cx="207101" cy="36400"/>
            </a:xfrm>
            <a:custGeom>
              <a:avLst/>
              <a:gdLst/>
              <a:ahLst/>
              <a:cxnLst/>
              <a:rect l="l" t="t" r="r" b="b"/>
              <a:pathLst>
                <a:path w="2640" h="464" extrusionOk="0">
                  <a:moveTo>
                    <a:pt x="1" y="0"/>
                  </a:moveTo>
                  <a:lnTo>
                    <a:pt x="43" y="43"/>
                  </a:lnTo>
                  <a:lnTo>
                    <a:pt x="43" y="29"/>
                  </a:lnTo>
                  <a:lnTo>
                    <a:pt x="1" y="0"/>
                  </a:lnTo>
                  <a:close/>
                  <a:moveTo>
                    <a:pt x="113" y="29"/>
                  </a:moveTo>
                  <a:lnTo>
                    <a:pt x="169" y="57"/>
                  </a:lnTo>
                  <a:lnTo>
                    <a:pt x="169" y="43"/>
                  </a:lnTo>
                  <a:lnTo>
                    <a:pt x="113" y="29"/>
                  </a:lnTo>
                  <a:close/>
                  <a:moveTo>
                    <a:pt x="226" y="43"/>
                  </a:moveTo>
                  <a:lnTo>
                    <a:pt x="282" y="71"/>
                  </a:lnTo>
                  <a:lnTo>
                    <a:pt x="282" y="57"/>
                  </a:lnTo>
                  <a:lnTo>
                    <a:pt x="226" y="43"/>
                  </a:lnTo>
                  <a:close/>
                  <a:moveTo>
                    <a:pt x="352" y="57"/>
                  </a:moveTo>
                  <a:lnTo>
                    <a:pt x="394" y="99"/>
                  </a:lnTo>
                  <a:lnTo>
                    <a:pt x="394" y="71"/>
                  </a:lnTo>
                  <a:lnTo>
                    <a:pt x="352" y="57"/>
                  </a:lnTo>
                  <a:close/>
                  <a:moveTo>
                    <a:pt x="464" y="71"/>
                  </a:moveTo>
                  <a:lnTo>
                    <a:pt x="520" y="113"/>
                  </a:lnTo>
                  <a:lnTo>
                    <a:pt x="520" y="99"/>
                  </a:lnTo>
                  <a:lnTo>
                    <a:pt x="464" y="71"/>
                  </a:lnTo>
                  <a:close/>
                  <a:moveTo>
                    <a:pt x="591" y="99"/>
                  </a:moveTo>
                  <a:lnTo>
                    <a:pt x="647" y="127"/>
                  </a:lnTo>
                  <a:lnTo>
                    <a:pt x="647" y="113"/>
                  </a:lnTo>
                  <a:lnTo>
                    <a:pt x="591" y="99"/>
                  </a:lnTo>
                  <a:close/>
                  <a:moveTo>
                    <a:pt x="703" y="113"/>
                  </a:moveTo>
                  <a:lnTo>
                    <a:pt x="745" y="141"/>
                  </a:lnTo>
                  <a:lnTo>
                    <a:pt x="745" y="127"/>
                  </a:lnTo>
                  <a:lnTo>
                    <a:pt x="703" y="113"/>
                  </a:lnTo>
                  <a:close/>
                  <a:moveTo>
                    <a:pt x="815" y="127"/>
                  </a:moveTo>
                  <a:lnTo>
                    <a:pt x="871" y="169"/>
                  </a:lnTo>
                  <a:lnTo>
                    <a:pt x="871" y="141"/>
                  </a:lnTo>
                  <a:lnTo>
                    <a:pt x="815" y="127"/>
                  </a:lnTo>
                  <a:close/>
                  <a:moveTo>
                    <a:pt x="941" y="169"/>
                  </a:moveTo>
                  <a:lnTo>
                    <a:pt x="998" y="197"/>
                  </a:lnTo>
                  <a:lnTo>
                    <a:pt x="998" y="183"/>
                  </a:lnTo>
                  <a:lnTo>
                    <a:pt x="941" y="169"/>
                  </a:lnTo>
                  <a:close/>
                  <a:moveTo>
                    <a:pt x="1068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83"/>
                  </a:lnTo>
                  <a:close/>
                  <a:moveTo>
                    <a:pt x="1166" y="197"/>
                  </a:moveTo>
                  <a:lnTo>
                    <a:pt x="1222" y="239"/>
                  </a:lnTo>
                  <a:lnTo>
                    <a:pt x="1222" y="211"/>
                  </a:lnTo>
                  <a:lnTo>
                    <a:pt x="1166" y="197"/>
                  </a:lnTo>
                  <a:close/>
                  <a:moveTo>
                    <a:pt x="1292" y="211"/>
                  </a:moveTo>
                  <a:lnTo>
                    <a:pt x="1349" y="253"/>
                  </a:lnTo>
                  <a:lnTo>
                    <a:pt x="1349" y="239"/>
                  </a:lnTo>
                  <a:lnTo>
                    <a:pt x="1292" y="211"/>
                  </a:lnTo>
                  <a:close/>
                  <a:moveTo>
                    <a:pt x="1419" y="239"/>
                  </a:moveTo>
                  <a:lnTo>
                    <a:pt x="1475" y="267"/>
                  </a:lnTo>
                  <a:lnTo>
                    <a:pt x="1475" y="253"/>
                  </a:lnTo>
                  <a:lnTo>
                    <a:pt x="1419" y="239"/>
                  </a:lnTo>
                  <a:close/>
                  <a:moveTo>
                    <a:pt x="1545" y="253"/>
                  </a:moveTo>
                  <a:lnTo>
                    <a:pt x="1587" y="281"/>
                  </a:lnTo>
                  <a:lnTo>
                    <a:pt x="1587" y="267"/>
                  </a:lnTo>
                  <a:lnTo>
                    <a:pt x="1545" y="253"/>
                  </a:lnTo>
                  <a:close/>
                  <a:moveTo>
                    <a:pt x="1643" y="267"/>
                  </a:moveTo>
                  <a:lnTo>
                    <a:pt x="1699" y="309"/>
                  </a:lnTo>
                  <a:lnTo>
                    <a:pt x="1699" y="281"/>
                  </a:lnTo>
                  <a:lnTo>
                    <a:pt x="1643" y="267"/>
                  </a:lnTo>
                  <a:close/>
                  <a:moveTo>
                    <a:pt x="1770" y="281"/>
                  </a:moveTo>
                  <a:lnTo>
                    <a:pt x="1826" y="323"/>
                  </a:lnTo>
                  <a:lnTo>
                    <a:pt x="1826" y="309"/>
                  </a:lnTo>
                  <a:lnTo>
                    <a:pt x="1770" y="281"/>
                  </a:lnTo>
                  <a:close/>
                  <a:moveTo>
                    <a:pt x="1896" y="309"/>
                  </a:moveTo>
                  <a:lnTo>
                    <a:pt x="1938" y="337"/>
                  </a:lnTo>
                  <a:lnTo>
                    <a:pt x="1938" y="323"/>
                  </a:lnTo>
                  <a:lnTo>
                    <a:pt x="1896" y="309"/>
                  </a:lnTo>
                  <a:close/>
                  <a:moveTo>
                    <a:pt x="2008" y="323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08" y="323"/>
                  </a:lnTo>
                  <a:close/>
                  <a:moveTo>
                    <a:pt x="2121" y="337"/>
                  </a:moveTo>
                  <a:lnTo>
                    <a:pt x="2177" y="379"/>
                  </a:lnTo>
                  <a:lnTo>
                    <a:pt x="2177" y="351"/>
                  </a:lnTo>
                  <a:lnTo>
                    <a:pt x="2121" y="337"/>
                  </a:lnTo>
                  <a:close/>
                  <a:moveTo>
                    <a:pt x="2247" y="351"/>
                  </a:moveTo>
                  <a:lnTo>
                    <a:pt x="2289" y="394"/>
                  </a:lnTo>
                  <a:lnTo>
                    <a:pt x="2289" y="379"/>
                  </a:lnTo>
                  <a:lnTo>
                    <a:pt x="2247" y="351"/>
                  </a:lnTo>
                  <a:close/>
                  <a:moveTo>
                    <a:pt x="2359" y="394"/>
                  </a:moveTo>
                  <a:lnTo>
                    <a:pt x="2415" y="422"/>
                  </a:lnTo>
                  <a:lnTo>
                    <a:pt x="2415" y="408"/>
                  </a:lnTo>
                  <a:lnTo>
                    <a:pt x="2359" y="394"/>
                  </a:lnTo>
                  <a:close/>
                  <a:moveTo>
                    <a:pt x="2486" y="408"/>
                  </a:moveTo>
                  <a:lnTo>
                    <a:pt x="2542" y="450"/>
                  </a:lnTo>
                  <a:lnTo>
                    <a:pt x="2542" y="422"/>
                  </a:lnTo>
                  <a:lnTo>
                    <a:pt x="2486" y="408"/>
                  </a:lnTo>
                  <a:close/>
                  <a:moveTo>
                    <a:pt x="2598" y="422"/>
                  </a:moveTo>
                  <a:lnTo>
                    <a:pt x="2640" y="464"/>
                  </a:lnTo>
                  <a:lnTo>
                    <a:pt x="2640" y="450"/>
                  </a:lnTo>
                  <a:lnTo>
                    <a:pt x="2598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7"/>
            <p:cNvSpPr/>
            <p:nvPr/>
          </p:nvSpPr>
          <p:spPr>
            <a:xfrm>
              <a:off x="2071278" y="3521114"/>
              <a:ext cx="205290" cy="237799"/>
            </a:xfrm>
            <a:custGeom>
              <a:avLst/>
              <a:gdLst/>
              <a:ahLst/>
              <a:cxnLst/>
              <a:rect l="l" t="t" r="r" b="b"/>
              <a:pathLst>
                <a:path w="2747" h="3182" extrusionOk="0">
                  <a:moveTo>
                    <a:pt x="370" y="0"/>
                  </a:moveTo>
                  <a:cubicBezTo>
                    <a:pt x="360" y="0"/>
                    <a:pt x="349" y="2"/>
                    <a:pt x="337" y="5"/>
                  </a:cubicBezTo>
                  <a:cubicBezTo>
                    <a:pt x="42" y="75"/>
                    <a:pt x="0" y="1030"/>
                    <a:pt x="0" y="1030"/>
                  </a:cubicBezTo>
                  <a:cubicBezTo>
                    <a:pt x="0" y="1030"/>
                    <a:pt x="464" y="2644"/>
                    <a:pt x="1053" y="3065"/>
                  </a:cubicBezTo>
                  <a:cubicBezTo>
                    <a:pt x="1171" y="3147"/>
                    <a:pt x="1307" y="3182"/>
                    <a:pt x="1450" y="3182"/>
                  </a:cubicBezTo>
                  <a:cubicBezTo>
                    <a:pt x="2041" y="3182"/>
                    <a:pt x="2746" y="2592"/>
                    <a:pt x="2724" y="2321"/>
                  </a:cubicBezTo>
                  <a:cubicBezTo>
                    <a:pt x="2710" y="2234"/>
                    <a:pt x="2630" y="2202"/>
                    <a:pt x="2517" y="2202"/>
                  </a:cubicBezTo>
                  <a:cubicBezTo>
                    <a:pt x="2208" y="2202"/>
                    <a:pt x="1654" y="2447"/>
                    <a:pt x="1548" y="2495"/>
                  </a:cubicBezTo>
                  <a:lnTo>
                    <a:pt x="1548" y="2495"/>
                  </a:lnTo>
                  <a:cubicBezTo>
                    <a:pt x="1693" y="2428"/>
                    <a:pt x="2671" y="1958"/>
                    <a:pt x="2541" y="1633"/>
                  </a:cubicBezTo>
                  <a:cubicBezTo>
                    <a:pt x="2509" y="1554"/>
                    <a:pt x="2422" y="1524"/>
                    <a:pt x="2306" y="1524"/>
                  </a:cubicBezTo>
                  <a:cubicBezTo>
                    <a:pt x="1907" y="1524"/>
                    <a:pt x="1165" y="1886"/>
                    <a:pt x="1165" y="1886"/>
                  </a:cubicBezTo>
                  <a:cubicBezTo>
                    <a:pt x="1165" y="1886"/>
                    <a:pt x="2288" y="1310"/>
                    <a:pt x="2078" y="903"/>
                  </a:cubicBezTo>
                  <a:cubicBezTo>
                    <a:pt x="2034" y="818"/>
                    <a:pt x="1950" y="785"/>
                    <a:pt x="1845" y="785"/>
                  </a:cubicBezTo>
                  <a:cubicBezTo>
                    <a:pt x="1593" y="785"/>
                    <a:pt x="1217" y="980"/>
                    <a:pt x="976" y="1122"/>
                  </a:cubicBezTo>
                  <a:lnTo>
                    <a:pt x="976" y="1122"/>
                  </a:lnTo>
                  <a:cubicBezTo>
                    <a:pt x="1336" y="887"/>
                    <a:pt x="1971" y="435"/>
                    <a:pt x="1797" y="272"/>
                  </a:cubicBezTo>
                  <a:cubicBezTo>
                    <a:pt x="1760" y="239"/>
                    <a:pt x="1708" y="225"/>
                    <a:pt x="1646" y="225"/>
                  </a:cubicBezTo>
                  <a:cubicBezTo>
                    <a:pt x="1279" y="225"/>
                    <a:pt x="562" y="707"/>
                    <a:pt x="562" y="707"/>
                  </a:cubicBezTo>
                  <a:cubicBezTo>
                    <a:pt x="562" y="707"/>
                    <a:pt x="600" y="0"/>
                    <a:pt x="370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6D7D4A-C3CD-883F-C8AF-E4D3B1BFD4E1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83EF-1625-B137-1035-58942E466550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D387D-DA00-6293-60BC-F44BB50EC129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CB2E6-2510-BD03-76E8-DCB4942A56A5}"/>
              </a:ext>
            </a:extLst>
          </p:cNvPr>
          <p:cNvSpPr txBox="1"/>
          <p:nvPr/>
        </p:nvSpPr>
        <p:spPr>
          <a:xfrm>
            <a:off x="540793" y="961816"/>
            <a:ext cx="7250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4BF76-533C-7732-727C-8D7C985C5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61" y="1286580"/>
            <a:ext cx="1060069" cy="17920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66F873-E6E2-6DB3-243E-E8F2A5DF397E}"/>
              </a:ext>
            </a:extLst>
          </p:cNvPr>
          <p:cNvGrpSpPr>
            <a:grpSpLocks/>
          </p:cNvGrpSpPr>
          <p:nvPr/>
        </p:nvGrpSpPr>
        <p:grpSpPr bwMode="auto">
          <a:xfrm>
            <a:off x="1915961" y="603581"/>
            <a:ext cx="6828645" cy="1797822"/>
            <a:chOff x="4078605" y="1383820"/>
            <a:chExt cx="7884444" cy="1982879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E6EADF6-A990-75DE-F2D2-F7ED0BA7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190" y="1383820"/>
              <a:ext cx="7310859" cy="1954336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97C4F30-D2D1-F88C-BB62-952128EE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57" y="1403513"/>
              <a:ext cx="1392532" cy="1473736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2FD49C0-9972-E9E2-120A-28BD8A39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475" y="1412363"/>
              <a:ext cx="1311862" cy="1954336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BC642C61-D2D8-A3FA-F249-2EC16C81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605" y="2168435"/>
              <a:ext cx="1173362" cy="577625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C43F67D5-467D-3708-C39F-685FFE14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A2044E1C-E18E-05ED-D404-745AD6DAC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2495" y="1427027"/>
              <a:ext cx="5426894" cy="179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 algn="just">
                <a:buFontTx/>
                <a:buChar char="-"/>
                <a:tabLst>
                  <a:tab pos="6514938" algn="l"/>
                </a:tabLst>
              </a:pPr>
              <a:r>
                <a:rPr lang="vi-VN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Ôn tập, củng cố kĩ năng nhận dạng và gọi tên các hình đã học, kiểm tra góc vuông, góc không vuông. </a:t>
              </a:r>
              <a:endPara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indent="-342900" algn="just">
                <a:buFontTx/>
                <a:buChar char="-"/>
                <a:tabLst>
                  <a:tab pos="6514938" algn="l"/>
                </a:tabLst>
              </a:pPr>
              <a:r>
                <a:rPr lang="vi-VN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Ôn tập về tính chu vi hình chữ nhật, hình vuông.</a:t>
              </a: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F145F451-5F6E-6E9A-5433-35CAE2D06C74}"/>
              </a:ext>
            </a:extLst>
          </p:cNvPr>
          <p:cNvGrpSpPr>
            <a:grpSpLocks/>
          </p:cNvGrpSpPr>
          <p:nvPr/>
        </p:nvGrpSpPr>
        <p:grpSpPr bwMode="auto">
          <a:xfrm>
            <a:off x="1921218" y="3030636"/>
            <a:ext cx="1306260" cy="210786"/>
            <a:chOff x="4061143" y="3485104"/>
            <a:chExt cx="1835075" cy="198438"/>
          </a:xfrm>
        </p:grpSpPr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6FAD8768-59E9-98A9-364A-EF5F28B49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A9BE8E05-9658-4AFA-E986-CA8C835A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A8F2A8-A43C-3F33-6E70-1E8E83EE3CC9}"/>
              </a:ext>
            </a:extLst>
          </p:cNvPr>
          <p:cNvSpPr txBox="1"/>
          <p:nvPr/>
        </p:nvSpPr>
        <p:spPr>
          <a:xfrm>
            <a:off x="190500" y="666750"/>
            <a:ext cx="1821497" cy="1630558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24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066B5FA-0B19-6CBA-77EA-5AA5D3FAAFB8}"/>
              </a:ext>
            </a:extLst>
          </p:cNvPr>
          <p:cNvSpPr>
            <a:spLocks/>
          </p:cNvSpPr>
          <p:nvPr/>
        </p:nvSpPr>
        <p:spPr bwMode="auto">
          <a:xfrm>
            <a:off x="2544631" y="2608109"/>
            <a:ext cx="6027869" cy="1406601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22D419E-8961-52A9-D02C-2DC23D88B8DC}"/>
              </a:ext>
            </a:extLst>
          </p:cNvPr>
          <p:cNvSpPr>
            <a:spLocks/>
          </p:cNvSpPr>
          <p:nvPr/>
        </p:nvSpPr>
        <p:spPr bwMode="auto">
          <a:xfrm>
            <a:off x="2588595" y="259528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71588BE-F212-8442-7E3D-A3B38B6602DA}"/>
              </a:ext>
            </a:extLst>
          </p:cNvPr>
          <p:cNvSpPr>
            <a:spLocks/>
          </p:cNvSpPr>
          <p:nvPr/>
        </p:nvSpPr>
        <p:spPr bwMode="auto">
          <a:xfrm>
            <a:off x="2395841" y="2625964"/>
            <a:ext cx="1041609" cy="1388746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D3F4BC9A-5B6B-550E-D532-3ED10280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103" y="2803577"/>
            <a:ext cx="50546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tabLst>
                <a:tab pos="6514938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Có biểu tượng và nhận biết được đơn vị ml, ước lượng được số đo của một số đồ vật có đơn vị là ml.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D1B4BE21-CA7A-031E-D051-2198FA62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6958" y="57150"/>
            <a:ext cx="10841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662152" y="541363"/>
            <a:ext cx="654269" cy="567559"/>
          </a:xfrm>
          <a:prstGeom prst="wedgeEllipseCallout">
            <a:avLst>
              <a:gd name="adj1" fmla="val 4181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8670" y="271145"/>
            <a:ext cx="57780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</a:rPr>
              <a:t>Dùng</a:t>
            </a:r>
            <a:r>
              <a:rPr lang="en-US" sz="2200" dirty="0">
                <a:latin typeface="+mj-lt"/>
                <a:ea typeface="DengXian"/>
              </a:rPr>
              <a:t> ê </a:t>
            </a:r>
            <a:r>
              <a:rPr lang="en-US" sz="2200" dirty="0" err="1">
                <a:latin typeface="+mj-lt"/>
                <a:ea typeface="DengXian"/>
              </a:rPr>
              <a:t>ke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kiểm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tra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rồi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nêu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tên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góc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vuông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góc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không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vuông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trong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các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hình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sau</a:t>
            </a:r>
            <a:endParaRPr lang="en-US" sz="2200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" y="1765053"/>
            <a:ext cx="7975100" cy="1715232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190297" y="3369926"/>
            <a:ext cx="252248" cy="34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Down Arrow 167"/>
          <p:cNvSpPr/>
          <p:nvPr/>
        </p:nvSpPr>
        <p:spPr>
          <a:xfrm>
            <a:off x="3297621" y="3369923"/>
            <a:ext cx="252248" cy="34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Down Arrow 168"/>
          <p:cNvSpPr/>
          <p:nvPr/>
        </p:nvSpPr>
        <p:spPr>
          <a:xfrm>
            <a:off x="5404946" y="3369924"/>
            <a:ext cx="252248" cy="34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Down Arrow 169"/>
          <p:cNvSpPr/>
          <p:nvPr/>
        </p:nvSpPr>
        <p:spPr>
          <a:xfrm>
            <a:off x="7386146" y="3384704"/>
            <a:ext cx="252248" cy="346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848" y="3807372"/>
            <a:ext cx="167114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Góc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endParaRPr lang="en-US" sz="2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4695497" y="3807371"/>
            <a:ext cx="167114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Góc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endParaRPr lang="en-US" sz="2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588172" y="3792591"/>
            <a:ext cx="167114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Góc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endParaRPr lang="en-US" sz="2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676697" y="3807371"/>
            <a:ext cx="167114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Góc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68" grpId="0" animBg="1"/>
      <p:bldP spid="169" grpId="0" animBg="1"/>
      <p:bldP spid="170" grpId="0" animBg="1"/>
      <p:bldP spid="20" grpId="0"/>
      <p:bldP spid="173" grpId="0"/>
      <p:bldP spid="174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39"/>
          <p:cNvGrpSpPr/>
          <p:nvPr/>
        </p:nvGrpSpPr>
        <p:grpSpPr>
          <a:xfrm rot="-2522092">
            <a:off x="8139498" y="1625759"/>
            <a:ext cx="707582" cy="750595"/>
            <a:chOff x="2691195" y="863085"/>
            <a:chExt cx="468444" cy="496945"/>
          </a:xfrm>
        </p:grpSpPr>
        <p:sp>
          <p:nvSpPr>
            <p:cNvPr id="934" name="Google Shape;934;p39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Oval Callout 40"/>
          <p:cNvSpPr/>
          <p:nvPr/>
        </p:nvSpPr>
        <p:spPr>
          <a:xfrm>
            <a:off x="583325" y="162990"/>
            <a:ext cx="654269" cy="567559"/>
          </a:xfrm>
          <a:prstGeom prst="wedgeEllipseCallout">
            <a:avLst>
              <a:gd name="adj1" fmla="val 4181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5002" y="162990"/>
            <a:ext cx="6292107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vi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85" y="1248251"/>
            <a:ext cx="6153752" cy="1855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5090" y="1103587"/>
            <a:ext cx="90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 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7341" y="1938978"/>
            <a:ext cx="90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40631" y="1870417"/>
            <a:ext cx="90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41437" y="2817848"/>
            <a:ext cx="90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 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25635" y="1716081"/>
            <a:ext cx="906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5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325" y="2987121"/>
            <a:ext cx="4572000" cy="10452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</a:rPr>
              <a:t>Chu vi </a:t>
            </a:r>
            <a:r>
              <a:rPr lang="en-US" sz="2200" dirty="0" err="1">
                <a:latin typeface="+mj-lt"/>
              </a:rPr>
              <a:t>hình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chữ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nhật</a:t>
            </a:r>
            <a:r>
              <a:rPr lang="en-US" sz="2200" dirty="0">
                <a:latin typeface="+mj-lt"/>
              </a:rPr>
              <a:t> ABCD </a:t>
            </a:r>
            <a:r>
              <a:rPr lang="en-US" sz="2200" dirty="0" err="1">
                <a:latin typeface="+mj-lt"/>
              </a:rPr>
              <a:t>là</a:t>
            </a:r>
            <a:r>
              <a:rPr lang="en-US" sz="2200" dirty="0">
                <a:latin typeface="+mj-lt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</a:rPr>
              <a:t>(3 + 6) × 2 = 18 (cm)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7643" y="3610165"/>
            <a:ext cx="40314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200" dirty="0">
                <a:latin typeface="+mj-lt"/>
              </a:rPr>
              <a:t>Chu vi hình tam giác LMN là:</a:t>
            </a:r>
          </a:p>
          <a:p>
            <a:pPr algn="ctr">
              <a:lnSpc>
                <a:spcPct val="150000"/>
              </a:lnSpc>
            </a:pPr>
            <a:r>
              <a:rPr lang="sv-SE" sz="2200" dirty="0">
                <a:latin typeface="+mj-lt"/>
              </a:rPr>
              <a:t>3 + 4 + 5 = 12 (cm)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" grpId="0"/>
      <p:bldP spid="11" grpId="0"/>
      <p:bldP spid="45" grpId="0"/>
      <p:bldP spid="46" grpId="0"/>
      <p:bldP spid="47" grpId="0"/>
      <p:bldP spid="4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Callout 122"/>
          <p:cNvSpPr/>
          <p:nvPr/>
        </p:nvSpPr>
        <p:spPr>
          <a:xfrm>
            <a:off x="417787" y="366583"/>
            <a:ext cx="654269" cy="567559"/>
          </a:xfrm>
          <a:prstGeom prst="wedgeEllipseCallout">
            <a:avLst>
              <a:gd name="adj1" fmla="val 4181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3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245475" y="147147"/>
            <a:ext cx="7401911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vi-VN" sz="2200" dirty="0">
                <a:latin typeface="+mn-lt"/>
                <a:ea typeface="DengXian"/>
                <a:cs typeface="Times New Roman" panose="02020603050405020304" pitchFamily="18" charset="0"/>
              </a:rPr>
              <a:t>Bạn Voi làm thí nghiệm rót lần lượt mật ong, nước lọc và dầu ăn vào bình đo như hình sau: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25" name="Picture 1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17244" r="7713" b="28877"/>
          <a:stretch/>
        </p:blipFill>
        <p:spPr bwMode="auto">
          <a:xfrm>
            <a:off x="244366" y="1304523"/>
            <a:ext cx="4824247" cy="2519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366" y="3975406"/>
            <a:ext cx="7803931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c)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đựng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ong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lọc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dầu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6215" y="1347114"/>
            <a:ext cx="34762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ong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dầu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8" name="Google Shape;442;p32"/>
          <p:cNvGrpSpPr/>
          <p:nvPr/>
        </p:nvGrpSpPr>
        <p:grpSpPr>
          <a:xfrm>
            <a:off x="8078682" y="3331028"/>
            <a:ext cx="899760" cy="1586152"/>
            <a:chOff x="1517611" y="853910"/>
            <a:chExt cx="1738575" cy="3842624"/>
          </a:xfrm>
        </p:grpSpPr>
        <p:sp>
          <p:nvSpPr>
            <p:cNvPr id="129" name="Google Shape;443;p32"/>
            <p:cNvSpPr/>
            <p:nvPr/>
          </p:nvSpPr>
          <p:spPr>
            <a:xfrm>
              <a:off x="1919302" y="2292504"/>
              <a:ext cx="1097203" cy="1268496"/>
            </a:xfrm>
            <a:custGeom>
              <a:avLst/>
              <a:gdLst/>
              <a:ahLst/>
              <a:cxnLst/>
              <a:rect l="l" t="t" r="r" b="b"/>
              <a:pathLst>
                <a:path w="23873" h="27600" extrusionOk="0">
                  <a:moveTo>
                    <a:pt x="5120" y="1"/>
                  </a:moveTo>
                  <a:cubicBezTo>
                    <a:pt x="3334" y="1"/>
                    <a:pt x="1786" y="1394"/>
                    <a:pt x="1655" y="3144"/>
                  </a:cubicBezTo>
                  <a:lnTo>
                    <a:pt x="167" y="23266"/>
                  </a:lnTo>
                  <a:cubicBezTo>
                    <a:pt x="0" y="25635"/>
                    <a:pt x="1596" y="27599"/>
                    <a:pt x="3739" y="27599"/>
                  </a:cubicBezTo>
                  <a:lnTo>
                    <a:pt x="20134" y="27599"/>
                  </a:lnTo>
                  <a:cubicBezTo>
                    <a:pt x="22277" y="27599"/>
                    <a:pt x="23872" y="25623"/>
                    <a:pt x="23705" y="23266"/>
                  </a:cubicBezTo>
                  <a:lnTo>
                    <a:pt x="22217" y="3144"/>
                  </a:lnTo>
                  <a:cubicBezTo>
                    <a:pt x="22086" y="1394"/>
                    <a:pt x="20538" y="1"/>
                    <a:pt x="18752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44;p32"/>
            <p:cNvSpPr/>
            <p:nvPr/>
          </p:nvSpPr>
          <p:spPr>
            <a:xfrm>
              <a:off x="1679069" y="2680268"/>
              <a:ext cx="420304" cy="555197"/>
            </a:xfrm>
            <a:custGeom>
              <a:avLst/>
              <a:gdLst/>
              <a:ahLst/>
              <a:cxnLst/>
              <a:rect l="l" t="t" r="r" b="b"/>
              <a:pathLst>
                <a:path w="9145" h="12080" extrusionOk="0">
                  <a:moveTo>
                    <a:pt x="6191" y="0"/>
                  </a:moveTo>
                  <a:cubicBezTo>
                    <a:pt x="5210" y="0"/>
                    <a:pt x="4276" y="558"/>
                    <a:pt x="3834" y="1494"/>
                  </a:cubicBezTo>
                  <a:lnTo>
                    <a:pt x="619" y="8387"/>
                  </a:lnTo>
                  <a:cubicBezTo>
                    <a:pt x="0" y="9697"/>
                    <a:pt x="572" y="11233"/>
                    <a:pt x="1870" y="11840"/>
                  </a:cubicBezTo>
                  <a:cubicBezTo>
                    <a:pt x="2084" y="11947"/>
                    <a:pt x="2346" y="12019"/>
                    <a:pt x="2584" y="12054"/>
                  </a:cubicBezTo>
                  <a:cubicBezTo>
                    <a:pt x="2705" y="12071"/>
                    <a:pt x="2826" y="12080"/>
                    <a:pt x="2946" y="12080"/>
                  </a:cubicBezTo>
                  <a:cubicBezTo>
                    <a:pt x="3921" y="12080"/>
                    <a:pt x="4867" y="11533"/>
                    <a:pt x="5322" y="10590"/>
                  </a:cubicBezTo>
                  <a:lnTo>
                    <a:pt x="8537" y="3696"/>
                  </a:lnTo>
                  <a:cubicBezTo>
                    <a:pt x="9144" y="2387"/>
                    <a:pt x="8573" y="863"/>
                    <a:pt x="7287" y="243"/>
                  </a:cubicBezTo>
                  <a:cubicBezTo>
                    <a:pt x="6930" y="78"/>
                    <a:pt x="6557" y="0"/>
                    <a:pt x="6191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45;p32"/>
            <p:cNvSpPr/>
            <p:nvPr/>
          </p:nvSpPr>
          <p:spPr>
            <a:xfrm>
              <a:off x="2816717" y="2704581"/>
              <a:ext cx="438366" cy="546143"/>
            </a:xfrm>
            <a:custGeom>
              <a:avLst/>
              <a:gdLst/>
              <a:ahLst/>
              <a:cxnLst/>
              <a:rect l="l" t="t" r="r" b="b"/>
              <a:pathLst>
                <a:path w="9538" h="11883" extrusionOk="0">
                  <a:moveTo>
                    <a:pt x="2952" y="0"/>
                  </a:moveTo>
                  <a:cubicBezTo>
                    <a:pt x="2538" y="0"/>
                    <a:pt x="2117" y="100"/>
                    <a:pt x="1727" y="310"/>
                  </a:cubicBezTo>
                  <a:cubicBezTo>
                    <a:pt x="477" y="1000"/>
                    <a:pt x="0" y="2560"/>
                    <a:pt x="691" y="3822"/>
                  </a:cubicBezTo>
                  <a:lnTo>
                    <a:pt x="4298" y="10525"/>
                  </a:lnTo>
                  <a:cubicBezTo>
                    <a:pt x="4763" y="11383"/>
                    <a:pt x="5656" y="11883"/>
                    <a:pt x="6584" y="11883"/>
                  </a:cubicBezTo>
                  <a:cubicBezTo>
                    <a:pt x="7001" y="11883"/>
                    <a:pt x="7418" y="11787"/>
                    <a:pt x="7811" y="11561"/>
                  </a:cubicBezTo>
                  <a:cubicBezTo>
                    <a:pt x="9061" y="10882"/>
                    <a:pt x="9537" y="9311"/>
                    <a:pt x="8859" y="8049"/>
                  </a:cubicBezTo>
                  <a:lnTo>
                    <a:pt x="5239" y="1358"/>
                  </a:lnTo>
                  <a:cubicBezTo>
                    <a:pt x="4771" y="494"/>
                    <a:pt x="3876" y="0"/>
                    <a:pt x="295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46;p32"/>
            <p:cNvSpPr/>
            <p:nvPr/>
          </p:nvSpPr>
          <p:spPr>
            <a:xfrm>
              <a:off x="2012876" y="3322376"/>
              <a:ext cx="877744" cy="1257512"/>
            </a:xfrm>
            <a:custGeom>
              <a:avLst/>
              <a:gdLst/>
              <a:ahLst/>
              <a:cxnLst/>
              <a:rect l="l" t="t" r="r" b="b"/>
              <a:pathLst>
                <a:path w="19098" h="27361" extrusionOk="0">
                  <a:moveTo>
                    <a:pt x="0" y="0"/>
                  </a:moveTo>
                  <a:cubicBezTo>
                    <a:pt x="0" y="1"/>
                    <a:pt x="333" y="18455"/>
                    <a:pt x="1536" y="26099"/>
                  </a:cubicBezTo>
                  <a:cubicBezTo>
                    <a:pt x="1536" y="26099"/>
                    <a:pt x="3078" y="27355"/>
                    <a:pt x="5291" y="27355"/>
                  </a:cubicBezTo>
                  <a:cubicBezTo>
                    <a:pt x="6140" y="27355"/>
                    <a:pt x="7087" y="27170"/>
                    <a:pt x="8084" y="26658"/>
                  </a:cubicBezTo>
                  <a:lnTo>
                    <a:pt x="8513" y="9287"/>
                  </a:lnTo>
                  <a:lnTo>
                    <a:pt x="8513" y="9073"/>
                  </a:lnTo>
                  <a:cubicBezTo>
                    <a:pt x="9156" y="9049"/>
                    <a:pt x="9858" y="9049"/>
                    <a:pt x="10585" y="9049"/>
                  </a:cubicBezTo>
                  <a:lnTo>
                    <a:pt x="10585" y="9287"/>
                  </a:lnTo>
                  <a:lnTo>
                    <a:pt x="11013" y="26658"/>
                  </a:lnTo>
                  <a:cubicBezTo>
                    <a:pt x="12015" y="27174"/>
                    <a:pt x="12965" y="27360"/>
                    <a:pt x="13815" y="27360"/>
                  </a:cubicBezTo>
                  <a:cubicBezTo>
                    <a:pt x="16027" y="27360"/>
                    <a:pt x="17562" y="26099"/>
                    <a:pt x="17562" y="26099"/>
                  </a:cubicBezTo>
                  <a:cubicBezTo>
                    <a:pt x="18776" y="18455"/>
                    <a:pt x="19098" y="1"/>
                    <a:pt x="19098" y="0"/>
                  </a:cubicBezTo>
                  <a:lnTo>
                    <a:pt x="19098" y="0"/>
                  </a:lnTo>
                  <a:lnTo>
                    <a:pt x="15038" y="822"/>
                  </a:lnTo>
                  <a:lnTo>
                    <a:pt x="3834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47;p32"/>
            <p:cNvSpPr/>
            <p:nvPr/>
          </p:nvSpPr>
          <p:spPr>
            <a:xfrm>
              <a:off x="2266208" y="3726318"/>
              <a:ext cx="374896" cy="13053"/>
            </a:xfrm>
            <a:custGeom>
              <a:avLst/>
              <a:gdLst/>
              <a:ahLst/>
              <a:cxnLst/>
              <a:rect l="l" t="t" r="r" b="b"/>
              <a:pathLst>
                <a:path w="8157" h="284" extrusionOk="0">
                  <a:moveTo>
                    <a:pt x="5113" y="1"/>
                  </a:moveTo>
                  <a:cubicBezTo>
                    <a:pt x="4767" y="1"/>
                    <a:pt x="4420" y="4"/>
                    <a:pt x="4073" y="10"/>
                  </a:cubicBezTo>
                  <a:cubicBezTo>
                    <a:pt x="3406" y="10"/>
                    <a:pt x="2739" y="34"/>
                    <a:pt x="2072" y="46"/>
                  </a:cubicBezTo>
                  <a:cubicBezTo>
                    <a:pt x="1394" y="81"/>
                    <a:pt x="727" y="105"/>
                    <a:pt x="60" y="153"/>
                  </a:cubicBezTo>
                  <a:cubicBezTo>
                    <a:pt x="24" y="165"/>
                    <a:pt x="1" y="189"/>
                    <a:pt x="1" y="212"/>
                  </a:cubicBezTo>
                  <a:cubicBezTo>
                    <a:pt x="1" y="236"/>
                    <a:pt x="24" y="272"/>
                    <a:pt x="60" y="272"/>
                  </a:cubicBezTo>
                  <a:cubicBezTo>
                    <a:pt x="727" y="284"/>
                    <a:pt x="1394" y="284"/>
                    <a:pt x="2072" y="284"/>
                  </a:cubicBezTo>
                  <a:lnTo>
                    <a:pt x="4073" y="260"/>
                  </a:lnTo>
                  <a:lnTo>
                    <a:pt x="8097" y="189"/>
                  </a:lnTo>
                  <a:cubicBezTo>
                    <a:pt x="8121" y="189"/>
                    <a:pt x="8156" y="153"/>
                    <a:pt x="8156" y="129"/>
                  </a:cubicBezTo>
                  <a:cubicBezTo>
                    <a:pt x="8156" y="93"/>
                    <a:pt x="8121" y="70"/>
                    <a:pt x="8097" y="70"/>
                  </a:cubicBezTo>
                  <a:cubicBezTo>
                    <a:pt x="7099" y="25"/>
                    <a:pt x="6108" y="1"/>
                    <a:pt x="5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48;p32"/>
            <p:cNvSpPr/>
            <p:nvPr/>
          </p:nvSpPr>
          <p:spPr>
            <a:xfrm>
              <a:off x="2441867" y="3273106"/>
              <a:ext cx="13742" cy="374896"/>
            </a:xfrm>
            <a:custGeom>
              <a:avLst/>
              <a:gdLst/>
              <a:ahLst/>
              <a:cxnLst/>
              <a:rect l="l" t="t" r="r" b="b"/>
              <a:pathLst>
                <a:path w="299" h="8157" extrusionOk="0">
                  <a:moveTo>
                    <a:pt x="155" y="1"/>
                  </a:moveTo>
                  <a:cubicBezTo>
                    <a:pt x="120" y="1"/>
                    <a:pt x="96" y="25"/>
                    <a:pt x="96" y="60"/>
                  </a:cubicBezTo>
                  <a:cubicBezTo>
                    <a:pt x="48" y="727"/>
                    <a:pt x="36" y="1394"/>
                    <a:pt x="12" y="2072"/>
                  </a:cubicBezTo>
                  <a:cubicBezTo>
                    <a:pt x="12" y="2739"/>
                    <a:pt x="1" y="3406"/>
                    <a:pt x="12" y="4073"/>
                  </a:cubicBezTo>
                  <a:cubicBezTo>
                    <a:pt x="36" y="5418"/>
                    <a:pt x="48" y="6752"/>
                    <a:pt x="179" y="8097"/>
                  </a:cubicBezTo>
                  <a:cubicBezTo>
                    <a:pt x="179" y="8121"/>
                    <a:pt x="215" y="8157"/>
                    <a:pt x="239" y="8157"/>
                  </a:cubicBezTo>
                  <a:cubicBezTo>
                    <a:pt x="274" y="8157"/>
                    <a:pt x="298" y="8121"/>
                    <a:pt x="298" y="8097"/>
                  </a:cubicBezTo>
                  <a:cubicBezTo>
                    <a:pt x="274" y="7430"/>
                    <a:pt x="274" y="6752"/>
                    <a:pt x="274" y="6085"/>
                  </a:cubicBezTo>
                  <a:lnTo>
                    <a:pt x="274" y="4073"/>
                  </a:lnTo>
                  <a:lnTo>
                    <a:pt x="274" y="2072"/>
                  </a:lnTo>
                  <a:cubicBezTo>
                    <a:pt x="251" y="1394"/>
                    <a:pt x="251" y="727"/>
                    <a:pt x="227" y="60"/>
                  </a:cubicBezTo>
                  <a:cubicBezTo>
                    <a:pt x="227" y="25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49;p32"/>
            <p:cNvSpPr/>
            <p:nvPr/>
          </p:nvSpPr>
          <p:spPr>
            <a:xfrm>
              <a:off x="2448991" y="3390212"/>
              <a:ext cx="63517" cy="238211"/>
            </a:xfrm>
            <a:custGeom>
              <a:avLst/>
              <a:gdLst/>
              <a:ahLst/>
              <a:cxnLst/>
              <a:rect l="l" t="t" r="r" b="b"/>
              <a:pathLst>
                <a:path w="1382" h="5183" extrusionOk="0">
                  <a:moveTo>
                    <a:pt x="1227" y="1"/>
                  </a:moveTo>
                  <a:cubicBezTo>
                    <a:pt x="1203" y="1"/>
                    <a:pt x="1167" y="25"/>
                    <a:pt x="1167" y="60"/>
                  </a:cubicBezTo>
                  <a:cubicBezTo>
                    <a:pt x="1155" y="989"/>
                    <a:pt x="1143" y="1930"/>
                    <a:pt x="1084" y="2870"/>
                  </a:cubicBezTo>
                  <a:cubicBezTo>
                    <a:pt x="1036" y="3334"/>
                    <a:pt x="1012" y="3811"/>
                    <a:pt x="893" y="4239"/>
                  </a:cubicBezTo>
                  <a:cubicBezTo>
                    <a:pt x="834" y="4466"/>
                    <a:pt x="750" y="4668"/>
                    <a:pt x="619" y="4835"/>
                  </a:cubicBezTo>
                  <a:cubicBezTo>
                    <a:pt x="526" y="4965"/>
                    <a:pt x="368" y="5044"/>
                    <a:pt x="212" y="5044"/>
                  </a:cubicBezTo>
                  <a:cubicBezTo>
                    <a:pt x="169" y="5044"/>
                    <a:pt x="125" y="5038"/>
                    <a:pt x="84" y="5025"/>
                  </a:cubicBezTo>
                  <a:cubicBezTo>
                    <a:pt x="78" y="5022"/>
                    <a:pt x="71" y="5021"/>
                    <a:pt x="64" y="5021"/>
                  </a:cubicBezTo>
                  <a:cubicBezTo>
                    <a:pt x="43" y="5021"/>
                    <a:pt x="21" y="5034"/>
                    <a:pt x="12" y="5061"/>
                  </a:cubicBezTo>
                  <a:cubicBezTo>
                    <a:pt x="0" y="5085"/>
                    <a:pt x="12" y="5120"/>
                    <a:pt x="36" y="5132"/>
                  </a:cubicBezTo>
                  <a:cubicBezTo>
                    <a:pt x="108" y="5167"/>
                    <a:pt x="185" y="5182"/>
                    <a:pt x="261" y="5182"/>
                  </a:cubicBezTo>
                  <a:cubicBezTo>
                    <a:pt x="449" y="5182"/>
                    <a:pt x="635" y="5089"/>
                    <a:pt x="762" y="4954"/>
                  </a:cubicBezTo>
                  <a:cubicBezTo>
                    <a:pt x="941" y="4763"/>
                    <a:pt x="1048" y="4537"/>
                    <a:pt x="1120" y="4299"/>
                  </a:cubicBezTo>
                  <a:cubicBezTo>
                    <a:pt x="1262" y="3835"/>
                    <a:pt x="1298" y="3358"/>
                    <a:pt x="1334" y="2882"/>
                  </a:cubicBezTo>
                  <a:cubicBezTo>
                    <a:pt x="1381" y="1941"/>
                    <a:pt x="1358" y="989"/>
                    <a:pt x="1286" y="60"/>
                  </a:cubicBezTo>
                  <a:cubicBezTo>
                    <a:pt x="1286" y="25"/>
                    <a:pt x="126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0;p32"/>
            <p:cNvSpPr/>
            <p:nvPr/>
          </p:nvSpPr>
          <p:spPr>
            <a:xfrm>
              <a:off x="2026526" y="3363969"/>
              <a:ext cx="113337" cy="188942"/>
            </a:xfrm>
            <a:custGeom>
              <a:avLst/>
              <a:gdLst/>
              <a:ahLst/>
              <a:cxnLst/>
              <a:rect l="l" t="t" r="r" b="b"/>
              <a:pathLst>
                <a:path w="2466" h="4111" extrusionOk="0">
                  <a:moveTo>
                    <a:pt x="2370" y="0"/>
                  </a:moveTo>
                  <a:cubicBezTo>
                    <a:pt x="2346" y="0"/>
                    <a:pt x="2311" y="24"/>
                    <a:pt x="2311" y="60"/>
                  </a:cubicBezTo>
                  <a:lnTo>
                    <a:pt x="2311" y="72"/>
                  </a:lnTo>
                  <a:cubicBezTo>
                    <a:pt x="2299" y="286"/>
                    <a:pt x="2299" y="488"/>
                    <a:pt x="2287" y="691"/>
                  </a:cubicBezTo>
                  <a:cubicBezTo>
                    <a:pt x="2239" y="893"/>
                    <a:pt x="2239" y="1084"/>
                    <a:pt x="2180" y="1286"/>
                  </a:cubicBezTo>
                  <a:lnTo>
                    <a:pt x="2108" y="1560"/>
                  </a:lnTo>
                  <a:lnTo>
                    <a:pt x="2001" y="1846"/>
                  </a:lnTo>
                  <a:cubicBezTo>
                    <a:pt x="1965" y="1929"/>
                    <a:pt x="1918" y="2024"/>
                    <a:pt x="1882" y="2108"/>
                  </a:cubicBezTo>
                  <a:cubicBezTo>
                    <a:pt x="1834" y="2203"/>
                    <a:pt x="1810" y="2310"/>
                    <a:pt x="1751" y="2381"/>
                  </a:cubicBezTo>
                  <a:cubicBezTo>
                    <a:pt x="1549" y="2727"/>
                    <a:pt x="1298" y="3036"/>
                    <a:pt x="1013" y="3298"/>
                  </a:cubicBezTo>
                  <a:cubicBezTo>
                    <a:pt x="739" y="3572"/>
                    <a:pt x="406" y="3810"/>
                    <a:pt x="48" y="3989"/>
                  </a:cubicBezTo>
                  <a:cubicBezTo>
                    <a:pt x="25" y="4001"/>
                    <a:pt x="1" y="4036"/>
                    <a:pt x="48" y="4060"/>
                  </a:cubicBezTo>
                  <a:cubicBezTo>
                    <a:pt x="58" y="4090"/>
                    <a:pt x="84" y="4111"/>
                    <a:pt x="106" y="4111"/>
                  </a:cubicBezTo>
                  <a:cubicBezTo>
                    <a:pt x="111" y="4111"/>
                    <a:pt x="116" y="4110"/>
                    <a:pt x="120" y="4108"/>
                  </a:cubicBezTo>
                  <a:cubicBezTo>
                    <a:pt x="525" y="3977"/>
                    <a:pt x="882" y="3751"/>
                    <a:pt x="1215" y="3489"/>
                  </a:cubicBezTo>
                  <a:cubicBezTo>
                    <a:pt x="1525" y="3203"/>
                    <a:pt x="1810" y="2870"/>
                    <a:pt x="2001" y="2501"/>
                  </a:cubicBezTo>
                  <a:cubicBezTo>
                    <a:pt x="2060" y="2417"/>
                    <a:pt x="2084" y="2310"/>
                    <a:pt x="2132" y="2215"/>
                  </a:cubicBezTo>
                  <a:cubicBezTo>
                    <a:pt x="2180" y="2120"/>
                    <a:pt x="2227" y="2024"/>
                    <a:pt x="2251" y="1917"/>
                  </a:cubicBezTo>
                  <a:lnTo>
                    <a:pt x="2346" y="1619"/>
                  </a:lnTo>
                  <a:lnTo>
                    <a:pt x="2406" y="1310"/>
                  </a:lnTo>
                  <a:cubicBezTo>
                    <a:pt x="2430" y="1203"/>
                    <a:pt x="2441" y="1107"/>
                    <a:pt x="2441" y="1000"/>
                  </a:cubicBezTo>
                  <a:lnTo>
                    <a:pt x="2465" y="691"/>
                  </a:lnTo>
                  <a:cubicBezTo>
                    <a:pt x="2465" y="476"/>
                    <a:pt x="2441" y="262"/>
                    <a:pt x="2430" y="60"/>
                  </a:cubicBezTo>
                  <a:cubicBezTo>
                    <a:pt x="2430" y="36"/>
                    <a:pt x="2406" y="0"/>
                    <a:pt x="2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51;p32"/>
            <p:cNvSpPr/>
            <p:nvPr/>
          </p:nvSpPr>
          <p:spPr>
            <a:xfrm>
              <a:off x="2781695" y="3363969"/>
              <a:ext cx="113291" cy="188804"/>
            </a:xfrm>
            <a:custGeom>
              <a:avLst/>
              <a:gdLst/>
              <a:ahLst/>
              <a:cxnLst/>
              <a:rect l="l" t="t" r="r" b="b"/>
              <a:pathLst>
                <a:path w="2465" h="4108" extrusionOk="0">
                  <a:moveTo>
                    <a:pt x="96" y="0"/>
                  </a:moveTo>
                  <a:cubicBezTo>
                    <a:pt x="60" y="0"/>
                    <a:pt x="36" y="24"/>
                    <a:pt x="36" y="60"/>
                  </a:cubicBezTo>
                  <a:cubicBezTo>
                    <a:pt x="24" y="262"/>
                    <a:pt x="0" y="476"/>
                    <a:pt x="0" y="679"/>
                  </a:cubicBezTo>
                  <a:lnTo>
                    <a:pt x="24" y="1000"/>
                  </a:lnTo>
                  <a:cubicBezTo>
                    <a:pt x="24" y="1107"/>
                    <a:pt x="36" y="1203"/>
                    <a:pt x="60" y="1310"/>
                  </a:cubicBezTo>
                  <a:lnTo>
                    <a:pt x="119" y="1619"/>
                  </a:lnTo>
                  <a:lnTo>
                    <a:pt x="215" y="1917"/>
                  </a:lnTo>
                  <a:cubicBezTo>
                    <a:pt x="238" y="2024"/>
                    <a:pt x="286" y="2131"/>
                    <a:pt x="334" y="2215"/>
                  </a:cubicBezTo>
                  <a:cubicBezTo>
                    <a:pt x="381" y="2310"/>
                    <a:pt x="405" y="2405"/>
                    <a:pt x="465" y="2501"/>
                  </a:cubicBezTo>
                  <a:cubicBezTo>
                    <a:pt x="655" y="2870"/>
                    <a:pt x="941" y="3203"/>
                    <a:pt x="1250" y="3489"/>
                  </a:cubicBezTo>
                  <a:cubicBezTo>
                    <a:pt x="1560" y="3763"/>
                    <a:pt x="1941" y="3977"/>
                    <a:pt x="2346" y="4108"/>
                  </a:cubicBezTo>
                  <a:cubicBezTo>
                    <a:pt x="2370" y="4108"/>
                    <a:pt x="2405" y="4108"/>
                    <a:pt x="2441" y="4060"/>
                  </a:cubicBezTo>
                  <a:cubicBezTo>
                    <a:pt x="2465" y="4036"/>
                    <a:pt x="2441" y="4001"/>
                    <a:pt x="2417" y="3989"/>
                  </a:cubicBezTo>
                  <a:cubicBezTo>
                    <a:pt x="2072" y="3810"/>
                    <a:pt x="1727" y="3572"/>
                    <a:pt x="1453" y="3298"/>
                  </a:cubicBezTo>
                  <a:cubicBezTo>
                    <a:pt x="1167" y="3036"/>
                    <a:pt x="917" y="2727"/>
                    <a:pt x="715" y="2381"/>
                  </a:cubicBezTo>
                  <a:cubicBezTo>
                    <a:pt x="655" y="2286"/>
                    <a:pt x="631" y="2203"/>
                    <a:pt x="584" y="2108"/>
                  </a:cubicBezTo>
                  <a:cubicBezTo>
                    <a:pt x="536" y="2024"/>
                    <a:pt x="500" y="1929"/>
                    <a:pt x="465" y="1846"/>
                  </a:cubicBezTo>
                  <a:lnTo>
                    <a:pt x="358" y="1560"/>
                  </a:lnTo>
                  <a:lnTo>
                    <a:pt x="286" y="1274"/>
                  </a:lnTo>
                  <a:cubicBezTo>
                    <a:pt x="227" y="1084"/>
                    <a:pt x="227" y="881"/>
                    <a:pt x="179" y="679"/>
                  </a:cubicBezTo>
                  <a:cubicBezTo>
                    <a:pt x="167" y="476"/>
                    <a:pt x="167" y="286"/>
                    <a:pt x="155" y="72"/>
                  </a:cubicBezTo>
                  <a:lnTo>
                    <a:pt x="155" y="60"/>
                  </a:lnTo>
                  <a:cubicBezTo>
                    <a:pt x="155" y="24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2;p32"/>
            <p:cNvSpPr/>
            <p:nvPr/>
          </p:nvSpPr>
          <p:spPr>
            <a:xfrm>
              <a:off x="1977855" y="3295029"/>
              <a:ext cx="950545" cy="166927"/>
            </a:xfrm>
            <a:custGeom>
              <a:avLst/>
              <a:gdLst/>
              <a:ahLst/>
              <a:cxnLst/>
              <a:rect l="l" t="t" r="r" b="b"/>
              <a:pathLst>
                <a:path w="20682" h="3632" extrusionOk="0">
                  <a:moveTo>
                    <a:pt x="20538" y="0"/>
                  </a:moveTo>
                  <a:cubicBezTo>
                    <a:pt x="16288" y="905"/>
                    <a:pt x="12299" y="1214"/>
                    <a:pt x="8858" y="1214"/>
                  </a:cubicBezTo>
                  <a:cubicBezTo>
                    <a:pt x="7156" y="1203"/>
                    <a:pt x="5608" y="1131"/>
                    <a:pt x="4203" y="1024"/>
                  </a:cubicBezTo>
                  <a:cubicBezTo>
                    <a:pt x="2715" y="905"/>
                    <a:pt x="1334" y="738"/>
                    <a:pt x="95" y="548"/>
                  </a:cubicBezTo>
                  <a:lnTo>
                    <a:pt x="0" y="1584"/>
                  </a:lnTo>
                  <a:cubicBezTo>
                    <a:pt x="0" y="1584"/>
                    <a:pt x="4429" y="3596"/>
                    <a:pt x="10335" y="3631"/>
                  </a:cubicBezTo>
                  <a:lnTo>
                    <a:pt x="10513" y="3631"/>
                  </a:lnTo>
                  <a:cubicBezTo>
                    <a:pt x="16407" y="3596"/>
                    <a:pt x="20681" y="1584"/>
                    <a:pt x="20681" y="1584"/>
                  </a:cubicBezTo>
                  <a:lnTo>
                    <a:pt x="20538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3;p32"/>
            <p:cNvSpPr/>
            <p:nvPr/>
          </p:nvSpPr>
          <p:spPr>
            <a:xfrm>
              <a:off x="1987139" y="3136881"/>
              <a:ext cx="928668" cy="154426"/>
            </a:xfrm>
            <a:custGeom>
              <a:avLst/>
              <a:gdLst/>
              <a:ahLst/>
              <a:cxnLst/>
              <a:rect l="l" t="t" r="r" b="b"/>
              <a:pathLst>
                <a:path w="20206" h="3360" extrusionOk="0">
                  <a:moveTo>
                    <a:pt x="20027" y="0"/>
                  </a:moveTo>
                  <a:cubicBezTo>
                    <a:pt x="15871" y="857"/>
                    <a:pt x="11990" y="1155"/>
                    <a:pt x="8632" y="1155"/>
                  </a:cubicBezTo>
                  <a:cubicBezTo>
                    <a:pt x="6954" y="1143"/>
                    <a:pt x="5406" y="1072"/>
                    <a:pt x="4001" y="965"/>
                  </a:cubicBezTo>
                  <a:cubicBezTo>
                    <a:pt x="2620" y="857"/>
                    <a:pt x="1334" y="703"/>
                    <a:pt x="179" y="536"/>
                  </a:cubicBezTo>
                  <a:lnTo>
                    <a:pt x="0" y="2691"/>
                  </a:lnTo>
                  <a:cubicBezTo>
                    <a:pt x="1251" y="2881"/>
                    <a:pt x="2632" y="3048"/>
                    <a:pt x="4132" y="3179"/>
                  </a:cubicBezTo>
                  <a:cubicBezTo>
                    <a:pt x="5489" y="3288"/>
                    <a:pt x="7007" y="3360"/>
                    <a:pt x="8654" y="3360"/>
                  </a:cubicBezTo>
                  <a:cubicBezTo>
                    <a:pt x="12050" y="3360"/>
                    <a:pt x="15996" y="3053"/>
                    <a:pt x="20205" y="2131"/>
                  </a:cubicBezTo>
                  <a:lnTo>
                    <a:pt x="20027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4;p32"/>
            <p:cNvSpPr/>
            <p:nvPr/>
          </p:nvSpPr>
          <p:spPr>
            <a:xfrm>
              <a:off x="2000283" y="2979284"/>
              <a:ext cx="902930" cy="151438"/>
            </a:xfrm>
            <a:custGeom>
              <a:avLst/>
              <a:gdLst/>
              <a:ahLst/>
              <a:cxnLst/>
              <a:rect l="l" t="t" r="r" b="b"/>
              <a:pathLst>
                <a:path w="19646" h="3295" extrusionOk="0">
                  <a:moveTo>
                    <a:pt x="19455" y="0"/>
                  </a:moveTo>
                  <a:cubicBezTo>
                    <a:pt x="15407" y="822"/>
                    <a:pt x="11621" y="1107"/>
                    <a:pt x="8335" y="1107"/>
                  </a:cubicBezTo>
                  <a:cubicBezTo>
                    <a:pt x="6668" y="1084"/>
                    <a:pt x="5120" y="1000"/>
                    <a:pt x="3715" y="893"/>
                  </a:cubicBezTo>
                  <a:cubicBezTo>
                    <a:pt x="2453" y="798"/>
                    <a:pt x="1262" y="655"/>
                    <a:pt x="179" y="512"/>
                  </a:cubicBezTo>
                  <a:lnTo>
                    <a:pt x="0" y="2667"/>
                  </a:lnTo>
                  <a:cubicBezTo>
                    <a:pt x="1167" y="2846"/>
                    <a:pt x="2465" y="3001"/>
                    <a:pt x="3846" y="3120"/>
                  </a:cubicBezTo>
                  <a:cubicBezTo>
                    <a:pt x="5190" y="3225"/>
                    <a:pt x="6692" y="3295"/>
                    <a:pt x="8321" y="3295"/>
                  </a:cubicBezTo>
                  <a:cubicBezTo>
                    <a:pt x="11655" y="3295"/>
                    <a:pt x="15518" y="3003"/>
                    <a:pt x="19646" y="213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5;p32"/>
            <p:cNvSpPr/>
            <p:nvPr/>
          </p:nvSpPr>
          <p:spPr>
            <a:xfrm>
              <a:off x="1946096" y="2377346"/>
              <a:ext cx="983360" cy="110212"/>
            </a:xfrm>
            <a:custGeom>
              <a:avLst/>
              <a:gdLst/>
              <a:ahLst/>
              <a:cxnLst/>
              <a:rect l="l" t="t" r="r" b="b"/>
              <a:pathLst>
                <a:path w="21396" h="2398" extrusionOk="0">
                  <a:moveTo>
                    <a:pt x="8381" y="0"/>
                  </a:moveTo>
                  <a:cubicBezTo>
                    <a:pt x="6939" y="0"/>
                    <a:pt x="5096" y="54"/>
                    <a:pt x="3168" y="250"/>
                  </a:cubicBezTo>
                  <a:cubicBezTo>
                    <a:pt x="1929" y="381"/>
                    <a:pt x="882" y="881"/>
                    <a:pt x="0" y="1584"/>
                  </a:cubicBezTo>
                  <a:cubicBezTo>
                    <a:pt x="1453" y="1834"/>
                    <a:pt x="3168" y="2060"/>
                    <a:pt x="5061" y="2227"/>
                  </a:cubicBezTo>
                  <a:cubicBezTo>
                    <a:pt x="6393" y="2329"/>
                    <a:pt x="7888" y="2397"/>
                    <a:pt x="9511" y="2397"/>
                  </a:cubicBezTo>
                  <a:cubicBezTo>
                    <a:pt x="12994" y="2397"/>
                    <a:pt x="17067" y="2082"/>
                    <a:pt x="21396" y="1108"/>
                  </a:cubicBezTo>
                  <a:cubicBezTo>
                    <a:pt x="20670" y="667"/>
                    <a:pt x="19836" y="346"/>
                    <a:pt x="18896" y="250"/>
                  </a:cubicBezTo>
                  <a:cubicBezTo>
                    <a:pt x="16944" y="63"/>
                    <a:pt x="15107" y="13"/>
                    <a:pt x="13694" y="13"/>
                  </a:cubicBezTo>
                  <a:cubicBezTo>
                    <a:pt x="12408" y="13"/>
                    <a:pt x="11473" y="55"/>
                    <a:pt x="11121" y="72"/>
                  </a:cubicBezTo>
                  <a:cubicBezTo>
                    <a:pt x="10745" y="49"/>
                    <a:pt x="9742" y="0"/>
                    <a:pt x="838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6;p32"/>
            <p:cNvSpPr/>
            <p:nvPr/>
          </p:nvSpPr>
          <p:spPr>
            <a:xfrm>
              <a:off x="1833357" y="2475287"/>
              <a:ext cx="1221433" cy="173223"/>
            </a:xfrm>
            <a:custGeom>
              <a:avLst/>
              <a:gdLst/>
              <a:ahLst/>
              <a:cxnLst/>
              <a:rect l="l" t="t" r="r" b="b"/>
              <a:pathLst>
                <a:path w="26576" h="3769" extrusionOk="0">
                  <a:moveTo>
                    <a:pt x="25147" y="1"/>
                  </a:moveTo>
                  <a:cubicBezTo>
                    <a:pt x="20337" y="1179"/>
                    <a:pt x="15836" y="1572"/>
                    <a:pt x="11990" y="1572"/>
                  </a:cubicBezTo>
                  <a:cubicBezTo>
                    <a:pt x="10312" y="1572"/>
                    <a:pt x="8752" y="1489"/>
                    <a:pt x="7359" y="1394"/>
                  </a:cubicBezTo>
                  <a:cubicBezTo>
                    <a:pt x="5025" y="1191"/>
                    <a:pt x="2989" y="893"/>
                    <a:pt x="1310" y="584"/>
                  </a:cubicBezTo>
                  <a:cubicBezTo>
                    <a:pt x="799" y="1179"/>
                    <a:pt x="358" y="1834"/>
                    <a:pt x="1" y="2489"/>
                  </a:cubicBezTo>
                  <a:cubicBezTo>
                    <a:pt x="1858" y="2906"/>
                    <a:pt x="4442" y="3358"/>
                    <a:pt x="7514" y="3608"/>
                  </a:cubicBezTo>
                  <a:cubicBezTo>
                    <a:pt x="8815" y="3705"/>
                    <a:pt x="10265" y="3768"/>
                    <a:pt x="11835" y="3768"/>
                  </a:cubicBezTo>
                  <a:cubicBezTo>
                    <a:pt x="16069" y="3768"/>
                    <a:pt x="21173" y="3306"/>
                    <a:pt x="26576" y="1786"/>
                  </a:cubicBezTo>
                  <a:cubicBezTo>
                    <a:pt x="26171" y="1167"/>
                    <a:pt x="25694" y="560"/>
                    <a:pt x="25147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7;p32"/>
            <p:cNvSpPr/>
            <p:nvPr/>
          </p:nvSpPr>
          <p:spPr>
            <a:xfrm>
              <a:off x="1770437" y="2611558"/>
              <a:ext cx="1353292" cy="198271"/>
            </a:xfrm>
            <a:custGeom>
              <a:avLst/>
              <a:gdLst/>
              <a:ahLst/>
              <a:cxnLst/>
              <a:rect l="l" t="t" r="r" b="b"/>
              <a:pathLst>
                <a:path w="29445" h="4314" extrusionOk="0">
                  <a:moveTo>
                    <a:pt x="28611" y="0"/>
                  </a:moveTo>
                  <a:cubicBezTo>
                    <a:pt x="23039" y="1596"/>
                    <a:pt x="17753" y="2096"/>
                    <a:pt x="13359" y="2096"/>
                  </a:cubicBezTo>
                  <a:cubicBezTo>
                    <a:pt x="11681" y="2096"/>
                    <a:pt x="10121" y="2024"/>
                    <a:pt x="8728" y="1917"/>
                  </a:cubicBezTo>
                  <a:cubicBezTo>
                    <a:pt x="5418" y="1655"/>
                    <a:pt x="2679" y="1143"/>
                    <a:pt x="751" y="715"/>
                  </a:cubicBezTo>
                  <a:cubicBezTo>
                    <a:pt x="417" y="1477"/>
                    <a:pt x="155" y="2155"/>
                    <a:pt x="1" y="2691"/>
                  </a:cubicBezTo>
                  <a:cubicBezTo>
                    <a:pt x="1858" y="3167"/>
                    <a:pt x="4965" y="3822"/>
                    <a:pt x="8883" y="4132"/>
                  </a:cubicBezTo>
                  <a:cubicBezTo>
                    <a:pt x="10235" y="4241"/>
                    <a:pt x="11748" y="4313"/>
                    <a:pt x="13389" y="4313"/>
                  </a:cubicBezTo>
                  <a:cubicBezTo>
                    <a:pt x="17978" y="4313"/>
                    <a:pt x="23569" y="3752"/>
                    <a:pt x="29445" y="1893"/>
                  </a:cubicBezTo>
                  <a:cubicBezTo>
                    <a:pt x="29242" y="1322"/>
                    <a:pt x="28957" y="667"/>
                    <a:pt x="2861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8;p32"/>
            <p:cNvSpPr/>
            <p:nvPr/>
          </p:nvSpPr>
          <p:spPr>
            <a:xfrm>
              <a:off x="1774804" y="2754356"/>
              <a:ext cx="1374664" cy="215874"/>
            </a:xfrm>
            <a:custGeom>
              <a:avLst/>
              <a:gdLst/>
              <a:ahLst/>
              <a:cxnLst/>
              <a:rect l="l" t="t" r="r" b="b"/>
              <a:pathLst>
                <a:path w="29910" h="4697" extrusionOk="0">
                  <a:moveTo>
                    <a:pt x="29755" y="1"/>
                  </a:moveTo>
                  <a:cubicBezTo>
                    <a:pt x="23718" y="1918"/>
                    <a:pt x="17967" y="2501"/>
                    <a:pt x="13252" y="2501"/>
                  </a:cubicBezTo>
                  <a:cubicBezTo>
                    <a:pt x="11574" y="2477"/>
                    <a:pt x="10026" y="2406"/>
                    <a:pt x="8621" y="2299"/>
                  </a:cubicBezTo>
                  <a:cubicBezTo>
                    <a:pt x="4918" y="2001"/>
                    <a:pt x="1942" y="1406"/>
                    <a:pt x="1" y="941"/>
                  </a:cubicBezTo>
                  <a:lnTo>
                    <a:pt x="1" y="941"/>
                  </a:lnTo>
                  <a:cubicBezTo>
                    <a:pt x="890" y="1704"/>
                    <a:pt x="3013" y="3363"/>
                    <a:pt x="5053" y="3363"/>
                  </a:cubicBezTo>
                  <a:cubicBezTo>
                    <a:pt x="5115" y="3363"/>
                    <a:pt x="5177" y="3361"/>
                    <a:pt x="5240" y="3358"/>
                  </a:cubicBezTo>
                  <a:lnTo>
                    <a:pt x="5240" y="3358"/>
                  </a:lnTo>
                  <a:lnTo>
                    <a:pt x="5180" y="4108"/>
                  </a:lnTo>
                  <a:cubicBezTo>
                    <a:pt x="6287" y="4275"/>
                    <a:pt x="7478" y="4406"/>
                    <a:pt x="8752" y="4513"/>
                  </a:cubicBezTo>
                  <a:cubicBezTo>
                    <a:pt x="10101" y="4625"/>
                    <a:pt x="11611" y="4696"/>
                    <a:pt x="13247" y="4696"/>
                  </a:cubicBezTo>
                  <a:cubicBezTo>
                    <a:pt x="16504" y="4696"/>
                    <a:pt x="20264" y="4413"/>
                    <a:pt x="24266" y="3596"/>
                  </a:cubicBezTo>
                  <a:lnTo>
                    <a:pt x="24254" y="3370"/>
                  </a:lnTo>
                  <a:lnTo>
                    <a:pt x="24254" y="3370"/>
                  </a:lnTo>
                  <a:cubicBezTo>
                    <a:pt x="24328" y="3375"/>
                    <a:pt x="24402" y="3377"/>
                    <a:pt x="24477" y="3377"/>
                  </a:cubicBezTo>
                  <a:cubicBezTo>
                    <a:pt x="27116" y="3377"/>
                    <a:pt x="29909" y="584"/>
                    <a:pt x="29909" y="584"/>
                  </a:cubicBezTo>
                  <a:cubicBezTo>
                    <a:pt x="29909" y="584"/>
                    <a:pt x="29862" y="382"/>
                    <a:pt x="2975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9;p32"/>
            <p:cNvSpPr/>
            <p:nvPr/>
          </p:nvSpPr>
          <p:spPr>
            <a:xfrm>
              <a:off x="1892461" y="2428224"/>
              <a:ext cx="1096652" cy="119358"/>
            </a:xfrm>
            <a:custGeom>
              <a:avLst/>
              <a:gdLst/>
              <a:ahLst/>
              <a:cxnLst/>
              <a:rect l="l" t="t" r="r" b="b"/>
              <a:pathLst>
                <a:path w="23861" h="2597" extrusionOk="0">
                  <a:moveTo>
                    <a:pt x="22563" y="1"/>
                  </a:moveTo>
                  <a:cubicBezTo>
                    <a:pt x="18234" y="975"/>
                    <a:pt x="14172" y="1290"/>
                    <a:pt x="10685" y="1290"/>
                  </a:cubicBezTo>
                  <a:cubicBezTo>
                    <a:pt x="9060" y="1290"/>
                    <a:pt x="7559" y="1222"/>
                    <a:pt x="6216" y="1120"/>
                  </a:cubicBezTo>
                  <a:cubicBezTo>
                    <a:pt x="4323" y="965"/>
                    <a:pt x="2620" y="727"/>
                    <a:pt x="1156" y="477"/>
                  </a:cubicBezTo>
                  <a:cubicBezTo>
                    <a:pt x="739" y="810"/>
                    <a:pt x="346" y="1191"/>
                    <a:pt x="1" y="1596"/>
                  </a:cubicBezTo>
                  <a:cubicBezTo>
                    <a:pt x="1691" y="1906"/>
                    <a:pt x="3727" y="2215"/>
                    <a:pt x="6061" y="2394"/>
                  </a:cubicBezTo>
                  <a:cubicBezTo>
                    <a:pt x="7466" y="2513"/>
                    <a:pt x="9014" y="2596"/>
                    <a:pt x="10704" y="2596"/>
                  </a:cubicBezTo>
                  <a:cubicBezTo>
                    <a:pt x="14550" y="2596"/>
                    <a:pt x="19051" y="2203"/>
                    <a:pt x="23861" y="1025"/>
                  </a:cubicBezTo>
                  <a:cubicBezTo>
                    <a:pt x="23480" y="644"/>
                    <a:pt x="23039" y="298"/>
                    <a:pt x="22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60;p32"/>
            <p:cNvSpPr/>
            <p:nvPr/>
          </p:nvSpPr>
          <p:spPr>
            <a:xfrm>
              <a:off x="1804356" y="2557371"/>
              <a:ext cx="1281089" cy="150519"/>
            </a:xfrm>
            <a:custGeom>
              <a:avLst/>
              <a:gdLst/>
              <a:ahLst/>
              <a:cxnLst/>
              <a:rect l="l" t="t" r="r" b="b"/>
              <a:pathLst>
                <a:path w="27874" h="3275" extrusionOk="0">
                  <a:moveTo>
                    <a:pt x="27207" y="0"/>
                  </a:moveTo>
                  <a:cubicBezTo>
                    <a:pt x="21878" y="1508"/>
                    <a:pt x="16840" y="1980"/>
                    <a:pt x="12637" y="1980"/>
                  </a:cubicBezTo>
                  <a:cubicBezTo>
                    <a:pt x="10998" y="1980"/>
                    <a:pt x="9486" y="1909"/>
                    <a:pt x="8133" y="1798"/>
                  </a:cubicBezTo>
                  <a:cubicBezTo>
                    <a:pt x="5061" y="1560"/>
                    <a:pt x="2477" y="1108"/>
                    <a:pt x="608" y="691"/>
                  </a:cubicBezTo>
                  <a:cubicBezTo>
                    <a:pt x="394" y="1096"/>
                    <a:pt x="179" y="1489"/>
                    <a:pt x="1" y="1882"/>
                  </a:cubicBezTo>
                  <a:cubicBezTo>
                    <a:pt x="1918" y="2310"/>
                    <a:pt x="4656" y="2810"/>
                    <a:pt x="7978" y="3084"/>
                  </a:cubicBezTo>
                  <a:cubicBezTo>
                    <a:pt x="9383" y="3203"/>
                    <a:pt x="10931" y="3275"/>
                    <a:pt x="12621" y="3275"/>
                  </a:cubicBezTo>
                  <a:cubicBezTo>
                    <a:pt x="17015" y="3275"/>
                    <a:pt x="22301" y="2775"/>
                    <a:pt x="27873" y="1167"/>
                  </a:cubicBezTo>
                  <a:cubicBezTo>
                    <a:pt x="27683" y="774"/>
                    <a:pt x="27457" y="393"/>
                    <a:pt x="27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61;p32"/>
            <p:cNvSpPr/>
            <p:nvPr/>
          </p:nvSpPr>
          <p:spPr>
            <a:xfrm>
              <a:off x="1756741" y="2695803"/>
              <a:ext cx="1386154" cy="171890"/>
            </a:xfrm>
            <a:custGeom>
              <a:avLst/>
              <a:gdLst/>
              <a:ahLst/>
              <a:cxnLst/>
              <a:rect l="l" t="t" r="r" b="b"/>
              <a:pathLst>
                <a:path w="30160" h="3740" extrusionOk="0">
                  <a:moveTo>
                    <a:pt x="29743" y="1"/>
                  </a:moveTo>
                  <a:cubicBezTo>
                    <a:pt x="23858" y="1889"/>
                    <a:pt x="18252" y="2456"/>
                    <a:pt x="13655" y="2456"/>
                  </a:cubicBezTo>
                  <a:cubicBezTo>
                    <a:pt x="12021" y="2456"/>
                    <a:pt x="10515" y="2384"/>
                    <a:pt x="9169" y="2275"/>
                  </a:cubicBezTo>
                  <a:cubicBezTo>
                    <a:pt x="5252" y="1965"/>
                    <a:pt x="2132" y="1310"/>
                    <a:pt x="275" y="834"/>
                  </a:cubicBezTo>
                  <a:cubicBezTo>
                    <a:pt x="84" y="1441"/>
                    <a:pt x="1" y="1834"/>
                    <a:pt x="1" y="1834"/>
                  </a:cubicBezTo>
                  <a:cubicBezTo>
                    <a:pt x="1" y="1834"/>
                    <a:pt x="144" y="1977"/>
                    <a:pt x="406" y="2203"/>
                  </a:cubicBezTo>
                  <a:cubicBezTo>
                    <a:pt x="2335" y="2680"/>
                    <a:pt x="5311" y="3263"/>
                    <a:pt x="9026" y="3561"/>
                  </a:cubicBezTo>
                  <a:cubicBezTo>
                    <a:pt x="10407" y="3680"/>
                    <a:pt x="11979" y="3739"/>
                    <a:pt x="13657" y="3739"/>
                  </a:cubicBezTo>
                  <a:cubicBezTo>
                    <a:pt x="18372" y="3739"/>
                    <a:pt x="24123" y="3156"/>
                    <a:pt x="30159" y="1239"/>
                  </a:cubicBezTo>
                  <a:cubicBezTo>
                    <a:pt x="30076" y="917"/>
                    <a:pt x="29933" y="489"/>
                    <a:pt x="29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62;p32"/>
            <p:cNvSpPr/>
            <p:nvPr/>
          </p:nvSpPr>
          <p:spPr>
            <a:xfrm>
              <a:off x="2009016" y="2917973"/>
              <a:ext cx="887074" cy="110028"/>
            </a:xfrm>
            <a:custGeom>
              <a:avLst/>
              <a:gdLst/>
              <a:ahLst/>
              <a:cxnLst/>
              <a:rect l="l" t="t" r="r" b="b"/>
              <a:pathLst>
                <a:path w="19301" h="2394" extrusionOk="0">
                  <a:moveTo>
                    <a:pt x="19194" y="1"/>
                  </a:moveTo>
                  <a:cubicBezTo>
                    <a:pt x="15171" y="835"/>
                    <a:pt x="11398" y="1118"/>
                    <a:pt x="8136" y="1118"/>
                  </a:cubicBezTo>
                  <a:cubicBezTo>
                    <a:pt x="6513" y="1118"/>
                    <a:pt x="5017" y="1048"/>
                    <a:pt x="3680" y="941"/>
                  </a:cubicBezTo>
                  <a:cubicBezTo>
                    <a:pt x="2394" y="834"/>
                    <a:pt x="1191" y="703"/>
                    <a:pt x="108" y="536"/>
                  </a:cubicBezTo>
                  <a:lnTo>
                    <a:pt x="1" y="1834"/>
                  </a:lnTo>
                  <a:cubicBezTo>
                    <a:pt x="1084" y="1977"/>
                    <a:pt x="2263" y="2132"/>
                    <a:pt x="3537" y="2215"/>
                  </a:cubicBezTo>
                  <a:cubicBezTo>
                    <a:pt x="4918" y="2334"/>
                    <a:pt x="6490" y="2394"/>
                    <a:pt x="8168" y="2394"/>
                  </a:cubicBezTo>
                  <a:cubicBezTo>
                    <a:pt x="11455" y="2394"/>
                    <a:pt x="15253" y="2120"/>
                    <a:pt x="19301" y="1298"/>
                  </a:cubicBezTo>
                  <a:lnTo>
                    <a:pt x="19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63;p32"/>
            <p:cNvSpPr/>
            <p:nvPr/>
          </p:nvSpPr>
          <p:spPr>
            <a:xfrm>
              <a:off x="1995871" y="3075570"/>
              <a:ext cx="912260" cy="113337"/>
            </a:xfrm>
            <a:custGeom>
              <a:avLst/>
              <a:gdLst/>
              <a:ahLst/>
              <a:cxnLst/>
              <a:rect l="l" t="t" r="r" b="b"/>
              <a:pathLst>
                <a:path w="19849" h="2466" extrusionOk="0">
                  <a:moveTo>
                    <a:pt x="19753" y="1"/>
                  </a:moveTo>
                  <a:cubicBezTo>
                    <a:pt x="15622" y="891"/>
                    <a:pt x="11745" y="1187"/>
                    <a:pt x="8406" y="1187"/>
                  </a:cubicBezTo>
                  <a:cubicBezTo>
                    <a:pt x="6789" y="1187"/>
                    <a:pt x="5298" y="1118"/>
                    <a:pt x="3966" y="1013"/>
                  </a:cubicBezTo>
                  <a:cubicBezTo>
                    <a:pt x="2561" y="906"/>
                    <a:pt x="1263" y="739"/>
                    <a:pt x="108" y="560"/>
                  </a:cubicBezTo>
                  <a:lnTo>
                    <a:pt x="1" y="1858"/>
                  </a:lnTo>
                  <a:cubicBezTo>
                    <a:pt x="1156" y="2025"/>
                    <a:pt x="2442" y="2179"/>
                    <a:pt x="3823" y="2287"/>
                  </a:cubicBezTo>
                  <a:cubicBezTo>
                    <a:pt x="5216" y="2406"/>
                    <a:pt x="6776" y="2465"/>
                    <a:pt x="8454" y="2465"/>
                  </a:cubicBezTo>
                  <a:cubicBezTo>
                    <a:pt x="11824" y="2465"/>
                    <a:pt x="15717" y="2168"/>
                    <a:pt x="19849" y="1310"/>
                  </a:cubicBezTo>
                  <a:lnTo>
                    <a:pt x="197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64;p32"/>
            <p:cNvSpPr/>
            <p:nvPr/>
          </p:nvSpPr>
          <p:spPr>
            <a:xfrm>
              <a:off x="1982773" y="3233167"/>
              <a:ext cx="938503" cy="116601"/>
            </a:xfrm>
            <a:custGeom>
              <a:avLst/>
              <a:gdLst/>
              <a:ahLst/>
              <a:cxnLst/>
              <a:rect l="l" t="t" r="r" b="b"/>
              <a:pathLst>
                <a:path w="20420" h="2537" extrusionOk="0">
                  <a:moveTo>
                    <a:pt x="20324" y="1"/>
                  </a:moveTo>
                  <a:cubicBezTo>
                    <a:pt x="16111" y="941"/>
                    <a:pt x="12147" y="1252"/>
                    <a:pt x="8741" y="1252"/>
                  </a:cubicBezTo>
                  <a:cubicBezTo>
                    <a:pt x="7104" y="1252"/>
                    <a:pt x="5596" y="1180"/>
                    <a:pt x="4251" y="1072"/>
                  </a:cubicBezTo>
                  <a:cubicBezTo>
                    <a:pt x="2739" y="953"/>
                    <a:pt x="1346" y="775"/>
                    <a:pt x="107" y="584"/>
                  </a:cubicBezTo>
                  <a:lnTo>
                    <a:pt x="0" y="1882"/>
                  </a:lnTo>
                  <a:cubicBezTo>
                    <a:pt x="1238" y="2072"/>
                    <a:pt x="2608" y="2239"/>
                    <a:pt x="4108" y="2358"/>
                  </a:cubicBezTo>
                  <a:cubicBezTo>
                    <a:pt x="5501" y="2477"/>
                    <a:pt x="7061" y="2537"/>
                    <a:pt x="8739" y="2537"/>
                  </a:cubicBezTo>
                  <a:cubicBezTo>
                    <a:pt x="12180" y="2537"/>
                    <a:pt x="16181" y="2227"/>
                    <a:pt x="20419" y="1310"/>
                  </a:cubicBezTo>
                  <a:lnTo>
                    <a:pt x="20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65;p32"/>
            <p:cNvSpPr/>
            <p:nvPr/>
          </p:nvSpPr>
          <p:spPr>
            <a:xfrm>
              <a:off x="2218042" y="2379598"/>
              <a:ext cx="429634" cy="210635"/>
            </a:xfrm>
            <a:custGeom>
              <a:avLst/>
              <a:gdLst/>
              <a:ahLst/>
              <a:cxnLst/>
              <a:rect l="l" t="t" r="r" b="b"/>
              <a:pathLst>
                <a:path w="9348" h="4583" extrusionOk="0">
                  <a:moveTo>
                    <a:pt x="4772" y="0"/>
                  </a:moveTo>
                  <a:cubicBezTo>
                    <a:pt x="3661" y="0"/>
                    <a:pt x="2402" y="65"/>
                    <a:pt x="1061" y="297"/>
                  </a:cubicBezTo>
                  <a:cubicBezTo>
                    <a:pt x="1" y="475"/>
                    <a:pt x="1" y="1332"/>
                    <a:pt x="1" y="1332"/>
                  </a:cubicBezTo>
                  <a:cubicBezTo>
                    <a:pt x="1" y="3130"/>
                    <a:pt x="1465" y="4583"/>
                    <a:pt x="3263" y="4583"/>
                  </a:cubicBezTo>
                  <a:lnTo>
                    <a:pt x="5466" y="4583"/>
                  </a:lnTo>
                  <a:cubicBezTo>
                    <a:pt x="7549" y="4583"/>
                    <a:pt x="9264" y="3118"/>
                    <a:pt x="9264" y="1035"/>
                  </a:cubicBezTo>
                  <a:cubicBezTo>
                    <a:pt x="9264" y="1035"/>
                    <a:pt x="9347" y="106"/>
                    <a:pt x="8228" y="106"/>
                  </a:cubicBezTo>
                  <a:cubicBezTo>
                    <a:pt x="8205" y="106"/>
                    <a:pt x="8182" y="106"/>
                    <a:pt x="8158" y="106"/>
                  </a:cubicBezTo>
                  <a:cubicBezTo>
                    <a:pt x="7366" y="106"/>
                    <a:pt x="6191" y="0"/>
                    <a:pt x="4772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66;p32"/>
            <p:cNvSpPr/>
            <p:nvPr/>
          </p:nvSpPr>
          <p:spPr>
            <a:xfrm>
              <a:off x="1714090" y="2777658"/>
              <a:ext cx="309770" cy="139305"/>
            </a:xfrm>
            <a:custGeom>
              <a:avLst/>
              <a:gdLst/>
              <a:ahLst/>
              <a:cxnLst/>
              <a:rect l="l" t="t" r="r" b="b"/>
              <a:pathLst>
                <a:path w="6740" h="3031" extrusionOk="0">
                  <a:moveTo>
                    <a:pt x="995" y="0"/>
                  </a:moveTo>
                  <a:cubicBezTo>
                    <a:pt x="893" y="0"/>
                    <a:pt x="793" y="48"/>
                    <a:pt x="727" y="137"/>
                  </a:cubicBezTo>
                  <a:cubicBezTo>
                    <a:pt x="727" y="137"/>
                    <a:pt x="0" y="887"/>
                    <a:pt x="488" y="1184"/>
                  </a:cubicBezTo>
                  <a:cubicBezTo>
                    <a:pt x="1298" y="1625"/>
                    <a:pt x="3679" y="2982"/>
                    <a:pt x="6406" y="3030"/>
                  </a:cubicBezTo>
                  <a:cubicBezTo>
                    <a:pt x="6412" y="3030"/>
                    <a:pt x="6419" y="3030"/>
                    <a:pt x="6425" y="3030"/>
                  </a:cubicBezTo>
                  <a:cubicBezTo>
                    <a:pt x="6606" y="3030"/>
                    <a:pt x="6739" y="2869"/>
                    <a:pt x="6739" y="2685"/>
                  </a:cubicBezTo>
                  <a:lnTo>
                    <a:pt x="6727" y="2054"/>
                  </a:lnTo>
                  <a:cubicBezTo>
                    <a:pt x="6727" y="1875"/>
                    <a:pt x="6584" y="1732"/>
                    <a:pt x="6406" y="1732"/>
                  </a:cubicBezTo>
                  <a:cubicBezTo>
                    <a:pt x="4060" y="1673"/>
                    <a:pt x="1858" y="482"/>
                    <a:pt x="1179" y="53"/>
                  </a:cubicBezTo>
                  <a:cubicBezTo>
                    <a:pt x="1121" y="17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67;p32"/>
            <p:cNvSpPr/>
            <p:nvPr/>
          </p:nvSpPr>
          <p:spPr>
            <a:xfrm>
              <a:off x="2881291" y="2777658"/>
              <a:ext cx="310322" cy="139305"/>
            </a:xfrm>
            <a:custGeom>
              <a:avLst/>
              <a:gdLst/>
              <a:ahLst/>
              <a:cxnLst/>
              <a:rect l="l" t="t" r="r" b="b"/>
              <a:pathLst>
                <a:path w="6752" h="3031" extrusionOk="0">
                  <a:moveTo>
                    <a:pt x="5744" y="0"/>
                  </a:moveTo>
                  <a:cubicBezTo>
                    <a:pt x="5682" y="0"/>
                    <a:pt x="5619" y="17"/>
                    <a:pt x="5560" y="53"/>
                  </a:cubicBezTo>
                  <a:cubicBezTo>
                    <a:pt x="4882" y="482"/>
                    <a:pt x="2667" y="1673"/>
                    <a:pt x="334" y="1732"/>
                  </a:cubicBezTo>
                  <a:cubicBezTo>
                    <a:pt x="155" y="1732"/>
                    <a:pt x="12" y="1875"/>
                    <a:pt x="12" y="2054"/>
                  </a:cubicBezTo>
                  <a:lnTo>
                    <a:pt x="0" y="2685"/>
                  </a:lnTo>
                  <a:cubicBezTo>
                    <a:pt x="0" y="2869"/>
                    <a:pt x="134" y="3030"/>
                    <a:pt x="314" y="3030"/>
                  </a:cubicBezTo>
                  <a:cubicBezTo>
                    <a:pt x="321" y="3030"/>
                    <a:pt x="327" y="3030"/>
                    <a:pt x="334" y="3030"/>
                  </a:cubicBezTo>
                  <a:cubicBezTo>
                    <a:pt x="3060" y="2982"/>
                    <a:pt x="5441" y="1625"/>
                    <a:pt x="6251" y="1184"/>
                  </a:cubicBezTo>
                  <a:cubicBezTo>
                    <a:pt x="6751" y="887"/>
                    <a:pt x="6013" y="137"/>
                    <a:pt x="6013" y="137"/>
                  </a:cubicBezTo>
                  <a:cubicBezTo>
                    <a:pt x="5946" y="48"/>
                    <a:pt x="5847" y="0"/>
                    <a:pt x="5744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68;p32"/>
            <p:cNvSpPr/>
            <p:nvPr/>
          </p:nvSpPr>
          <p:spPr>
            <a:xfrm>
              <a:off x="2647078" y="2368476"/>
              <a:ext cx="355730" cy="934826"/>
            </a:xfrm>
            <a:custGeom>
              <a:avLst/>
              <a:gdLst/>
              <a:ahLst/>
              <a:cxnLst/>
              <a:rect l="l" t="t" r="r" b="b"/>
              <a:pathLst>
                <a:path w="7740" h="20340" extrusionOk="0">
                  <a:moveTo>
                    <a:pt x="3550" y="1"/>
                  </a:moveTo>
                  <a:cubicBezTo>
                    <a:pt x="3103" y="1"/>
                    <a:pt x="2733" y="83"/>
                    <a:pt x="2632" y="146"/>
                  </a:cubicBezTo>
                  <a:cubicBezTo>
                    <a:pt x="2370" y="289"/>
                    <a:pt x="2060" y="479"/>
                    <a:pt x="1917" y="681"/>
                  </a:cubicBezTo>
                  <a:cubicBezTo>
                    <a:pt x="1584" y="1098"/>
                    <a:pt x="1286" y="1551"/>
                    <a:pt x="1060" y="2015"/>
                  </a:cubicBezTo>
                  <a:cubicBezTo>
                    <a:pt x="596" y="2956"/>
                    <a:pt x="346" y="3932"/>
                    <a:pt x="179" y="4920"/>
                  </a:cubicBezTo>
                  <a:cubicBezTo>
                    <a:pt x="36" y="5884"/>
                    <a:pt x="0" y="6849"/>
                    <a:pt x="12" y="7801"/>
                  </a:cubicBezTo>
                  <a:cubicBezTo>
                    <a:pt x="48" y="8278"/>
                    <a:pt x="60" y="8754"/>
                    <a:pt x="119" y="9218"/>
                  </a:cubicBezTo>
                  <a:cubicBezTo>
                    <a:pt x="155" y="9456"/>
                    <a:pt x="167" y="9683"/>
                    <a:pt x="191" y="9921"/>
                  </a:cubicBezTo>
                  <a:lnTo>
                    <a:pt x="334" y="10659"/>
                  </a:lnTo>
                  <a:cubicBezTo>
                    <a:pt x="358" y="10778"/>
                    <a:pt x="369" y="10921"/>
                    <a:pt x="405" y="11040"/>
                  </a:cubicBezTo>
                  <a:lnTo>
                    <a:pt x="489" y="11397"/>
                  </a:lnTo>
                  <a:cubicBezTo>
                    <a:pt x="548" y="11635"/>
                    <a:pt x="631" y="11873"/>
                    <a:pt x="691" y="12100"/>
                  </a:cubicBezTo>
                  <a:cubicBezTo>
                    <a:pt x="846" y="12564"/>
                    <a:pt x="1001" y="13028"/>
                    <a:pt x="1191" y="13457"/>
                  </a:cubicBezTo>
                  <a:cubicBezTo>
                    <a:pt x="1548" y="14350"/>
                    <a:pt x="2013" y="15171"/>
                    <a:pt x="2501" y="15957"/>
                  </a:cubicBezTo>
                  <a:cubicBezTo>
                    <a:pt x="2989" y="16743"/>
                    <a:pt x="3548" y="17481"/>
                    <a:pt x="4120" y="18172"/>
                  </a:cubicBezTo>
                  <a:cubicBezTo>
                    <a:pt x="4275" y="18350"/>
                    <a:pt x="4418" y="18517"/>
                    <a:pt x="4572" y="18684"/>
                  </a:cubicBezTo>
                  <a:cubicBezTo>
                    <a:pt x="4715" y="18850"/>
                    <a:pt x="4870" y="19005"/>
                    <a:pt x="5037" y="19172"/>
                  </a:cubicBezTo>
                  <a:cubicBezTo>
                    <a:pt x="5346" y="19505"/>
                    <a:pt x="5668" y="19803"/>
                    <a:pt x="6049" y="20112"/>
                  </a:cubicBezTo>
                  <a:cubicBezTo>
                    <a:pt x="6232" y="20265"/>
                    <a:pt x="6449" y="20339"/>
                    <a:pt x="6666" y="20339"/>
                  </a:cubicBezTo>
                  <a:cubicBezTo>
                    <a:pt x="6958" y="20339"/>
                    <a:pt x="7249" y="20205"/>
                    <a:pt x="7454" y="19946"/>
                  </a:cubicBezTo>
                  <a:cubicBezTo>
                    <a:pt x="7728" y="19589"/>
                    <a:pt x="7739" y="19100"/>
                    <a:pt x="7513" y="18743"/>
                  </a:cubicBezTo>
                  <a:lnTo>
                    <a:pt x="7513" y="18672"/>
                  </a:lnTo>
                  <a:lnTo>
                    <a:pt x="6894" y="17624"/>
                  </a:lnTo>
                  <a:lnTo>
                    <a:pt x="6263" y="16552"/>
                  </a:lnTo>
                  <a:cubicBezTo>
                    <a:pt x="5870" y="15838"/>
                    <a:pt x="5477" y="15112"/>
                    <a:pt x="5132" y="14386"/>
                  </a:cubicBezTo>
                  <a:cubicBezTo>
                    <a:pt x="4799" y="13647"/>
                    <a:pt x="4465" y="12921"/>
                    <a:pt x="4227" y="12183"/>
                  </a:cubicBezTo>
                  <a:cubicBezTo>
                    <a:pt x="4084" y="11802"/>
                    <a:pt x="4001" y="11433"/>
                    <a:pt x="3870" y="11076"/>
                  </a:cubicBezTo>
                  <a:cubicBezTo>
                    <a:pt x="3822" y="10897"/>
                    <a:pt x="3787" y="10706"/>
                    <a:pt x="3739" y="10528"/>
                  </a:cubicBezTo>
                  <a:lnTo>
                    <a:pt x="3668" y="10266"/>
                  </a:lnTo>
                  <a:lnTo>
                    <a:pt x="3620" y="9992"/>
                  </a:lnTo>
                  <a:lnTo>
                    <a:pt x="3525" y="9444"/>
                  </a:lnTo>
                  <a:lnTo>
                    <a:pt x="3453" y="8825"/>
                  </a:lnTo>
                  <a:cubicBezTo>
                    <a:pt x="3394" y="8432"/>
                    <a:pt x="3382" y="8028"/>
                    <a:pt x="3334" y="7623"/>
                  </a:cubicBezTo>
                  <a:cubicBezTo>
                    <a:pt x="3287" y="6837"/>
                    <a:pt x="3251" y="6051"/>
                    <a:pt x="3275" y="5277"/>
                  </a:cubicBezTo>
                  <a:cubicBezTo>
                    <a:pt x="3310" y="4515"/>
                    <a:pt x="3394" y="3765"/>
                    <a:pt x="3560" y="3087"/>
                  </a:cubicBezTo>
                  <a:cubicBezTo>
                    <a:pt x="3644" y="2741"/>
                    <a:pt x="3751" y="2432"/>
                    <a:pt x="3882" y="2134"/>
                  </a:cubicBezTo>
                  <a:cubicBezTo>
                    <a:pt x="4025" y="1836"/>
                    <a:pt x="4239" y="1408"/>
                    <a:pt x="4453" y="1241"/>
                  </a:cubicBezTo>
                  <a:cubicBezTo>
                    <a:pt x="4680" y="1074"/>
                    <a:pt x="5418" y="920"/>
                    <a:pt x="5418" y="920"/>
                  </a:cubicBezTo>
                  <a:cubicBezTo>
                    <a:pt x="5527" y="983"/>
                    <a:pt x="5608" y="1011"/>
                    <a:pt x="5661" y="1011"/>
                  </a:cubicBezTo>
                  <a:cubicBezTo>
                    <a:pt x="5911" y="1011"/>
                    <a:pt x="5500" y="382"/>
                    <a:pt x="4299" y="86"/>
                  </a:cubicBezTo>
                  <a:cubicBezTo>
                    <a:pt x="4047" y="24"/>
                    <a:pt x="3788" y="1"/>
                    <a:pt x="3550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69;p32"/>
            <p:cNvSpPr/>
            <p:nvPr/>
          </p:nvSpPr>
          <p:spPr>
            <a:xfrm>
              <a:off x="1804356" y="2138216"/>
              <a:ext cx="385283" cy="212335"/>
            </a:xfrm>
            <a:custGeom>
              <a:avLst/>
              <a:gdLst/>
              <a:ahLst/>
              <a:cxnLst/>
              <a:rect l="l" t="t" r="r" b="b"/>
              <a:pathLst>
                <a:path w="8383" h="4620" fill="none" extrusionOk="0">
                  <a:moveTo>
                    <a:pt x="1" y="0"/>
                  </a:moveTo>
                  <a:cubicBezTo>
                    <a:pt x="394" y="1727"/>
                    <a:pt x="1656" y="3251"/>
                    <a:pt x="3275" y="3929"/>
                  </a:cubicBezTo>
                  <a:cubicBezTo>
                    <a:pt x="4918" y="4620"/>
                    <a:pt x="6859" y="4477"/>
                    <a:pt x="8383" y="356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0;p32"/>
            <p:cNvSpPr/>
            <p:nvPr/>
          </p:nvSpPr>
          <p:spPr>
            <a:xfrm>
              <a:off x="1517611" y="1246822"/>
              <a:ext cx="344240" cy="786927"/>
            </a:xfrm>
            <a:custGeom>
              <a:avLst/>
              <a:gdLst/>
              <a:ahLst/>
              <a:cxnLst/>
              <a:rect l="l" t="t" r="r" b="b"/>
              <a:pathLst>
                <a:path w="7490" h="17122" fill="none" extrusionOk="0">
                  <a:moveTo>
                    <a:pt x="7490" y="0"/>
                  </a:moveTo>
                  <a:cubicBezTo>
                    <a:pt x="5383" y="36"/>
                    <a:pt x="3489" y="1488"/>
                    <a:pt x="2311" y="3250"/>
                  </a:cubicBezTo>
                  <a:cubicBezTo>
                    <a:pt x="537" y="5858"/>
                    <a:pt x="1" y="9263"/>
                    <a:pt x="894" y="12299"/>
                  </a:cubicBezTo>
                  <a:cubicBezTo>
                    <a:pt x="1299" y="13680"/>
                    <a:pt x="2025" y="15038"/>
                    <a:pt x="3192" y="15919"/>
                  </a:cubicBezTo>
                  <a:cubicBezTo>
                    <a:pt x="4347" y="16788"/>
                    <a:pt x="5978" y="17121"/>
                    <a:pt x="7288" y="1649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1;p32"/>
            <p:cNvSpPr/>
            <p:nvPr/>
          </p:nvSpPr>
          <p:spPr>
            <a:xfrm>
              <a:off x="2937086" y="1112205"/>
              <a:ext cx="198685" cy="470630"/>
            </a:xfrm>
            <a:custGeom>
              <a:avLst/>
              <a:gdLst/>
              <a:ahLst/>
              <a:cxnLst/>
              <a:rect l="l" t="t" r="r" b="b"/>
              <a:pathLst>
                <a:path w="4323" h="10240" fill="none" extrusionOk="0">
                  <a:moveTo>
                    <a:pt x="1" y="0"/>
                  </a:moveTo>
                  <a:cubicBezTo>
                    <a:pt x="2727" y="1738"/>
                    <a:pt x="4323" y="5132"/>
                    <a:pt x="3918" y="8346"/>
                  </a:cubicBezTo>
                  <a:cubicBezTo>
                    <a:pt x="3858" y="8799"/>
                    <a:pt x="3763" y="9239"/>
                    <a:pt x="3513" y="9620"/>
                  </a:cubicBezTo>
                  <a:cubicBezTo>
                    <a:pt x="3263" y="9989"/>
                    <a:pt x="2799" y="10239"/>
                    <a:pt x="2370" y="10156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2;p32"/>
            <p:cNvSpPr/>
            <p:nvPr/>
          </p:nvSpPr>
          <p:spPr>
            <a:xfrm>
              <a:off x="2717673" y="1833961"/>
              <a:ext cx="311931" cy="429588"/>
            </a:xfrm>
            <a:custGeom>
              <a:avLst/>
              <a:gdLst/>
              <a:ahLst/>
              <a:cxnLst/>
              <a:rect l="l" t="t" r="r" b="b"/>
              <a:pathLst>
                <a:path w="6787" h="9347" fill="none" extrusionOk="0">
                  <a:moveTo>
                    <a:pt x="0" y="8632"/>
                  </a:moveTo>
                  <a:cubicBezTo>
                    <a:pt x="346" y="9132"/>
                    <a:pt x="965" y="9347"/>
                    <a:pt x="1536" y="9252"/>
                  </a:cubicBezTo>
                  <a:cubicBezTo>
                    <a:pt x="2096" y="9180"/>
                    <a:pt x="2620" y="8859"/>
                    <a:pt x="3084" y="8478"/>
                  </a:cubicBezTo>
                  <a:cubicBezTo>
                    <a:pt x="5441" y="6596"/>
                    <a:pt x="6787" y="3227"/>
                    <a:pt x="6453" y="0"/>
                  </a:cubicBezTo>
                </a:path>
              </a:pathLst>
            </a:custGeom>
            <a:noFill/>
            <a:ln w="2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3;p32"/>
            <p:cNvSpPr/>
            <p:nvPr/>
          </p:nvSpPr>
          <p:spPr>
            <a:xfrm>
              <a:off x="1529653" y="876660"/>
              <a:ext cx="1587504" cy="1463458"/>
            </a:xfrm>
            <a:custGeom>
              <a:avLst/>
              <a:gdLst/>
              <a:ahLst/>
              <a:cxnLst/>
              <a:rect l="l" t="t" r="r" b="b"/>
              <a:pathLst>
                <a:path w="34541" h="31842" extrusionOk="0">
                  <a:moveTo>
                    <a:pt x="19696" y="1"/>
                  </a:moveTo>
                  <a:cubicBezTo>
                    <a:pt x="17250" y="1"/>
                    <a:pt x="13467" y="1348"/>
                    <a:pt x="8407" y="7042"/>
                  </a:cubicBezTo>
                  <a:cubicBezTo>
                    <a:pt x="8407" y="7042"/>
                    <a:pt x="3763" y="8328"/>
                    <a:pt x="2061" y="12507"/>
                  </a:cubicBezTo>
                  <a:cubicBezTo>
                    <a:pt x="537" y="16269"/>
                    <a:pt x="1" y="21187"/>
                    <a:pt x="3156" y="22782"/>
                  </a:cubicBezTo>
                  <a:cubicBezTo>
                    <a:pt x="3156" y="22782"/>
                    <a:pt x="5049" y="28176"/>
                    <a:pt x="6430" y="28509"/>
                  </a:cubicBezTo>
                  <a:cubicBezTo>
                    <a:pt x="7700" y="28807"/>
                    <a:pt x="8489" y="31841"/>
                    <a:pt x="13093" y="31841"/>
                  </a:cubicBezTo>
                  <a:cubicBezTo>
                    <a:pt x="13451" y="31841"/>
                    <a:pt x="13833" y="31823"/>
                    <a:pt x="14241" y="31783"/>
                  </a:cubicBezTo>
                  <a:cubicBezTo>
                    <a:pt x="15905" y="31621"/>
                    <a:pt x="17390" y="31609"/>
                    <a:pt x="18724" y="31609"/>
                  </a:cubicBezTo>
                  <a:cubicBezTo>
                    <a:pt x="18951" y="31609"/>
                    <a:pt x="19174" y="31609"/>
                    <a:pt x="19393" y="31609"/>
                  </a:cubicBezTo>
                  <a:cubicBezTo>
                    <a:pt x="22223" y="31609"/>
                    <a:pt x="24340" y="31552"/>
                    <a:pt x="26052" y="29950"/>
                  </a:cubicBezTo>
                  <a:cubicBezTo>
                    <a:pt x="26052" y="29950"/>
                    <a:pt x="26095" y="29955"/>
                    <a:pt x="26176" y="29955"/>
                  </a:cubicBezTo>
                  <a:cubicBezTo>
                    <a:pt x="26703" y="29955"/>
                    <a:pt x="28814" y="29714"/>
                    <a:pt x="30826" y="26092"/>
                  </a:cubicBezTo>
                  <a:cubicBezTo>
                    <a:pt x="32433" y="23211"/>
                    <a:pt x="32731" y="20306"/>
                    <a:pt x="32898" y="18508"/>
                  </a:cubicBezTo>
                  <a:cubicBezTo>
                    <a:pt x="33064" y="16710"/>
                    <a:pt x="33005" y="14900"/>
                    <a:pt x="33005" y="14900"/>
                  </a:cubicBezTo>
                  <a:cubicBezTo>
                    <a:pt x="33005" y="14900"/>
                    <a:pt x="34541" y="13757"/>
                    <a:pt x="34207" y="11471"/>
                  </a:cubicBezTo>
                  <a:cubicBezTo>
                    <a:pt x="33886" y="9173"/>
                    <a:pt x="32517" y="6601"/>
                    <a:pt x="30814" y="5351"/>
                  </a:cubicBezTo>
                  <a:cubicBezTo>
                    <a:pt x="30814" y="5351"/>
                    <a:pt x="31410" y="4196"/>
                    <a:pt x="28588" y="2172"/>
                  </a:cubicBezTo>
                  <a:cubicBezTo>
                    <a:pt x="27113" y="1123"/>
                    <a:pt x="25670" y="871"/>
                    <a:pt x="24622" y="871"/>
                  </a:cubicBezTo>
                  <a:cubicBezTo>
                    <a:pt x="23648" y="871"/>
                    <a:pt x="23016" y="1089"/>
                    <a:pt x="23016" y="1089"/>
                  </a:cubicBezTo>
                  <a:cubicBezTo>
                    <a:pt x="23016" y="1089"/>
                    <a:pt x="21895" y="1"/>
                    <a:pt x="19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4;p32"/>
            <p:cNvSpPr/>
            <p:nvPr/>
          </p:nvSpPr>
          <p:spPr>
            <a:xfrm>
              <a:off x="1774804" y="2028785"/>
              <a:ext cx="243588" cy="83555"/>
            </a:xfrm>
            <a:custGeom>
              <a:avLst/>
              <a:gdLst/>
              <a:ahLst/>
              <a:cxnLst/>
              <a:rect l="l" t="t" r="r" b="b"/>
              <a:pathLst>
                <a:path w="5300" h="1818" extrusionOk="0">
                  <a:moveTo>
                    <a:pt x="3180" y="0"/>
                  </a:moveTo>
                  <a:cubicBezTo>
                    <a:pt x="2918" y="0"/>
                    <a:pt x="2668" y="12"/>
                    <a:pt x="2430" y="71"/>
                  </a:cubicBezTo>
                  <a:cubicBezTo>
                    <a:pt x="1942" y="179"/>
                    <a:pt x="1477" y="369"/>
                    <a:pt x="1060" y="643"/>
                  </a:cubicBezTo>
                  <a:cubicBezTo>
                    <a:pt x="644" y="905"/>
                    <a:pt x="287" y="1250"/>
                    <a:pt x="25" y="1667"/>
                  </a:cubicBezTo>
                  <a:cubicBezTo>
                    <a:pt x="1" y="1715"/>
                    <a:pt x="1" y="1762"/>
                    <a:pt x="48" y="1786"/>
                  </a:cubicBezTo>
                  <a:cubicBezTo>
                    <a:pt x="74" y="1805"/>
                    <a:pt x="103" y="1817"/>
                    <a:pt x="131" y="1817"/>
                  </a:cubicBezTo>
                  <a:cubicBezTo>
                    <a:pt x="156" y="1817"/>
                    <a:pt x="181" y="1808"/>
                    <a:pt x="203" y="1786"/>
                  </a:cubicBezTo>
                  <a:cubicBezTo>
                    <a:pt x="537" y="1476"/>
                    <a:pt x="894" y="1191"/>
                    <a:pt x="1287" y="953"/>
                  </a:cubicBezTo>
                  <a:cubicBezTo>
                    <a:pt x="1668" y="714"/>
                    <a:pt x="2073" y="524"/>
                    <a:pt x="2525" y="429"/>
                  </a:cubicBezTo>
                  <a:cubicBezTo>
                    <a:pt x="2774" y="380"/>
                    <a:pt x="3034" y="348"/>
                    <a:pt x="3296" y="348"/>
                  </a:cubicBezTo>
                  <a:cubicBezTo>
                    <a:pt x="3484" y="348"/>
                    <a:pt x="3674" y="365"/>
                    <a:pt x="3858" y="405"/>
                  </a:cubicBezTo>
                  <a:cubicBezTo>
                    <a:pt x="4085" y="417"/>
                    <a:pt x="4287" y="512"/>
                    <a:pt x="4513" y="572"/>
                  </a:cubicBezTo>
                  <a:cubicBezTo>
                    <a:pt x="4740" y="643"/>
                    <a:pt x="4930" y="750"/>
                    <a:pt x="5156" y="833"/>
                  </a:cubicBezTo>
                  <a:lnTo>
                    <a:pt x="5168" y="833"/>
                  </a:lnTo>
                  <a:cubicBezTo>
                    <a:pt x="5179" y="836"/>
                    <a:pt x="5191" y="838"/>
                    <a:pt x="5202" y="838"/>
                  </a:cubicBezTo>
                  <a:cubicBezTo>
                    <a:pt x="5237" y="838"/>
                    <a:pt x="5269" y="822"/>
                    <a:pt x="5287" y="786"/>
                  </a:cubicBezTo>
                  <a:cubicBezTo>
                    <a:pt x="5299" y="750"/>
                    <a:pt x="5287" y="691"/>
                    <a:pt x="5240" y="655"/>
                  </a:cubicBezTo>
                  <a:cubicBezTo>
                    <a:pt x="5037" y="536"/>
                    <a:pt x="4823" y="405"/>
                    <a:pt x="4609" y="310"/>
                  </a:cubicBezTo>
                  <a:cubicBezTo>
                    <a:pt x="4382" y="226"/>
                    <a:pt x="4144" y="131"/>
                    <a:pt x="3906" y="95"/>
                  </a:cubicBezTo>
                  <a:cubicBezTo>
                    <a:pt x="3668" y="36"/>
                    <a:pt x="3430" y="12"/>
                    <a:pt x="318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5;p32"/>
            <p:cNvSpPr/>
            <p:nvPr/>
          </p:nvSpPr>
          <p:spPr>
            <a:xfrm>
              <a:off x="1607371" y="1082331"/>
              <a:ext cx="1621974" cy="1448797"/>
            </a:xfrm>
            <a:custGeom>
              <a:avLst/>
              <a:gdLst/>
              <a:ahLst/>
              <a:cxnLst/>
              <a:rect l="l" t="t" r="r" b="b"/>
              <a:pathLst>
                <a:path w="35291" h="31523" extrusionOk="0">
                  <a:moveTo>
                    <a:pt x="16957" y="0"/>
                  </a:moveTo>
                  <a:cubicBezTo>
                    <a:pt x="16527" y="0"/>
                    <a:pt x="16094" y="22"/>
                    <a:pt x="15657" y="67"/>
                  </a:cubicBezTo>
                  <a:cubicBezTo>
                    <a:pt x="8585" y="805"/>
                    <a:pt x="3465" y="7234"/>
                    <a:pt x="4215" y="14438"/>
                  </a:cubicBezTo>
                  <a:cubicBezTo>
                    <a:pt x="4299" y="15271"/>
                    <a:pt x="4453" y="16081"/>
                    <a:pt x="4656" y="16878"/>
                  </a:cubicBezTo>
                  <a:cubicBezTo>
                    <a:pt x="4418" y="16843"/>
                    <a:pt x="4168" y="16831"/>
                    <a:pt x="3906" y="16831"/>
                  </a:cubicBezTo>
                  <a:cubicBezTo>
                    <a:pt x="1703" y="16938"/>
                    <a:pt x="1" y="18795"/>
                    <a:pt x="96" y="21010"/>
                  </a:cubicBezTo>
                  <a:cubicBezTo>
                    <a:pt x="189" y="23173"/>
                    <a:pt x="1974" y="24858"/>
                    <a:pt x="4109" y="24858"/>
                  </a:cubicBezTo>
                  <a:cubicBezTo>
                    <a:pt x="4160" y="24858"/>
                    <a:pt x="4211" y="24857"/>
                    <a:pt x="4263" y="24855"/>
                  </a:cubicBezTo>
                  <a:cubicBezTo>
                    <a:pt x="5763" y="24796"/>
                    <a:pt x="7037" y="23879"/>
                    <a:pt x="7668" y="22605"/>
                  </a:cubicBezTo>
                  <a:cubicBezTo>
                    <a:pt x="9418" y="24582"/>
                    <a:pt x="11788" y="25998"/>
                    <a:pt x="14657" y="26487"/>
                  </a:cubicBezTo>
                  <a:lnTo>
                    <a:pt x="14657" y="29225"/>
                  </a:lnTo>
                  <a:cubicBezTo>
                    <a:pt x="14657" y="30963"/>
                    <a:pt x="16074" y="31523"/>
                    <a:pt x="17812" y="31523"/>
                  </a:cubicBezTo>
                  <a:lnTo>
                    <a:pt x="17991" y="31523"/>
                  </a:lnTo>
                  <a:cubicBezTo>
                    <a:pt x="19741" y="31523"/>
                    <a:pt x="21146" y="30963"/>
                    <a:pt x="21146" y="29225"/>
                  </a:cubicBezTo>
                  <a:lnTo>
                    <a:pt x="21146" y="26141"/>
                  </a:lnTo>
                  <a:cubicBezTo>
                    <a:pt x="25658" y="24939"/>
                    <a:pt x="28278" y="21891"/>
                    <a:pt x="29338" y="18093"/>
                  </a:cubicBezTo>
                  <a:cubicBezTo>
                    <a:pt x="29793" y="18261"/>
                    <a:pt x="30278" y="18350"/>
                    <a:pt x="30767" y="18350"/>
                  </a:cubicBezTo>
                  <a:cubicBezTo>
                    <a:pt x="31354" y="18350"/>
                    <a:pt x="31947" y="18222"/>
                    <a:pt x="32505" y="17950"/>
                  </a:cubicBezTo>
                  <a:cubicBezTo>
                    <a:pt x="34481" y="16997"/>
                    <a:pt x="35291" y="14580"/>
                    <a:pt x="34302" y="12604"/>
                  </a:cubicBezTo>
                  <a:cubicBezTo>
                    <a:pt x="33608" y="11186"/>
                    <a:pt x="32190" y="10361"/>
                    <a:pt x="30712" y="10361"/>
                  </a:cubicBezTo>
                  <a:cubicBezTo>
                    <a:pt x="30342" y="10361"/>
                    <a:pt x="29967" y="10413"/>
                    <a:pt x="29599" y="10520"/>
                  </a:cubicBezTo>
                  <a:cubicBezTo>
                    <a:pt x="28376" y="4413"/>
                    <a:pt x="23068" y="0"/>
                    <a:pt x="16957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6;p32"/>
            <p:cNvSpPr/>
            <p:nvPr/>
          </p:nvSpPr>
          <p:spPr>
            <a:xfrm>
              <a:off x="2004098" y="1343660"/>
              <a:ext cx="843320" cy="255584"/>
            </a:xfrm>
            <a:custGeom>
              <a:avLst/>
              <a:gdLst/>
              <a:ahLst/>
              <a:cxnLst/>
              <a:rect l="l" t="t" r="r" b="b"/>
              <a:pathLst>
                <a:path w="18349" h="5561" fill="none" extrusionOk="0">
                  <a:moveTo>
                    <a:pt x="1" y="0"/>
                  </a:moveTo>
                  <a:cubicBezTo>
                    <a:pt x="1013" y="2239"/>
                    <a:pt x="3168" y="3715"/>
                    <a:pt x="5466" y="4644"/>
                  </a:cubicBezTo>
                  <a:cubicBezTo>
                    <a:pt x="6049" y="4882"/>
                    <a:pt x="6620" y="4882"/>
                    <a:pt x="7132" y="4596"/>
                  </a:cubicBezTo>
                  <a:cubicBezTo>
                    <a:pt x="7656" y="4299"/>
                    <a:pt x="7906" y="3656"/>
                    <a:pt x="7906" y="3048"/>
                  </a:cubicBezTo>
                  <a:cubicBezTo>
                    <a:pt x="7906" y="2441"/>
                    <a:pt x="7680" y="1858"/>
                    <a:pt x="7454" y="1286"/>
                  </a:cubicBezTo>
                  <a:cubicBezTo>
                    <a:pt x="7740" y="2060"/>
                    <a:pt x="8025" y="2822"/>
                    <a:pt x="8454" y="3525"/>
                  </a:cubicBezTo>
                  <a:cubicBezTo>
                    <a:pt x="8883" y="4227"/>
                    <a:pt x="9466" y="4846"/>
                    <a:pt x="10216" y="5192"/>
                  </a:cubicBezTo>
                  <a:cubicBezTo>
                    <a:pt x="10954" y="5537"/>
                    <a:pt x="11859" y="5561"/>
                    <a:pt x="12562" y="5144"/>
                  </a:cubicBezTo>
                  <a:cubicBezTo>
                    <a:pt x="13264" y="4727"/>
                    <a:pt x="13669" y="3810"/>
                    <a:pt x="13395" y="3037"/>
                  </a:cubicBezTo>
                  <a:cubicBezTo>
                    <a:pt x="13824" y="4001"/>
                    <a:pt x="14633" y="4775"/>
                    <a:pt x="15610" y="5180"/>
                  </a:cubicBezTo>
                  <a:cubicBezTo>
                    <a:pt x="16205" y="5418"/>
                    <a:pt x="16919" y="5513"/>
                    <a:pt x="17491" y="5203"/>
                  </a:cubicBezTo>
                  <a:cubicBezTo>
                    <a:pt x="18050" y="4894"/>
                    <a:pt x="18348" y="4072"/>
                    <a:pt x="17967" y="3572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7;p32"/>
            <p:cNvSpPr/>
            <p:nvPr/>
          </p:nvSpPr>
          <p:spPr>
            <a:xfrm>
              <a:off x="2037465" y="1746407"/>
              <a:ext cx="264362" cy="265419"/>
            </a:xfrm>
            <a:custGeom>
              <a:avLst/>
              <a:gdLst/>
              <a:ahLst/>
              <a:cxnLst/>
              <a:rect l="l" t="t" r="r" b="b"/>
              <a:pathLst>
                <a:path w="5752" h="5775" extrusionOk="0">
                  <a:moveTo>
                    <a:pt x="2870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75"/>
                    <a:pt x="2870" y="5775"/>
                  </a:cubicBezTo>
                  <a:cubicBezTo>
                    <a:pt x="4466" y="5775"/>
                    <a:pt x="5752" y="4477"/>
                    <a:pt x="5752" y="2882"/>
                  </a:cubicBezTo>
                  <a:cubicBezTo>
                    <a:pt x="5752" y="1286"/>
                    <a:pt x="4466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;p32"/>
            <p:cNvSpPr/>
            <p:nvPr/>
          </p:nvSpPr>
          <p:spPr>
            <a:xfrm>
              <a:off x="2042383" y="1757346"/>
              <a:ext cx="261099" cy="263810"/>
            </a:xfrm>
            <a:custGeom>
              <a:avLst/>
              <a:gdLst/>
              <a:ahLst/>
              <a:cxnLst/>
              <a:rect l="l" t="t" r="r" b="b"/>
              <a:pathLst>
                <a:path w="5681" h="5740" extrusionOk="0">
                  <a:moveTo>
                    <a:pt x="2847" y="1"/>
                  </a:moveTo>
                  <a:cubicBezTo>
                    <a:pt x="1275" y="1"/>
                    <a:pt x="1" y="1286"/>
                    <a:pt x="1" y="2870"/>
                  </a:cubicBezTo>
                  <a:cubicBezTo>
                    <a:pt x="1" y="4453"/>
                    <a:pt x="1275" y="5739"/>
                    <a:pt x="2847" y="5739"/>
                  </a:cubicBezTo>
                  <a:cubicBezTo>
                    <a:pt x="4418" y="5739"/>
                    <a:pt x="5680" y="4453"/>
                    <a:pt x="5680" y="2870"/>
                  </a:cubicBezTo>
                  <a:cubicBezTo>
                    <a:pt x="5680" y="1286"/>
                    <a:pt x="4418" y="1"/>
                    <a:pt x="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79;p32"/>
            <p:cNvSpPr/>
            <p:nvPr/>
          </p:nvSpPr>
          <p:spPr>
            <a:xfrm>
              <a:off x="2088389" y="1803857"/>
              <a:ext cx="170190" cy="170787"/>
            </a:xfrm>
            <a:custGeom>
              <a:avLst/>
              <a:gdLst/>
              <a:ahLst/>
              <a:cxnLst/>
              <a:rect l="l" t="t" r="r" b="b"/>
              <a:pathLst>
                <a:path w="3703" h="3716" extrusionOk="0">
                  <a:moveTo>
                    <a:pt x="1846" y="1"/>
                  </a:moveTo>
                  <a:cubicBezTo>
                    <a:pt x="1024" y="1"/>
                    <a:pt x="345" y="536"/>
                    <a:pt x="83" y="1263"/>
                  </a:cubicBezTo>
                  <a:cubicBezTo>
                    <a:pt x="131" y="1263"/>
                    <a:pt x="179" y="1251"/>
                    <a:pt x="203" y="1251"/>
                  </a:cubicBezTo>
                  <a:cubicBezTo>
                    <a:pt x="584" y="1251"/>
                    <a:pt x="881" y="1453"/>
                    <a:pt x="881" y="1691"/>
                  </a:cubicBezTo>
                  <a:cubicBezTo>
                    <a:pt x="881" y="1929"/>
                    <a:pt x="584" y="2144"/>
                    <a:pt x="203" y="2144"/>
                  </a:cubicBezTo>
                  <a:cubicBezTo>
                    <a:pt x="131" y="2144"/>
                    <a:pt x="72" y="2120"/>
                    <a:pt x="0" y="2108"/>
                  </a:cubicBezTo>
                  <a:lnTo>
                    <a:pt x="0" y="2108"/>
                  </a:lnTo>
                  <a:cubicBezTo>
                    <a:pt x="131" y="3025"/>
                    <a:pt x="893" y="3715"/>
                    <a:pt x="1834" y="3715"/>
                  </a:cubicBezTo>
                  <a:cubicBezTo>
                    <a:pt x="2858" y="3715"/>
                    <a:pt x="3679" y="2882"/>
                    <a:pt x="3679" y="1846"/>
                  </a:cubicBezTo>
                  <a:cubicBezTo>
                    <a:pt x="3703" y="834"/>
                    <a:pt x="2870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80;p32"/>
            <p:cNvSpPr/>
            <p:nvPr/>
          </p:nvSpPr>
          <p:spPr>
            <a:xfrm>
              <a:off x="2542565" y="1606827"/>
              <a:ext cx="299889" cy="265281"/>
            </a:xfrm>
            <a:custGeom>
              <a:avLst/>
              <a:gdLst/>
              <a:ahLst/>
              <a:cxnLst/>
              <a:rect l="l" t="t" r="r" b="b"/>
              <a:pathLst>
                <a:path w="6525" h="5772" extrusionOk="0">
                  <a:moveTo>
                    <a:pt x="3248" y="0"/>
                  </a:moveTo>
                  <a:cubicBezTo>
                    <a:pt x="2895" y="0"/>
                    <a:pt x="2537" y="66"/>
                    <a:pt x="2191" y="204"/>
                  </a:cubicBezTo>
                  <a:cubicBezTo>
                    <a:pt x="715" y="799"/>
                    <a:pt x="0" y="2478"/>
                    <a:pt x="608" y="3966"/>
                  </a:cubicBezTo>
                  <a:cubicBezTo>
                    <a:pt x="1060" y="5089"/>
                    <a:pt x="2133" y="5771"/>
                    <a:pt x="3271" y="5771"/>
                  </a:cubicBezTo>
                  <a:cubicBezTo>
                    <a:pt x="3629" y="5771"/>
                    <a:pt x="3993" y="5704"/>
                    <a:pt x="4346" y="5562"/>
                  </a:cubicBezTo>
                  <a:cubicBezTo>
                    <a:pt x="5822" y="4966"/>
                    <a:pt x="6525" y="3287"/>
                    <a:pt x="5930" y="1811"/>
                  </a:cubicBezTo>
                  <a:cubicBezTo>
                    <a:pt x="5475" y="684"/>
                    <a:pt x="4388" y="0"/>
                    <a:pt x="3248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81;p32"/>
            <p:cNvSpPr/>
            <p:nvPr/>
          </p:nvSpPr>
          <p:spPr>
            <a:xfrm>
              <a:off x="2544725" y="1618317"/>
              <a:ext cx="296672" cy="263856"/>
            </a:xfrm>
            <a:custGeom>
              <a:avLst/>
              <a:gdLst/>
              <a:ahLst/>
              <a:cxnLst/>
              <a:rect l="l" t="t" r="r" b="b"/>
              <a:pathLst>
                <a:path w="6455" h="5741" extrusionOk="0">
                  <a:moveTo>
                    <a:pt x="3204" y="1"/>
                  </a:moveTo>
                  <a:cubicBezTo>
                    <a:pt x="2854" y="1"/>
                    <a:pt x="2499" y="66"/>
                    <a:pt x="2156" y="204"/>
                  </a:cubicBezTo>
                  <a:cubicBezTo>
                    <a:pt x="691" y="799"/>
                    <a:pt x="1" y="2466"/>
                    <a:pt x="584" y="3930"/>
                  </a:cubicBezTo>
                  <a:cubicBezTo>
                    <a:pt x="1039" y="5058"/>
                    <a:pt x="2119" y="5741"/>
                    <a:pt x="3250" y="5741"/>
                  </a:cubicBezTo>
                  <a:cubicBezTo>
                    <a:pt x="3601" y="5741"/>
                    <a:pt x="3956" y="5676"/>
                    <a:pt x="4299" y="5538"/>
                  </a:cubicBezTo>
                  <a:cubicBezTo>
                    <a:pt x="5752" y="4954"/>
                    <a:pt x="6454" y="3276"/>
                    <a:pt x="5859" y="1811"/>
                  </a:cubicBezTo>
                  <a:cubicBezTo>
                    <a:pt x="5413" y="684"/>
                    <a:pt x="4336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82;p32"/>
            <p:cNvSpPr/>
            <p:nvPr/>
          </p:nvSpPr>
          <p:spPr>
            <a:xfrm>
              <a:off x="2596752" y="1664874"/>
              <a:ext cx="189355" cy="171661"/>
            </a:xfrm>
            <a:custGeom>
              <a:avLst/>
              <a:gdLst/>
              <a:ahLst/>
              <a:cxnLst/>
              <a:rect l="l" t="t" r="r" b="b"/>
              <a:pathLst>
                <a:path w="4120" h="3735" extrusionOk="0">
                  <a:moveTo>
                    <a:pt x="2081" y="1"/>
                  </a:moveTo>
                  <a:cubicBezTo>
                    <a:pt x="1852" y="1"/>
                    <a:pt x="1619" y="43"/>
                    <a:pt x="1393" y="131"/>
                  </a:cubicBezTo>
                  <a:cubicBezTo>
                    <a:pt x="441" y="524"/>
                    <a:pt x="0" y="1608"/>
                    <a:pt x="381" y="2560"/>
                  </a:cubicBezTo>
                  <a:cubicBezTo>
                    <a:pt x="680" y="3285"/>
                    <a:pt x="1379" y="3734"/>
                    <a:pt x="2111" y="3734"/>
                  </a:cubicBezTo>
                  <a:cubicBezTo>
                    <a:pt x="2340" y="3734"/>
                    <a:pt x="2573" y="3690"/>
                    <a:pt x="2798" y="3596"/>
                  </a:cubicBezTo>
                  <a:cubicBezTo>
                    <a:pt x="3655" y="3263"/>
                    <a:pt x="4120" y="2322"/>
                    <a:pt x="3893" y="1429"/>
                  </a:cubicBezTo>
                  <a:lnTo>
                    <a:pt x="3893" y="1429"/>
                  </a:lnTo>
                  <a:cubicBezTo>
                    <a:pt x="3834" y="1477"/>
                    <a:pt x="3774" y="1501"/>
                    <a:pt x="3715" y="1536"/>
                  </a:cubicBezTo>
                  <a:cubicBezTo>
                    <a:pt x="3598" y="1580"/>
                    <a:pt x="3481" y="1602"/>
                    <a:pt x="3373" y="1602"/>
                  </a:cubicBezTo>
                  <a:cubicBezTo>
                    <a:pt x="3160" y="1602"/>
                    <a:pt x="2984" y="1520"/>
                    <a:pt x="2929" y="1370"/>
                  </a:cubicBezTo>
                  <a:cubicBezTo>
                    <a:pt x="2834" y="1131"/>
                    <a:pt x="3036" y="834"/>
                    <a:pt x="3369" y="703"/>
                  </a:cubicBezTo>
                  <a:cubicBezTo>
                    <a:pt x="3417" y="679"/>
                    <a:pt x="3453" y="667"/>
                    <a:pt x="3489" y="655"/>
                  </a:cubicBezTo>
                  <a:cubicBezTo>
                    <a:pt x="3137" y="237"/>
                    <a:pt x="2621" y="1"/>
                    <a:pt x="2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83;p32"/>
            <p:cNvSpPr/>
            <p:nvPr/>
          </p:nvSpPr>
          <p:spPr>
            <a:xfrm>
              <a:off x="2374582" y="1987743"/>
              <a:ext cx="151622" cy="62689"/>
            </a:xfrm>
            <a:custGeom>
              <a:avLst/>
              <a:gdLst/>
              <a:ahLst/>
              <a:cxnLst/>
              <a:rect l="l" t="t" r="r" b="b"/>
              <a:pathLst>
                <a:path w="3299" h="1364" extrusionOk="0">
                  <a:moveTo>
                    <a:pt x="48" y="0"/>
                  </a:moveTo>
                  <a:cubicBezTo>
                    <a:pt x="24" y="12"/>
                    <a:pt x="0" y="60"/>
                    <a:pt x="24" y="83"/>
                  </a:cubicBezTo>
                  <a:cubicBezTo>
                    <a:pt x="167" y="357"/>
                    <a:pt x="381" y="595"/>
                    <a:pt x="619" y="786"/>
                  </a:cubicBezTo>
                  <a:cubicBezTo>
                    <a:pt x="857" y="976"/>
                    <a:pt x="1143" y="1143"/>
                    <a:pt x="1441" y="1238"/>
                  </a:cubicBezTo>
                  <a:cubicBezTo>
                    <a:pt x="1687" y="1317"/>
                    <a:pt x="1942" y="1363"/>
                    <a:pt x="2198" y="1363"/>
                  </a:cubicBezTo>
                  <a:cubicBezTo>
                    <a:pt x="2251" y="1363"/>
                    <a:pt x="2304" y="1361"/>
                    <a:pt x="2358" y="1357"/>
                  </a:cubicBezTo>
                  <a:cubicBezTo>
                    <a:pt x="2524" y="1357"/>
                    <a:pt x="2667" y="1322"/>
                    <a:pt x="2822" y="1298"/>
                  </a:cubicBezTo>
                  <a:cubicBezTo>
                    <a:pt x="2965" y="1262"/>
                    <a:pt x="3108" y="1203"/>
                    <a:pt x="3250" y="1167"/>
                  </a:cubicBezTo>
                  <a:cubicBezTo>
                    <a:pt x="3274" y="1143"/>
                    <a:pt x="3298" y="1119"/>
                    <a:pt x="3298" y="1084"/>
                  </a:cubicBezTo>
                  <a:cubicBezTo>
                    <a:pt x="3298" y="1048"/>
                    <a:pt x="3250" y="1024"/>
                    <a:pt x="3227" y="1024"/>
                  </a:cubicBezTo>
                  <a:lnTo>
                    <a:pt x="3203" y="1024"/>
                  </a:lnTo>
                  <a:cubicBezTo>
                    <a:pt x="3060" y="1060"/>
                    <a:pt x="2929" y="1107"/>
                    <a:pt x="2774" y="1119"/>
                  </a:cubicBezTo>
                  <a:cubicBezTo>
                    <a:pt x="2666" y="1128"/>
                    <a:pt x="2557" y="1151"/>
                    <a:pt x="2449" y="1151"/>
                  </a:cubicBezTo>
                  <a:cubicBezTo>
                    <a:pt x="2414" y="1151"/>
                    <a:pt x="2380" y="1149"/>
                    <a:pt x="2346" y="1143"/>
                  </a:cubicBezTo>
                  <a:cubicBezTo>
                    <a:pt x="2303" y="1147"/>
                    <a:pt x="2260" y="1148"/>
                    <a:pt x="2218" y="1148"/>
                  </a:cubicBezTo>
                  <a:cubicBezTo>
                    <a:pt x="1975" y="1148"/>
                    <a:pt x="1735" y="1093"/>
                    <a:pt x="1512" y="1012"/>
                  </a:cubicBezTo>
                  <a:cubicBezTo>
                    <a:pt x="1238" y="929"/>
                    <a:pt x="1000" y="786"/>
                    <a:pt x="762" y="631"/>
                  </a:cubicBezTo>
                  <a:cubicBezTo>
                    <a:pt x="524" y="464"/>
                    <a:pt x="322" y="250"/>
                    <a:pt x="131" y="48"/>
                  </a:cubicBezTo>
                  <a:cubicBezTo>
                    <a:pt x="95" y="12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84;p32"/>
            <p:cNvSpPr/>
            <p:nvPr/>
          </p:nvSpPr>
          <p:spPr>
            <a:xfrm>
              <a:off x="2401928" y="2044090"/>
              <a:ext cx="80476" cy="30655"/>
            </a:xfrm>
            <a:custGeom>
              <a:avLst/>
              <a:gdLst/>
              <a:ahLst/>
              <a:cxnLst/>
              <a:rect l="l" t="t" r="r" b="b"/>
              <a:pathLst>
                <a:path w="1751" h="667" extrusionOk="0">
                  <a:moveTo>
                    <a:pt x="36" y="0"/>
                  </a:moveTo>
                  <a:cubicBezTo>
                    <a:pt x="0" y="12"/>
                    <a:pt x="0" y="36"/>
                    <a:pt x="24" y="60"/>
                  </a:cubicBezTo>
                  <a:cubicBezTo>
                    <a:pt x="108" y="191"/>
                    <a:pt x="227" y="298"/>
                    <a:pt x="358" y="381"/>
                  </a:cubicBezTo>
                  <a:cubicBezTo>
                    <a:pt x="500" y="477"/>
                    <a:pt x="643" y="548"/>
                    <a:pt x="798" y="596"/>
                  </a:cubicBezTo>
                  <a:cubicBezTo>
                    <a:pt x="964" y="642"/>
                    <a:pt x="1137" y="666"/>
                    <a:pt x="1310" y="666"/>
                  </a:cubicBezTo>
                  <a:cubicBezTo>
                    <a:pt x="1447" y="666"/>
                    <a:pt x="1583" y="651"/>
                    <a:pt x="1715" y="620"/>
                  </a:cubicBezTo>
                  <a:cubicBezTo>
                    <a:pt x="1739" y="620"/>
                    <a:pt x="1751" y="596"/>
                    <a:pt x="1751" y="572"/>
                  </a:cubicBezTo>
                  <a:cubicBezTo>
                    <a:pt x="1751" y="560"/>
                    <a:pt x="1715" y="548"/>
                    <a:pt x="1703" y="548"/>
                  </a:cubicBezTo>
                  <a:cubicBezTo>
                    <a:pt x="1612" y="563"/>
                    <a:pt x="1521" y="569"/>
                    <a:pt x="1430" y="569"/>
                  </a:cubicBezTo>
                  <a:cubicBezTo>
                    <a:pt x="1224" y="569"/>
                    <a:pt x="1020" y="535"/>
                    <a:pt x="822" y="477"/>
                  </a:cubicBezTo>
                  <a:cubicBezTo>
                    <a:pt x="679" y="429"/>
                    <a:pt x="548" y="358"/>
                    <a:pt x="429" y="274"/>
                  </a:cubicBezTo>
                  <a:cubicBezTo>
                    <a:pt x="286" y="203"/>
                    <a:pt x="167" y="119"/>
                    <a:pt x="72" y="12"/>
                  </a:cubicBezTo>
                  <a:cubicBezTo>
                    <a:pt x="48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85;p32"/>
            <p:cNvSpPr/>
            <p:nvPr/>
          </p:nvSpPr>
          <p:spPr>
            <a:xfrm>
              <a:off x="1729947" y="951299"/>
              <a:ext cx="1318822" cy="893738"/>
            </a:xfrm>
            <a:custGeom>
              <a:avLst/>
              <a:gdLst/>
              <a:ahLst/>
              <a:cxnLst/>
              <a:rect l="l" t="t" r="r" b="b"/>
              <a:pathLst>
                <a:path w="28695" h="19446" extrusionOk="0">
                  <a:moveTo>
                    <a:pt x="17137" y="1"/>
                  </a:moveTo>
                  <a:cubicBezTo>
                    <a:pt x="15359" y="1"/>
                    <a:pt x="13586" y="354"/>
                    <a:pt x="11871" y="894"/>
                  </a:cubicBezTo>
                  <a:cubicBezTo>
                    <a:pt x="7942" y="2132"/>
                    <a:pt x="4227" y="4442"/>
                    <a:pt x="2025" y="7918"/>
                  </a:cubicBezTo>
                  <a:cubicBezTo>
                    <a:pt x="679" y="10050"/>
                    <a:pt x="1" y="12621"/>
                    <a:pt x="191" y="15133"/>
                  </a:cubicBezTo>
                  <a:cubicBezTo>
                    <a:pt x="274" y="16384"/>
                    <a:pt x="596" y="17658"/>
                    <a:pt x="1167" y="18765"/>
                  </a:cubicBezTo>
                  <a:cubicBezTo>
                    <a:pt x="1421" y="19256"/>
                    <a:pt x="1708" y="19446"/>
                    <a:pt x="2003" y="19446"/>
                  </a:cubicBezTo>
                  <a:cubicBezTo>
                    <a:pt x="2595" y="19446"/>
                    <a:pt x="3223" y="18686"/>
                    <a:pt x="3691" y="18074"/>
                  </a:cubicBezTo>
                  <a:cubicBezTo>
                    <a:pt x="4537" y="16955"/>
                    <a:pt x="5049" y="15574"/>
                    <a:pt x="5323" y="14169"/>
                  </a:cubicBezTo>
                  <a:cubicBezTo>
                    <a:pt x="5775" y="11955"/>
                    <a:pt x="5882" y="10919"/>
                    <a:pt x="6144" y="8668"/>
                  </a:cubicBezTo>
                  <a:cubicBezTo>
                    <a:pt x="6894" y="10288"/>
                    <a:pt x="9954" y="12645"/>
                    <a:pt x="11157" y="12740"/>
                  </a:cubicBezTo>
                  <a:cubicBezTo>
                    <a:pt x="11407" y="12762"/>
                    <a:pt x="11665" y="12784"/>
                    <a:pt x="11917" y="12784"/>
                  </a:cubicBezTo>
                  <a:cubicBezTo>
                    <a:pt x="12372" y="12784"/>
                    <a:pt x="12808" y="12710"/>
                    <a:pt x="13145" y="12419"/>
                  </a:cubicBezTo>
                  <a:cubicBezTo>
                    <a:pt x="13561" y="12042"/>
                    <a:pt x="13733" y="11375"/>
                    <a:pt x="13516" y="10863"/>
                  </a:cubicBezTo>
                  <a:lnTo>
                    <a:pt x="13516" y="10863"/>
                  </a:lnTo>
                  <a:cubicBezTo>
                    <a:pt x="13941" y="11505"/>
                    <a:pt x="14371" y="12138"/>
                    <a:pt x="14931" y="12657"/>
                  </a:cubicBezTo>
                  <a:cubicBezTo>
                    <a:pt x="15562" y="13264"/>
                    <a:pt x="16395" y="13729"/>
                    <a:pt x="17288" y="13752"/>
                  </a:cubicBezTo>
                  <a:cubicBezTo>
                    <a:pt x="17322" y="13754"/>
                    <a:pt x="17355" y="13754"/>
                    <a:pt x="17389" y="13754"/>
                  </a:cubicBezTo>
                  <a:cubicBezTo>
                    <a:pt x="18284" y="13754"/>
                    <a:pt x="19177" y="13296"/>
                    <a:pt x="19693" y="12562"/>
                  </a:cubicBezTo>
                  <a:cubicBezTo>
                    <a:pt x="20229" y="11800"/>
                    <a:pt x="20324" y="10764"/>
                    <a:pt x="19967" y="9895"/>
                  </a:cubicBezTo>
                  <a:lnTo>
                    <a:pt x="19967" y="9895"/>
                  </a:lnTo>
                  <a:cubicBezTo>
                    <a:pt x="20610" y="10895"/>
                    <a:pt x="21265" y="11895"/>
                    <a:pt x="22134" y="12717"/>
                  </a:cubicBezTo>
                  <a:cubicBezTo>
                    <a:pt x="22991" y="13526"/>
                    <a:pt x="24099" y="14145"/>
                    <a:pt x="25266" y="14181"/>
                  </a:cubicBezTo>
                  <a:cubicBezTo>
                    <a:pt x="25309" y="14183"/>
                    <a:pt x="25353" y="14184"/>
                    <a:pt x="25397" y="14184"/>
                  </a:cubicBezTo>
                  <a:cubicBezTo>
                    <a:pt x="26536" y="14184"/>
                    <a:pt x="27713" y="13593"/>
                    <a:pt x="28183" y="12550"/>
                  </a:cubicBezTo>
                  <a:cubicBezTo>
                    <a:pt x="28695" y="11431"/>
                    <a:pt x="28314" y="10133"/>
                    <a:pt x="27897" y="8978"/>
                  </a:cubicBezTo>
                  <a:cubicBezTo>
                    <a:pt x="26909" y="6263"/>
                    <a:pt x="25575" y="3513"/>
                    <a:pt x="23230" y="1822"/>
                  </a:cubicBezTo>
                  <a:cubicBezTo>
                    <a:pt x="21622" y="667"/>
                    <a:pt x="19658" y="108"/>
                    <a:pt x="17693" y="13"/>
                  </a:cubicBezTo>
                  <a:cubicBezTo>
                    <a:pt x="17508" y="5"/>
                    <a:pt x="17323" y="1"/>
                    <a:pt x="1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86;p32"/>
            <p:cNvSpPr/>
            <p:nvPr/>
          </p:nvSpPr>
          <p:spPr>
            <a:xfrm>
              <a:off x="2143633" y="1252889"/>
              <a:ext cx="421407" cy="159757"/>
            </a:xfrm>
            <a:custGeom>
              <a:avLst/>
              <a:gdLst/>
              <a:ahLst/>
              <a:cxnLst/>
              <a:rect l="l" t="t" r="r" b="b"/>
              <a:pathLst>
                <a:path w="9169" h="3476" extrusionOk="0">
                  <a:moveTo>
                    <a:pt x="8385" y="1"/>
                  </a:moveTo>
                  <a:cubicBezTo>
                    <a:pt x="8379" y="1"/>
                    <a:pt x="8374" y="4"/>
                    <a:pt x="8371" y="11"/>
                  </a:cubicBezTo>
                  <a:cubicBezTo>
                    <a:pt x="8347" y="23"/>
                    <a:pt x="8335" y="47"/>
                    <a:pt x="8347" y="70"/>
                  </a:cubicBezTo>
                  <a:cubicBezTo>
                    <a:pt x="8526" y="380"/>
                    <a:pt x="8704" y="690"/>
                    <a:pt x="8847" y="1035"/>
                  </a:cubicBezTo>
                  <a:cubicBezTo>
                    <a:pt x="8978" y="1356"/>
                    <a:pt x="9049" y="1713"/>
                    <a:pt x="9002" y="2071"/>
                  </a:cubicBezTo>
                  <a:cubicBezTo>
                    <a:pt x="8966" y="2428"/>
                    <a:pt x="8823" y="2773"/>
                    <a:pt x="8561" y="2999"/>
                  </a:cubicBezTo>
                  <a:cubicBezTo>
                    <a:pt x="8442" y="3107"/>
                    <a:pt x="8275" y="3190"/>
                    <a:pt x="8109" y="3237"/>
                  </a:cubicBezTo>
                  <a:cubicBezTo>
                    <a:pt x="7954" y="3285"/>
                    <a:pt x="7775" y="3297"/>
                    <a:pt x="7597" y="3297"/>
                  </a:cubicBezTo>
                  <a:cubicBezTo>
                    <a:pt x="7240" y="3285"/>
                    <a:pt x="6894" y="3178"/>
                    <a:pt x="6561" y="3023"/>
                  </a:cubicBezTo>
                  <a:cubicBezTo>
                    <a:pt x="6240" y="2880"/>
                    <a:pt x="5930" y="2666"/>
                    <a:pt x="5644" y="2464"/>
                  </a:cubicBezTo>
                  <a:cubicBezTo>
                    <a:pt x="5073" y="2035"/>
                    <a:pt x="4585" y="1475"/>
                    <a:pt x="4204" y="868"/>
                  </a:cubicBezTo>
                  <a:cubicBezTo>
                    <a:pt x="4178" y="851"/>
                    <a:pt x="4147" y="834"/>
                    <a:pt x="4118" y="834"/>
                  </a:cubicBezTo>
                  <a:cubicBezTo>
                    <a:pt x="4106" y="834"/>
                    <a:pt x="4095" y="837"/>
                    <a:pt x="4084" y="844"/>
                  </a:cubicBezTo>
                  <a:cubicBezTo>
                    <a:pt x="4037" y="868"/>
                    <a:pt x="4025" y="928"/>
                    <a:pt x="4037" y="975"/>
                  </a:cubicBezTo>
                  <a:cubicBezTo>
                    <a:pt x="4168" y="1261"/>
                    <a:pt x="4287" y="1535"/>
                    <a:pt x="4346" y="1833"/>
                  </a:cubicBezTo>
                  <a:cubicBezTo>
                    <a:pt x="4406" y="2130"/>
                    <a:pt x="4382" y="2452"/>
                    <a:pt x="4239" y="2702"/>
                  </a:cubicBezTo>
                  <a:cubicBezTo>
                    <a:pt x="4180" y="2821"/>
                    <a:pt x="4084" y="2928"/>
                    <a:pt x="3965" y="2999"/>
                  </a:cubicBezTo>
                  <a:cubicBezTo>
                    <a:pt x="3846" y="3071"/>
                    <a:pt x="3703" y="3107"/>
                    <a:pt x="3561" y="3107"/>
                  </a:cubicBezTo>
                  <a:cubicBezTo>
                    <a:pt x="3263" y="3083"/>
                    <a:pt x="2977" y="2964"/>
                    <a:pt x="2715" y="2821"/>
                  </a:cubicBezTo>
                  <a:cubicBezTo>
                    <a:pt x="2179" y="2511"/>
                    <a:pt x="1668" y="2106"/>
                    <a:pt x="1239" y="1654"/>
                  </a:cubicBezTo>
                  <a:cubicBezTo>
                    <a:pt x="786" y="1213"/>
                    <a:pt x="417" y="701"/>
                    <a:pt x="108" y="154"/>
                  </a:cubicBezTo>
                  <a:cubicBezTo>
                    <a:pt x="96" y="142"/>
                    <a:pt x="60" y="130"/>
                    <a:pt x="36" y="130"/>
                  </a:cubicBezTo>
                  <a:cubicBezTo>
                    <a:pt x="13" y="142"/>
                    <a:pt x="1" y="166"/>
                    <a:pt x="13" y="189"/>
                  </a:cubicBezTo>
                  <a:cubicBezTo>
                    <a:pt x="608" y="1332"/>
                    <a:pt x="1501" y="2297"/>
                    <a:pt x="2608" y="2964"/>
                  </a:cubicBezTo>
                  <a:cubicBezTo>
                    <a:pt x="2894" y="3130"/>
                    <a:pt x="3203" y="3261"/>
                    <a:pt x="3549" y="3285"/>
                  </a:cubicBezTo>
                  <a:cubicBezTo>
                    <a:pt x="3727" y="3285"/>
                    <a:pt x="3906" y="3249"/>
                    <a:pt x="4049" y="3166"/>
                  </a:cubicBezTo>
                  <a:cubicBezTo>
                    <a:pt x="4204" y="3071"/>
                    <a:pt x="4323" y="2940"/>
                    <a:pt x="4406" y="2785"/>
                  </a:cubicBezTo>
                  <a:cubicBezTo>
                    <a:pt x="4585" y="2487"/>
                    <a:pt x="4620" y="2130"/>
                    <a:pt x="4537" y="1809"/>
                  </a:cubicBezTo>
                  <a:cubicBezTo>
                    <a:pt x="4525" y="1740"/>
                    <a:pt x="4509" y="1672"/>
                    <a:pt x="4491" y="1606"/>
                  </a:cubicBezTo>
                  <a:lnTo>
                    <a:pt x="4491" y="1606"/>
                  </a:lnTo>
                  <a:cubicBezTo>
                    <a:pt x="4802" y="1989"/>
                    <a:pt x="5155" y="2331"/>
                    <a:pt x="5549" y="2630"/>
                  </a:cubicBezTo>
                  <a:cubicBezTo>
                    <a:pt x="5847" y="2845"/>
                    <a:pt x="6168" y="3047"/>
                    <a:pt x="6501" y="3202"/>
                  </a:cubicBezTo>
                  <a:cubicBezTo>
                    <a:pt x="6847" y="3357"/>
                    <a:pt x="7204" y="3464"/>
                    <a:pt x="7597" y="3476"/>
                  </a:cubicBezTo>
                  <a:cubicBezTo>
                    <a:pt x="7787" y="3476"/>
                    <a:pt x="7978" y="3464"/>
                    <a:pt x="8156" y="3404"/>
                  </a:cubicBezTo>
                  <a:cubicBezTo>
                    <a:pt x="8347" y="3345"/>
                    <a:pt x="8514" y="3249"/>
                    <a:pt x="8668" y="3118"/>
                  </a:cubicBezTo>
                  <a:cubicBezTo>
                    <a:pt x="8966" y="2868"/>
                    <a:pt x="9109" y="2475"/>
                    <a:pt x="9145" y="2106"/>
                  </a:cubicBezTo>
                  <a:cubicBezTo>
                    <a:pt x="9168" y="1713"/>
                    <a:pt x="9085" y="1344"/>
                    <a:pt x="8942" y="999"/>
                  </a:cubicBezTo>
                  <a:cubicBezTo>
                    <a:pt x="8799" y="666"/>
                    <a:pt x="8621" y="332"/>
                    <a:pt x="8430" y="23"/>
                  </a:cubicBezTo>
                  <a:cubicBezTo>
                    <a:pt x="8414" y="15"/>
                    <a:pt x="8397" y="1"/>
                    <a:pt x="83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87;p32"/>
            <p:cNvSpPr/>
            <p:nvPr/>
          </p:nvSpPr>
          <p:spPr>
            <a:xfrm>
              <a:off x="2806330" y="1300963"/>
              <a:ext cx="136271" cy="118990"/>
            </a:xfrm>
            <a:custGeom>
              <a:avLst/>
              <a:gdLst/>
              <a:ahLst/>
              <a:cxnLst/>
              <a:rect l="l" t="t" r="r" b="b"/>
              <a:pathLst>
                <a:path w="2965" h="2589" extrusionOk="0">
                  <a:moveTo>
                    <a:pt x="2619" y="1"/>
                  </a:moveTo>
                  <a:cubicBezTo>
                    <a:pt x="2608" y="13"/>
                    <a:pt x="2596" y="25"/>
                    <a:pt x="2596" y="60"/>
                  </a:cubicBezTo>
                  <a:cubicBezTo>
                    <a:pt x="2703" y="525"/>
                    <a:pt x="2822" y="1001"/>
                    <a:pt x="2727" y="1453"/>
                  </a:cubicBezTo>
                  <a:cubicBezTo>
                    <a:pt x="2679" y="1680"/>
                    <a:pt x="2584" y="1894"/>
                    <a:pt x="2441" y="2072"/>
                  </a:cubicBezTo>
                  <a:cubicBezTo>
                    <a:pt x="2310" y="2239"/>
                    <a:pt x="2119" y="2358"/>
                    <a:pt x="1893" y="2382"/>
                  </a:cubicBezTo>
                  <a:cubicBezTo>
                    <a:pt x="1856" y="2386"/>
                    <a:pt x="1818" y="2388"/>
                    <a:pt x="1780" y="2388"/>
                  </a:cubicBezTo>
                  <a:cubicBezTo>
                    <a:pt x="1377" y="2388"/>
                    <a:pt x="976" y="2161"/>
                    <a:pt x="714" y="1834"/>
                  </a:cubicBezTo>
                  <a:cubicBezTo>
                    <a:pt x="417" y="1477"/>
                    <a:pt x="274" y="1013"/>
                    <a:pt x="95" y="572"/>
                  </a:cubicBezTo>
                  <a:cubicBezTo>
                    <a:pt x="95" y="548"/>
                    <a:pt x="60" y="537"/>
                    <a:pt x="36" y="537"/>
                  </a:cubicBezTo>
                  <a:cubicBezTo>
                    <a:pt x="24" y="548"/>
                    <a:pt x="0" y="572"/>
                    <a:pt x="0" y="596"/>
                  </a:cubicBezTo>
                  <a:cubicBezTo>
                    <a:pt x="143" y="1060"/>
                    <a:pt x="274" y="1549"/>
                    <a:pt x="584" y="1953"/>
                  </a:cubicBezTo>
                  <a:cubicBezTo>
                    <a:pt x="738" y="2156"/>
                    <a:pt x="941" y="2322"/>
                    <a:pt x="1167" y="2442"/>
                  </a:cubicBezTo>
                  <a:cubicBezTo>
                    <a:pt x="1340" y="2533"/>
                    <a:pt x="1534" y="2589"/>
                    <a:pt x="1739" y="2589"/>
                  </a:cubicBezTo>
                  <a:cubicBezTo>
                    <a:pt x="1801" y="2589"/>
                    <a:pt x="1865" y="2584"/>
                    <a:pt x="1929" y="2572"/>
                  </a:cubicBezTo>
                  <a:cubicBezTo>
                    <a:pt x="2191" y="2549"/>
                    <a:pt x="2429" y="2394"/>
                    <a:pt x="2596" y="2191"/>
                  </a:cubicBezTo>
                  <a:cubicBezTo>
                    <a:pt x="2762" y="1977"/>
                    <a:pt x="2846" y="1739"/>
                    <a:pt x="2893" y="1489"/>
                  </a:cubicBezTo>
                  <a:cubicBezTo>
                    <a:pt x="2965" y="965"/>
                    <a:pt x="2834" y="489"/>
                    <a:pt x="2679" y="25"/>
                  </a:cubicBezTo>
                  <a:cubicBezTo>
                    <a:pt x="2667" y="13"/>
                    <a:pt x="2655" y="1"/>
                    <a:pt x="26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88;p32"/>
            <p:cNvSpPr/>
            <p:nvPr/>
          </p:nvSpPr>
          <p:spPr>
            <a:xfrm>
              <a:off x="1709678" y="1435580"/>
              <a:ext cx="235361" cy="322363"/>
            </a:xfrm>
            <a:custGeom>
              <a:avLst/>
              <a:gdLst/>
              <a:ahLst/>
              <a:cxnLst/>
              <a:rect l="l" t="t" r="r" b="b"/>
              <a:pathLst>
                <a:path w="5121" h="7014" extrusionOk="0">
                  <a:moveTo>
                    <a:pt x="5085" y="1"/>
                  </a:moveTo>
                  <a:cubicBezTo>
                    <a:pt x="5049" y="1"/>
                    <a:pt x="5037" y="24"/>
                    <a:pt x="5037" y="48"/>
                  </a:cubicBezTo>
                  <a:cubicBezTo>
                    <a:pt x="5025" y="715"/>
                    <a:pt x="4966" y="1394"/>
                    <a:pt x="4859" y="2049"/>
                  </a:cubicBezTo>
                  <a:cubicBezTo>
                    <a:pt x="4752" y="2703"/>
                    <a:pt x="4621" y="3358"/>
                    <a:pt x="4442" y="3989"/>
                  </a:cubicBezTo>
                  <a:cubicBezTo>
                    <a:pt x="4347" y="4311"/>
                    <a:pt x="4252" y="4632"/>
                    <a:pt x="4144" y="4942"/>
                  </a:cubicBezTo>
                  <a:cubicBezTo>
                    <a:pt x="4025" y="5263"/>
                    <a:pt x="3918" y="5573"/>
                    <a:pt x="3716" y="5811"/>
                  </a:cubicBezTo>
                  <a:cubicBezTo>
                    <a:pt x="3547" y="6022"/>
                    <a:pt x="3276" y="6176"/>
                    <a:pt x="3026" y="6176"/>
                  </a:cubicBezTo>
                  <a:cubicBezTo>
                    <a:pt x="2994" y="6176"/>
                    <a:pt x="2962" y="6174"/>
                    <a:pt x="2930" y="6168"/>
                  </a:cubicBezTo>
                  <a:cubicBezTo>
                    <a:pt x="2742" y="6135"/>
                    <a:pt x="2564" y="5984"/>
                    <a:pt x="2496" y="5808"/>
                  </a:cubicBezTo>
                  <a:lnTo>
                    <a:pt x="2496" y="5808"/>
                  </a:lnTo>
                  <a:cubicBezTo>
                    <a:pt x="2502" y="5711"/>
                    <a:pt x="2497" y="5612"/>
                    <a:pt x="2477" y="5513"/>
                  </a:cubicBezTo>
                  <a:cubicBezTo>
                    <a:pt x="2477" y="5478"/>
                    <a:pt x="2442" y="5454"/>
                    <a:pt x="2418" y="5442"/>
                  </a:cubicBezTo>
                  <a:cubicBezTo>
                    <a:pt x="2408" y="5437"/>
                    <a:pt x="2396" y="5434"/>
                    <a:pt x="2386" y="5434"/>
                  </a:cubicBezTo>
                  <a:cubicBezTo>
                    <a:pt x="2347" y="5434"/>
                    <a:pt x="2308" y="5464"/>
                    <a:pt x="2299" y="5501"/>
                  </a:cubicBezTo>
                  <a:cubicBezTo>
                    <a:pt x="2261" y="5622"/>
                    <a:pt x="2271" y="5748"/>
                    <a:pt x="2314" y="5863"/>
                  </a:cubicBezTo>
                  <a:lnTo>
                    <a:pt x="2314" y="5863"/>
                  </a:lnTo>
                  <a:cubicBezTo>
                    <a:pt x="2289" y="6064"/>
                    <a:pt x="2199" y="6260"/>
                    <a:pt x="2073" y="6418"/>
                  </a:cubicBezTo>
                  <a:cubicBezTo>
                    <a:pt x="1882" y="6668"/>
                    <a:pt x="1585" y="6847"/>
                    <a:pt x="1275" y="6847"/>
                  </a:cubicBezTo>
                  <a:cubicBezTo>
                    <a:pt x="965" y="6847"/>
                    <a:pt x="668" y="6692"/>
                    <a:pt x="453" y="6454"/>
                  </a:cubicBezTo>
                  <a:cubicBezTo>
                    <a:pt x="251" y="6204"/>
                    <a:pt x="132" y="5870"/>
                    <a:pt x="191" y="5561"/>
                  </a:cubicBezTo>
                  <a:cubicBezTo>
                    <a:pt x="191" y="5537"/>
                    <a:pt x="168" y="5513"/>
                    <a:pt x="156" y="5513"/>
                  </a:cubicBezTo>
                  <a:cubicBezTo>
                    <a:pt x="146" y="5510"/>
                    <a:pt x="137" y="5509"/>
                    <a:pt x="130" y="5509"/>
                  </a:cubicBezTo>
                  <a:cubicBezTo>
                    <a:pt x="109" y="5509"/>
                    <a:pt x="96" y="5520"/>
                    <a:pt x="96" y="5537"/>
                  </a:cubicBezTo>
                  <a:cubicBezTo>
                    <a:pt x="1" y="5894"/>
                    <a:pt x="120" y="6275"/>
                    <a:pt x="346" y="6537"/>
                  </a:cubicBezTo>
                  <a:cubicBezTo>
                    <a:pt x="561" y="6823"/>
                    <a:pt x="894" y="7013"/>
                    <a:pt x="1275" y="7013"/>
                  </a:cubicBezTo>
                  <a:cubicBezTo>
                    <a:pt x="1644" y="7013"/>
                    <a:pt x="1989" y="6823"/>
                    <a:pt x="2204" y="6537"/>
                  </a:cubicBezTo>
                  <a:cubicBezTo>
                    <a:pt x="2310" y="6402"/>
                    <a:pt x="2393" y="6249"/>
                    <a:pt x="2444" y="6086"/>
                  </a:cubicBezTo>
                  <a:lnTo>
                    <a:pt x="2444" y="6086"/>
                  </a:lnTo>
                  <a:cubicBezTo>
                    <a:pt x="2552" y="6230"/>
                    <a:pt x="2718" y="6314"/>
                    <a:pt x="2894" y="6347"/>
                  </a:cubicBezTo>
                  <a:cubicBezTo>
                    <a:pt x="2933" y="6352"/>
                    <a:pt x="2972" y="6354"/>
                    <a:pt x="3011" y="6354"/>
                  </a:cubicBezTo>
                  <a:cubicBezTo>
                    <a:pt x="3161" y="6354"/>
                    <a:pt x="3309" y="6318"/>
                    <a:pt x="3442" y="6251"/>
                  </a:cubicBezTo>
                  <a:cubicBezTo>
                    <a:pt x="3609" y="6180"/>
                    <a:pt x="3740" y="6061"/>
                    <a:pt x="3859" y="5930"/>
                  </a:cubicBezTo>
                  <a:cubicBezTo>
                    <a:pt x="4097" y="5656"/>
                    <a:pt x="4216" y="5323"/>
                    <a:pt x="4323" y="5001"/>
                  </a:cubicBezTo>
                  <a:cubicBezTo>
                    <a:pt x="4442" y="4692"/>
                    <a:pt x="4525" y="4370"/>
                    <a:pt x="4621" y="4037"/>
                  </a:cubicBezTo>
                  <a:cubicBezTo>
                    <a:pt x="4787" y="3382"/>
                    <a:pt x="4918" y="2727"/>
                    <a:pt x="5002" y="2060"/>
                  </a:cubicBezTo>
                  <a:cubicBezTo>
                    <a:pt x="5085" y="1394"/>
                    <a:pt x="5121" y="715"/>
                    <a:pt x="5121" y="48"/>
                  </a:cubicBezTo>
                  <a:cubicBezTo>
                    <a:pt x="5121" y="24"/>
                    <a:pt x="5109" y="1"/>
                    <a:pt x="50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89;p32"/>
            <p:cNvSpPr/>
            <p:nvPr/>
          </p:nvSpPr>
          <p:spPr>
            <a:xfrm>
              <a:off x="2558973" y="986642"/>
              <a:ext cx="207417" cy="174280"/>
            </a:xfrm>
            <a:custGeom>
              <a:avLst/>
              <a:gdLst/>
              <a:ahLst/>
              <a:cxnLst/>
              <a:rect l="l" t="t" r="r" b="b"/>
              <a:pathLst>
                <a:path w="4513" h="3792" extrusionOk="0">
                  <a:moveTo>
                    <a:pt x="3077" y="1"/>
                  </a:moveTo>
                  <a:cubicBezTo>
                    <a:pt x="3060" y="1"/>
                    <a:pt x="3045" y="12"/>
                    <a:pt x="3037" y="29"/>
                  </a:cubicBezTo>
                  <a:cubicBezTo>
                    <a:pt x="3013" y="41"/>
                    <a:pt x="3037" y="65"/>
                    <a:pt x="3048" y="89"/>
                  </a:cubicBezTo>
                  <a:cubicBezTo>
                    <a:pt x="3382" y="327"/>
                    <a:pt x="3715" y="577"/>
                    <a:pt x="3977" y="887"/>
                  </a:cubicBezTo>
                  <a:cubicBezTo>
                    <a:pt x="4108" y="1053"/>
                    <a:pt x="4215" y="1220"/>
                    <a:pt x="4275" y="1411"/>
                  </a:cubicBezTo>
                  <a:cubicBezTo>
                    <a:pt x="4322" y="1601"/>
                    <a:pt x="4358" y="1792"/>
                    <a:pt x="4322" y="1994"/>
                  </a:cubicBezTo>
                  <a:cubicBezTo>
                    <a:pt x="4311" y="2089"/>
                    <a:pt x="4287" y="2184"/>
                    <a:pt x="4251" y="2268"/>
                  </a:cubicBezTo>
                  <a:cubicBezTo>
                    <a:pt x="4227" y="2363"/>
                    <a:pt x="4168" y="2434"/>
                    <a:pt x="4108" y="2506"/>
                  </a:cubicBezTo>
                  <a:cubicBezTo>
                    <a:pt x="3977" y="2649"/>
                    <a:pt x="3810" y="2732"/>
                    <a:pt x="3620" y="2744"/>
                  </a:cubicBezTo>
                  <a:cubicBezTo>
                    <a:pt x="3581" y="2749"/>
                    <a:pt x="3541" y="2751"/>
                    <a:pt x="3502" y="2751"/>
                  </a:cubicBezTo>
                  <a:cubicBezTo>
                    <a:pt x="3222" y="2751"/>
                    <a:pt x="2944" y="2630"/>
                    <a:pt x="2735" y="2439"/>
                  </a:cubicBezTo>
                  <a:lnTo>
                    <a:pt x="2735" y="2439"/>
                  </a:lnTo>
                  <a:cubicBezTo>
                    <a:pt x="2704" y="2382"/>
                    <a:pt x="2656" y="2328"/>
                    <a:pt x="2596" y="2268"/>
                  </a:cubicBezTo>
                  <a:cubicBezTo>
                    <a:pt x="2578" y="2256"/>
                    <a:pt x="2557" y="2250"/>
                    <a:pt x="2535" y="2250"/>
                  </a:cubicBezTo>
                  <a:cubicBezTo>
                    <a:pt x="2513" y="2250"/>
                    <a:pt x="2489" y="2256"/>
                    <a:pt x="2465" y="2268"/>
                  </a:cubicBezTo>
                  <a:cubicBezTo>
                    <a:pt x="2417" y="2303"/>
                    <a:pt x="2417" y="2363"/>
                    <a:pt x="2453" y="2411"/>
                  </a:cubicBezTo>
                  <a:cubicBezTo>
                    <a:pt x="2458" y="2418"/>
                    <a:pt x="2463" y="2424"/>
                    <a:pt x="2469" y="2431"/>
                  </a:cubicBezTo>
                  <a:lnTo>
                    <a:pt x="2469" y="2431"/>
                  </a:lnTo>
                  <a:lnTo>
                    <a:pt x="2465" y="2434"/>
                  </a:lnTo>
                  <a:cubicBezTo>
                    <a:pt x="2475" y="2443"/>
                    <a:pt x="2484" y="2452"/>
                    <a:pt x="2492" y="2461"/>
                  </a:cubicBezTo>
                  <a:lnTo>
                    <a:pt x="2492" y="2461"/>
                  </a:lnTo>
                  <a:cubicBezTo>
                    <a:pt x="2501" y="2472"/>
                    <a:pt x="2510" y="2482"/>
                    <a:pt x="2520" y="2493"/>
                  </a:cubicBezTo>
                  <a:lnTo>
                    <a:pt x="2520" y="2493"/>
                  </a:lnTo>
                  <a:cubicBezTo>
                    <a:pt x="2678" y="2695"/>
                    <a:pt x="2664" y="3029"/>
                    <a:pt x="2513" y="3256"/>
                  </a:cubicBezTo>
                  <a:cubicBezTo>
                    <a:pt x="2370" y="3518"/>
                    <a:pt x="2036" y="3637"/>
                    <a:pt x="1727" y="3637"/>
                  </a:cubicBezTo>
                  <a:cubicBezTo>
                    <a:pt x="1417" y="3637"/>
                    <a:pt x="1096" y="3518"/>
                    <a:pt x="834" y="3327"/>
                  </a:cubicBezTo>
                  <a:cubicBezTo>
                    <a:pt x="560" y="3137"/>
                    <a:pt x="322" y="2899"/>
                    <a:pt x="84" y="2661"/>
                  </a:cubicBezTo>
                  <a:cubicBezTo>
                    <a:pt x="72" y="2649"/>
                    <a:pt x="48" y="2649"/>
                    <a:pt x="12" y="2649"/>
                  </a:cubicBezTo>
                  <a:cubicBezTo>
                    <a:pt x="0" y="2661"/>
                    <a:pt x="0" y="2684"/>
                    <a:pt x="12" y="2708"/>
                  </a:cubicBezTo>
                  <a:cubicBezTo>
                    <a:pt x="239" y="2958"/>
                    <a:pt x="453" y="3208"/>
                    <a:pt x="739" y="3423"/>
                  </a:cubicBezTo>
                  <a:cubicBezTo>
                    <a:pt x="1024" y="3625"/>
                    <a:pt x="1370" y="3780"/>
                    <a:pt x="1727" y="3792"/>
                  </a:cubicBezTo>
                  <a:cubicBezTo>
                    <a:pt x="1905" y="3792"/>
                    <a:pt x="2096" y="3756"/>
                    <a:pt x="2263" y="3685"/>
                  </a:cubicBezTo>
                  <a:cubicBezTo>
                    <a:pt x="2417" y="3613"/>
                    <a:pt x="2584" y="3494"/>
                    <a:pt x="2679" y="3327"/>
                  </a:cubicBezTo>
                  <a:cubicBezTo>
                    <a:pt x="2787" y="3161"/>
                    <a:pt x="2822" y="2982"/>
                    <a:pt x="2822" y="2792"/>
                  </a:cubicBezTo>
                  <a:cubicBezTo>
                    <a:pt x="2822" y="2772"/>
                    <a:pt x="2822" y="2752"/>
                    <a:pt x="2820" y="2730"/>
                  </a:cubicBezTo>
                  <a:lnTo>
                    <a:pt x="2820" y="2730"/>
                  </a:lnTo>
                  <a:cubicBezTo>
                    <a:pt x="2870" y="2758"/>
                    <a:pt x="2922" y="2782"/>
                    <a:pt x="2977" y="2804"/>
                  </a:cubicBezTo>
                  <a:cubicBezTo>
                    <a:pt x="3135" y="2887"/>
                    <a:pt x="3307" y="2934"/>
                    <a:pt x="3482" y="2934"/>
                  </a:cubicBezTo>
                  <a:cubicBezTo>
                    <a:pt x="3532" y="2934"/>
                    <a:pt x="3582" y="2931"/>
                    <a:pt x="3632" y="2923"/>
                  </a:cubicBezTo>
                  <a:cubicBezTo>
                    <a:pt x="3846" y="2899"/>
                    <a:pt x="4072" y="2792"/>
                    <a:pt x="4227" y="2613"/>
                  </a:cubicBezTo>
                  <a:cubicBezTo>
                    <a:pt x="4370" y="2446"/>
                    <a:pt x="4442" y="2232"/>
                    <a:pt x="4477" y="2006"/>
                  </a:cubicBezTo>
                  <a:cubicBezTo>
                    <a:pt x="4513" y="1780"/>
                    <a:pt x="4477" y="1553"/>
                    <a:pt x="4406" y="1351"/>
                  </a:cubicBezTo>
                  <a:cubicBezTo>
                    <a:pt x="4322" y="1137"/>
                    <a:pt x="4203" y="958"/>
                    <a:pt x="4072" y="803"/>
                  </a:cubicBezTo>
                  <a:cubicBezTo>
                    <a:pt x="3787" y="482"/>
                    <a:pt x="3429" y="244"/>
                    <a:pt x="3096" y="6"/>
                  </a:cubicBezTo>
                  <a:cubicBezTo>
                    <a:pt x="3090" y="2"/>
                    <a:pt x="3083" y="1"/>
                    <a:pt x="30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0;p32"/>
            <p:cNvSpPr/>
            <p:nvPr/>
          </p:nvSpPr>
          <p:spPr>
            <a:xfrm>
              <a:off x="1716802" y="1304594"/>
              <a:ext cx="135214" cy="164077"/>
            </a:xfrm>
            <a:custGeom>
              <a:avLst/>
              <a:gdLst/>
              <a:ahLst/>
              <a:cxnLst/>
              <a:rect l="l" t="t" r="r" b="b"/>
              <a:pathLst>
                <a:path w="2942" h="3570" extrusionOk="0">
                  <a:moveTo>
                    <a:pt x="2882" y="1"/>
                  </a:moveTo>
                  <a:cubicBezTo>
                    <a:pt x="2860" y="1"/>
                    <a:pt x="2846" y="14"/>
                    <a:pt x="2846" y="41"/>
                  </a:cubicBezTo>
                  <a:cubicBezTo>
                    <a:pt x="2632" y="874"/>
                    <a:pt x="2322" y="1660"/>
                    <a:pt x="1870" y="2386"/>
                  </a:cubicBezTo>
                  <a:cubicBezTo>
                    <a:pt x="1763" y="2565"/>
                    <a:pt x="1632" y="2744"/>
                    <a:pt x="1513" y="2910"/>
                  </a:cubicBezTo>
                  <a:cubicBezTo>
                    <a:pt x="1406" y="3077"/>
                    <a:pt x="1251" y="3220"/>
                    <a:pt x="1072" y="3315"/>
                  </a:cubicBezTo>
                  <a:cubicBezTo>
                    <a:pt x="952" y="3387"/>
                    <a:pt x="826" y="3422"/>
                    <a:pt x="698" y="3422"/>
                  </a:cubicBezTo>
                  <a:cubicBezTo>
                    <a:pt x="636" y="3422"/>
                    <a:pt x="575" y="3414"/>
                    <a:pt x="513" y="3398"/>
                  </a:cubicBezTo>
                  <a:cubicBezTo>
                    <a:pt x="310" y="3363"/>
                    <a:pt x="132" y="3244"/>
                    <a:pt x="72" y="3053"/>
                  </a:cubicBezTo>
                  <a:cubicBezTo>
                    <a:pt x="60" y="3017"/>
                    <a:pt x="48" y="3005"/>
                    <a:pt x="36" y="3005"/>
                  </a:cubicBezTo>
                  <a:cubicBezTo>
                    <a:pt x="13" y="3017"/>
                    <a:pt x="1" y="3029"/>
                    <a:pt x="1" y="3065"/>
                  </a:cubicBezTo>
                  <a:cubicBezTo>
                    <a:pt x="48" y="3303"/>
                    <a:pt x="251" y="3482"/>
                    <a:pt x="477" y="3541"/>
                  </a:cubicBezTo>
                  <a:cubicBezTo>
                    <a:pt x="555" y="3559"/>
                    <a:pt x="640" y="3570"/>
                    <a:pt x="727" y="3570"/>
                  </a:cubicBezTo>
                  <a:cubicBezTo>
                    <a:pt x="758" y="3570"/>
                    <a:pt x="790" y="3568"/>
                    <a:pt x="822" y="3565"/>
                  </a:cubicBezTo>
                  <a:cubicBezTo>
                    <a:pt x="941" y="3553"/>
                    <a:pt x="1060" y="3517"/>
                    <a:pt x="1168" y="3458"/>
                  </a:cubicBezTo>
                  <a:cubicBezTo>
                    <a:pt x="1358" y="3339"/>
                    <a:pt x="1537" y="3196"/>
                    <a:pt x="1668" y="3017"/>
                  </a:cubicBezTo>
                  <a:cubicBezTo>
                    <a:pt x="1811" y="2851"/>
                    <a:pt x="1918" y="2660"/>
                    <a:pt x="2037" y="2482"/>
                  </a:cubicBezTo>
                  <a:cubicBezTo>
                    <a:pt x="2263" y="2112"/>
                    <a:pt x="2453" y="1708"/>
                    <a:pt x="2608" y="1303"/>
                  </a:cubicBezTo>
                  <a:cubicBezTo>
                    <a:pt x="2751" y="898"/>
                    <a:pt x="2870" y="481"/>
                    <a:pt x="2930" y="53"/>
                  </a:cubicBezTo>
                  <a:cubicBezTo>
                    <a:pt x="2942" y="41"/>
                    <a:pt x="2930" y="5"/>
                    <a:pt x="2906" y="5"/>
                  </a:cubicBezTo>
                  <a:cubicBezTo>
                    <a:pt x="2897" y="2"/>
                    <a:pt x="2889" y="1"/>
                    <a:pt x="288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1;p32"/>
            <p:cNvSpPr/>
            <p:nvPr/>
          </p:nvSpPr>
          <p:spPr>
            <a:xfrm>
              <a:off x="2229026" y="1042805"/>
              <a:ext cx="150519" cy="90219"/>
            </a:xfrm>
            <a:custGeom>
              <a:avLst/>
              <a:gdLst/>
              <a:ahLst/>
              <a:cxnLst/>
              <a:rect l="l" t="t" r="r" b="b"/>
              <a:pathLst>
                <a:path w="3275" h="1963" extrusionOk="0">
                  <a:moveTo>
                    <a:pt x="2668" y="1"/>
                  </a:moveTo>
                  <a:cubicBezTo>
                    <a:pt x="2658" y="1"/>
                    <a:pt x="2649" y="4"/>
                    <a:pt x="2643" y="10"/>
                  </a:cubicBezTo>
                  <a:cubicBezTo>
                    <a:pt x="2607" y="22"/>
                    <a:pt x="2607" y="58"/>
                    <a:pt x="2619" y="69"/>
                  </a:cubicBezTo>
                  <a:cubicBezTo>
                    <a:pt x="2738" y="236"/>
                    <a:pt x="2869" y="391"/>
                    <a:pt x="2965" y="570"/>
                  </a:cubicBezTo>
                  <a:cubicBezTo>
                    <a:pt x="3060" y="748"/>
                    <a:pt x="3119" y="927"/>
                    <a:pt x="3119" y="1129"/>
                  </a:cubicBezTo>
                  <a:cubicBezTo>
                    <a:pt x="3119" y="1320"/>
                    <a:pt x="3060" y="1498"/>
                    <a:pt x="2917" y="1617"/>
                  </a:cubicBezTo>
                  <a:cubicBezTo>
                    <a:pt x="2798" y="1736"/>
                    <a:pt x="2607" y="1784"/>
                    <a:pt x="2417" y="1784"/>
                  </a:cubicBezTo>
                  <a:cubicBezTo>
                    <a:pt x="2226" y="1784"/>
                    <a:pt x="2012" y="1748"/>
                    <a:pt x="1822" y="1724"/>
                  </a:cubicBezTo>
                  <a:cubicBezTo>
                    <a:pt x="1631" y="1689"/>
                    <a:pt x="1417" y="1641"/>
                    <a:pt x="1226" y="1605"/>
                  </a:cubicBezTo>
                  <a:cubicBezTo>
                    <a:pt x="822" y="1510"/>
                    <a:pt x="441" y="1379"/>
                    <a:pt x="60" y="1212"/>
                  </a:cubicBezTo>
                  <a:cubicBezTo>
                    <a:pt x="56" y="1209"/>
                    <a:pt x="52" y="1208"/>
                    <a:pt x="47" y="1208"/>
                  </a:cubicBezTo>
                  <a:cubicBezTo>
                    <a:pt x="35" y="1208"/>
                    <a:pt x="20" y="1216"/>
                    <a:pt x="12" y="1224"/>
                  </a:cubicBezTo>
                  <a:cubicBezTo>
                    <a:pt x="0" y="1248"/>
                    <a:pt x="12" y="1272"/>
                    <a:pt x="36" y="1284"/>
                  </a:cubicBezTo>
                  <a:cubicBezTo>
                    <a:pt x="393" y="1498"/>
                    <a:pt x="774" y="1641"/>
                    <a:pt x="1179" y="1760"/>
                  </a:cubicBezTo>
                  <a:cubicBezTo>
                    <a:pt x="1369" y="1820"/>
                    <a:pt x="1584" y="1867"/>
                    <a:pt x="1786" y="1903"/>
                  </a:cubicBezTo>
                  <a:cubicBezTo>
                    <a:pt x="1976" y="1939"/>
                    <a:pt x="2191" y="1963"/>
                    <a:pt x="2417" y="1963"/>
                  </a:cubicBezTo>
                  <a:cubicBezTo>
                    <a:pt x="2619" y="1963"/>
                    <a:pt x="2858" y="1903"/>
                    <a:pt x="3036" y="1736"/>
                  </a:cubicBezTo>
                  <a:cubicBezTo>
                    <a:pt x="3215" y="1570"/>
                    <a:pt x="3274" y="1332"/>
                    <a:pt x="3274" y="1105"/>
                  </a:cubicBezTo>
                  <a:cubicBezTo>
                    <a:pt x="3274" y="891"/>
                    <a:pt x="3203" y="677"/>
                    <a:pt x="3084" y="498"/>
                  </a:cubicBezTo>
                  <a:cubicBezTo>
                    <a:pt x="2965" y="319"/>
                    <a:pt x="2834" y="153"/>
                    <a:pt x="2703" y="10"/>
                  </a:cubicBezTo>
                  <a:cubicBezTo>
                    <a:pt x="2691" y="4"/>
                    <a:pt x="2679" y="1"/>
                    <a:pt x="266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2;p32"/>
            <p:cNvSpPr/>
            <p:nvPr/>
          </p:nvSpPr>
          <p:spPr>
            <a:xfrm>
              <a:off x="1955380" y="2180867"/>
              <a:ext cx="162055" cy="107409"/>
            </a:xfrm>
            <a:custGeom>
              <a:avLst/>
              <a:gdLst/>
              <a:ahLst/>
              <a:cxnLst/>
              <a:rect l="l" t="t" r="r" b="b"/>
              <a:pathLst>
                <a:path w="3526" h="2337" extrusionOk="0">
                  <a:moveTo>
                    <a:pt x="37" y="1"/>
                  </a:moveTo>
                  <a:cubicBezTo>
                    <a:pt x="13" y="13"/>
                    <a:pt x="1" y="25"/>
                    <a:pt x="1" y="60"/>
                  </a:cubicBezTo>
                  <a:cubicBezTo>
                    <a:pt x="60" y="430"/>
                    <a:pt x="227" y="787"/>
                    <a:pt x="453" y="1096"/>
                  </a:cubicBezTo>
                  <a:cubicBezTo>
                    <a:pt x="668" y="1406"/>
                    <a:pt x="953" y="1680"/>
                    <a:pt x="1287" y="1882"/>
                  </a:cubicBezTo>
                  <a:cubicBezTo>
                    <a:pt x="1760" y="2175"/>
                    <a:pt x="2314" y="2337"/>
                    <a:pt x="2868" y="2337"/>
                  </a:cubicBezTo>
                  <a:cubicBezTo>
                    <a:pt x="3080" y="2337"/>
                    <a:pt x="3293" y="2313"/>
                    <a:pt x="3501" y="2263"/>
                  </a:cubicBezTo>
                  <a:cubicBezTo>
                    <a:pt x="3513" y="2263"/>
                    <a:pt x="3525" y="2239"/>
                    <a:pt x="3525" y="2216"/>
                  </a:cubicBezTo>
                  <a:cubicBezTo>
                    <a:pt x="3525" y="2180"/>
                    <a:pt x="3513" y="2168"/>
                    <a:pt x="3489" y="2168"/>
                  </a:cubicBezTo>
                  <a:cubicBezTo>
                    <a:pt x="3344" y="2189"/>
                    <a:pt x="3197" y="2200"/>
                    <a:pt x="3051" y="2200"/>
                  </a:cubicBezTo>
                  <a:cubicBezTo>
                    <a:pt x="2464" y="2200"/>
                    <a:pt x="1877" y="2032"/>
                    <a:pt x="1382" y="1727"/>
                  </a:cubicBezTo>
                  <a:cubicBezTo>
                    <a:pt x="1084" y="1525"/>
                    <a:pt x="822" y="1287"/>
                    <a:pt x="596" y="989"/>
                  </a:cubicBezTo>
                  <a:cubicBezTo>
                    <a:pt x="382" y="692"/>
                    <a:pt x="215" y="370"/>
                    <a:pt x="96" y="25"/>
                  </a:cubicBezTo>
                  <a:cubicBezTo>
                    <a:pt x="84" y="13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3;p32"/>
            <p:cNvSpPr/>
            <p:nvPr/>
          </p:nvSpPr>
          <p:spPr>
            <a:xfrm>
              <a:off x="1811480" y="1047585"/>
              <a:ext cx="136317" cy="226077"/>
            </a:xfrm>
            <a:custGeom>
              <a:avLst/>
              <a:gdLst/>
              <a:ahLst/>
              <a:cxnLst/>
              <a:rect l="l" t="t" r="r" b="b"/>
              <a:pathLst>
                <a:path w="2966" h="4919" extrusionOk="0">
                  <a:moveTo>
                    <a:pt x="2276" y="0"/>
                  </a:moveTo>
                  <a:cubicBezTo>
                    <a:pt x="2268" y="0"/>
                    <a:pt x="2259" y="1"/>
                    <a:pt x="2251" y="1"/>
                  </a:cubicBezTo>
                  <a:cubicBezTo>
                    <a:pt x="2084" y="1"/>
                    <a:pt x="1917" y="156"/>
                    <a:pt x="1834" y="323"/>
                  </a:cubicBezTo>
                  <a:cubicBezTo>
                    <a:pt x="1763" y="477"/>
                    <a:pt x="1751" y="680"/>
                    <a:pt x="1751" y="858"/>
                  </a:cubicBezTo>
                  <a:cubicBezTo>
                    <a:pt x="1727" y="2061"/>
                    <a:pt x="1870" y="3275"/>
                    <a:pt x="2227" y="4442"/>
                  </a:cubicBezTo>
                  <a:lnTo>
                    <a:pt x="894" y="1990"/>
                  </a:lnTo>
                  <a:cubicBezTo>
                    <a:pt x="762" y="1781"/>
                    <a:pt x="589" y="1532"/>
                    <a:pt x="367" y="1532"/>
                  </a:cubicBezTo>
                  <a:cubicBezTo>
                    <a:pt x="349" y="1532"/>
                    <a:pt x="329" y="1533"/>
                    <a:pt x="310" y="1537"/>
                  </a:cubicBezTo>
                  <a:cubicBezTo>
                    <a:pt x="132" y="1573"/>
                    <a:pt x="12" y="1763"/>
                    <a:pt x="12" y="1954"/>
                  </a:cubicBezTo>
                  <a:cubicBezTo>
                    <a:pt x="1" y="2132"/>
                    <a:pt x="84" y="2311"/>
                    <a:pt x="179" y="2478"/>
                  </a:cubicBezTo>
                  <a:cubicBezTo>
                    <a:pt x="679" y="3418"/>
                    <a:pt x="1370" y="4252"/>
                    <a:pt x="2203" y="4918"/>
                  </a:cubicBezTo>
                  <a:lnTo>
                    <a:pt x="2668" y="4704"/>
                  </a:lnTo>
                  <a:cubicBezTo>
                    <a:pt x="2929" y="3430"/>
                    <a:pt x="2965" y="2120"/>
                    <a:pt x="2834" y="823"/>
                  </a:cubicBezTo>
                  <a:cubicBezTo>
                    <a:pt x="2822" y="644"/>
                    <a:pt x="2787" y="454"/>
                    <a:pt x="2703" y="287"/>
                  </a:cubicBezTo>
                  <a:cubicBezTo>
                    <a:pt x="2612" y="127"/>
                    <a:pt x="2466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4;p32"/>
            <p:cNvSpPr/>
            <p:nvPr/>
          </p:nvSpPr>
          <p:spPr>
            <a:xfrm>
              <a:off x="1938008" y="1551077"/>
              <a:ext cx="245610" cy="242163"/>
            </a:xfrm>
            <a:custGeom>
              <a:avLst/>
              <a:gdLst/>
              <a:ahLst/>
              <a:cxnLst/>
              <a:rect l="l" t="t" r="r" b="b"/>
              <a:pathLst>
                <a:path w="5344" h="5269" extrusionOk="0">
                  <a:moveTo>
                    <a:pt x="3340" y="1"/>
                  </a:moveTo>
                  <a:cubicBezTo>
                    <a:pt x="1680" y="1"/>
                    <a:pt x="105" y="4358"/>
                    <a:pt x="105" y="4358"/>
                  </a:cubicBezTo>
                  <a:cubicBezTo>
                    <a:pt x="1" y="5037"/>
                    <a:pt x="197" y="5268"/>
                    <a:pt x="509" y="5268"/>
                  </a:cubicBezTo>
                  <a:cubicBezTo>
                    <a:pt x="1052" y="5268"/>
                    <a:pt x="1945" y="4570"/>
                    <a:pt x="2224" y="4298"/>
                  </a:cubicBezTo>
                  <a:cubicBezTo>
                    <a:pt x="2677" y="3858"/>
                    <a:pt x="5344" y="524"/>
                    <a:pt x="3594" y="36"/>
                  </a:cubicBezTo>
                  <a:cubicBezTo>
                    <a:pt x="3509" y="12"/>
                    <a:pt x="3425" y="1"/>
                    <a:pt x="3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5;p32"/>
            <p:cNvSpPr/>
            <p:nvPr/>
          </p:nvSpPr>
          <p:spPr>
            <a:xfrm>
              <a:off x="2506441" y="1409612"/>
              <a:ext cx="333945" cy="154380"/>
            </a:xfrm>
            <a:custGeom>
              <a:avLst/>
              <a:gdLst/>
              <a:ahLst/>
              <a:cxnLst/>
              <a:rect l="l" t="t" r="r" b="b"/>
              <a:pathLst>
                <a:path w="7266" h="3359" extrusionOk="0">
                  <a:moveTo>
                    <a:pt x="2085" y="1"/>
                  </a:moveTo>
                  <a:cubicBezTo>
                    <a:pt x="1739" y="1"/>
                    <a:pt x="1442" y="96"/>
                    <a:pt x="1227" y="328"/>
                  </a:cubicBezTo>
                  <a:cubicBezTo>
                    <a:pt x="0" y="1673"/>
                    <a:pt x="4025" y="3102"/>
                    <a:pt x="4620" y="3245"/>
                  </a:cubicBezTo>
                  <a:cubicBezTo>
                    <a:pt x="4831" y="3297"/>
                    <a:pt x="5254" y="3358"/>
                    <a:pt x="5672" y="3358"/>
                  </a:cubicBezTo>
                  <a:cubicBezTo>
                    <a:pt x="6479" y="3358"/>
                    <a:pt x="7266" y="3130"/>
                    <a:pt x="6466" y="2173"/>
                  </a:cubicBezTo>
                  <a:cubicBezTo>
                    <a:pt x="6466" y="2173"/>
                    <a:pt x="3732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96;p32"/>
            <p:cNvSpPr/>
            <p:nvPr/>
          </p:nvSpPr>
          <p:spPr>
            <a:xfrm>
              <a:off x="2438052" y="1824723"/>
              <a:ext cx="137374" cy="137880"/>
            </a:xfrm>
            <a:custGeom>
              <a:avLst/>
              <a:gdLst/>
              <a:ahLst/>
              <a:cxnLst/>
              <a:rect l="l" t="t" r="r" b="b"/>
              <a:pathLst>
                <a:path w="2989" h="3000" extrusionOk="0">
                  <a:moveTo>
                    <a:pt x="1713" y="1"/>
                  </a:moveTo>
                  <a:cubicBezTo>
                    <a:pt x="1176" y="1"/>
                    <a:pt x="557" y="731"/>
                    <a:pt x="0" y="797"/>
                  </a:cubicBezTo>
                  <a:lnTo>
                    <a:pt x="1024" y="2999"/>
                  </a:lnTo>
                  <a:cubicBezTo>
                    <a:pt x="1024" y="2999"/>
                    <a:pt x="2989" y="1987"/>
                    <a:pt x="2381" y="582"/>
                  </a:cubicBezTo>
                  <a:cubicBezTo>
                    <a:pt x="2184" y="151"/>
                    <a:pt x="1957" y="1"/>
                    <a:pt x="17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97;p32"/>
            <p:cNvSpPr/>
            <p:nvPr/>
          </p:nvSpPr>
          <p:spPr>
            <a:xfrm>
              <a:off x="2375087" y="1664277"/>
              <a:ext cx="184483" cy="303152"/>
            </a:xfrm>
            <a:custGeom>
              <a:avLst/>
              <a:gdLst/>
              <a:ahLst/>
              <a:cxnLst/>
              <a:rect l="l" t="t" r="r" b="b"/>
              <a:pathLst>
                <a:path w="4014" h="6596" extrusionOk="0">
                  <a:moveTo>
                    <a:pt x="85" y="0"/>
                  </a:moveTo>
                  <a:cubicBezTo>
                    <a:pt x="71" y="0"/>
                    <a:pt x="55" y="4"/>
                    <a:pt x="37" y="13"/>
                  </a:cubicBezTo>
                  <a:cubicBezTo>
                    <a:pt x="13" y="13"/>
                    <a:pt x="1" y="37"/>
                    <a:pt x="1" y="73"/>
                  </a:cubicBezTo>
                  <a:cubicBezTo>
                    <a:pt x="72" y="954"/>
                    <a:pt x="191" y="1811"/>
                    <a:pt x="382" y="2680"/>
                  </a:cubicBezTo>
                  <a:cubicBezTo>
                    <a:pt x="477" y="3109"/>
                    <a:pt x="596" y="3538"/>
                    <a:pt x="787" y="3954"/>
                  </a:cubicBezTo>
                  <a:cubicBezTo>
                    <a:pt x="846" y="4062"/>
                    <a:pt x="906" y="4145"/>
                    <a:pt x="977" y="4252"/>
                  </a:cubicBezTo>
                  <a:lnTo>
                    <a:pt x="1049" y="4323"/>
                  </a:lnTo>
                  <a:cubicBezTo>
                    <a:pt x="1084" y="4347"/>
                    <a:pt x="1108" y="4371"/>
                    <a:pt x="1144" y="4383"/>
                  </a:cubicBezTo>
                  <a:cubicBezTo>
                    <a:pt x="1204" y="4419"/>
                    <a:pt x="1275" y="4442"/>
                    <a:pt x="1370" y="4442"/>
                  </a:cubicBezTo>
                  <a:cubicBezTo>
                    <a:pt x="1632" y="4431"/>
                    <a:pt x="1846" y="4312"/>
                    <a:pt x="2037" y="4192"/>
                  </a:cubicBezTo>
                  <a:cubicBezTo>
                    <a:pt x="2227" y="4073"/>
                    <a:pt x="2406" y="3942"/>
                    <a:pt x="2585" y="3835"/>
                  </a:cubicBezTo>
                  <a:cubicBezTo>
                    <a:pt x="2752" y="3735"/>
                    <a:pt x="2929" y="3656"/>
                    <a:pt x="3088" y="3656"/>
                  </a:cubicBezTo>
                  <a:cubicBezTo>
                    <a:pt x="3099" y="3656"/>
                    <a:pt x="3110" y="3656"/>
                    <a:pt x="3120" y="3657"/>
                  </a:cubicBezTo>
                  <a:cubicBezTo>
                    <a:pt x="3299" y="3657"/>
                    <a:pt x="3430" y="3788"/>
                    <a:pt x="3537" y="3966"/>
                  </a:cubicBezTo>
                  <a:cubicBezTo>
                    <a:pt x="3644" y="4145"/>
                    <a:pt x="3716" y="4347"/>
                    <a:pt x="3751" y="4538"/>
                  </a:cubicBezTo>
                  <a:cubicBezTo>
                    <a:pt x="3811" y="4943"/>
                    <a:pt x="3609" y="5335"/>
                    <a:pt x="3347" y="5669"/>
                  </a:cubicBezTo>
                  <a:cubicBezTo>
                    <a:pt x="3073" y="5990"/>
                    <a:pt x="2716" y="6264"/>
                    <a:pt x="2358" y="6490"/>
                  </a:cubicBezTo>
                  <a:cubicBezTo>
                    <a:pt x="2347" y="6502"/>
                    <a:pt x="2335" y="6526"/>
                    <a:pt x="2347" y="6562"/>
                  </a:cubicBezTo>
                  <a:cubicBezTo>
                    <a:pt x="2355" y="6579"/>
                    <a:pt x="2375" y="6595"/>
                    <a:pt x="2395" y="6595"/>
                  </a:cubicBezTo>
                  <a:cubicBezTo>
                    <a:pt x="2403" y="6595"/>
                    <a:pt x="2411" y="6593"/>
                    <a:pt x="2418" y="6586"/>
                  </a:cubicBezTo>
                  <a:cubicBezTo>
                    <a:pt x="2823" y="6383"/>
                    <a:pt x="3180" y="6109"/>
                    <a:pt x="3490" y="5788"/>
                  </a:cubicBezTo>
                  <a:cubicBezTo>
                    <a:pt x="3644" y="5609"/>
                    <a:pt x="3775" y="5419"/>
                    <a:pt x="3871" y="5204"/>
                  </a:cubicBezTo>
                  <a:cubicBezTo>
                    <a:pt x="3966" y="4978"/>
                    <a:pt x="4013" y="4752"/>
                    <a:pt x="3990" y="4502"/>
                  </a:cubicBezTo>
                  <a:cubicBezTo>
                    <a:pt x="3966" y="4252"/>
                    <a:pt x="3882" y="4050"/>
                    <a:pt x="3763" y="3835"/>
                  </a:cubicBezTo>
                  <a:cubicBezTo>
                    <a:pt x="3692" y="3740"/>
                    <a:pt x="3632" y="3645"/>
                    <a:pt x="3525" y="3561"/>
                  </a:cubicBezTo>
                  <a:cubicBezTo>
                    <a:pt x="3430" y="3478"/>
                    <a:pt x="3299" y="3419"/>
                    <a:pt x="3168" y="3407"/>
                  </a:cubicBezTo>
                  <a:cubicBezTo>
                    <a:pt x="3155" y="3406"/>
                    <a:pt x="3143" y="3406"/>
                    <a:pt x="3130" y="3406"/>
                  </a:cubicBezTo>
                  <a:cubicBezTo>
                    <a:pt x="2874" y="3406"/>
                    <a:pt x="2670" y="3518"/>
                    <a:pt x="2477" y="3609"/>
                  </a:cubicBezTo>
                  <a:cubicBezTo>
                    <a:pt x="2287" y="3716"/>
                    <a:pt x="2108" y="3859"/>
                    <a:pt x="1930" y="3954"/>
                  </a:cubicBezTo>
                  <a:cubicBezTo>
                    <a:pt x="1751" y="4062"/>
                    <a:pt x="1561" y="4169"/>
                    <a:pt x="1382" y="4181"/>
                  </a:cubicBezTo>
                  <a:cubicBezTo>
                    <a:pt x="1376" y="4182"/>
                    <a:pt x="1370" y="4183"/>
                    <a:pt x="1363" y="4183"/>
                  </a:cubicBezTo>
                  <a:cubicBezTo>
                    <a:pt x="1317" y="4183"/>
                    <a:pt x="1256" y="4146"/>
                    <a:pt x="1204" y="4073"/>
                  </a:cubicBezTo>
                  <a:cubicBezTo>
                    <a:pt x="1144" y="4002"/>
                    <a:pt x="1084" y="3919"/>
                    <a:pt x="1037" y="3823"/>
                  </a:cubicBezTo>
                  <a:cubicBezTo>
                    <a:pt x="846" y="3442"/>
                    <a:pt x="739" y="3026"/>
                    <a:pt x="620" y="2609"/>
                  </a:cubicBezTo>
                  <a:cubicBezTo>
                    <a:pt x="501" y="2168"/>
                    <a:pt x="418" y="1752"/>
                    <a:pt x="334" y="1323"/>
                  </a:cubicBezTo>
                  <a:cubicBezTo>
                    <a:pt x="251" y="894"/>
                    <a:pt x="191" y="466"/>
                    <a:pt x="120" y="25"/>
                  </a:cubicBezTo>
                  <a:cubicBezTo>
                    <a:pt x="120" y="11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98;p32"/>
            <p:cNvSpPr/>
            <p:nvPr/>
          </p:nvSpPr>
          <p:spPr>
            <a:xfrm>
              <a:off x="1888646" y="1732757"/>
              <a:ext cx="94172" cy="262661"/>
            </a:xfrm>
            <a:custGeom>
              <a:avLst/>
              <a:gdLst/>
              <a:ahLst/>
              <a:cxnLst/>
              <a:rect l="l" t="t" r="r" b="b"/>
              <a:pathLst>
                <a:path w="2049" h="5715" extrusionOk="0">
                  <a:moveTo>
                    <a:pt x="1919" y="1"/>
                  </a:moveTo>
                  <a:cubicBezTo>
                    <a:pt x="1897" y="1"/>
                    <a:pt x="1876" y="4"/>
                    <a:pt x="1858" y="12"/>
                  </a:cubicBezTo>
                  <a:cubicBezTo>
                    <a:pt x="1370" y="286"/>
                    <a:pt x="1000" y="667"/>
                    <a:pt x="703" y="1119"/>
                  </a:cubicBezTo>
                  <a:cubicBezTo>
                    <a:pt x="405" y="1559"/>
                    <a:pt x="179" y="2071"/>
                    <a:pt x="72" y="2619"/>
                  </a:cubicBezTo>
                  <a:cubicBezTo>
                    <a:pt x="24" y="2905"/>
                    <a:pt x="0" y="3167"/>
                    <a:pt x="12" y="3453"/>
                  </a:cubicBezTo>
                  <a:cubicBezTo>
                    <a:pt x="24" y="3714"/>
                    <a:pt x="60" y="4000"/>
                    <a:pt x="131" y="4274"/>
                  </a:cubicBezTo>
                  <a:cubicBezTo>
                    <a:pt x="286" y="4810"/>
                    <a:pt x="548" y="5298"/>
                    <a:pt x="941" y="5667"/>
                  </a:cubicBezTo>
                  <a:cubicBezTo>
                    <a:pt x="953" y="5703"/>
                    <a:pt x="1000" y="5715"/>
                    <a:pt x="1036" y="5715"/>
                  </a:cubicBezTo>
                  <a:cubicBezTo>
                    <a:pt x="1120" y="5715"/>
                    <a:pt x="1179" y="5643"/>
                    <a:pt x="1155" y="5560"/>
                  </a:cubicBezTo>
                  <a:cubicBezTo>
                    <a:pt x="1096" y="5060"/>
                    <a:pt x="1036" y="4596"/>
                    <a:pt x="1036" y="4155"/>
                  </a:cubicBezTo>
                  <a:cubicBezTo>
                    <a:pt x="1036" y="3703"/>
                    <a:pt x="1072" y="3274"/>
                    <a:pt x="1155" y="2845"/>
                  </a:cubicBezTo>
                  <a:cubicBezTo>
                    <a:pt x="1250" y="2405"/>
                    <a:pt x="1370" y="1976"/>
                    <a:pt x="1512" y="1548"/>
                  </a:cubicBezTo>
                  <a:cubicBezTo>
                    <a:pt x="1667" y="1095"/>
                    <a:pt x="1846" y="667"/>
                    <a:pt x="2024" y="190"/>
                  </a:cubicBezTo>
                  <a:cubicBezTo>
                    <a:pt x="2048" y="143"/>
                    <a:pt x="2036" y="107"/>
                    <a:pt x="2036" y="71"/>
                  </a:cubicBezTo>
                  <a:cubicBezTo>
                    <a:pt x="2020" y="21"/>
                    <a:pt x="1968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99;p32"/>
            <p:cNvSpPr/>
            <p:nvPr/>
          </p:nvSpPr>
          <p:spPr>
            <a:xfrm>
              <a:off x="1813134" y="1444910"/>
              <a:ext cx="1231268" cy="733843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00;p32"/>
            <p:cNvSpPr/>
            <p:nvPr/>
          </p:nvSpPr>
          <p:spPr>
            <a:xfrm>
              <a:off x="1934606" y="853910"/>
              <a:ext cx="655619" cy="326730"/>
            </a:xfrm>
            <a:custGeom>
              <a:avLst/>
              <a:gdLst/>
              <a:ahLst/>
              <a:cxnLst/>
              <a:rect l="l" t="t" r="r" b="b"/>
              <a:pathLst>
                <a:path w="14265" h="7109" fill="none" extrusionOk="0">
                  <a:moveTo>
                    <a:pt x="0" y="7108"/>
                  </a:moveTo>
                  <a:cubicBezTo>
                    <a:pt x="858" y="4965"/>
                    <a:pt x="2406" y="3108"/>
                    <a:pt x="4358" y="1858"/>
                  </a:cubicBezTo>
                  <a:cubicBezTo>
                    <a:pt x="6311" y="619"/>
                    <a:pt x="8656" y="0"/>
                    <a:pt x="10966" y="131"/>
                  </a:cubicBezTo>
                  <a:cubicBezTo>
                    <a:pt x="11859" y="179"/>
                    <a:pt x="12812" y="369"/>
                    <a:pt x="13466" y="989"/>
                  </a:cubicBezTo>
                  <a:cubicBezTo>
                    <a:pt x="14097" y="1620"/>
                    <a:pt x="14264" y="2810"/>
                    <a:pt x="13585" y="3394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01;p32"/>
            <p:cNvSpPr/>
            <p:nvPr/>
          </p:nvSpPr>
          <p:spPr>
            <a:xfrm>
              <a:off x="2674425" y="2637112"/>
              <a:ext cx="581762" cy="665317"/>
            </a:xfrm>
            <a:custGeom>
              <a:avLst/>
              <a:gdLst/>
              <a:ahLst/>
              <a:cxnLst/>
              <a:rect l="l" t="t" r="r" b="b"/>
              <a:pathLst>
                <a:path w="12658" h="14476" extrusionOk="0">
                  <a:moveTo>
                    <a:pt x="2998" y="0"/>
                  </a:moveTo>
                  <a:cubicBezTo>
                    <a:pt x="2565" y="0"/>
                    <a:pt x="2125" y="109"/>
                    <a:pt x="1715" y="337"/>
                  </a:cubicBezTo>
                  <a:cubicBezTo>
                    <a:pt x="453" y="1040"/>
                    <a:pt x="1" y="2635"/>
                    <a:pt x="703" y="3873"/>
                  </a:cubicBezTo>
                  <a:lnTo>
                    <a:pt x="5585" y="12660"/>
                  </a:lnTo>
                  <a:cubicBezTo>
                    <a:pt x="5692" y="12839"/>
                    <a:pt x="5823" y="13029"/>
                    <a:pt x="5954" y="13196"/>
                  </a:cubicBezTo>
                  <a:cubicBezTo>
                    <a:pt x="6656" y="14038"/>
                    <a:pt x="7669" y="14475"/>
                    <a:pt x="8688" y="14475"/>
                  </a:cubicBezTo>
                  <a:cubicBezTo>
                    <a:pt x="9485" y="14475"/>
                    <a:pt x="10285" y="14208"/>
                    <a:pt x="10943" y="13660"/>
                  </a:cubicBezTo>
                  <a:cubicBezTo>
                    <a:pt x="12443" y="12410"/>
                    <a:pt x="12657" y="10172"/>
                    <a:pt x="11407" y="8671"/>
                  </a:cubicBezTo>
                  <a:lnTo>
                    <a:pt x="5001" y="944"/>
                  </a:lnTo>
                  <a:cubicBezTo>
                    <a:pt x="4500" y="337"/>
                    <a:pt x="3761" y="0"/>
                    <a:pt x="29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02;p32"/>
            <p:cNvSpPr/>
            <p:nvPr/>
          </p:nvSpPr>
          <p:spPr>
            <a:xfrm>
              <a:off x="2598912" y="2535035"/>
              <a:ext cx="291708" cy="274289"/>
            </a:xfrm>
            <a:custGeom>
              <a:avLst/>
              <a:gdLst/>
              <a:ahLst/>
              <a:cxnLst/>
              <a:rect l="l" t="t" r="r" b="b"/>
              <a:pathLst>
                <a:path w="6347" h="5968" extrusionOk="0">
                  <a:moveTo>
                    <a:pt x="4370" y="0"/>
                  </a:moveTo>
                  <a:cubicBezTo>
                    <a:pt x="4353" y="0"/>
                    <a:pt x="4337" y="4"/>
                    <a:pt x="4323" y="10"/>
                  </a:cubicBezTo>
                  <a:cubicBezTo>
                    <a:pt x="3882" y="224"/>
                    <a:pt x="4001" y="1332"/>
                    <a:pt x="4001" y="1332"/>
                  </a:cubicBezTo>
                  <a:cubicBezTo>
                    <a:pt x="4001" y="1332"/>
                    <a:pt x="3005" y="1169"/>
                    <a:pt x="2099" y="1169"/>
                  </a:cubicBezTo>
                  <a:cubicBezTo>
                    <a:pt x="1534" y="1169"/>
                    <a:pt x="1004" y="1233"/>
                    <a:pt x="775" y="1439"/>
                  </a:cubicBezTo>
                  <a:cubicBezTo>
                    <a:pt x="155" y="2022"/>
                    <a:pt x="703" y="2570"/>
                    <a:pt x="703" y="2570"/>
                  </a:cubicBezTo>
                  <a:cubicBezTo>
                    <a:pt x="703" y="2570"/>
                    <a:pt x="1" y="3034"/>
                    <a:pt x="620" y="3880"/>
                  </a:cubicBezTo>
                  <a:cubicBezTo>
                    <a:pt x="620" y="3880"/>
                    <a:pt x="24" y="4582"/>
                    <a:pt x="739" y="5154"/>
                  </a:cubicBezTo>
                  <a:cubicBezTo>
                    <a:pt x="1586" y="5815"/>
                    <a:pt x="2309" y="5967"/>
                    <a:pt x="2795" y="5967"/>
                  </a:cubicBezTo>
                  <a:cubicBezTo>
                    <a:pt x="3211" y="5967"/>
                    <a:pt x="3453" y="5856"/>
                    <a:pt x="3453" y="5856"/>
                  </a:cubicBezTo>
                  <a:lnTo>
                    <a:pt x="6347" y="2844"/>
                  </a:lnTo>
                  <a:cubicBezTo>
                    <a:pt x="6347" y="2844"/>
                    <a:pt x="4875" y="0"/>
                    <a:pt x="437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03;p32"/>
            <p:cNvSpPr/>
            <p:nvPr/>
          </p:nvSpPr>
          <p:spPr>
            <a:xfrm>
              <a:off x="1916544" y="2360846"/>
              <a:ext cx="355179" cy="934780"/>
            </a:xfrm>
            <a:custGeom>
              <a:avLst/>
              <a:gdLst/>
              <a:ahLst/>
              <a:cxnLst/>
              <a:rect l="l" t="t" r="r" b="b"/>
              <a:pathLst>
                <a:path w="7728" h="20339" extrusionOk="0">
                  <a:moveTo>
                    <a:pt x="4189" y="0"/>
                  </a:moveTo>
                  <a:cubicBezTo>
                    <a:pt x="3952" y="0"/>
                    <a:pt x="3693" y="24"/>
                    <a:pt x="3441" y="85"/>
                  </a:cubicBezTo>
                  <a:cubicBezTo>
                    <a:pt x="2250" y="381"/>
                    <a:pt x="1840" y="1010"/>
                    <a:pt x="2084" y="1010"/>
                  </a:cubicBezTo>
                  <a:cubicBezTo>
                    <a:pt x="2136" y="1010"/>
                    <a:pt x="2215" y="983"/>
                    <a:pt x="2322" y="919"/>
                  </a:cubicBezTo>
                  <a:cubicBezTo>
                    <a:pt x="2322" y="919"/>
                    <a:pt x="3072" y="1086"/>
                    <a:pt x="3287" y="1240"/>
                  </a:cubicBezTo>
                  <a:cubicBezTo>
                    <a:pt x="3501" y="1407"/>
                    <a:pt x="3727" y="1836"/>
                    <a:pt x="3858" y="2133"/>
                  </a:cubicBezTo>
                  <a:cubicBezTo>
                    <a:pt x="3989" y="2431"/>
                    <a:pt x="4096" y="2741"/>
                    <a:pt x="4180" y="3086"/>
                  </a:cubicBezTo>
                  <a:cubicBezTo>
                    <a:pt x="4346" y="3776"/>
                    <a:pt x="4442" y="4515"/>
                    <a:pt x="4465" y="5277"/>
                  </a:cubicBezTo>
                  <a:cubicBezTo>
                    <a:pt x="4501" y="6050"/>
                    <a:pt x="4453" y="6836"/>
                    <a:pt x="4406" y="7622"/>
                  </a:cubicBezTo>
                  <a:cubicBezTo>
                    <a:pt x="4358" y="8027"/>
                    <a:pt x="4346" y="8432"/>
                    <a:pt x="4287" y="8837"/>
                  </a:cubicBezTo>
                  <a:lnTo>
                    <a:pt x="4215" y="9444"/>
                  </a:lnTo>
                  <a:lnTo>
                    <a:pt x="4120" y="9991"/>
                  </a:lnTo>
                  <a:lnTo>
                    <a:pt x="4084" y="10265"/>
                  </a:lnTo>
                  <a:lnTo>
                    <a:pt x="4001" y="10527"/>
                  </a:lnTo>
                  <a:cubicBezTo>
                    <a:pt x="3965" y="10706"/>
                    <a:pt x="3918" y="10896"/>
                    <a:pt x="3870" y="11075"/>
                  </a:cubicBezTo>
                  <a:cubicBezTo>
                    <a:pt x="3739" y="11432"/>
                    <a:pt x="3668" y="11813"/>
                    <a:pt x="3513" y="12182"/>
                  </a:cubicBezTo>
                  <a:cubicBezTo>
                    <a:pt x="3263" y="12920"/>
                    <a:pt x="2953" y="13659"/>
                    <a:pt x="2608" y="14385"/>
                  </a:cubicBezTo>
                  <a:cubicBezTo>
                    <a:pt x="2263" y="15111"/>
                    <a:pt x="1882" y="15837"/>
                    <a:pt x="1477" y="16552"/>
                  </a:cubicBezTo>
                  <a:lnTo>
                    <a:pt x="846" y="17623"/>
                  </a:lnTo>
                  <a:lnTo>
                    <a:pt x="227" y="18671"/>
                  </a:lnTo>
                  <a:lnTo>
                    <a:pt x="227" y="18742"/>
                  </a:lnTo>
                  <a:cubicBezTo>
                    <a:pt x="1" y="19100"/>
                    <a:pt x="12" y="19588"/>
                    <a:pt x="286" y="19945"/>
                  </a:cubicBezTo>
                  <a:cubicBezTo>
                    <a:pt x="484" y="20204"/>
                    <a:pt x="772" y="20339"/>
                    <a:pt x="1063" y="20339"/>
                  </a:cubicBezTo>
                  <a:cubicBezTo>
                    <a:pt x="1279" y="20339"/>
                    <a:pt x="1496" y="20264"/>
                    <a:pt x="1679" y="20112"/>
                  </a:cubicBezTo>
                  <a:cubicBezTo>
                    <a:pt x="2072" y="19802"/>
                    <a:pt x="2382" y="19504"/>
                    <a:pt x="2691" y="19171"/>
                  </a:cubicBezTo>
                  <a:cubicBezTo>
                    <a:pt x="2858" y="19016"/>
                    <a:pt x="3013" y="18850"/>
                    <a:pt x="3156" y="18683"/>
                  </a:cubicBezTo>
                  <a:cubicBezTo>
                    <a:pt x="3310" y="18516"/>
                    <a:pt x="3453" y="18361"/>
                    <a:pt x="3608" y="18183"/>
                  </a:cubicBezTo>
                  <a:cubicBezTo>
                    <a:pt x="4180" y="17480"/>
                    <a:pt x="4739" y="16754"/>
                    <a:pt x="5227" y="15956"/>
                  </a:cubicBezTo>
                  <a:cubicBezTo>
                    <a:pt x="5716" y="15171"/>
                    <a:pt x="6180" y="14349"/>
                    <a:pt x="6537" y="13456"/>
                  </a:cubicBezTo>
                  <a:cubicBezTo>
                    <a:pt x="6728" y="13028"/>
                    <a:pt x="6882" y="12563"/>
                    <a:pt x="7037" y="12111"/>
                  </a:cubicBezTo>
                  <a:cubicBezTo>
                    <a:pt x="7097" y="11873"/>
                    <a:pt x="7180" y="11634"/>
                    <a:pt x="7240" y="11396"/>
                  </a:cubicBezTo>
                  <a:lnTo>
                    <a:pt x="7323" y="11039"/>
                  </a:lnTo>
                  <a:cubicBezTo>
                    <a:pt x="7359" y="10920"/>
                    <a:pt x="7371" y="10777"/>
                    <a:pt x="7394" y="10670"/>
                  </a:cubicBezTo>
                  <a:lnTo>
                    <a:pt x="7537" y="9920"/>
                  </a:lnTo>
                  <a:cubicBezTo>
                    <a:pt x="7561" y="9682"/>
                    <a:pt x="7573" y="9456"/>
                    <a:pt x="7609" y="9218"/>
                  </a:cubicBezTo>
                  <a:cubicBezTo>
                    <a:pt x="7668" y="8753"/>
                    <a:pt x="7680" y="8289"/>
                    <a:pt x="7716" y="7801"/>
                  </a:cubicBezTo>
                  <a:cubicBezTo>
                    <a:pt x="7728" y="6860"/>
                    <a:pt x="7692" y="5884"/>
                    <a:pt x="7549" y="4919"/>
                  </a:cubicBezTo>
                  <a:cubicBezTo>
                    <a:pt x="7382" y="3931"/>
                    <a:pt x="7132" y="2955"/>
                    <a:pt x="6668" y="2014"/>
                  </a:cubicBezTo>
                  <a:cubicBezTo>
                    <a:pt x="6442" y="1550"/>
                    <a:pt x="6144" y="1097"/>
                    <a:pt x="5811" y="681"/>
                  </a:cubicBezTo>
                  <a:cubicBezTo>
                    <a:pt x="5668" y="490"/>
                    <a:pt x="5358" y="288"/>
                    <a:pt x="5096" y="145"/>
                  </a:cubicBezTo>
                  <a:cubicBezTo>
                    <a:pt x="5003" y="83"/>
                    <a:pt x="4635" y="0"/>
                    <a:pt x="4189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04;p32"/>
            <p:cNvSpPr/>
            <p:nvPr/>
          </p:nvSpPr>
          <p:spPr>
            <a:xfrm>
              <a:off x="1668130" y="2631367"/>
              <a:ext cx="581716" cy="671062"/>
            </a:xfrm>
            <a:custGeom>
              <a:avLst/>
              <a:gdLst/>
              <a:ahLst/>
              <a:cxnLst/>
              <a:rect l="l" t="t" r="r" b="b"/>
              <a:pathLst>
                <a:path w="12657" h="14601" extrusionOk="0">
                  <a:moveTo>
                    <a:pt x="9407" y="1"/>
                  </a:moveTo>
                  <a:cubicBezTo>
                    <a:pt x="8844" y="1"/>
                    <a:pt x="8326" y="221"/>
                    <a:pt x="7906" y="724"/>
                  </a:cubicBezTo>
                  <a:lnTo>
                    <a:pt x="1250" y="8796"/>
                  </a:lnTo>
                  <a:cubicBezTo>
                    <a:pt x="0" y="10297"/>
                    <a:pt x="214" y="12535"/>
                    <a:pt x="1715" y="13785"/>
                  </a:cubicBezTo>
                  <a:cubicBezTo>
                    <a:pt x="2373" y="14333"/>
                    <a:pt x="3172" y="14600"/>
                    <a:pt x="3969" y="14600"/>
                  </a:cubicBezTo>
                  <a:cubicBezTo>
                    <a:pt x="4988" y="14600"/>
                    <a:pt x="6001" y="14163"/>
                    <a:pt x="6703" y="13321"/>
                  </a:cubicBezTo>
                  <a:cubicBezTo>
                    <a:pt x="6834" y="13154"/>
                    <a:pt x="6965" y="12964"/>
                    <a:pt x="7072" y="12785"/>
                  </a:cubicBezTo>
                  <a:lnTo>
                    <a:pt x="11954" y="3998"/>
                  </a:lnTo>
                  <a:cubicBezTo>
                    <a:pt x="12656" y="2760"/>
                    <a:pt x="12204" y="1165"/>
                    <a:pt x="10942" y="462"/>
                  </a:cubicBezTo>
                  <a:cubicBezTo>
                    <a:pt x="10421" y="168"/>
                    <a:pt x="9897" y="1"/>
                    <a:pt x="940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05;p32"/>
            <p:cNvSpPr/>
            <p:nvPr/>
          </p:nvSpPr>
          <p:spPr>
            <a:xfrm>
              <a:off x="2030893" y="2535035"/>
              <a:ext cx="291203" cy="274289"/>
            </a:xfrm>
            <a:custGeom>
              <a:avLst/>
              <a:gdLst/>
              <a:ahLst/>
              <a:cxnLst/>
              <a:rect l="l" t="t" r="r" b="b"/>
              <a:pathLst>
                <a:path w="6336" h="5968" extrusionOk="0">
                  <a:moveTo>
                    <a:pt x="1978" y="0"/>
                  </a:moveTo>
                  <a:cubicBezTo>
                    <a:pt x="1473" y="0"/>
                    <a:pt x="1" y="2844"/>
                    <a:pt x="1" y="2844"/>
                  </a:cubicBezTo>
                  <a:lnTo>
                    <a:pt x="2882" y="5856"/>
                  </a:lnTo>
                  <a:cubicBezTo>
                    <a:pt x="2882" y="5856"/>
                    <a:pt x="3127" y="5967"/>
                    <a:pt x="3546" y="5967"/>
                  </a:cubicBezTo>
                  <a:cubicBezTo>
                    <a:pt x="4035" y="5967"/>
                    <a:pt x="4761" y="5815"/>
                    <a:pt x="5609" y="5154"/>
                  </a:cubicBezTo>
                  <a:cubicBezTo>
                    <a:pt x="6323" y="4582"/>
                    <a:pt x="5728" y="3880"/>
                    <a:pt x="5728" y="3880"/>
                  </a:cubicBezTo>
                  <a:cubicBezTo>
                    <a:pt x="6335" y="3034"/>
                    <a:pt x="5645" y="2570"/>
                    <a:pt x="5645" y="2570"/>
                  </a:cubicBezTo>
                  <a:cubicBezTo>
                    <a:pt x="5645" y="2570"/>
                    <a:pt x="6192" y="2022"/>
                    <a:pt x="5561" y="1439"/>
                  </a:cubicBezTo>
                  <a:cubicBezTo>
                    <a:pt x="5332" y="1233"/>
                    <a:pt x="4804" y="1169"/>
                    <a:pt x="4240" y="1169"/>
                  </a:cubicBezTo>
                  <a:cubicBezTo>
                    <a:pt x="3338" y="1169"/>
                    <a:pt x="2346" y="1332"/>
                    <a:pt x="2346" y="1332"/>
                  </a:cubicBezTo>
                  <a:cubicBezTo>
                    <a:pt x="2346" y="1332"/>
                    <a:pt x="2466" y="224"/>
                    <a:pt x="2025" y="10"/>
                  </a:cubicBezTo>
                  <a:cubicBezTo>
                    <a:pt x="2010" y="4"/>
                    <a:pt x="1995" y="0"/>
                    <a:pt x="19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06;p32"/>
            <p:cNvSpPr/>
            <p:nvPr/>
          </p:nvSpPr>
          <p:spPr>
            <a:xfrm>
              <a:off x="2003546" y="4405377"/>
              <a:ext cx="388454" cy="253194"/>
            </a:xfrm>
            <a:custGeom>
              <a:avLst/>
              <a:gdLst/>
              <a:ahLst/>
              <a:cxnLst/>
              <a:rect l="l" t="t" r="r" b="b"/>
              <a:pathLst>
                <a:path w="8452" h="5509" extrusionOk="0">
                  <a:moveTo>
                    <a:pt x="3051" y="1"/>
                  </a:moveTo>
                  <a:cubicBezTo>
                    <a:pt x="852" y="1"/>
                    <a:pt x="1096" y="2463"/>
                    <a:pt x="1096" y="2463"/>
                  </a:cubicBezTo>
                  <a:cubicBezTo>
                    <a:pt x="822" y="2463"/>
                    <a:pt x="786" y="2475"/>
                    <a:pt x="120" y="2618"/>
                  </a:cubicBezTo>
                  <a:cubicBezTo>
                    <a:pt x="548" y="3547"/>
                    <a:pt x="429" y="4487"/>
                    <a:pt x="1" y="5368"/>
                  </a:cubicBezTo>
                  <a:cubicBezTo>
                    <a:pt x="1264" y="5472"/>
                    <a:pt x="2477" y="5509"/>
                    <a:pt x="3568" y="5509"/>
                  </a:cubicBezTo>
                  <a:cubicBezTo>
                    <a:pt x="6385" y="5509"/>
                    <a:pt x="8395" y="5261"/>
                    <a:pt x="8395" y="5261"/>
                  </a:cubicBezTo>
                  <a:lnTo>
                    <a:pt x="8442" y="2297"/>
                  </a:lnTo>
                  <a:cubicBezTo>
                    <a:pt x="8452" y="1361"/>
                    <a:pt x="7680" y="662"/>
                    <a:pt x="6821" y="662"/>
                  </a:cubicBezTo>
                  <a:cubicBezTo>
                    <a:pt x="6609" y="662"/>
                    <a:pt x="6392" y="705"/>
                    <a:pt x="6180" y="796"/>
                  </a:cubicBezTo>
                  <a:cubicBezTo>
                    <a:pt x="5489" y="1089"/>
                    <a:pt x="5270" y="1475"/>
                    <a:pt x="5173" y="1748"/>
                  </a:cubicBezTo>
                  <a:lnTo>
                    <a:pt x="5173" y="1748"/>
                  </a:lnTo>
                  <a:cubicBezTo>
                    <a:pt x="5172" y="1747"/>
                    <a:pt x="5172" y="1747"/>
                    <a:pt x="5172" y="1747"/>
                  </a:cubicBezTo>
                  <a:cubicBezTo>
                    <a:pt x="5171" y="1747"/>
                    <a:pt x="5170" y="1748"/>
                    <a:pt x="5169" y="1750"/>
                  </a:cubicBezTo>
                  <a:lnTo>
                    <a:pt x="5169" y="1750"/>
                  </a:lnTo>
                  <a:cubicBezTo>
                    <a:pt x="5231" y="1199"/>
                    <a:pt x="4588" y="117"/>
                    <a:pt x="3299" y="11"/>
                  </a:cubicBezTo>
                  <a:cubicBezTo>
                    <a:pt x="3213" y="4"/>
                    <a:pt x="3131" y="1"/>
                    <a:pt x="305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07;p32"/>
            <p:cNvSpPr/>
            <p:nvPr/>
          </p:nvSpPr>
          <p:spPr>
            <a:xfrm>
              <a:off x="1878260" y="4528412"/>
              <a:ext cx="513327" cy="167570"/>
            </a:xfrm>
            <a:custGeom>
              <a:avLst/>
              <a:gdLst/>
              <a:ahLst/>
              <a:cxnLst/>
              <a:rect l="l" t="t" r="r" b="b"/>
              <a:pathLst>
                <a:path w="11169" h="3646" extrusionOk="0">
                  <a:moveTo>
                    <a:pt x="2893" y="1"/>
                  </a:moveTo>
                  <a:cubicBezTo>
                    <a:pt x="0" y="560"/>
                    <a:pt x="512" y="2382"/>
                    <a:pt x="512" y="2382"/>
                  </a:cubicBezTo>
                  <a:cubicBezTo>
                    <a:pt x="524" y="2382"/>
                    <a:pt x="536" y="2382"/>
                    <a:pt x="536" y="2394"/>
                  </a:cubicBezTo>
                  <a:cubicBezTo>
                    <a:pt x="512" y="2584"/>
                    <a:pt x="655" y="3072"/>
                    <a:pt x="655" y="3072"/>
                  </a:cubicBezTo>
                  <a:cubicBezTo>
                    <a:pt x="2345" y="3511"/>
                    <a:pt x="4305" y="3645"/>
                    <a:pt x="6071" y="3645"/>
                  </a:cubicBezTo>
                  <a:cubicBezTo>
                    <a:pt x="8861" y="3645"/>
                    <a:pt x="11168" y="3311"/>
                    <a:pt x="11168" y="3311"/>
                  </a:cubicBezTo>
                  <a:lnTo>
                    <a:pt x="11168" y="2644"/>
                  </a:lnTo>
                  <a:cubicBezTo>
                    <a:pt x="11168" y="2644"/>
                    <a:pt x="9565" y="2805"/>
                    <a:pt x="7251" y="2805"/>
                  </a:cubicBezTo>
                  <a:cubicBezTo>
                    <a:pt x="5953" y="2805"/>
                    <a:pt x="4432" y="2754"/>
                    <a:pt x="2846" y="2596"/>
                  </a:cubicBezTo>
                  <a:cubicBezTo>
                    <a:pt x="3215" y="1763"/>
                    <a:pt x="3286" y="870"/>
                    <a:pt x="2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08;p32"/>
            <p:cNvSpPr/>
            <p:nvPr/>
          </p:nvSpPr>
          <p:spPr>
            <a:xfrm>
              <a:off x="2264553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09;p32"/>
            <p:cNvSpPr/>
            <p:nvPr/>
          </p:nvSpPr>
          <p:spPr>
            <a:xfrm>
              <a:off x="2047898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179" y="0"/>
                  </a:moveTo>
                  <a:cubicBezTo>
                    <a:pt x="107" y="0"/>
                    <a:pt x="36" y="60"/>
                    <a:pt x="12" y="131"/>
                  </a:cubicBezTo>
                  <a:cubicBezTo>
                    <a:pt x="0" y="214"/>
                    <a:pt x="60" y="298"/>
                    <a:pt x="155" y="298"/>
                  </a:cubicBezTo>
                  <a:lnTo>
                    <a:pt x="2786" y="476"/>
                  </a:lnTo>
                  <a:lnTo>
                    <a:pt x="2798" y="476"/>
                  </a:lnTo>
                  <a:cubicBezTo>
                    <a:pt x="2869" y="476"/>
                    <a:pt x="2953" y="417"/>
                    <a:pt x="2953" y="333"/>
                  </a:cubicBezTo>
                  <a:cubicBezTo>
                    <a:pt x="2965" y="250"/>
                    <a:pt x="2905" y="179"/>
                    <a:pt x="2810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10;p32"/>
            <p:cNvSpPr/>
            <p:nvPr/>
          </p:nvSpPr>
          <p:spPr>
            <a:xfrm>
              <a:off x="1994814" y="4393795"/>
              <a:ext cx="198134" cy="116049"/>
            </a:xfrm>
            <a:custGeom>
              <a:avLst/>
              <a:gdLst/>
              <a:ahLst/>
              <a:cxnLst/>
              <a:rect l="l" t="t" r="r" b="b"/>
              <a:pathLst>
                <a:path w="4311" h="2525" extrusionOk="0">
                  <a:moveTo>
                    <a:pt x="1405" y="286"/>
                  </a:moveTo>
                  <a:cubicBezTo>
                    <a:pt x="1441" y="286"/>
                    <a:pt x="1465" y="310"/>
                    <a:pt x="1488" y="322"/>
                  </a:cubicBezTo>
                  <a:cubicBezTo>
                    <a:pt x="1548" y="370"/>
                    <a:pt x="1584" y="441"/>
                    <a:pt x="1631" y="501"/>
                  </a:cubicBezTo>
                  <a:cubicBezTo>
                    <a:pt x="1798" y="787"/>
                    <a:pt x="1869" y="1084"/>
                    <a:pt x="1941" y="1394"/>
                  </a:cubicBezTo>
                  <a:cubicBezTo>
                    <a:pt x="1941" y="1513"/>
                    <a:pt x="1977" y="1620"/>
                    <a:pt x="2000" y="1715"/>
                  </a:cubicBezTo>
                  <a:lnTo>
                    <a:pt x="1965" y="1680"/>
                  </a:lnTo>
                  <a:cubicBezTo>
                    <a:pt x="1703" y="1346"/>
                    <a:pt x="1500" y="965"/>
                    <a:pt x="1369" y="560"/>
                  </a:cubicBezTo>
                  <a:cubicBezTo>
                    <a:pt x="1322" y="441"/>
                    <a:pt x="1322" y="334"/>
                    <a:pt x="1369" y="310"/>
                  </a:cubicBezTo>
                  <a:cubicBezTo>
                    <a:pt x="1381" y="310"/>
                    <a:pt x="1393" y="286"/>
                    <a:pt x="1405" y="286"/>
                  </a:cubicBezTo>
                  <a:close/>
                  <a:moveTo>
                    <a:pt x="488" y="1025"/>
                  </a:moveTo>
                  <a:cubicBezTo>
                    <a:pt x="595" y="1025"/>
                    <a:pt x="691" y="1084"/>
                    <a:pt x="798" y="1144"/>
                  </a:cubicBezTo>
                  <a:cubicBezTo>
                    <a:pt x="1143" y="1346"/>
                    <a:pt x="1453" y="1584"/>
                    <a:pt x="1738" y="1870"/>
                  </a:cubicBezTo>
                  <a:cubicBezTo>
                    <a:pt x="1750" y="1894"/>
                    <a:pt x="1774" y="1906"/>
                    <a:pt x="1798" y="1941"/>
                  </a:cubicBezTo>
                  <a:cubicBezTo>
                    <a:pt x="1346" y="1846"/>
                    <a:pt x="869" y="1632"/>
                    <a:pt x="488" y="1299"/>
                  </a:cubicBezTo>
                  <a:cubicBezTo>
                    <a:pt x="357" y="1215"/>
                    <a:pt x="322" y="1156"/>
                    <a:pt x="334" y="1108"/>
                  </a:cubicBezTo>
                  <a:cubicBezTo>
                    <a:pt x="334" y="1060"/>
                    <a:pt x="417" y="1025"/>
                    <a:pt x="488" y="1025"/>
                  </a:cubicBezTo>
                  <a:close/>
                  <a:moveTo>
                    <a:pt x="1374" y="1"/>
                  </a:moveTo>
                  <a:cubicBezTo>
                    <a:pt x="1292" y="1"/>
                    <a:pt x="1215" y="25"/>
                    <a:pt x="1155" y="72"/>
                  </a:cubicBezTo>
                  <a:cubicBezTo>
                    <a:pt x="1048" y="144"/>
                    <a:pt x="965" y="322"/>
                    <a:pt x="1072" y="644"/>
                  </a:cubicBezTo>
                  <a:cubicBezTo>
                    <a:pt x="1107" y="798"/>
                    <a:pt x="1167" y="929"/>
                    <a:pt x="1226" y="1084"/>
                  </a:cubicBezTo>
                  <a:cubicBezTo>
                    <a:pt x="1143" y="1001"/>
                    <a:pt x="1036" y="941"/>
                    <a:pt x="929" y="882"/>
                  </a:cubicBezTo>
                  <a:cubicBezTo>
                    <a:pt x="798" y="810"/>
                    <a:pt x="655" y="727"/>
                    <a:pt x="476" y="727"/>
                  </a:cubicBezTo>
                  <a:cubicBezTo>
                    <a:pt x="274" y="727"/>
                    <a:pt x="60" y="858"/>
                    <a:pt x="24" y="1084"/>
                  </a:cubicBezTo>
                  <a:cubicBezTo>
                    <a:pt x="0" y="1322"/>
                    <a:pt x="203" y="1477"/>
                    <a:pt x="274" y="1537"/>
                  </a:cubicBezTo>
                  <a:cubicBezTo>
                    <a:pt x="536" y="1751"/>
                    <a:pt x="869" y="1953"/>
                    <a:pt x="1250" y="2096"/>
                  </a:cubicBezTo>
                  <a:cubicBezTo>
                    <a:pt x="1226" y="2180"/>
                    <a:pt x="1310" y="2251"/>
                    <a:pt x="1381" y="2251"/>
                  </a:cubicBezTo>
                  <a:lnTo>
                    <a:pt x="2167" y="2334"/>
                  </a:lnTo>
                  <a:cubicBezTo>
                    <a:pt x="2203" y="2346"/>
                    <a:pt x="2215" y="2358"/>
                    <a:pt x="2239" y="2358"/>
                  </a:cubicBezTo>
                  <a:cubicBezTo>
                    <a:pt x="2262" y="2358"/>
                    <a:pt x="2286" y="2358"/>
                    <a:pt x="2298" y="2346"/>
                  </a:cubicBezTo>
                  <a:lnTo>
                    <a:pt x="4132" y="2525"/>
                  </a:lnTo>
                  <a:lnTo>
                    <a:pt x="4144" y="2525"/>
                  </a:lnTo>
                  <a:cubicBezTo>
                    <a:pt x="4227" y="2525"/>
                    <a:pt x="4298" y="2465"/>
                    <a:pt x="4298" y="2394"/>
                  </a:cubicBezTo>
                  <a:cubicBezTo>
                    <a:pt x="4310" y="2299"/>
                    <a:pt x="4239" y="2227"/>
                    <a:pt x="4167" y="2227"/>
                  </a:cubicBezTo>
                  <a:lnTo>
                    <a:pt x="2441" y="2061"/>
                  </a:lnTo>
                  <a:cubicBezTo>
                    <a:pt x="2334" y="1834"/>
                    <a:pt x="2274" y="1584"/>
                    <a:pt x="2215" y="1334"/>
                  </a:cubicBezTo>
                  <a:cubicBezTo>
                    <a:pt x="2143" y="1001"/>
                    <a:pt x="2060" y="667"/>
                    <a:pt x="1869" y="346"/>
                  </a:cubicBezTo>
                  <a:cubicBezTo>
                    <a:pt x="1810" y="251"/>
                    <a:pt x="1738" y="144"/>
                    <a:pt x="1619" y="72"/>
                  </a:cubicBezTo>
                  <a:cubicBezTo>
                    <a:pt x="1542" y="25"/>
                    <a:pt x="1456" y="1"/>
                    <a:pt x="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11;p32"/>
            <p:cNvSpPr/>
            <p:nvPr/>
          </p:nvSpPr>
          <p:spPr>
            <a:xfrm>
              <a:off x="2521975" y="4405377"/>
              <a:ext cx="388362" cy="253194"/>
            </a:xfrm>
            <a:custGeom>
              <a:avLst/>
              <a:gdLst/>
              <a:ahLst/>
              <a:cxnLst/>
              <a:rect l="l" t="t" r="r" b="b"/>
              <a:pathLst>
                <a:path w="8450" h="5509" extrusionOk="0">
                  <a:moveTo>
                    <a:pt x="5399" y="1"/>
                  </a:moveTo>
                  <a:cubicBezTo>
                    <a:pt x="5319" y="1"/>
                    <a:pt x="5237" y="4"/>
                    <a:pt x="5151" y="11"/>
                  </a:cubicBezTo>
                  <a:cubicBezTo>
                    <a:pt x="3860" y="117"/>
                    <a:pt x="3217" y="1203"/>
                    <a:pt x="3293" y="1753"/>
                  </a:cubicBezTo>
                  <a:lnTo>
                    <a:pt x="3293" y="1753"/>
                  </a:lnTo>
                  <a:cubicBezTo>
                    <a:pt x="3292" y="1750"/>
                    <a:pt x="3290" y="1748"/>
                    <a:pt x="3289" y="1748"/>
                  </a:cubicBezTo>
                  <a:lnTo>
                    <a:pt x="3289" y="1748"/>
                  </a:lnTo>
                  <a:cubicBezTo>
                    <a:pt x="3180" y="1475"/>
                    <a:pt x="2961" y="1089"/>
                    <a:pt x="2282" y="796"/>
                  </a:cubicBezTo>
                  <a:cubicBezTo>
                    <a:pt x="2070" y="705"/>
                    <a:pt x="1852" y="662"/>
                    <a:pt x="1640" y="662"/>
                  </a:cubicBezTo>
                  <a:cubicBezTo>
                    <a:pt x="778" y="662"/>
                    <a:pt x="1" y="1361"/>
                    <a:pt x="20" y="2297"/>
                  </a:cubicBezTo>
                  <a:lnTo>
                    <a:pt x="55" y="5261"/>
                  </a:lnTo>
                  <a:cubicBezTo>
                    <a:pt x="55" y="5261"/>
                    <a:pt x="2065" y="5509"/>
                    <a:pt x="4882" y="5509"/>
                  </a:cubicBezTo>
                  <a:cubicBezTo>
                    <a:pt x="5973" y="5509"/>
                    <a:pt x="7186" y="5472"/>
                    <a:pt x="8449" y="5368"/>
                  </a:cubicBezTo>
                  <a:cubicBezTo>
                    <a:pt x="8021" y="4487"/>
                    <a:pt x="7902" y="3547"/>
                    <a:pt x="8330" y="2618"/>
                  </a:cubicBezTo>
                  <a:cubicBezTo>
                    <a:pt x="7663" y="2475"/>
                    <a:pt x="7628" y="2463"/>
                    <a:pt x="7354" y="2463"/>
                  </a:cubicBezTo>
                  <a:cubicBezTo>
                    <a:pt x="7354" y="2463"/>
                    <a:pt x="7598" y="1"/>
                    <a:pt x="5399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12;p32"/>
            <p:cNvSpPr/>
            <p:nvPr/>
          </p:nvSpPr>
          <p:spPr>
            <a:xfrm>
              <a:off x="2568257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13;p32"/>
            <p:cNvSpPr/>
            <p:nvPr/>
          </p:nvSpPr>
          <p:spPr>
            <a:xfrm>
              <a:off x="2522849" y="4528963"/>
              <a:ext cx="512776" cy="167570"/>
            </a:xfrm>
            <a:custGeom>
              <a:avLst/>
              <a:gdLst/>
              <a:ahLst/>
              <a:cxnLst/>
              <a:rect l="l" t="t" r="r" b="b"/>
              <a:pathLst>
                <a:path w="11157" h="3646" extrusionOk="0">
                  <a:moveTo>
                    <a:pt x="8276" y="1"/>
                  </a:moveTo>
                  <a:lnTo>
                    <a:pt x="8276" y="1"/>
                  </a:lnTo>
                  <a:cubicBezTo>
                    <a:pt x="7871" y="882"/>
                    <a:pt x="7942" y="1751"/>
                    <a:pt x="8311" y="2608"/>
                  </a:cubicBezTo>
                  <a:cubicBezTo>
                    <a:pt x="6752" y="2759"/>
                    <a:pt x="5258" y="2808"/>
                    <a:pt x="3978" y="2808"/>
                  </a:cubicBezTo>
                  <a:cubicBezTo>
                    <a:pt x="1631" y="2808"/>
                    <a:pt x="1" y="2644"/>
                    <a:pt x="1" y="2644"/>
                  </a:cubicBezTo>
                  <a:lnTo>
                    <a:pt x="1" y="3310"/>
                  </a:lnTo>
                  <a:cubicBezTo>
                    <a:pt x="1" y="3310"/>
                    <a:pt x="2304" y="3645"/>
                    <a:pt x="5090" y="3645"/>
                  </a:cubicBezTo>
                  <a:cubicBezTo>
                    <a:pt x="6854" y="3645"/>
                    <a:pt x="8812" y="3511"/>
                    <a:pt x="10502" y="3072"/>
                  </a:cubicBezTo>
                  <a:cubicBezTo>
                    <a:pt x="10502" y="3072"/>
                    <a:pt x="10657" y="2584"/>
                    <a:pt x="10621" y="2394"/>
                  </a:cubicBezTo>
                  <a:cubicBezTo>
                    <a:pt x="10633" y="2394"/>
                    <a:pt x="10657" y="2394"/>
                    <a:pt x="10657" y="2382"/>
                  </a:cubicBezTo>
                  <a:cubicBezTo>
                    <a:pt x="10657" y="2370"/>
                    <a:pt x="11157" y="560"/>
                    <a:pt x="8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14;p32"/>
            <p:cNvSpPr/>
            <p:nvPr/>
          </p:nvSpPr>
          <p:spPr>
            <a:xfrm>
              <a:off x="2729714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2786" y="0"/>
                  </a:moveTo>
                  <a:lnTo>
                    <a:pt x="155" y="179"/>
                  </a:lnTo>
                  <a:cubicBezTo>
                    <a:pt x="60" y="179"/>
                    <a:pt x="0" y="250"/>
                    <a:pt x="24" y="333"/>
                  </a:cubicBezTo>
                  <a:cubicBezTo>
                    <a:pt x="24" y="417"/>
                    <a:pt x="95" y="476"/>
                    <a:pt x="167" y="476"/>
                  </a:cubicBezTo>
                  <a:lnTo>
                    <a:pt x="179" y="476"/>
                  </a:lnTo>
                  <a:lnTo>
                    <a:pt x="2822" y="298"/>
                  </a:lnTo>
                  <a:cubicBezTo>
                    <a:pt x="2905" y="298"/>
                    <a:pt x="2965" y="214"/>
                    <a:pt x="2953" y="131"/>
                  </a:cubicBezTo>
                  <a:cubicBezTo>
                    <a:pt x="2941" y="60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15;p32"/>
            <p:cNvSpPr/>
            <p:nvPr/>
          </p:nvSpPr>
          <p:spPr>
            <a:xfrm>
              <a:off x="2720385" y="4393381"/>
              <a:ext cx="197582" cy="116463"/>
            </a:xfrm>
            <a:custGeom>
              <a:avLst/>
              <a:gdLst/>
              <a:ahLst/>
              <a:cxnLst/>
              <a:rect l="l" t="t" r="r" b="b"/>
              <a:pathLst>
                <a:path w="4299" h="2534" extrusionOk="0">
                  <a:moveTo>
                    <a:pt x="2930" y="307"/>
                  </a:moveTo>
                  <a:cubicBezTo>
                    <a:pt x="2942" y="307"/>
                    <a:pt x="2965" y="307"/>
                    <a:pt x="2977" y="331"/>
                  </a:cubicBezTo>
                  <a:cubicBezTo>
                    <a:pt x="3001" y="355"/>
                    <a:pt x="3001" y="450"/>
                    <a:pt x="2977" y="581"/>
                  </a:cubicBezTo>
                  <a:cubicBezTo>
                    <a:pt x="2846" y="986"/>
                    <a:pt x="2644" y="1355"/>
                    <a:pt x="2382" y="1700"/>
                  </a:cubicBezTo>
                  <a:lnTo>
                    <a:pt x="2334" y="1748"/>
                  </a:lnTo>
                  <a:cubicBezTo>
                    <a:pt x="2346" y="1629"/>
                    <a:pt x="2370" y="1522"/>
                    <a:pt x="2394" y="1415"/>
                  </a:cubicBezTo>
                  <a:cubicBezTo>
                    <a:pt x="2465" y="1105"/>
                    <a:pt x="2525" y="796"/>
                    <a:pt x="2704" y="522"/>
                  </a:cubicBezTo>
                  <a:cubicBezTo>
                    <a:pt x="2751" y="450"/>
                    <a:pt x="2799" y="379"/>
                    <a:pt x="2858" y="343"/>
                  </a:cubicBezTo>
                  <a:cubicBezTo>
                    <a:pt x="2882" y="331"/>
                    <a:pt x="2918" y="307"/>
                    <a:pt x="2930" y="307"/>
                  </a:cubicBezTo>
                  <a:close/>
                  <a:moveTo>
                    <a:pt x="3858" y="1034"/>
                  </a:moveTo>
                  <a:cubicBezTo>
                    <a:pt x="3930" y="1034"/>
                    <a:pt x="4001" y="1069"/>
                    <a:pt x="4001" y="1117"/>
                  </a:cubicBezTo>
                  <a:cubicBezTo>
                    <a:pt x="3989" y="1165"/>
                    <a:pt x="3978" y="1224"/>
                    <a:pt x="3858" y="1308"/>
                  </a:cubicBezTo>
                  <a:cubicBezTo>
                    <a:pt x="3466" y="1629"/>
                    <a:pt x="2989" y="1867"/>
                    <a:pt x="2549" y="1950"/>
                  </a:cubicBezTo>
                  <a:cubicBezTo>
                    <a:pt x="2561" y="1915"/>
                    <a:pt x="2584" y="1903"/>
                    <a:pt x="2608" y="1879"/>
                  </a:cubicBezTo>
                  <a:cubicBezTo>
                    <a:pt x="2882" y="1593"/>
                    <a:pt x="3204" y="1355"/>
                    <a:pt x="3537" y="1153"/>
                  </a:cubicBezTo>
                  <a:cubicBezTo>
                    <a:pt x="3644" y="1093"/>
                    <a:pt x="3751" y="1034"/>
                    <a:pt x="3858" y="1034"/>
                  </a:cubicBezTo>
                  <a:close/>
                  <a:moveTo>
                    <a:pt x="2937" y="1"/>
                  </a:moveTo>
                  <a:cubicBezTo>
                    <a:pt x="2855" y="1"/>
                    <a:pt x="2769" y="28"/>
                    <a:pt x="2692" y="81"/>
                  </a:cubicBezTo>
                  <a:cubicBezTo>
                    <a:pt x="2573" y="153"/>
                    <a:pt x="2513" y="260"/>
                    <a:pt x="2442" y="355"/>
                  </a:cubicBezTo>
                  <a:cubicBezTo>
                    <a:pt x="2251" y="676"/>
                    <a:pt x="2168" y="1010"/>
                    <a:pt x="2096" y="1343"/>
                  </a:cubicBezTo>
                  <a:cubicBezTo>
                    <a:pt x="2037" y="1593"/>
                    <a:pt x="1977" y="1843"/>
                    <a:pt x="1870" y="2070"/>
                  </a:cubicBezTo>
                  <a:lnTo>
                    <a:pt x="144" y="2236"/>
                  </a:lnTo>
                  <a:cubicBezTo>
                    <a:pt x="60" y="2248"/>
                    <a:pt x="1" y="2308"/>
                    <a:pt x="13" y="2403"/>
                  </a:cubicBezTo>
                  <a:cubicBezTo>
                    <a:pt x="25" y="2474"/>
                    <a:pt x="84" y="2534"/>
                    <a:pt x="168" y="2534"/>
                  </a:cubicBezTo>
                  <a:lnTo>
                    <a:pt x="179" y="2534"/>
                  </a:lnTo>
                  <a:lnTo>
                    <a:pt x="2013" y="2355"/>
                  </a:lnTo>
                  <a:cubicBezTo>
                    <a:pt x="2025" y="2355"/>
                    <a:pt x="2037" y="2367"/>
                    <a:pt x="2073" y="2367"/>
                  </a:cubicBezTo>
                  <a:cubicBezTo>
                    <a:pt x="2096" y="2367"/>
                    <a:pt x="2108" y="2355"/>
                    <a:pt x="2144" y="2343"/>
                  </a:cubicBezTo>
                  <a:lnTo>
                    <a:pt x="2930" y="2260"/>
                  </a:lnTo>
                  <a:cubicBezTo>
                    <a:pt x="3025" y="2248"/>
                    <a:pt x="3085" y="2189"/>
                    <a:pt x="3061" y="2093"/>
                  </a:cubicBezTo>
                  <a:cubicBezTo>
                    <a:pt x="3430" y="1950"/>
                    <a:pt x="3775" y="1760"/>
                    <a:pt x="4025" y="1546"/>
                  </a:cubicBezTo>
                  <a:cubicBezTo>
                    <a:pt x="4108" y="1486"/>
                    <a:pt x="4299" y="1319"/>
                    <a:pt x="4287" y="1081"/>
                  </a:cubicBezTo>
                  <a:cubicBezTo>
                    <a:pt x="4275" y="867"/>
                    <a:pt x="4037" y="736"/>
                    <a:pt x="3835" y="736"/>
                  </a:cubicBezTo>
                  <a:cubicBezTo>
                    <a:pt x="3656" y="736"/>
                    <a:pt x="3513" y="819"/>
                    <a:pt x="3382" y="891"/>
                  </a:cubicBezTo>
                  <a:cubicBezTo>
                    <a:pt x="3275" y="950"/>
                    <a:pt x="3180" y="1010"/>
                    <a:pt x="3085" y="1093"/>
                  </a:cubicBezTo>
                  <a:cubicBezTo>
                    <a:pt x="3144" y="950"/>
                    <a:pt x="3204" y="807"/>
                    <a:pt x="3239" y="653"/>
                  </a:cubicBezTo>
                  <a:cubicBezTo>
                    <a:pt x="3346" y="331"/>
                    <a:pt x="3263" y="165"/>
                    <a:pt x="3156" y="81"/>
                  </a:cubicBezTo>
                  <a:cubicBezTo>
                    <a:pt x="3096" y="28"/>
                    <a:pt x="3019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552;p32"/>
          <p:cNvSpPr/>
          <p:nvPr/>
        </p:nvSpPr>
        <p:spPr>
          <a:xfrm rot="9973527">
            <a:off x="8450729" y="606569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552;p32"/>
          <p:cNvSpPr/>
          <p:nvPr/>
        </p:nvSpPr>
        <p:spPr>
          <a:xfrm>
            <a:off x="-580568" y="-34099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552;p32"/>
          <p:cNvSpPr/>
          <p:nvPr/>
        </p:nvSpPr>
        <p:spPr>
          <a:xfrm>
            <a:off x="4715332" y="4711204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Callout 79"/>
          <p:cNvSpPr/>
          <p:nvPr/>
        </p:nvSpPr>
        <p:spPr>
          <a:xfrm>
            <a:off x="606974" y="199856"/>
            <a:ext cx="654269" cy="567559"/>
          </a:xfrm>
          <a:prstGeom prst="wedgeEllipseCallout">
            <a:avLst>
              <a:gd name="adj1" fmla="val 4181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3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3689132" y="354963"/>
            <a:ext cx="1481958" cy="467632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giải</a:t>
            </a:r>
            <a:r>
              <a:rPr lang="en-US" sz="2200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19013"/>
            <a:ext cx="744920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ong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200 – 0 = 200 (ml)</a:t>
            </a: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 200 ml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mật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ong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06" y="1784096"/>
            <a:ext cx="2624065" cy="2302094"/>
          </a:xfrm>
          <a:prstGeom prst="rect">
            <a:avLst/>
          </a:prstGeom>
        </p:spPr>
      </p:pic>
      <p:grpSp>
        <p:nvGrpSpPr>
          <p:cNvPr id="85" name="Google Shape;799;p37"/>
          <p:cNvGrpSpPr/>
          <p:nvPr/>
        </p:nvGrpSpPr>
        <p:grpSpPr>
          <a:xfrm>
            <a:off x="495079" y="3520112"/>
            <a:ext cx="1121954" cy="1345489"/>
            <a:chOff x="1818525" y="2700024"/>
            <a:chExt cx="1836877" cy="2229198"/>
          </a:xfrm>
        </p:grpSpPr>
        <p:sp>
          <p:nvSpPr>
            <p:cNvPr id="86" name="Google Shape;800;p37"/>
            <p:cNvSpPr/>
            <p:nvPr/>
          </p:nvSpPr>
          <p:spPr>
            <a:xfrm>
              <a:off x="3089324" y="3389752"/>
              <a:ext cx="566077" cy="945998"/>
            </a:xfrm>
            <a:custGeom>
              <a:avLst/>
              <a:gdLst/>
              <a:ahLst/>
              <a:cxnLst/>
              <a:rect l="l" t="t" r="r" b="b"/>
              <a:pathLst>
                <a:path w="7216" h="12059" extrusionOk="0">
                  <a:moveTo>
                    <a:pt x="25" y="8917"/>
                  </a:moveTo>
                  <a:lnTo>
                    <a:pt x="1" y="8929"/>
                  </a:lnTo>
                  <a:cubicBezTo>
                    <a:pt x="1" y="8933"/>
                    <a:pt x="4" y="8935"/>
                    <a:pt x="8" y="8935"/>
                  </a:cubicBezTo>
                  <a:cubicBezTo>
                    <a:pt x="16" y="8935"/>
                    <a:pt x="29" y="8929"/>
                    <a:pt x="29" y="8929"/>
                  </a:cubicBezTo>
                  <a:lnTo>
                    <a:pt x="25" y="8917"/>
                  </a:lnTo>
                  <a:close/>
                  <a:moveTo>
                    <a:pt x="4324" y="1"/>
                  </a:moveTo>
                  <a:lnTo>
                    <a:pt x="4029" y="1306"/>
                  </a:lnTo>
                  <a:lnTo>
                    <a:pt x="3847" y="1966"/>
                  </a:lnTo>
                  <a:lnTo>
                    <a:pt x="3763" y="2275"/>
                  </a:lnTo>
                  <a:lnTo>
                    <a:pt x="3706" y="2429"/>
                  </a:lnTo>
                  <a:lnTo>
                    <a:pt x="3650" y="2598"/>
                  </a:lnTo>
                  <a:lnTo>
                    <a:pt x="3440" y="3229"/>
                  </a:lnTo>
                  <a:lnTo>
                    <a:pt x="3341" y="3538"/>
                  </a:lnTo>
                  <a:lnTo>
                    <a:pt x="3215" y="3861"/>
                  </a:lnTo>
                  <a:lnTo>
                    <a:pt x="2976" y="4465"/>
                  </a:lnTo>
                  <a:lnTo>
                    <a:pt x="2710" y="5068"/>
                  </a:lnTo>
                  <a:cubicBezTo>
                    <a:pt x="2345" y="5854"/>
                    <a:pt x="1924" y="6612"/>
                    <a:pt x="1446" y="7300"/>
                  </a:cubicBezTo>
                  <a:cubicBezTo>
                    <a:pt x="1194" y="7623"/>
                    <a:pt x="955" y="7960"/>
                    <a:pt x="688" y="8241"/>
                  </a:cubicBezTo>
                  <a:cubicBezTo>
                    <a:pt x="562" y="8395"/>
                    <a:pt x="422" y="8522"/>
                    <a:pt x="295" y="8648"/>
                  </a:cubicBezTo>
                  <a:cubicBezTo>
                    <a:pt x="239" y="8704"/>
                    <a:pt x="183" y="8774"/>
                    <a:pt x="113" y="8816"/>
                  </a:cubicBezTo>
                  <a:lnTo>
                    <a:pt x="15" y="8887"/>
                  </a:lnTo>
                  <a:lnTo>
                    <a:pt x="25" y="8917"/>
                  </a:lnTo>
                  <a:lnTo>
                    <a:pt x="29" y="8915"/>
                  </a:lnTo>
                  <a:lnTo>
                    <a:pt x="2457" y="12059"/>
                  </a:lnTo>
                  <a:lnTo>
                    <a:pt x="2555" y="11989"/>
                  </a:lnTo>
                  <a:lnTo>
                    <a:pt x="2597" y="11933"/>
                  </a:lnTo>
                  <a:lnTo>
                    <a:pt x="2710" y="11848"/>
                  </a:lnTo>
                  <a:cubicBezTo>
                    <a:pt x="2780" y="11792"/>
                    <a:pt x="2836" y="11722"/>
                    <a:pt x="2878" y="11666"/>
                  </a:cubicBezTo>
                  <a:cubicBezTo>
                    <a:pt x="2934" y="11610"/>
                    <a:pt x="2990" y="11540"/>
                    <a:pt x="3047" y="11497"/>
                  </a:cubicBezTo>
                  <a:lnTo>
                    <a:pt x="3201" y="11315"/>
                  </a:lnTo>
                  <a:cubicBezTo>
                    <a:pt x="3398" y="11090"/>
                    <a:pt x="3566" y="10866"/>
                    <a:pt x="3720" y="10627"/>
                  </a:cubicBezTo>
                  <a:cubicBezTo>
                    <a:pt x="4057" y="10178"/>
                    <a:pt x="4338" y="9715"/>
                    <a:pt x="4619" y="9252"/>
                  </a:cubicBezTo>
                  <a:cubicBezTo>
                    <a:pt x="5152" y="8311"/>
                    <a:pt x="5559" y="7328"/>
                    <a:pt x="5910" y="6374"/>
                  </a:cubicBezTo>
                  <a:lnTo>
                    <a:pt x="6163" y="5630"/>
                  </a:lnTo>
                  <a:lnTo>
                    <a:pt x="6373" y="4900"/>
                  </a:lnTo>
                  <a:lnTo>
                    <a:pt x="6486" y="4521"/>
                  </a:lnTo>
                  <a:cubicBezTo>
                    <a:pt x="6514" y="4409"/>
                    <a:pt x="6528" y="4282"/>
                    <a:pt x="6570" y="4156"/>
                  </a:cubicBezTo>
                  <a:lnTo>
                    <a:pt x="6738" y="3412"/>
                  </a:lnTo>
                  <a:lnTo>
                    <a:pt x="6781" y="3229"/>
                  </a:lnTo>
                  <a:lnTo>
                    <a:pt x="6809" y="3033"/>
                  </a:lnTo>
                  <a:lnTo>
                    <a:pt x="6879" y="2668"/>
                  </a:lnTo>
                  <a:lnTo>
                    <a:pt x="7019" y="1924"/>
                  </a:lnTo>
                  <a:lnTo>
                    <a:pt x="7216" y="436"/>
                  </a:lnTo>
                  <a:lnTo>
                    <a:pt x="4324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1;p37"/>
            <p:cNvSpPr/>
            <p:nvPr/>
          </p:nvSpPr>
          <p:spPr>
            <a:xfrm>
              <a:off x="2003508" y="3506485"/>
              <a:ext cx="605772" cy="935016"/>
            </a:xfrm>
            <a:custGeom>
              <a:avLst/>
              <a:gdLst/>
              <a:ahLst/>
              <a:cxnLst/>
              <a:rect l="l" t="t" r="r" b="b"/>
              <a:pathLst>
                <a:path w="7722" h="11919" extrusionOk="0">
                  <a:moveTo>
                    <a:pt x="7707" y="8634"/>
                  </a:moveTo>
                  <a:lnTo>
                    <a:pt x="7699" y="8645"/>
                  </a:lnTo>
                  <a:lnTo>
                    <a:pt x="7699" y="8645"/>
                  </a:lnTo>
                  <a:lnTo>
                    <a:pt x="7707" y="8648"/>
                  </a:lnTo>
                  <a:cubicBezTo>
                    <a:pt x="7707" y="8648"/>
                    <a:pt x="7713" y="8660"/>
                    <a:pt x="7718" y="8660"/>
                  </a:cubicBezTo>
                  <a:cubicBezTo>
                    <a:pt x="7720" y="8660"/>
                    <a:pt x="7721" y="8657"/>
                    <a:pt x="7721" y="8648"/>
                  </a:cubicBezTo>
                  <a:lnTo>
                    <a:pt x="7707" y="8634"/>
                  </a:lnTo>
                  <a:close/>
                  <a:moveTo>
                    <a:pt x="2878" y="1"/>
                  </a:moveTo>
                  <a:lnTo>
                    <a:pt x="1" y="604"/>
                  </a:lnTo>
                  <a:lnTo>
                    <a:pt x="324" y="2050"/>
                  </a:lnTo>
                  <a:lnTo>
                    <a:pt x="492" y="2794"/>
                  </a:lnTo>
                  <a:lnTo>
                    <a:pt x="576" y="3159"/>
                  </a:lnTo>
                  <a:lnTo>
                    <a:pt x="632" y="3356"/>
                  </a:lnTo>
                  <a:lnTo>
                    <a:pt x="689" y="3524"/>
                  </a:lnTo>
                  <a:lnTo>
                    <a:pt x="899" y="4268"/>
                  </a:lnTo>
                  <a:lnTo>
                    <a:pt x="997" y="4633"/>
                  </a:lnTo>
                  <a:lnTo>
                    <a:pt x="1124" y="4998"/>
                  </a:lnTo>
                  <a:lnTo>
                    <a:pt x="1390" y="5728"/>
                  </a:lnTo>
                  <a:lnTo>
                    <a:pt x="1685" y="6444"/>
                  </a:lnTo>
                  <a:cubicBezTo>
                    <a:pt x="2092" y="7413"/>
                    <a:pt x="2570" y="8339"/>
                    <a:pt x="3145" y="9251"/>
                  </a:cubicBezTo>
                  <a:cubicBezTo>
                    <a:pt x="3440" y="9701"/>
                    <a:pt x="3735" y="10150"/>
                    <a:pt x="4114" y="10585"/>
                  </a:cubicBezTo>
                  <a:cubicBezTo>
                    <a:pt x="4282" y="10810"/>
                    <a:pt x="4493" y="11020"/>
                    <a:pt x="4689" y="11231"/>
                  </a:cubicBezTo>
                  <a:lnTo>
                    <a:pt x="4844" y="11385"/>
                  </a:lnTo>
                  <a:cubicBezTo>
                    <a:pt x="4900" y="11441"/>
                    <a:pt x="4956" y="11497"/>
                    <a:pt x="5026" y="11554"/>
                  </a:cubicBezTo>
                  <a:cubicBezTo>
                    <a:pt x="5068" y="11596"/>
                    <a:pt x="5124" y="11652"/>
                    <a:pt x="5195" y="11708"/>
                  </a:cubicBezTo>
                  <a:lnTo>
                    <a:pt x="5307" y="11792"/>
                  </a:lnTo>
                  <a:lnTo>
                    <a:pt x="5349" y="11848"/>
                  </a:lnTo>
                  <a:lnTo>
                    <a:pt x="5447" y="11919"/>
                  </a:lnTo>
                  <a:lnTo>
                    <a:pt x="7699" y="8645"/>
                  </a:lnTo>
                  <a:lnTo>
                    <a:pt x="7699" y="8645"/>
                  </a:lnTo>
                  <a:lnTo>
                    <a:pt x="7665" y="8634"/>
                  </a:lnTo>
                  <a:lnTo>
                    <a:pt x="7581" y="8564"/>
                  </a:lnTo>
                  <a:cubicBezTo>
                    <a:pt x="7525" y="8536"/>
                    <a:pt x="7455" y="8465"/>
                    <a:pt x="7384" y="8409"/>
                  </a:cubicBezTo>
                  <a:cubicBezTo>
                    <a:pt x="7244" y="8283"/>
                    <a:pt x="7104" y="8157"/>
                    <a:pt x="6963" y="8016"/>
                  </a:cubicBezTo>
                  <a:cubicBezTo>
                    <a:pt x="6682" y="7735"/>
                    <a:pt x="6430" y="7427"/>
                    <a:pt x="6163" y="7104"/>
                  </a:cubicBezTo>
                  <a:cubicBezTo>
                    <a:pt x="5630" y="6458"/>
                    <a:pt x="5180" y="5742"/>
                    <a:pt x="4773" y="4970"/>
                  </a:cubicBezTo>
                  <a:lnTo>
                    <a:pt x="4479" y="4381"/>
                  </a:lnTo>
                  <a:lnTo>
                    <a:pt x="4198" y="3791"/>
                  </a:lnTo>
                  <a:lnTo>
                    <a:pt x="4058" y="3496"/>
                  </a:lnTo>
                  <a:cubicBezTo>
                    <a:pt x="4015" y="3384"/>
                    <a:pt x="3973" y="3286"/>
                    <a:pt x="3931" y="3173"/>
                  </a:cubicBezTo>
                  <a:lnTo>
                    <a:pt x="3693" y="2570"/>
                  </a:lnTo>
                  <a:lnTo>
                    <a:pt x="3622" y="2401"/>
                  </a:lnTo>
                  <a:lnTo>
                    <a:pt x="3566" y="2247"/>
                  </a:lnTo>
                  <a:lnTo>
                    <a:pt x="3454" y="1938"/>
                  </a:lnTo>
                  <a:lnTo>
                    <a:pt x="3243" y="1306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2;p37"/>
            <p:cNvSpPr/>
            <p:nvPr/>
          </p:nvSpPr>
          <p:spPr>
            <a:xfrm>
              <a:off x="2199553" y="3983144"/>
              <a:ext cx="383294" cy="485904"/>
            </a:xfrm>
            <a:custGeom>
              <a:avLst/>
              <a:gdLst/>
              <a:ahLst/>
              <a:cxnLst/>
              <a:rect l="l" t="t" r="r" b="b"/>
              <a:pathLst>
                <a:path w="4886" h="6194" extrusionOk="0">
                  <a:moveTo>
                    <a:pt x="3514" y="1"/>
                  </a:moveTo>
                  <a:cubicBezTo>
                    <a:pt x="3496" y="1"/>
                    <a:pt x="3481" y="6"/>
                    <a:pt x="3468" y="17"/>
                  </a:cubicBezTo>
                  <a:cubicBezTo>
                    <a:pt x="1727" y="1505"/>
                    <a:pt x="0" y="3091"/>
                    <a:pt x="0" y="3091"/>
                  </a:cubicBezTo>
                  <a:cubicBezTo>
                    <a:pt x="0" y="3091"/>
                    <a:pt x="2190" y="6179"/>
                    <a:pt x="3454" y="6194"/>
                  </a:cubicBezTo>
                  <a:lnTo>
                    <a:pt x="4885" y="817"/>
                  </a:lnTo>
                  <a:lnTo>
                    <a:pt x="4885" y="817"/>
                  </a:lnTo>
                  <a:cubicBezTo>
                    <a:pt x="4876" y="818"/>
                    <a:pt x="4867" y="818"/>
                    <a:pt x="4858" y="818"/>
                  </a:cubicBezTo>
                  <a:cubicBezTo>
                    <a:pt x="4270" y="818"/>
                    <a:pt x="3733" y="1"/>
                    <a:pt x="3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3;p37"/>
            <p:cNvSpPr/>
            <p:nvPr/>
          </p:nvSpPr>
          <p:spPr>
            <a:xfrm>
              <a:off x="2183000" y="3972082"/>
              <a:ext cx="300689" cy="270644"/>
            </a:xfrm>
            <a:custGeom>
              <a:avLst/>
              <a:gdLst/>
              <a:ahLst/>
              <a:cxnLst/>
              <a:rect l="l" t="t" r="r" b="b"/>
              <a:pathLst>
                <a:path w="3833" h="3450" extrusionOk="0">
                  <a:moveTo>
                    <a:pt x="3363" y="1"/>
                  </a:moveTo>
                  <a:cubicBezTo>
                    <a:pt x="3306" y="1"/>
                    <a:pt x="3246" y="37"/>
                    <a:pt x="3215" y="88"/>
                  </a:cubicBezTo>
                  <a:cubicBezTo>
                    <a:pt x="2710" y="1099"/>
                    <a:pt x="436" y="2657"/>
                    <a:pt x="99" y="2881"/>
                  </a:cubicBezTo>
                  <a:cubicBezTo>
                    <a:pt x="29" y="2909"/>
                    <a:pt x="1" y="3022"/>
                    <a:pt x="43" y="3092"/>
                  </a:cubicBezTo>
                  <a:cubicBezTo>
                    <a:pt x="43" y="3092"/>
                    <a:pt x="186" y="3450"/>
                    <a:pt x="359" y="3450"/>
                  </a:cubicBezTo>
                  <a:cubicBezTo>
                    <a:pt x="389" y="3450"/>
                    <a:pt x="419" y="3439"/>
                    <a:pt x="450" y="3415"/>
                  </a:cubicBezTo>
                  <a:cubicBezTo>
                    <a:pt x="815" y="3176"/>
                    <a:pt x="3201" y="1548"/>
                    <a:pt x="3805" y="369"/>
                  </a:cubicBezTo>
                  <a:cubicBezTo>
                    <a:pt x="3833" y="284"/>
                    <a:pt x="3805" y="172"/>
                    <a:pt x="3707" y="144"/>
                  </a:cubicBezTo>
                  <a:lnTo>
                    <a:pt x="3426" y="18"/>
                  </a:lnTo>
                  <a:cubicBezTo>
                    <a:pt x="3407" y="6"/>
                    <a:pt x="3385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4;p37"/>
            <p:cNvSpPr/>
            <p:nvPr/>
          </p:nvSpPr>
          <p:spPr>
            <a:xfrm>
              <a:off x="3058493" y="4025428"/>
              <a:ext cx="324930" cy="482687"/>
            </a:xfrm>
            <a:custGeom>
              <a:avLst/>
              <a:gdLst/>
              <a:ahLst/>
              <a:cxnLst/>
              <a:rect l="l" t="t" r="r" b="b"/>
              <a:pathLst>
                <a:path w="4142" h="6153" extrusionOk="0">
                  <a:moveTo>
                    <a:pt x="1351" y="1"/>
                  </a:moveTo>
                  <a:cubicBezTo>
                    <a:pt x="1150" y="1"/>
                    <a:pt x="601" y="625"/>
                    <a:pt x="105" y="625"/>
                  </a:cubicBezTo>
                  <a:cubicBezTo>
                    <a:pt x="70" y="625"/>
                    <a:pt x="35" y="622"/>
                    <a:pt x="0" y="615"/>
                  </a:cubicBezTo>
                  <a:lnTo>
                    <a:pt x="0" y="615"/>
                  </a:lnTo>
                  <a:lnTo>
                    <a:pt x="590" y="6146"/>
                  </a:lnTo>
                  <a:cubicBezTo>
                    <a:pt x="622" y="6150"/>
                    <a:pt x="655" y="6152"/>
                    <a:pt x="689" y="6152"/>
                  </a:cubicBezTo>
                  <a:cubicBezTo>
                    <a:pt x="1884" y="6152"/>
                    <a:pt x="4141" y="3563"/>
                    <a:pt x="4141" y="3563"/>
                  </a:cubicBezTo>
                  <a:cubicBezTo>
                    <a:pt x="4141" y="3563"/>
                    <a:pt x="2780" y="1738"/>
                    <a:pt x="1404" y="26"/>
                  </a:cubicBezTo>
                  <a:cubicBezTo>
                    <a:pt x="1391" y="8"/>
                    <a:pt x="137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05;p37"/>
            <p:cNvSpPr/>
            <p:nvPr/>
          </p:nvSpPr>
          <p:spPr>
            <a:xfrm>
              <a:off x="2354804" y="4047159"/>
              <a:ext cx="759921" cy="882064"/>
            </a:xfrm>
            <a:custGeom>
              <a:avLst/>
              <a:gdLst/>
              <a:ahLst/>
              <a:cxnLst/>
              <a:rect l="l" t="t" r="r" b="b"/>
              <a:pathLst>
                <a:path w="9687" h="11244" extrusionOk="0">
                  <a:moveTo>
                    <a:pt x="2075" y="0"/>
                  </a:moveTo>
                  <a:cubicBezTo>
                    <a:pt x="1992" y="0"/>
                    <a:pt x="1909" y="1"/>
                    <a:pt x="1825" y="1"/>
                  </a:cubicBezTo>
                  <a:cubicBezTo>
                    <a:pt x="1348" y="1"/>
                    <a:pt x="702" y="5265"/>
                    <a:pt x="702" y="5265"/>
                  </a:cubicBezTo>
                  <a:lnTo>
                    <a:pt x="1" y="9940"/>
                  </a:lnTo>
                  <a:cubicBezTo>
                    <a:pt x="1" y="9940"/>
                    <a:pt x="1924" y="11007"/>
                    <a:pt x="4703" y="11217"/>
                  </a:cubicBezTo>
                  <a:lnTo>
                    <a:pt x="4773" y="11217"/>
                  </a:lnTo>
                  <a:cubicBezTo>
                    <a:pt x="5052" y="11235"/>
                    <a:pt x="5324" y="11244"/>
                    <a:pt x="5589" y="11244"/>
                  </a:cubicBezTo>
                  <a:cubicBezTo>
                    <a:pt x="7950" y="11244"/>
                    <a:pt x="9686" y="10585"/>
                    <a:pt x="9686" y="10585"/>
                  </a:cubicBezTo>
                  <a:lnTo>
                    <a:pt x="9616" y="5869"/>
                  </a:lnTo>
                  <a:cubicBezTo>
                    <a:pt x="9532" y="3679"/>
                    <a:pt x="9504" y="282"/>
                    <a:pt x="9518" y="268"/>
                  </a:cubicBezTo>
                  <a:cubicBezTo>
                    <a:pt x="8755" y="146"/>
                    <a:pt x="7963" y="111"/>
                    <a:pt x="7281" y="111"/>
                  </a:cubicBezTo>
                  <a:cubicBezTo>
                    <a:pt x="6395" y="111"/>
                    <a:pt x="5695" y="170"/>
                    <a:pt x="5489" y="170"/>
                  </a:cubicBezTo>
                  <a:cubicBezTo>
                    <a:pt x="5155" y="130"/>
                    <a:pt x="3738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06;p37"/>
            <p:cNvSpPr/>
            <p:nvPr/>
          </p:nvSpPr>
          <p:spPr>
            <a:xfrm>
              <a:off x="2623492" y="4105603"/>
              <a:ext cx="348072" cy="180821"/>
            </a:xfrm>
            <a:custGeom>
              <a:avLst/>
              <a:gdLst/>
              <a:ahLst/>
              <a:cxnLst/>
              <a:rect l="l" t="t" r="r" b="b"/>
              <a:pathLst>
                <a:path w="4437" h="2305" extrusionOk="0">
                  <a:moveTo>
                    <a:pt x="528" y="27"/>
                  </a:moveTo>
                  <a:cubicBezTo>
                    <a:pt x="45" y="27"/>
                    <a:pt x="71" y="435"/>
                    <a:pt x="71" y="435"/>
                  </a:cubicBezTo>
                  <a:cubicBezTo>
                    <a:pt x="1" y="1418"/>
                    <a:pt x="745" y="2162"/>
                    <a:pt x="1727" y="2232"/>
                  </a:cubicBezTo>
                  <a:lnTo>
                    <a:pt x="2766" y="2302"/>
                  </a:lnTo>
                  <a:cubicBezTo>
                    <a:pt x="2792" y="2304"/>
                    <a:pt x="2818" y="2304"/>
                    <a:pt x="2844" y="2304"/>
                  </a:cubicBezTo>
                  <a:cubicBezTo>
                    <a:pt x="3654" y="2304"/>
                    <a:pt x="4354" y="1673"/>
                    <a:pt x="4394" y="856"/>
                  </a:cubicBezTo>
                  <a:cubicBezTo>
                    <a:pt x="4394" y="856"/>
                    <a:pt x="4437" y="477"/>
                    <a:pt x="3945" y="351"/>
                  </a:cubicBezTo>
                  <a:cubicBezTo>
                    <a:pt x="2499" y="0"/>
                    <a:pt x="1236" y="84"/>
                    <a:pt x="576" y="28"/>
                  </a:cubicBezTo>
                  <a:cubicBezTo>
                    <a:pt x="560" y="27"/>
                    <a:pt x="543" y="27"/>
                    <a:pt x="5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07;p37"/>
            <p:cNvSpPr/>
            <p:nvPr/>
          </p:nvSpPr>
          <p:spPr>
            <a:xfrm>
              <a:off x="3152083" y="4017191"/>
              <a:ext cx="245619" cy="302572"/>
            </a:xfrm>
            <a:custGeom>
              <a:avLst/>
              <a:gdLst/>
              <a:ahLst/>
              <a:cxnLst/>
              <a:rect l="l" t="t" r="r" b="b"/>
              <a:pathLst>
                <a:path w="3131" h="3857" extrusionOk="0">
                  <a:moveTo>
                    <a:pt x="462" y="1"/>
                  </a:moveTo>
                  <a:cubicBezTo>
                    <a:pt x="449" y="1"/>
                    <a:pt x="435" y="2"/>
                    <a:pt x="422" y="4"/>
                  </a:cubicBezTo>
                  <a:lnTo>
                    <a:pt x="141" y="88"/>
                  </a:lnTo>
                  <a:cubicBezTo>
                    <a:pt x="43" y="102"/>
                    <a:pt x="1" y="215"/>
                    <a:pt x="29" y="299"/>
                  </a:cubicBezTo>
                  <a:cubicBezTo>
                    <a:pt x="422" y="1562"/>
                    <a:pt x="2359" y="3499"/>
                    <a:pt x="2654" y="3808"/>
                  </a:cubicBezTo>
                  <a:cubicBezTo>
                    <a:pt x="2688" y="3843"/>
                    <a:pt x="2724" y="3857"/>
                    <a:pt x="2759" y="3857"/>
                  </a:cubicBezTo>
                  <a:cubicBezTo>
                    <a:pt x="2926" y="3857"/>
                    <a:pt x="3089" y="3542"/>
                    <a:pt x="3089" y="3542"/>
                  </a:cubicBezTo>
                  <a:cubicBezTo>
                    <a:pt x="3131" y="3471"/>
                    <a:pt x="3117" y="3373"/>
                    <a:pt x="3061" y="3317"/>
                  </a:cubicBezTo>
                  <a:cubicBezTo>
                    <a:pt x="2780" y="3050"/>
                    <a:pt x="941" y="1183"/>
                    <a:pt x="604" y="102"/>
                  </a:cubicBezTo>
                  <a:cubicBezTo>
                    <a:pt x="592" y="32"/>
                    <a:pt x="531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08;p37"/>
            <p:cNvSpPr/>
            <p:nvPr/>
          </p:nvSpPr>
          <p:spPr>
            <a:xfrm>
              <a:off x="2676367" y="3883984"/>
              <a:ext cx="259975" cy="366585"/>
            </a:xfrm>
            <a:custGeom>
              <a:avLst/>
              <a:gdLst/>
              <a:ahLst/>
              <a:cxnLst/>
              <a:rect l="l" t="t" r="r" b="b"/>
              <a:pathLst>
                <a:path w="3314" h="4673" extrusionOk="0">
                  <a:moveTo>
                    <a:pt x="1693" y="0"/>
                  </a:moveTo>
                  <a:cubicBezTo>
                    <a:pt x="911" y="0"/>
                    <a:pt x="265" y="600"/>
                    <a:pt x="211" y="1379"/>
                  </a:cubicBezTo>
                  <a:lnTo>
                    <a:pt x="71" y="3485"/>
                  </a:lnTo>
                  <a:cubicBezTo>
                    <a:pt x="1" y="4299"/>
                    <a:pt x="660" y="4608"/>
                    <a:pt x="1474" y="4664"/>
                  </a:cubicBezTo>
                  <a:lnTo>
                    <a:pt x="1573" y="4664"/>
                  </a:lnTo>
                  <a:cubicBezTo>
                    <a:pt x="1653" y="4670"/>
                    <a:pt x="1732" y="4673"/>
                    <a:pt x="1810" y="4673"/>
                  </a:cubicBezTo>
                  <a:cubicBezTo>
                    <a:pt x="2514" y="4673"/>
                    <a:pt x="3068" y="4428"/>
                    <a:pt x="3131" y="3681"/>
                  </a:cubicBezTo>
                  <a:lnTo>
                    <a:pt x="3271" y="1576"/>
                  </a:lnTo>
                  <a:cubicBezTo>
                    <a:pt x="3313" y="748"/>
                    <a:pt x="2710" y="46"/>
                    <a:pt x="1882" y="4"/>
                  </a:cubicBezTo>
                  <a:lnTo>
                    <a:pt x="1797" y="4"/>
                  </a:lnTo>
                  <a:cubicBezTo>
                    <a:pt x="1762" y="1"/>
                    <a:pt x="1727" y="0"/>
                    <a:pt x="1693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09;p37"/>
            <p:cNvSpPr/>
            <p:nvPr/>
          </p:nvSpPr>
          <p:spPr>
            <a:xfrm>
              <a:off x="2696506" y="3084741"/>
              <a:ext cx="114415" cy="161945"/>
            </a:xfrm>
            <a:custGeom>
              <a:avLst/>
              <a:gdLst/>
              <a:ahLst/>
              <a:cxnLst/>
              <a:rect l="l" t="t" r="r" b="b"/>
              <a:pathLst>
                <a:path w="1531" h="2167" extrusionOk="0">
                  <a:moveTo>
                    <a:pt x="1339" y="1"/>
                  </a:moveTo>
                  <a:cubicBezTo>
                    <a:pt x="1278" y="1"/>
                    <a:pt x="1210" y="28"/>
                    <a:pt x="1152" y="75"/>
                  </a:cubicBezTo>
                  <a:cubicBezTo>
                    <a:pt x="1081" y="131"/>
                    <a:pt x="1039" y="215"/>
                    <a:pt x="1011" y="285"/>
                  </a:cubicBezTo>
                  <a:cubicBezTo>
                    <a:pt x="773" y="805"/>
                    <a:pt x="632" y="1366"/>
                    <a:pt x="590" y="1928"/>
                  </a:cubicBezTo>
                  <a:cubicBezTo>
                    <a:pt x="534" y="1506"/>
                    <a:pt x="478" y="1071"/>
                    <a:pt x="422" y="636"/>
                  </a:cubicBezTo>
                  <a:cubicBezTo>
                    <a:pt x="408" y="510"/>
                    <a:pt x="380" y="355"/>
                    <a:pt x="253" y="341"/>
                  </a:cubicBezTo>
                  <a:cubicBezTo>
                    <a:pt x="169" y="341"/>
                    <a:pt x="71" y="383"/>
                    <a:pt x="43" y="482"/>
                  </a:cubicBezTo>
                  <a:cubicBezTo>
                    <a:pt x="1" y="566"/>
                    <a:pt x="1" y="650"/>
                    <a:pt x="29" y="734"/>
                  </a:cubicBezTo>
                  <a:cubicBezTo>
                    <a:pt x="71" y="1226"/>
                    <a:pt x="239" y="1717"/>
                    <a:pt x="478" y="2166"/>
                  </a:cubicBezTo>
                  <a:lnTo>
                    <a:pt x="716" y="2166"/>
                  </a:lnTo>
                  <a:cubicBezTo>
                    <a:pt x="1053" y="1633"/>
                    <a:pt x="1320" y="1071"/>
                    <a:pt x="1474" y="482"/>
                  </a:cubicBezTo>
                  <a:cubicBezTo>
                    <a:pt x="1489" y="383"/>
                    <a:pt x="1531" y="299"/>
                    <a:pt x="1517" y="215"/>
                  </a:cubicBezTo>
                  <a:cubicBezTo>
                    <a:pt x="1517" y="131"/>
                    <a:pt x="1460" y="32"/>
                    <a:pt x="1376" y="4"/>
                  </a:cubicBezTo>
                  <a:cubicBezTo>
                    <a:pt x="1364" y="2"/>
                    <a:pt x="1352" y="1"/>
                    <a:pt x="133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0;p37"/>
            <p:cNvSpPr/>
            <p:nvPr/>
          </p:nvSpPr>
          <p:spPr>
            <a:xfrm>
              <a:off x="2306322" y="3029355"/>
              <a:ext cx="1262063" cy="1087831"/>
            </a:xfrm>
            <a:custGeom>
              <a:avLst/>
              <a:gdLst/>
              <a:ahLst/>
              <a:cxnLst/>
              <a:rect l="l" t="t" r="r" b="b"/>
              <a:pathLst>
                <a:path w="16088" h="13867" extrusionOk="0">
                  <a:moveTo>
                    <a:pt x="8434" y="0"/>
                  </a:moveTo>
                  <a:cubicBezTo>
                    <a:pt x="6738" y="0"/>
                    <a:pt x="5897" y="1015"/>
                    <a:pt x="5897" y="1015"/>
                  </a:cubicBezTo>
                  <a:cubicBezTo>
                    <a:pt x="5003" y="677"/>
                    <a:pt x="4311" y="533"/>
                    <a:pt x="3757" y="533"/>
                  </a:cubicBezTo>
                  <a:cubicBezTo>
                    <a:pt x="2269" y="533"/>
                    <a:pt x="1784" y="1573"/>
                    <a:pt x="1068" y="2658"/>
                  </a:cubicBezTo>
                  <a:cubicBezTo>
                    <a:pt x="85" y="4160"/>
                    <a:pt x="1" y="6995"/>
                    <a:pt x="913" y="9859"/>
                  </a:cubicBezTo>
                  <a:cubicBezTo>
                    <a:pt x="1826" y="12737"/>
                    <a:pt x="6023" y="13719"/>
                    <a:pt x="9167" y="13860"/>
                  </a:cubicBezTo>
                  <a:cubicBezTo>
                    <a:pt x="9272" y="13864"/>
                    <a:pt x="9375" y="13867"/>
                    <a:pt x="9474" y="13867"/>
                  </a:cubicBezTo>
                  <a:cubicBezTo>
                    <a:pt x="12354" y="13867"/>
                    <a:pt x="13175" y="11922"/>
                    <a:pt x="14600" y="8666"/>
                  </a:cubicBezTo>
                  <a:cubicBezTo>
                    <a:pt x="16088" y="5297"/>
                    <a:pt x="15077" y="3107"/>
                    <a:pt x="11666" y="1043"/>
                  </a:cubicBezTo>
                  <a:cubicBezTo>
                    <a:pt x="10369" y="260"/>
                    <a:pt x="9292" y="0"/>
                    <a:pt x="8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11;p37"/>
            <p:cNvSpPr/>
            <p:nvPr/>
          </p:nvSpPr>
          <p:spPr>
            <a:xfrm>
              <a:off x="2303027" y="3080112"/>
              <a:ext cx="432873" cy="903323"/>
            </a:xfrm>
            <a:custGeom>
              <a:avLst/>
              <a:gdLst/>
              <a:ahLst/>
              <a:cxnLst/>
              <a:rect l="l" t="t" r="r" b="b"/>
              <a:pathLst>
                <a:path w="5518" h="11515" extrusionOk="0">
                  <a:moveTo>
                    <a:pt x="4238" y="0"/>
                  </a:moveTo>
                  <a:cubicBezTo>
                    <a:pt x="3880" y="0"/>
                    <a:pt x="3514" y="61"/>
                    <a:pt x="3159" y="186"/>
                  </a:cubicBezTo>
                  <a:cubicBezTo>
                    <a:pt x="2443" y="439"/>
                    <a:pt x="1798" y="944"/>
                    <a:pt x="1278" y="1632"/>
                  </a:cubicBezTo>
                  <a:cubicBezTo>
                    <a:pt x="619" y="2474"/>
                    <a:pt x="240" y="3555"/>
                    <a:pt x="113" y="4748"/>
                  </a:cubicBezTo>
                  <a:cubicBezTo>
                    <a:pt x="1" y="5759"/>
                    <a:pt x="113" y="6840"/>
                    <a:pt x="394" y="8089"/>
                  </a:cubicBezTo>
                  <a:cubicBezTo>
                    <a:pt x="520" y="8608"/>
                    <a:pt x="661" y="9156"/>
                    <a:pt x="969" y="9633"/>
                  </a:cubicBezTo>
                  <a:cubicBezTo>
                    <a:pt x="1587" y="10574"/>
                    <a:pt x="2682" y="11051"/>
                    <a:pt x="3903" y="11514"/>
                  </a:cubicBezTo>
                  <a:lnTo>
                    <a:pt x="3931" y="11444"/>
                  </a:lnTo>
                  <a:cubicBezTo>
                    <a:pt x="2710" y="10981"/>
                    <a:pt x="1657" y="10531"/>
                    <a:pt x="1040" y="9577"/>
                  </a:cubicBezTo>
                  <a:cubicBezTo>
                    <a:pt x="731" y="9128"/>
                    <a:pt x="590" y="8580"/>
                    <a:pt x="464" y="8075"/>
                  </a:cubicBezTo>
                  <a:cubicBezTo>
                    <a:pt x="183" y="6840"/>
                    <a:pt x="71" y="5759"/>
                    <a:pt x="183" y="4748"/>
                  </a:cubicBezTo>
                  <a:cubicBezTo>
                    <a:pt x="310" y="3555"/>
                    <a:pt x="689" y="2502"/>
                    <a:pt x="1320" y="1660"/>
                  </a:cubicBezTo>
                  <a:cubicBezTo>
                    <a:pt x="1826" y="986"/>
                    <a:pt x="2485" y="495"/>
                    <a:pt x="3187" y="242"/>
                  </a:cubicBezTo>
                  <a:cubicBezTo>
                    <a:pt x="3533" y="116"/>
                    <a:pt x="3893" y="55"/>
                    <a:pt x="4245" y="55"/>
                  </a:cubicBezTo>
                  <a:cubicBezTo>
                    <a:pt x="4680" y="55"/>
                    <a:pt x="5103" y="148"/>
                    <a:pt x="5475" y="326"/>
                  </a:cubicBezTo>
                  <a:lnTo>
                    <a:pt x="5518" y="284"/>
                  </a:lnTo>
                  <a:cubicBezTo>
                    <a:pt x="5127" y="97"/>
                    <a:pt x="4688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12;p37"/>
            <p:cNvSpPr/>
            <p:nvPr/>
          </p:nvSpPr>
          <p:spPr>
            <a:xfrm>
              <a:off x="2778743" y="3018686"/>
              <a:ext cx="798517" cy="1097951"/>
            </a:xfrm>
            <a:custGeom>
              <a:avLst/>
              <a:gdLst/>
              <a:ahLst/>
              <a:cxnLst/>
              <a:rect l="l" t="t" r="r" b="b"/>
              <a:pathLst>
                <a:path w="10179" h="13996" extrusionOk="0">
                  <a:moveTo>
                    <a:pt x="2601" y="1"/>
                  </a:moveTo>
                  <a:cubicBezTo>
                    <a:pt x="1026" y="1"/>
                    <a:pt x="11" y="837"/>
                    <a:pt x="1" y="857"/>
                  </a:cubicBezTo>
                  <a:lnTo>
                    <a:pt x="29" y="899"/>
                  </a:lnTo>
                  <a:cubicBezTo>
                    <a:pt x="39" y="889"/>
                    <a:pt x="1040" y="63"/>
                    <a:pt x="2597" y="63"/>
                  </a:cubicBezTo>
                  <a:cubicBezTo>
                    <a:pt x="3331" y="63"/>
                    <a:pt x="4189" y="247"/>
                    <a:pt x="5125" y="786"/>
                  </a:cubicBezTo>
                  <a:cubicBezTo>
                    <a:pt x="7665" y="2232"/>
                    <a:pt x="10108" y="4226"/>
                    <a:pt x="8929" y="7805"/>
                  </a:cubicBezTo>
                  <a:cubicBezTo>
                    <a:pt x="7665" y="11623"/>
                    <a:pt x="6486" y="13392"/>
                    <a:pt x="4998" y="13743"/>
                  </a:cubicBezTo>
                  <a:cubicBezTo>
                    <a:pt x="4377" y="13892"/>
                    <a:pt x="3773" y="13938"/>
                    <a:pt x="3263" y="13938"/>
                  </a:cubicBezTo>
                  <a:cubicBezTo>
                    <a:pt x="2424" y="13938"/>
                    <a:pt x="1835" y="13813"/>
                    <a:pt x="1826" y="13813"/>
                  </a:cubicBezTo>
                  <a:lnTo>
                    <a:pt x="1798" y="13869"/>
                  </a:lnTo>
                  <a:cubicBezTo>
                    <a:pt x="1826" y="13869"/>
                    <a:pt x="2401" y="13996"/>
                    <a:pt x="3244" y="13996"/>
                  </a:cubicBezTo>
                  <a:cubicBezTo>
                    <a:pt x="3777" y="13996"/>
                    <a:pt x="4381" y="13939"/>
                    <a:pt x="4998" y="13799"/>
                  </a:cubicBezTo>
                  <a:cubicBezTo>
                    <a:pt x="6528" y="13448"/>
                    <a:pt x="7693" y="11665"/>
                    <a:pt x="8985" y="7819"/>
                  </a:cubicBezTo>
                  <a:cubicBezTo>
                    <a:pt x="10178" y="4197"/>
                    <a:pt x="7722" y="2204"/>
                    <a:pt x="5153" y="730"/>
                  </a:cubicBezTo>
                  <a:cubicBezTo>
                    <a:pt x="4209" y="186"/>
                    <a:pt x="3343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13;p37"/>
            <p:cNvSpPr/>
            <p:nvPr/>
          </p:nvSpPr>
          <p:spPr>
            <a:xfrm>
              <a:off x="2184098" y="3507112"/>
              <a:ext cx="337089" cy="296610"/>
            </a:xfrm>
            <a:custGeom>
              <a:avLst/>
              <a:gdLst/>
              <a:ahLst/>
              <a:cxnLst/>
              <a:rect l="l" t="t" r="r" b="b"/>
              <a:pathLst>
                <a:path w="4297" h="3781" extrusionOk="0">
                  <a:moveTo>
                    <a:pt x="2159" y="1"/>
                  </a:moveTo>
                  <a:cubicBezTo>
                    <a:pt x="1448" y="1"/>
                    <a:pt x="767" y="403"/>
                    <a:pt x="450" y="1088"/>
                  </a:cubicBezTo>
                  <a:cubicBezTo>
                    <a:pt x="1" y="2042"/>
                    <a:pt x="408" y="3165"/>
                    <a:pt x="1348" y="3600"/>
                  </a:cubicBezTo>
                  <a:cubicBezTo>
                    <a:pt x="1605" y="3723"/>
                    <a:pt x="1876" y="3781"/>
                    <a:pt x="2142" y="3781"/>
                  </a:cubicBezTo>
                  <a:cubicBezTo>
                    <a:pt x="2851" y="3781"/>
                    <a:pt x="3531" y="3372"/>
                    <a:pt x="3847" y="2688"/>
                  </a:cubicBezTo>
                  <a:cubicBezTo>
                    <a:pt x="4296" y="1733"/>
                    <a:pt x="3889" y="610"/>
                    <a:pt x="2949" y="175"/>
                  </a:cubicBezTo>
                  <a:cubicBezTo>
                    <a:pt x="2693" y="57"/>
                    <a:pt x="2424" y="1"/>
                    <a:pt x="2159" y="1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4;p37"/>
            <p:cNvSpPr/>
            <p:nvPr/>
          </p:nvSpPr>
          <p:spPr>
            <a:xfrm>
              <a:off x="2229285" y="3603213"/>
              <a:ext cx="246717" cy="100021"/>
            </a:xfrm>
            <a:custGeom>
              <a:avLst/>
              <a:gdLst/>
              <a:ahLst/>
              <a:cxnLst/>
              <a:rect l="l" t="t" r="r" b="b"/>
              <a:pathLst>
                <a:path w="3145" h="1275" extrusionOk="0">
                  <a:moveTo>
                    <a:pt x="1142" y="0"/>
                  </a:moveTo>
                  <a:cubicBezTo>
                    <a:pt x="1061" y="0"/>
                    <a:pt x="980" y="6"/>
                    <a:pt x="899" y="17"/>
                  </a:cubicBezTo>
                  <a:cubicBezTo>
                    <a:pt x="744" y="31"/>
                    <a:pt x="590" y="73"/>
                    <a:pt x="464" y="101"/>
                  </a:cubicBezTo>
                  <a:cubicBezTo>
                    <a:pt x="323" y="144"/>
                    <a:pt x="183" y="186"/>
                    <a:pt x="42" y="256"/>
                  </a:cubicBezTo>
                  <a:cubicBezTo>
                    <a:pt x="14" y="284"/>
                    <a:pt x="0" y="298"/>
                    <a:pt x="14" y="326"/>
                  </a:cubicBezTo>
                  <a:cubicBezTo>
                    <a:pt x="14" y="358"/>
                    <a:pt x="38" y="373"/>
                    <a:pt x="62" y="373"/>
                  </a:cubicBezTo>
                  <a:cubicBezTo>
                    <a:pt x="70" y="373"/>
                    <a:pt x="78" y="372"/>
                    <a:pt x="85" y="368"/>
                  </a:cubicBezTo>
                  <a:cubicBezTo>
                    <a:pt x="337" y="284"/>
                    <a:pt x="618" y="214"/>
                    <a:pt x="899" y="186"/>
                  </a:cubicBezTo>
                  <a:cubicBezTo>
                    <a:pt x="962" y="182"/>
                    <a:pt x="1025" y="181"/>
                    <a:pt x="1088" y="181"/>
                  </a:cubicBezTo>
                  <a:cubicBezTo>
                    <a:pt x="1304" y="181"/>
                    <a:pt x="1517" y="201"/>
                    <a:pt x="1713" y="256"/>
                  </a:cubicBezTo>
                  <a:cubicBezTo>
                    <a:pt x="1980" y="326"/>
                    <a:pt x="2246" y="452"/>
                    <a:pt x="2457" y="635"/>
                  </a:cubicBezTo>
                  <a:cubicBezTo>
                    <a:pt x="2569" y="691"/>
                    <a:pt x="2653" y="803"/>
                    <a:pt x="2752" y="916"/>
                  </a:cubicBezTo>
                  <a:cubicBezTo>
                    <a:pt x="2808" y="944"/>
                    <a:pt x="2850" y="1014"/>
                    <a:pt x="2892" y="1070"/>
                  </a:cubicBezTo>
                  <a:lnTo>
                    <a:pt x="3018" y="1238"/>
                  </a:lnTo>
                  <a:cubicBezTo>
                    <a:pt x="3027" y="1265"/>
                    <a:pt x="3047" y="1275"/>
                    <a:pt x="3068" y="1275"/>
                  </a:cubicBezTo>
                  <a:cubicBezTo>
                    <a:pt x="3080" y="1275"/>
                    <a:pt x="3092" y="1272"/>
                    <a:pt x="3103" y="1266"/>
                  </a:cubicBezTo>
                  <a:cubicBezTo>
                    <a:pt x="3145" y="1238"/>
                    <a:pt x="3145" y="1210"/>
                    <a:pt x="3131" y="1168"/>
                  </a:cubicBezTo>
                  <a:lnTo>
                    <a:pt x="3004" y="1000"/>
                  </a:lnTo>
                  <a:cubicBezTo>
                    <a:pt x="2962" y="944"/>
                    <a:pt x="2934" y="873"/>
                    <a:pt x="2878" y="817"/>
                  </a:cubicBezTo>
                  <a:cubicBezTo>
                    <a:pt x="2780" y="719"/>
                    <a:pt x="2681" y="593"/>
                    <a:pt x="2569" y="508"/>
                  </a:cubicBezTo>
                  <a:cubicBezTo>
                    <a:pt x="2513" y="452"/>
                    <a:pt x="2457" y="396"/>
                    <a:pt x="2387" y="368"/>
                  </a:cubicBezTo>
                  <a:lnTo>
                    <a:pt x="2190" y="242"/>
                  </a:lnTo>
                  <a:cubicBezTo>
                    <a:pt x="2050" y="186"/>
                    <a:pt x="1909" y="115"/>
                    <a:pt x="1769" y="87"/>
                  </a:cubicBezTo>
                  <a:cubicBezTo>
                    <a:pt x="1566" y="36"/>
                    <a:pt x="1355" y="0"/>
                    <a:pt x="1142" y="0"/>
                  </a:cubicBezTo>
                  <a:close/>
                </a:path>
              </a:pathLst>
            </a:custGeom>
            <a:solidFill>
              <a:srgbClr val="68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5;p37"/>
            <p:cNvSpPr/>
            <p:nvPr/>
          </p:nvSpPr>
          <p:spPr>
            <a:xfrm>
              <a:off x="3188405" y="3749835"/>
              <a:ext cx="298493" cy="297473"/>
            </a:xfrm>
            <a:custGeom>
              <a:avLst/>
              <a:gdLst/>
              <a:ahLst/>
              <a:cxnLst/>
              <a:rect l="l" t="t" r="r" b="b"/>
              <a:pathLst>
                <a:path w="3805" h="3792" extrusionOk="0">
                  <a:moveTo>
                    <a:pt x="1887" y="0"/>
                  </a:moveTo>
                  <a:cubicBezTo>
                    <a:pt x="885" y="0"/>
                    <a:pt x="43" y="819"/>
                    <a:pt x="29" y="1854"/>
                  </a:cubicBezTo>
                  <a:cubicBezTo>
                    <a:pt x="1" y="2893"/>
                    <a:pt x="829" y="3763"/>
                    <a:pt x="1854" y="3791"/>
                  </a:cubicBezTo>
                  <a:cubicBezTo>
                    <a:pt x="1862" y="3791"/>
                    <a:pt x="1871" y="3791"/>
                    <a:pt x="1880" y="3791"/>
                  </a:cubicBezTo>
                  <a:cubicBezTo>
                    <a:pt x="2907" y="3791"/>
                    <a:pt x="3749" y="2968"/>
                    <a:pt x="3777" y="1938"/>
                  </a:cubicBezTo>
                  <a:cubicBezTo>
                    <a:pt x="3805" y="885"/>
                    <a:pt x="2977" y="15"/>
                    <a:pt x="1938" y="1"/>
                  </a:cubicBezTo>
                  <a:cubicBezTo>
                    <a:pt x="1921" y="1"/>
                    <a:pt x="1904" y="0"/>
                    <a:pt x="1887" y="0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6;p37"/>
            <p:cNvSpPr/>
            <p:nvPr/>
          </p:nvSpPr>
          <p:spPr>
            <a:xfrm>
              <a:off x="2368062" y="3138008"/>
              <a:ext cx="1082497" cy="995263"/>
            </a:xfrm>
            <a:custGeom>
              <a:avLst/>
              <a:gdLst/>
              <a:ahLst/>
              <a:cxnLst/>
              <a:rect l="l" t="t" r="r" b="b"/>
              <a:pathLst>
                <a:path w="13799" h="12687" extrusionOk="0">
                  <a:moveTo>
                    <a:pt x="6994" y="1"/>
                  </a:moveTo>
                  <a:cubicBezTo>
                    <a:pt x="4560" y="1"/>
                    <a:pt x="2235" y="1486"/>
                    <a:pt x="1263" y="3926"/>
                  </a:cubicBezTo>
                  <a:cubicBezTo>
                    <a:pt x="0" y="7098"/>
                    <a:pt x="969" y="10706"/>
                    <a:pt x="4604" y="12152"/>
                  </a:cubicBezTo>
                  <a:cubicBezTo>
                    <a:pt x="5503" y="12520"/>
                    <a:pt x="6343" y="12687"/>
                    <a:pt x="7120" y="12687"/>
                  </a:cubicBezTo>
                  <a:cubicBezTo>
                    <a:pt x="9692" y="12687"/>
                    <a:pt x="11565" y="10854"/>
                    <a:pt x="12535" y="8418"/>
                  </a:cubicBezTo>
                  <a:cubicBezTo>
                    <a:pt x="13799" y="5245"/>
                    <a:pt x="12283" y="1680"/>
                    <a:pt x="9180" y="416"/>
                  </a:cubicBezTo>
                  <a:cubicBezTo>
                    <a:pt x="8464" y="134"/>
                    <a:pt x="7724" y="1"/>
                    <a:pt x="6994" y="1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7;p37"/>
            <p:cNvSpPr/>
            <p:nvPr/>
          </p:nvSpPr>
          <p:spPr>
            <a:xfrm>
              <a:off x="2485892" y="3714611"/>
              <a:ext cx="330421" cy="250091"/>
            </a:xfrm>
            <a:custGeom>
              <a:avLst/>
              <a:gdLst/>
              <a:ahLst/>
              <a:cxnLst/>
              <a:rect l="l" t="t" r="r" b="b"/>
              <a:pathLst>
                <a:path w="4212" h="3188" extrusionOk="0">
                  <a:moveTo>
                    <a:pt x="3902" y="2443"/>
                  </a:moveTo>
                  <a:cubicBezTo>
                    <a:pt x="3608" y="3047"/>
                    <a:pt x="2569" y="3187"/>
                    <a:pt x="1572" y="2724"/>
                  </a:cubicBezTo>
                  <a:cubicBezTo>
                    <a:pt x="576" y="2247"/>
                    <a:pt x="0" y="1363"/>
                    <a:pt x="295" y="759"/>
                  </a:cubicBezTo>
                  <a:cubicBezTo>
                    <a:pt x="590" y="141"/>
                    <a:pt x="1628" y="1"/>
                    <a:pt x="2625" y="478"/>
                  </a:cubicBezTo>
                  <a:cubicBezTo>
                    <a:pt x="3622" y="927"/>
                    <a:pt x="4211" y="1812"/>
                    <a:pt x="3902" y="24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8;p37"/>
            <p:cNvSpPr/>
            <p:nvPr/>
          </p:nvSpPr>
          <p:spPr>
            <a:xfrm>
              <a:off x="2921913" y="3832442"/>
              <a:ext cx="324930" cy="214868"/>
            </a:xfrm>
            <a:custGeom>
              <a:avLst/>
              <a:gdLst/>
              <a:ahLst/>
              <a:cxnLst/>
              <a:rect l="l" t="t" r="r" b="b"/>
              <a:pathLst>
                <a:path w="4142" h="2739" extrusionOk="0">
                  <a:moveTo>
                    <a:pt x="4030" y="1643"/>
                  </a:moveTo>
                  <a:cubicBezTo>
                    <a:pt x="3945" y="2317"/>
                    <a:pt x="2977" y="2738"/>
                    <a:pt x="1896" y="2598"/>
                  </a:cubicBezTo>
                  <a:cubicBezTo>
                    <a:pt x="801" y="2457"/>
                    <a:pt x="1" y="1784"/>
                    <a:pt x="85" y="1110"/>
                  </a:cubicBezTo>
                  <a:cubicBezTo>
                    <a:pt x="169" y="422"/>
                    <a:pt x="1138" y="1"/>
                    <a:pt x="2233" y="141"/>
                  </a:cubicBezTo>
                  <a:cubicBezTo>
                    <a:pt x="3314" y="282"/>
                    <a:pt x="4142" y="955"/>
                    <a:pt x="4030" y="16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9;p37"/>
            <p:cNvSpPr/>
            <p:nvPr/>
          </p:nvSpPr>
          <p:spPr>
            <a:xfrm>
              <a:off x="2575089" y="3564851"/>
              <a:ext cx="242324" cy="214005"/>
            </a:xfrm>
            <a:custGeom>
              <a:avLst/>
              <a:gdLst/>
              <a:ahLst/>
              <a:cxnLst/>
              <a:rect l="l" t="t" r="r" b="b"/>
              <a:pathLst>
                <a:path w="3089" h="2728" extrusionOk="0">
                  <a:moveTo>
                    <a:pt x="1562" y="0"/>
                  </a:moveTo>
                  <a:cubicBezTo>
                    <a:pt x="1075" y="0"/>
                    <a:pt x="596" y="269"/>
                    <a:pt x="351" y="731"/>
                  </a:cubicBezTo>
                  <a:cubicBezTo>
                    <a:pt x="0" y="1419"/>
                    <a:pt x="239" y="2219"/>
                    <a:pt x="913" y="2570"/>
                  </a:cubicBezTo>
                  <a:cubicBezTo>
                    <a:pt x="1109" y="2677"/>
                    <a:pt x="1323" y="2727"/>
                    <a:pt x="1535" y="2727"/>
                  </a:cubicBezTo>
                  <a:cubicBezTo>
                    <a:pt x="2019" y="2727"/>
                    <a:pt x="2493" y="2463"/>
                    <a:pt x="2737" y="1994"/>
                  </a:cubicBezTo>
                  <a:cubicBezTo>
                    <a:pt x="3088" y="1334"/>
                    <a:pt x="2822" y="506"/>
                    <a:pt x="2176" y="155"/>
                  </a:cubicBezTo>
                  <a:cubicBezTo>
                    <a:pt x="1982" y="50"/>
                    <a:pt x="1771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20;p37"/>
            <p:cNvSpPr/>
            <p:nvPr/>
          </p:nvSpPr>
          <p:spPr>
            <a:xfrm>
              <a:off x="2573991" y="3574501"/>
              <a:ext cx="240128" cy="212985"/>
            </a:xfrm>
            <a:custGeom>
              <a:avLst/>
              <a:gdLst/>
              <a:ahLst/>
              <a:cxnLst/>
              <a:rect l="l" t="t" r="r" b="b"/>
              <a:pathLst>
                <a:path w="3061" h="2715" extrusionOk="0">
                  <a:moveTo>
                    <a:pt x="1541" y="1"/>
                  </a:moveTo>
                  <a:cubicBezTo>
                    <a:pt x="1056" y="1"/>
                    <a:pt x="595" y="266"/>
                    <a:pt x="351" y="734"/>
                  </a:cubicBezTo>
                  <a:cubicBezTo>
                    <a:pt x="0" y="1394"/>
                    <a:pt x="253" y="2208"/>
                    <a:pt x="912" y="2559"/>
                  </a:cubicBezTo>
                  <a:cubicBezTo>
                    <a:pt x="1111" y="2664"/>
                    <a:pt x="1323" y="2714"/>
                    <a:pt x="1532" y="2714"/>
                  </a:cubicBezTo>
                  <a:cubicBezTo>
                    <a:pt x="2020" y="2714"/>
                    <a:pt x="2492" y="2445"/>
                    <a:pt x="2737" y="1983"/>
                  </a:cubicBezTo>
                  <a:cubicBezTo>
                    <a:pt x="3060" y="1310"/>
                    <a:pt x="2822" y="510"/>
                    <a:pt x="2176" y="159"/>
                  </a:cubicBezTo>
                  <a:cubicBezTo>
                    <a:pt x="1971" y="52"/>
                    <a:pt x="1753" y="1"/>
                    <a:pt x="1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21;p37"/>
            <p:cNvSpPr/>
            <p:nvPr/>
          </p:nvSpPr>
          <p:spPr>
            <a:xfrm>
              <a:off x="2602625" y="3575520"/>
              <a:ext cx="156424" cy="137362"/>
            </a:xfrm>
            <a:custGeom>
              <a:avLst/>
              <a:gdLst/>
              <a:ahLst/>
              <a:cxnLst/>
              <a:rect l="l" t="t" r="r" b="b"/>
              <a:pathLst>
                <a:path w="1994" h="1751" extrusionOk="0">
                  <a:moveTo>
                    <a:pt x="994" y="1"/>
                  </a:moveTo>
                  <a:cubicBezTo>
                    <a:pt x="683" y="1"/>
                    <a:pt x="380" y="168"/>
                    <a:pt x="225" y="468"/>
                  </a:cubicBezTo>
                  <a:cubicBezTo>
                    <a:pt x="0" y="890"/>
                    <a:pt x="168" y="1423"/>
                    <a:pt x="590" y="1648"/>
                  </a:cubicBezTo>
                  <a:cubicBezTo>
                    <a:pt x="720" y="1717"/>
                    <a:pt x="860" y="1750"/>
                    <a:pt x="999" y="1750"/>
                  </a:cubicBezTo>
                  <a:cubicBezTo>
                    <a:pt x="1311" y="1750"/>
                    <a:pt x="1613" y="1583"/>
                    <a:pt x="1769" y="1283"/>
                  </a:cubicBezTo>
                  <a:cubicBezTo>
                    <a:pt x="1993" y="847"/>
                    <a:pt x="1839" y="314"/>
                    <a:pt x="1404" y="103"/>
                  </a:cubicBezTo>
                  <a:cubicBezTo>
                    <a:pt x="1274" y="34"/>
                    <a:pt x="1133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22;p37"/>
            <p:cNvSpPr/>
            <p:nvPr/>
          </p:nvSpPr>
          <p:spPr>
            <a:xfrm>
              <a:off x="2719279" y="3642673"/>
              <a:ext cx="52952" cy="37733"/>
            </a:xfrm>
            <a:custGeom>
              <a:avLst/>
              <a:gdLst/>
              <a:ahLst/>
              <a:cxnLst/>
              <a:rect l="l" t="t" r="r" b="b"/>
              <a:pathLst>
                <a:path w="675" h="481" extrusionOk="0">
                  <a:moveTo>
                    <a:pt x="235" y="0"/>
                  </a:moveTo>
                  <a:cubicBezTo>
                    <a:pt x="151" y="0"/>
                    <a:pt x="81" y="34"/>
                    <a:pt x="57" y="90"/>
                  </a:cubicBezTo>
                  <a:cubicBezTo>
                    <a:pt x="1" y="202"/>
                    <a:pt x="71" y="342"/>
                    <a:pt x="226" y="427"/>
                  </a:cubicBezTo>
                  <a:cubicBezTo>
                    <a:pt x="298" y="463"/>
                    <a:pt x="370" y="481"/>
                    <a:pt x="433" y="481"/>
                  </a:cubicBezTo>
                  <a:cubicBezTo>
                    <a:pt x="518" y="481"/>
                    <a:pt x="587" y="449"/>
                    <a:pt x="619" y="384"/>
                  </a:cubicBezTo>
                  <a:cubicBezTo>
                    <a:pt x="675" y="286"/>
                    <a:pt x="605" y="132"/>
                    <a:pt x="436" y="62"/>
                  </a:cubicBezTo>
                  <a:cubicBezTo>
                    <a:pt x="370" y="19"/>
                    <a:pt x="298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23;p37"/>
            <p:cNvSpPr/>
            <p:nvPr/>
          </p:nvSpPr>
          <p:spPr>
            <a:xfrm>
              <a:off x="2990243" y="3653578"/>
              <a:ext cx="222477" cy="214711"/>
            </a:xfrm>
            <a:custGeom>
              <a:avLst/>
              <a:gdLst/>
              <a:ahLst/>
              <a:cxnLst/>
              <a:rect l="l" t="t" r="r" b="b"/>
              <a:pathLst>
                <a:path w="2836" h="2737" extrusionOk="0">
                  <a:moveTo>
                    <a:pt x="1418" y="1"/>
                  </a:moveTo>
                  <a:cubicBezTo>
                    <a:pt x="738" y="1"/>
                    <a:pt x="136" y="527"/>
                    <a:pt x="70" y="1228"/>
                  </a:cubicBezTo>
                  <a:cubicBezTo>
                    <a:pt x="0" y="1986"/>
                    <a:pt x="548" y="2660"/>
                    <a:pt x="1292" y="2730"/>
                  </a:cubicBezTo>
                  <a:cubicBezTo>
                    <a:pt x="1334" y="2734"/>
                    <a:pt x="1376" y="2736"/>
                    <a:pt x="1418" y="2736"/>
                  </a:cubicBezTo>
                  <a:cubicBezTo>
                    <a:pt x="2098" y="2736"/>
                    <a:pt x="2699" y="2209"/>
                    <a:pt x="2765" y="1495"/>
                  </a:cubicBezTo>
                  <a:cubicBezTo>
                    <a:pt x="2836" y="737"/>
                    <a:pt x="2288" y="77"/>
                    <a:pt x="1544" y="7"/>
                  </a:cubicBezTo>
                  <a:cubicBezTo>
                    <a:pt x="1502" y="3"/>
                    <a:pt x="146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24;p37"/>
            <p:cNvSpPr/>
            <p:nvPr/>
          </p:nvSpPr>
          <p:spPr>
            <a:xfrm>
              <a:off x="2988046" y="3663462"/>
              <a:ext cx="221379" cy="211416"/>
            </a:xfrm>
            <a:custGeom>
              <a:avLst/>
              <a:gdLst/>
              <a:ahLst/>
              <a:cxnLst/>
              <a:rect l="l" t="t" r="r" b="b"/>
              <a:pathLst>
                <a:path w="2822" h="2695" extrusionOk="0">
                  <a:moveTo>
                    <a:pt x="1411" y="1"/>
                  </a:moveTo>
                  <a:cubicBezTo>
                    <a:pt x="712" y="1"/>
                    <a:pt x="136" y="515"/>
                    <a:pt x="70" y="1214"/>
                  </a:cubicBezTo>
                  <a:cubicBezTo>
                    <a:pt x="0" y="1944"/>
                    <a:pt x="548" y="2618"/>
                    <a:pt x="1277" y="2688"/>
                  </a:cubicBezTo>
                  <a:cubicBezTo>
                    <a:pt x="1320" y="2692"/>
                    <a:pt x="1362" y="2694"/>
                    <a:pt x="1404" y="2694"/>
                  </a:cubicBezTo>
                  <a:cubicBezTo>
                    <a:pt x="2084" y="2694"/>
                    <a:pt x="2685" y="2169"/>
                    <a:pt x="2751" y="1481"/>
                  </a:cubicBezTo>
                  <a:cubicBezTo>
                    <a:pt x="2822" y="737"/>
                    <a:pt x="2274" y="77"/>
                    <a:pt x="1544" y="7"/>
                  </a:cubicBezTo>
                  <a:cubicBezTo>
                    <a:pt x="1499" y="3"/>
                    <a:pt x="1455" y="1"/>
                    <a:pt x="1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25;p37"/>
            <p:cNvSpPr/>
            <p:nvPr/>
          </p:nvSpPr>
          <p:spPr>
            <a:xfrm>
              <a:off x="3011110" y="3661501"/>
              <a:ext cx="144343" cy="138460"/>
            </a:xfrm>
            <a:custGeom>
              <a:avLst/>
              <a:gdLst/>
              <a:ahLst/>
              <a:cxnLst/>
              <a:rect l="l" t="t" r="r" b="b"/>
              <a:pathLst>
                <a:path w="1840" h="1765" extrusionOk="0">
                  <a:moveTo>
                    <a:pt x="924" y="1"/>
                  </a:moveTo>
                  <a:cubicBezTo>
                    <a:pt x="502" y="1"/>
                    <a:pt x="110" y="340"/>
                    <a:pt x="57" y="804"/>
                  </a:cubicBezTo>
                  <a:cubicBezTo>
                    <a:pt x="1" y="1296"/>
                    <a:pt x="352" y="1717"/>
                    <a:pt x="843" y="1759"/>
                  </a:cubicBezTo>
                  <a:cubicBezTo>
                    <a:pt x="877" y="1763"/>
                    <a:pt x="910" y="1765"/>
                    <a:pt x="943" y="1765"/>
                  </a:cubicBezTo>
                  <a:cubicBezTo>
                    <a:pt x="1380" y="1765"/>
                    <a:pt x="1758" y="1429"/>
                    <a:pt x="1798" y="973"/>
                  </a:cubicBezTo>
                  <a:cubicBezTo>
                    <a:pt x="1840" y="481"/>
                    <a:pt x="1489" y="60"/>
                    <a:pt x="998" y="4"/>
                  </a:cubicBezTo>
                  <a:cubicBezTo>
                    <a:pt x="973" y="2"/>
                    <a:pt x="949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26;p37"/>
            <p:cNvSpPr/>
            <p:nvPr/>
          </p:nvSpPr>
          <p:spPr>
            <a:xfrm>
              <a:off x="3121253" y="3727399"/>
              <a:ext cx="54050" cy="35301"/>
            </a:xfrm>
            <a:custGeom>
              <a:avLst/>
              <a:gdLst/>
              <a:ahLst/>
              <a:cxnLst/>
              <a:rect l="l" t="t" r="r" b="b"/>
              <a:pathLst>
                <a:path w="689" h="450" extrusionOk="0">
                  <a:moveTo>
                    <a:pt x="254" y="1"/>
                  </a:moveTo>
                  <a:cubicBezTo>
                    <a:pt x="151" y="1"/>
                    <a:pt x="62" y="48"/>
                    <a:pt x="43" y="133"/>
                  </a:cubicBezTo>
                  <a:cubicBezTo>
                    <a:pt x="1" y="245"/>
                    <a:pt x="113" y="385"/>
                    <a:pt x="281" y="427"/>
                  </a:cubicBezTo>
                  <a:cubicBezTo>
                    <a:pt x="324" y="443"/>
                    <a:pt x="368" y="450"/>
                    <a:pt x="411" y="450"/>
                  </a:cubicBezTo>
                  <a:cubicBezTo>
                    <a:pt x="524" y="450"/>
                    <a:pt x="626" y="401"/>
                    <a:pt x="646" y="329"/>
                  </a:cubicBezTo>
                  <a:cubicBezTo>
                    <a:pt x="688" y="217"/>
                    <a:pt x="576" y="77"/>
                    <a:pt x="408" y="34"/>
                  </a:cubicBezTo>
                  <a:cubicBezTo>
                    <a:pt x="357" y="12"/>
                    <a:pt x="304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27;p37"/>
            <p:cNvSpPr/>
            <p:nvPr/>
          </p:nvSpPr>
          <p:spPr>
            <a:xfrm>
              <a:off x="2796394" y="3925248"/>
              <a:ext cx="56247" cy="39459"/>
            </a:xfrm>
            <a:custGeom>
              <a:avLst/>
              <a:gdLst/>
              <a:ahLst/>
              <a:cxnLst/>
              <a:rect l="l" t="t" r="r" b="b"/>
              <a:pathLst>
                <a:path w="717" h="503" extrusionOk="0">
                  <a:moveTo>
                    <a:pt x="29" y="1"/>
                  </a:moveTo>
                  <a:cubicBezTo>
                    <a:pt x="22" y="1"/>
                    <a:pt x="15" y="4"/>
                    <a:pt x="15" y="11"/>
                  </a:cubicBezTo>
                  <a:cubicBezTo>
                    <a:pt x="1" y="11"/>
                    <a:pt x="1" y="11"/>
                    <a:pt x="1" y="39"/>
                  </a:cubicBezTo>
                  <a:cubicBezTo>
                    <a:pt x="57" y="180"/>
                    <a:pt x="155" y="278"/>
                    <a:pt x="281" y="362"/>
                  </a:cubicBezTo>
                  <a:cubicBezTo>
                    <a:pt x="408" y="460"/>
                    <a:pt x="562" y="502"/>
                    <a:pt x="702" y="502"/>
                  </a:cubicBezTo>
                  <a:cubicBezTo>
                    <a:pt x="702" y="502"/>
                    <a:pt x="716" y="502"/>
                    <a:pt x="716" y="488"/>
                  </a:cubicBezTo>
                  <a:cubicBezTo>
                    <a:pt x="716" y="488"/>
                    <a:pt x="716" y="474"/>
                    <a:pt x="702" y="474"/>
                  </a:cubicBezTo>
                  <a:cubicBezTo>
                    <a:pt x="562" y="460"/>
                    <a:pt x="422" y="390"/>
                    <a:pt x="323" y="320"/>
                  </a:cubicBezTo>
                  <a:cubicBezTo>
                    <a:pt x="197" y="250"/>
                    <a:pt x="113" y="137"/>
                    <a:pt x="43" y="11"/>
                  </a:cubicBezTo>
                  <a:cubicBezTo>
                    <a:pt x="43" y="4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28;p37"/>
            <p:cNvSpPr/>
            <p:nvPr/>
          </p:nvSpPr>
          <p:spPr>
            <a:xfrm>
              <a:off x="2550927" y="3416660"/>
              <a:ext cx="285157" cy="106610"/>
            </a:xfrm>
            <a:custGeom>
              <a:avLst/>
              <a:gdLst/>
              <a:ahLst/>
              <a:cxnLst/>
              <a:rect l="l" t="t" r="r" b="b"/>
              <a:pathLst>
                <a:path w="3635" h="1359" extrusionOk="0">
                  <a:moveTo>
                    <a:pt x="2614" y="0"/>
                  </a:moveTo>
                  <a:cubicBezTo>
                    <a:pt x="1827" y="0"/>
                    <a:pt x="589" y="725"/>
                    <a:pt x="589" y="725"/>
                  </a:cubicBezTo>
                  <a:cubicBezTo>
                    <a:pt x="1" y="1274"/>
                    <a:pt x="903" y="1358"/>
                    <a:pt x="1281" y="1358"/>
                  </a:cubicBezTo>
                  <a:cubicBezTo>
                    <a:pt x="1318" y="1358"/>
                    <a:pt x="1350" y="1358"/>
                    <a:pt x="1375" y="1356"/>
                  </a:cubicBezTo>
                  <a:cubicBezTo>
                    <a:pt x="1656" y="1328"/>
                    <a:pt x="3635" y="921"/>
                    <a:pt x="3144" y="219"/>
                  </a:cubicBezTo>
                  <a:cubicBezTo>
                    <a:pt x="3033" y="61"/>
                    <a:pt x="2843" y="0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29;p37"/>
            <p:cNvSpPr/>
            <p:nvPr/>
          </p:nvSpPr>
          <p:spPr>
            <a:xfrm>
              <a:off x="3041941" y="3521390"/>
              <a:ext cx="243423" cy="155797"/>
            </a:xfrm>
            <a:custGeom>
              <a:avLst/>
              <a:gdLst/>
              <a:ahLst/>
              <a:cxnLst/>
              <a:rect l="l" t="t" r="r" b="b"/>
              <a:pathLst>
                <a:path w="3103" h="1986" extrusionOk="0">
                  <a:moveTo>
                    <a:pt x="982" y="0"/>
                  </a:moveTo>
                  <a:cubicBezTo>
                    <a:pt x="886" y="0"/>
                    <a:pt x="797" y="24"/>
                    <a:pt x="717" y="78"/>
                  </a:cubicBezTo>
                  <a:cubicBezTo>
                    <a:pt x="1" y="555"/>
                    <a:pt x="1685" y="1650"/>
                    <a:pt x="1938" y="1790"/>
                  </a:cubicBezTo>
                  <a:cubicBezTo>
                    <a:pt x="2076" y="1856"/>
                    <a:pt x="2441" y="1985"/>
                    <a:pt x="2704" y="1985"/>
                  </a:cubicBezTo>
                  <a:cubicBezTo>
                    <a:pt x="2947" y="1985"/>
                    <a:pt x="3103" y="1874"/>
                    <a:pt x="2907" y="1495"/>
                  </a:cubicBezTo>
                  <a:cubicBezTo>
                    <a:pt x="2907" y="1495"/>
                    <a:pt x="1744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30;p37"/>
            <p:cNvSpPr/>
            <p:nvPr/>
          </p:nvSpPr>
          <p:spPr>
            <a:xfrm>
              <a:off x="2889984" y="3759798"/>
              <a:ext cx="87626" cy="91470"/>
            </a:xfrm>
            <a:custGeom>
              <a:avLst/>
              <a:gdLst/>
              <a:ahLst/>
              <a:cxnLst/>
              <a:rect l="l" t="t" r="r" b="b"/>
              <a:pathLst>
                <a:path w="1117" h="1166" extrusionOk="0">
                  <a:moveTo>
                    <a:pt x="57" y="0"/>
                  </a:moveTo>
                  <a:lnTo>
                    <a:pt x="1" y="1166"/>
                  </a:lnTo>
                  <a:cubicBezTo>
                    <a:pt x="1" y="1166"/>
                    <a:pt x="1040" y="1166"/>
                    <a:pt x="1096" y="436"/>
                  </a:cubicBezTo>
                  <a:cubicBezTo>
                    <a:pt x="1117" y="73"/>
                    <a:pt x="944" y="2"/>
                    <a:pt x="721" y="2"/>
                  </a:cubicBezTo>
                  <a:cubicBezTo>
                    <a:pt x="577" y="2"/>
                    <a:pt x="412" y="32"/>
                    <a:pt x="264" y="32"/>
                  </a:cubicBezTo>
                  <a:cubicBezTo>
                    <a:pt x="189" y="32"/>
                    <a:pt x="118" y="24"/>
                    <a:pt x="57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31;p37"/>
            <p:cNvSpPr/>
            <p:nvPr/>
          </p:nvSpPr>
          <p:spPr>
            <a:xfrm>
              <a:off x="2881198" y="3595682"/>
              <a:ext cx="101354" cy="256680"/>
            </a:xfrm>
            <a:custGeom>
              <a:avLst/>
              <a:gdLst/>
              <a:ahLst/>
              <a:cxnLst/>
              <a:rect l="l" t="t" r="r" b="b"/>
              <a:pathLst>
                <a:path w="1292" h="3272" extrusionOk="0">
                  <a:moveTo>
                    <a:pt x="548" y="1"/>
                  </a:moveTo>
                  <a:cubicBezTo>
                    <a:pt x="534" y="1"/>
                    <a:pt x="520" y="1"/>
                    <a:pt x="520" y="15"/>
                  </a:cubicBezTo>
                  <a:cubicBezTo>
                    <a:pt x="351" y="408"/>
                    <a:pt x="211" y="787"/>
                    <a:pt x="113" y="1194"/>
                  </a:cubicBezTo>
                  <a:cubicBezTo>
                    <a:pt x="57" y="1391"/>
                    <a:pt x="0" y="1601"/>
                    <a:pt x="0" y="1812"/>
                  </a:cubicBezTo>
                  <a:cubicBezTo>
                    <a:pt x="0" y="1882"/>
                    <a:pt x="0" y="1938"/>
                    <a:pt x="29" y="1980"/>
                  </a:cubicBezTo>
                  <a:cubicBezTo>
                    <a:pt x="43" y="2036"/>
                    <a:pt x="71" y="2106"/>
                    <a:pt x="141" y="2149"/>
                  </a:cubicBezTo>
                  <a:cubicBezTo>
                    <a:pt x="217" y="2174"/>
                    <a:pt x="287" y="2179"/>
                    <a:pt x="353" y="2179"/>
                  </a:cubicBezTo>
                  <a:cubicBezTo>
                    <a:pt x="397" y="2179"/>
                    <a:pt x="438" y="2177"/>
                    <a:pt x="478" y="2177"/>
                  </a:cubicBezTo>
                  <a:cubicBezTo>
                    <a:pt x="590" y="2177"/>
                    <a:pt x="674" y="2163"/>
                    <a:pt x="773" y="2163"/>
                  </a:cubicBezTo>
                  <a:cubicBezTo>
                    <a:pt x="799" y="2159"/>
                    <a:pt x="825" y="2157"/>
                    <a:pt x="851" y="2157"/>
                  </a:cubicBezTo>
                  <a:cubicBezTo>
                    <a:pt x="921" y="2157"/>
                    <a:pt x="988" y="2170"/>
                    <a:pt x="1039" y="2191"/>
                  </a:cubicBezTo>
                  <a:cubicBezTo>
                    <a:pt x="1109" y="2247"/>
                    <a:pt x="1152" y="2331"/>
                    <a:pt x="1152" y="2429"/>
                  </a:cubicBezTo>
                  <a:cubicBezTo>
                    <a:pt x="1152" y="2471"/>
                    <a:pt x="1166" y="2514"/>
                    <a:pt x="1152" y="2570"/>
                  </a:cubicBezTo>
                  <a:lnTo>
                    <a:pt x="1123" y="2640"/>
                  </a:lnTo>
                  <a:cubicBezTo>
                    <a:pt x="1123" y="2654"/>
                    <a:pt x="1109" y="2682"/>
                    <a:pt x="1109" y="2710"/>
                  </a:cubicBezTo>
                  <a:cubicBezTo>
                    <a:pt x="1095" y="2738"/>
                    <a:pt x="1053" y="2794"/>
                    <a:pt x="1039" y="2822"/>
                  </a:cubicBezTo>
                  <a:lnTo>
                    <a:pt x="941" y="2935"/>
                  </a:lnTo>
                  <a:cubicBezTo>
                    <a:pt x="871" y="3005"/>
                    <a:pt x="773" y="3061"/>
                    <a:pt x="688" y="3089"/>
                  </a:cubicBezTo>
                  <a:cubicBezTo>
                    <a:pt x="520" y="3173"/>
                    <a:pt x="309" y="3215"/>
                    <a:pt x="113" y="3229"/>
                  </a:cubicBezTo>
                  <a:cubicBezTo>
                    <a:pt x="113" y="3229"/>
                    <a:pt x="99" y="3229"/>
                    <a:pt x="99" y="3244"/>
                  </a:cubicBezTo>
                  <a:cubicBezTo>
                    <a:pt x="99" y="3244"/>
                    <a:pt x="99" y="3272"/>
                    <a:pt x="113" y="3272"/>
                  </a:cubicBezTo>
                  <a:cubicBezTo>
                    <a:pt x="323" y="3272"/>
                    <a:pt x="534" y="3229"/>
                    <a:pt x="730" y="3159"/>
                  </a:cubicBezTo>
                  <a:cubicBezTo>
                    <a:pt x="829" y="3131"/>
                    <a:pt x="913" y="3075"/>
                    <a:pt x="1011" y="3005"/>
                  </a:cubicBezTo>
                  <a:cubicBezTo>
                    <a:pt x="1067" y="2963"/>
                    <a:pt x="1095" y="2921"/>
                    <a:pt x="1137" y="2879"/>
                  </a:cubicBezTo>
                  <a:cubicBezTo>
                    <a:pt x="1166" y="2850"/>
                    <a:pt x="1194" y="2794"/>
                    <a:pt x="1222" y="2738"/>
                  </a:cubicBezTo>
                  <a:cubicBezTo>
                    <a:pt x="1236" y="2724"/>
                    <a:pt x="1250" y="2710"/>
                    <a:pt x="1250" y="2668"/>
                  </a:cubicBezTo>
                  <a:lnTo>
                    <a:pt x="1278" y="2584"/>
                  </a:lnTo>
                  <a:cubicBezTo>
                    <a:pt x="1292" y="2528"/>
                    <a:pt x="1292" y="2471"/>
                    <a:pt x="1292" y="2429"/>
                  </a:cubicBezTo>
                  <a:cubicBezTo>
                    <a:pt x="1292" y="2359"/>
                    <a:pt x="1278" y="2303"/>
                    <a:pt x="1250" y="2247"/>
                  </a:cubicBezTo>
                  <a:cubicBezTo>
                    <a:pt x="1222" y="2191"/>
                    <a:pt x="1180" y="2149"/>
                    <a:pt x="1137" y="2106"/>
                  </a:cubicBezTo>
                  <a:cubicBezTo>
                    <a:pt x="1025" y="2036"/>
                    <a:pt x="899" y="2036"/>
                    <a:pt x="801" y="2036"/>
                  </a:cubicBezTo>
                  <a:cubicBezTo>
                    <a:pt x="688" y="2036"/>
                    <a:pt x="590" y="2050"/>
                    <a:pt x="478" y="2050"/>
                  </a:cubicBezTo>
                  <a:cubicBezTo>
                    <a:pt x="434" y="2063"/>
                    <a:pt x="387" y="2070"/>
                    <a:pt x="342" y="2070"/>
                  </a:cubicBezTo>
                  <a:cubicBezTo>
                    <a:pt x="287" y="2070"/>
                    <a:pt x="236" y="2059"/>
                    <a:pt x="197" y="2036"/>
                  </a:cubicBezTo>
                  <a:cubicBezTo>
                    <a:pt x="183" y="2022"/>
                    <a:pt x="169" y="1980"/>
                    <a:pt x="155" y="1952"/>
                  </a:cubicBezTo>
                  <a:cubicBezTo>
                    <a:pt x="127" y="1896"/>
                    <a:pt x="127" y="1868"/>
                    <a:pt x="127" y="1812"/>
                  </a:cubicBezTo>
                  <a:cubicBezTo>
                    <a:pt x="127" y="1615"/>
                    <a:pt x="169" y="1405"/>
                    <a:pt x="225" y="1208"/>
                  </a:cubicBezTo>
                  <a:cubicBezTo>
                    <a:pt x="253" y="1012"/>
                    <a:pt x="323" y="815"/>
                    <a:pt x="379" y="619"/>
                  </a:cubicBezTo>
                  <a:cubicBezTo>
                    <a:pt x="450" y="422"/>
                    <a:pt x="506" y="240"/>
                    <a:pt x="576" y="43"/>
                  </a:cubicBezTo>
                  <a:cubicBezTo>
                    <a:pt x="576" y="29"/>
                    <a:pt x="5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32;p37"/>
            <p:cNvSpPr/>
            <p:nvPr/>
          </p:nvSpPr>
          <p:spPr>
            <a:xfrm>
              <a:off x="2340526" y="3048654"/>
              <a:ext cx="1178360" cy="688063"/>
            </a:xfrm>
            <a:custGeom>
              <a:avLst/>
              <a:gdLst/>
              <a:ahLst/>
              <a:cxnLst/>
              <a:rect l="l" t="t" r="r" b="b"/>
              <a:pathLst>
                <a:path w="15021" h="8771" extrusionOk="0">
                  <a:moveTo>
                    <a:pt x="7938" y="0"/>
                  </a:moveTo>
                  <a:cubicBezTo>
                    <a:pt x="6281" y="0"/>
                    <a:pt x="5236" y="741"/>
                    <a:pt x="5236" y="741"/>
                  </a:cubicBezTo>
                  <a:cubicBezTo>
                    <a:pt x="5236" y="741"/>
                    <a:pt x="4763" y="371"/>
                    <a:pt x="4042" y="371"/>
                  </a:cubicBezTo>
                  <a:cubicBezTo>
                    <a:pt x="3539" y="371"/>
                    <a:pt x="2915" y="551"/>
                    <a:pt x="2246" y="1162"/>
                  </a:cubicBezTo>
                  <a:cubicBezTo>
                    <a:pt x="618" y="2664"/>
                    <a:pt x="0" y="6272"/>
                    <a:pt x="1306" y="6300"/>
                  </a:cubicBezTo>
                  <a:cubicBezTo>
                    <a:pt x="1311" y="6300"/>
                    <a:pt x="1317" y="6300"/>
                    <a:pt x="1322" y="6300"/>
                  </a:cubicBezTo>
                  <a:cubicBezTo>
                    <a:pt x="2617" y="6300"/>
                    <a:pt x="4899" y="3100"/>
                    <a:pt x="4899" y="3100"/>
                  </a:cubicBezTo>
                  <a:cubicBezTo>
                    <a:pt x="6289" y="4321"/>
                    <a:pt x="6808" y="4938"/>
                    <a:pt x="8001" y="5753"/>
                  </a:cubicBezTo>
                  <a:cubicBezTo>
                    <a:pt x="8494" y="6083"/>
                    <a:pt x="8869" y="6198"/>
                    <a:pt x="9157" y="6198"/>
                  </a:cubicBezTo>
                  <a:cubicBezTo>
                    <a:pt x="9823" y="6198"/>
                    <a:pt x="10019" y="5579"/>
                    <a:pt x="10126" y="5579"/>
                  </a:cubicBezTo>
                  <a:cubicBezTo>
                    <a:pt x="10139" y="5579"/>
                    <a:pt x="10152" y="5589"/>
                    <a:pt x="10163" y="5612"/>
                  </a:cubicBezTo>
                  <a:cubicBezTo>
                    <a:pt x="11090" y="7577"/>
                    <a:pt x="13223" y="8771"/>
                    <a:pt x="13223" y="8771"/>
                  </a:cubicBezTo>
                  <a:cubicBezTo>
                    <a:pt x="14641" y="6440"/>
                    <a:pt x="15020" y="3352"/>
                    <a:pt x="11441" y="1092"/>
                  </a:cubicBezTo>
                  <a:cubicBezTo>
                    <a:pt x="10118" y="261"/>
                    <a:pt x="8920" y="0"/>
                    <a:pt x="7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33;p37"/>
            <p:cNvSpPr/>
            <p:nvPr/>
          </p:nvSpPr>
          <p:spPr>
            <a:xfrm>
              <a:off x="2730340" y="3257643"/>
              <a:ext cx="424009" cy="296296"/>
            </a:xfrm>
            <a:custGeom>
              <a:avLst/>
              <a:gdLst/>
              <a:ahLst/>
              <a:cxnLst/>
              <a:rect l="l" t="t" r="r" b="b"/>
              <a:pathLst>
                <a:path w="5405" h="3777" extrusionOk="0">
                  <a:moveTo>
                    <a:pt x="56" y="0"/>
                  </a:moveTo>
                  <a:lnTo>
                    <a:pt x="0" y="28"/>
                  </a:lnTo>
                  <a:cubicBezTo>
                    <a:pt x="829" y="1432"/>
                    <a:pt x="2022" y="2611"/>
                    <a:pt x="3439" y="3426"/>
                  </a:cubicBezTo>
                  <a:cubicBezTo>
                    <a:pt x="3762" y="3594"/>
                    <a:pt x="4127" y="3776"/>
                    <a:pt x="4492" y="3776"/>
                  </a:cubicBezTo>
                  <a:lnTo>
                    <a:pt x="4562" y="3776"/>
                  </a:lnTo>
                  <a:cubicBezTo>
                    <a:pt x="4941" y="3748"/>
                    <a:pt x="5391" y="3468"/>
                    <a:pt x="5405" y="3047"/>
                  </a:cubicBezTo>
                  <a:lnTo>
                    <a:pt x="5349" y="3047"/>
                  </a:lnTo>
                  <a:cubicBezTo>
                    <a:pt x="5335" y="3440"/>
                    <a:pt x="4927" y="3706"/>
                    <a:pt x="4562" y="3720"/>
                  </a:cubicBezTo>
                  <a:cubicBezTo>
                    <a:pt x="4547" y="3721"/>
                    <a:pt x="4532" y="3721"/>
                    <a:pt x="4516" y="3721"/>
                  </a:cubicBezTo>
                  <a:cubicBezTo>
                    <a:pt x="4141" y="3721"/>
                    <a:pt x="3791" y="3558"/>
                    <a:pt x="3468" y="3369"/>
                  </a:cubicBezTo>
                  <a:cubicBezTo>
                    <a:pt x="2050" y="2555"/>
                    <a:pt x="885" y="140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34;p37"/>
            <p:cNvSpPr/>
            <p:nvPr/>
          </p:nvSpPr>
          <p:spPr>
            <a:xfrm>
              <a:off x="2370258" y="3258741"/>
              <a:ext cx="368939" cy="290805"/>
            </a:xfrm>
            <a:custGeom>
              <a:avLst/>
              <a:gdLst/>
              <a:ahLst/>
              <a:cxnLst/>
              <a:rect l="l" t="t" r="r" b="b"/>
              <a:pathLst>
                <a:path w="4703" h="3707" extrusionOk="0">
                  <a:moveTo>
                    <a:pt x="4646" y="0"/>
                  </a:moveTo>
                  <a:cubicBezTo>
                    <a:pt x="4169" y="1334"/>
                    <a:pt x="3257" y="2499"/>
                    <a:pt x="2064" y="3243"/>
                  </a:cubicBezTo>
                  <a:cubicBezTo>
                    <a:pt x="1769" y="3426"/>
                    <a:pt x="1390" y="3636"/>
                    <a:pt x="969" y="3650"/>
                  </a:cubicBezTo>
                  <a:cubicBezTo>
                    <a:pt x="956" y="3651"/>
                    <a:pt x="944" y="3651"/>
                    <a:pt x="931" y="3651"/>
                  </a:cubicBezTo>
                  <a:cubicBezTo>
                    <a:pt x="587" y="3651"/>
                    <a:pt x="178" y="3468"/>
                    <a:pt x="42" y="3103"/>
                  </a:cubicBezTo>
                  <a:lnTo>
                    <a:pt x="0" y="3131"/>
                  </a:lnTo>
                  <a:cubicBezTo>
                    <a:pt x="141" y="3524"/>
                    <a:pt x="576" y="3706"/>
                    <a:pt x="941" y="3706"/>
                  </a:cubicBezTo>
                  <a:lnTo>
                    <a:pt x="983" y="3706"/>
                  </a:lnTo>
                  <a:cubicBezTo>
                    <a:pt x="1404" y="3692"/>
                    <a:pt x="1783" y="3482"/>
                    <a:pt x="2078" y="3285"/>
                  </a:cubicBezTo>
                  <a:cubicBezTo>
                    <a:pt x="3299" y="2513"/>
                    <a:pt x="4211" y="1348"/>
                    <a:pt x="4703" y="14"/>
                  </a:cubicBezTo>
                  <a:lnTo>
                    <a:pt x="4646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35;p37"/>
            <p:cNvSpPr/>
            <p:nvPr/>
          </p:nvSpPr>
          <p:spPr>
            <a:xfrm>
              <a:off x="2686252" y="3132124"/>
              <a:ext cx="389963" cy="320458"/>
            </a:xfrm>
            <a:custGeom>
              <a:avLst/>
              <a:gdLst/>
              <a:ahLst/>
              <a:cxnLst/>
              <a:rect l="l" t="t" r="r" b="b"/>
              <a:pathLst>
                <a:path w="4971" h="4085" fill="none" extrusionOk="0">
                  <a:moveTo>
                    <a:pt x="4970" y="3495"/>
                  </a:moveTo>
                  <a:cubicBezTo>
                    <a:pt x="4956" y="3636"/>
                    <a:pt x="4886" y="3776"/>
                    <a:pt x="4759" y="3874"/>
                  </a:cubicBezTo>
                  <a:cubicBezTo>
                    <a:pt x="4647" y="3987"/>
                    <a:pt x="4507" y="4043"/>
                    <a:pt x="4352" y="4071"/>
                  </a:cubicBezTo>
                  <a:cubicBezTo>
                    <a:pt x="4212" y="4085"/>
                    <a:pt x="4058" y="4071"/>
                    <a:pt x="3917" y="4043"/>
                  </a:cubicBezTo>
                  <a:cubicBezTo>
                    <a:pt x="3777" y="4001"/>
                    <a:pt x="3637" y="3931"/>
                    <a:pt x="3510" y="3846"/>
                  </a:cubicBezTo>
                  <a:cubicBezTo>
                    <a:pt x="3272" y="3692"/>
                    <a:pt x="3033" y="3495"/>
                    <a:pt x="2822" y="3313"/>
                  </a:cubicBezTo>
                  <a:cubicBezTo>
                    <a:pt x="2598" y="3130"/>
                    <a:pt x="2387" y="2934"/>
                    <a:pt x="2177" y="2737"/>
                  </a:cubicBezTo>
                  <a:cubicBezTo>
                    <a:pt x="1756" y="2330"/>
                    <a:pt x="1377" y="1909"/>
                    <a:pt x="997" y="1460"/>
                  </a:cubicBezTo>
                  <a:cubicBezTo>
                    <a:pt x="829" y="1235"/>
                    <a:pt x="647" y="997"/>
                    <a:pt x="478" y="758"/>
                  </a:cubicBezTo>
                  <a:lnTo>
                    <a:pt x="1" y="14"/>
                  </a:lnTo>
                  <a:lnTo>
                    <a:pt x="1" y="0"/>
                  </a:lnTo>
                  <a:lnTo>
                    <a:pt x="15" y="0"/>
                  </a:lnTo>
                  <a:cubicBezTo>
                    <a:pt x="324" y="491"/>
                    <a:pt x="647" y="969"/>
                    <a:pt x="1026" y="1404"/>
                  </a:cubicBezTo>
                  <a:cubicBezTo>
                    <a:pt x="1391" y="1867"/>
                    <a:pt x="1770" y="2288"/>
                    <a:pt x="2191" y="2681"/>
                  </a:cubicBezTo>
                  <a:cubicBezTo>
                    <a:pt x="2401" y="2878"/>
                    <a:pt x="2612" y="3074"/>
                    <a:pt x="2850" y="3257"/>
                  </a:cubicBezTo>
                  <a:cubicBezTo>
                    <a:pt x="3075" y="3453"/>
                    <a:pt x="3286" y="3636"/>
                    <a:pt x="3524" y="3790"/>
                  </a:cubicBezTo>
                  <a:cubicBezTo>
                    <a:pt x="3651" y="3860"/>
                    <a:pt x="3777" y="3931"/>
                    <a:pt x="3917" y="3959"/>
                  </a:cubicBezTo>
                  <a:cubicBezTo>
                    <a:pt x="4058" y="4001"/>
                    <a:pt x="4198" y="4015"/>
                    <a:pt x="4338" y="4001"/>
                  </a:cubicBezTo>
                  <a:cubicBezTo>
                    <a:pt x="4479" y="3987"/>
                    <a:pt x="4619" y="3917"/>
                    <a:pt x="4717" y="3832"/>
                  </a:cubicBezTo>
                  <a:cubicBezTo>
                    <a:pt x="4830" y="3734"/>
                    <a:pt x="4914" y="3608"/>
                    <a:pt x="4914" y="3481"/>
                  </a:cubicBezTo>
                  <a:cubicBezTo>
                    <a:pt x="4928" y="3495"/>
                    <a:pt x="4956" y="3495"/>
                    <a:pt x="4970" y="3495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36;p37"/>
            <p:cNvSpPr/>
            <p:nvPr/>
          </p:nvSpPr>
          <p:spPr>
            <a:xfrm>
              <a:off x="2896574" y="3102392"/>
              <a:ext cx="509987" cy="542935"/>
            </a:xfrm>
            <a:custGeom>
              <a:avLst/>
              <a:gdLst/>
              <a:ahLst/>
              <a:cxnLst/>
              <a:rect l="l" t="t" r="r" b="b"/>
              <a:pathLst>
                <a:path w="6501" h="6921" fill="none" extrusionOk="0">
                  <a:moveTo>
                    <a:pt x="29" y="84"/>
                  </a:moveTo>
                  <a:cubicBezTo>
                    <a:pt x="478" y="28"/>
                    <a:pt x="941" y="42"/>
                    <a:pt x="1377" y="112"/>
                  </a:cubicBezTo>
                  <a:cubicBezTo>
                    <a:pt x="1812" y="183"/>
                    <a:pt x="2247" y="323"/>
                    <a:pt x="2668" y="505"/>
                  </a:cubicBezTo>
                  <a:cubicBezTo>
                    <a:pt x="3089" y="674"/>
                    <a:pt x="3482" y="913"/>
                    <a:pt x="3861" y="1151"/>
                  </a:cubicBezTo>
                  <a:cubicBezTo>
                    <a:pt x="4254" y="1404"/>
                    <a:pt x="4605" y="1685"/>
                    <a:pt x="4914" y="1993"/>
                  </a:cubicBezTo>
                  <a:cubicBezTo>
                    <a:pt x="5574" y="2625"/>
                    <a:pt x="6107" y="3383"/>
                    <a:pt x="6346" y="4253"/>
                  </a:cubicBezTo>
                  <a:cubicBezTo>
                    <a:pt x="6416" y="4464"/>
                    <a:pt x="6444" y="4703"/>
                    <a:pt x="6458" y="4927"/>
                  </a:cubicBezTo>
                  <a:cubicBezTo>
                    <a:pt x="6486" y="5152"/>
                    <a:pt x="6500" y="5376"/>
                    <a:pt x="6486" y="5615"/>
                  </a:cubicBezTo>
                  <a:cubicBezTo>
                    <a:pt x="6444" y="6064"/>
                    <a:pt x="6346" y="6499"/>
                    <a:pt x="6135" y="6907"/>
                  </a:cubicBezTo>
                  <a:cubicBezTo>
                    <a:pt x="6135" y="6907"/>
                    <a:pt x="6107" y="6921"/>
                    <a:pt x="6107" y="6907"/>
                  </a:cubicBezTo>
                  <a:cubicBezTo>
                    <a:pt x="6107" y="6907"/>
                    <a:pt x="6093" y="6892"/>
                    <a:pt x="6107" y="6892"/>
                  </a:cubicBezTo>
                  <a:cubicBezTo>
                    <a:pt x="6304" y="6485"/>
                    <a:pt x="6430" y="6050"/>
                    <a:pt x="6444" y="5587"/>
                  </a:cubicBezTo>
                  <a:cubicBezTo>
                    <a:pt x="6458" y="5362"/>
                    <a:pt x="6444" y="5138"/>
                    <a:pt x="6430" y="4927"/>
                  </a:cubicBezTo>
                  <a:cubicBezTo>
                    <a:pt x="6416" y="4703"/>
                    <a:pt x="6360" y="4492"/>
                    <a:pt x="6304" y="4282"/>
                  </a:cubicBezTo>
                  <a:cubicBezTo>
                    <a:pt x="6065" y="3411"/>
                    <a:pt x="5532" y="2639"/>
                    <a:pt x="4886" y="2036"/>
                  </a:cubicBezTo>
                  <a:cubicBezTo>
                    <a:pt x="4563" y="1713"/>
                    <a:pt x="4198" y="1446"/>
                    <a:pt x="3833" y="1193"/>
                  </a:cubicBezTo>
                  <a:cubicBezTo>
                    <a:pt x="3454" y="941"/>
                    <a:pt x="3061" y="716"/>
                    <a:pt x="2654" y="534"/>
                  </a:cubicBezTo>
                  <a:cubicBezTo>
                    <a:pt x="1826" y="183"/>
                    <a:pt x="941" y="0"/>
                    <a:pt x="43" y="84"/>
                  </a:cubicBezTo>
                  <a:cubicBezTo>
                    <a:pt x="29" y="98"/>
                    <a:pt x="1" y="98"/>
                    <a:pt x="29" y="84"/>
                  </a:cubicBezTo>
                  <a:cubicBezTo>
                    <a:pt x="1" y="84"/>
                    <a:pt x="29" y="84"/>
                    <a:pt x="29" y="8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37;p37"/>
            <p:cNvSpPr/>
            <p:nvPr/>
          </p:nvSpPr>
          <p:spPr>
            <a:xfrm>
              <a:off x="2365787" y="3123259"/>
              <a:ext cx="225850" cy="326028"/>
            </a:xfrm>
            <a:custGeom>
              <a:avLst/>
              <a:gdLst/>
              <a:ahLst/>
              <a:cxnLst/>
              <a:rect l="l" t="t" r="r" b="b"/>
              <a:pathLst>
                <a:path w="2879" h="4156" fill="none" extrusionOk="0">
                  <a:moveTo>
                    <a:pt x="2865" y="29"/>
                  </a:moveTo>
                  <a:cubicBezTo>
                    <a:pt x="2486" y="239"/>
                    <a:pt x="2135" y="506"/>
                    <a:pt x="1826" y="787"/>
                  </a:cubicBezTo>
                  <a:cubicBezTo>
                    <a:pt x="1503" y="1082"/>
                    <a:pt x="1222" y="1391"/>
                    <a:pt x="984" y="1741"/>
                  </a:cubicBezTo>
                  <a:cubicBezTo>
                    <a:pt x="492" y="2443"/>
                    <a:pt x="155" y="3272"/>
                    <a:pt x="29" y="4128"/>
                  </a:cubicBezTo>
                  <a:cubicBezTo>
                    <a:pt x="29" y="4128"/>
                    <a:pt x="29" y="4156"/>
                    <a:pt x="15" y="4156"/>
                  </a:cubicBezTo>
                  <a:cubicBezTo>
                    <a:pt x="15" y="4156"/>
                    <a:pt x="1" y="4156"/>
                    <a:pt x="1" y="4128"/>
                  </a:cubicBezTo>
                  <a:cubicBezTo>
                    <a:pt x="57" y="3693"/>
                    <a:pt x="155" y="3272"/>
                    <a:pt x="310" y="2864"/>
                  </a:cubicBezTo>
                  <a:cubicBezTo>
                    <a:pt x="478" y="2471"/>
                    <a:pt x="689" y="2078"/>
                    <a:pt x="927" y="1727"/>
                  </a:cubicBezTo>
                  <a:cubicBezTo>
                    <a:pt x="1180" y="1376"/>
                    <a:pt x="1461" y="1040"/>
                    <a:pt x="1784" y="745"/>
                  </a:cubicBezTo>
                  <a:cubicBezTo>
                    <a:pt x="2107" y="450"/>
                    <a:pt x="2472" y="197"/>
                    <a:pt x="2865" y="1"/>
                  </a:cubicBezTo>
                  <a:lnTo>
                    <a:pt x="2879" y="1"/>
                  </a:ln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38;p37"/>
            <p:cNvSpPr/>
            <p:nvPr/>
          </p:nvSpPr>
          <p:spPr>
            <a:xfrm>
              <a:off x="2439607" y="3211358"/>
              <a:ext cx="165289" cy="222556"/>
            </a:xfrm>
            <a:custGeom>
              <a:avLst/>
              <a:gdLst/>
              <a:ahLst/>
              <a:cxnLst/>
              <a:rect l="l" t="t" r="r" b="b"/>
              <a:pathLst>
                <a:path w="2107" h="2837" fill="none" extrusionOk="0">
                  <a:moveTo>
                    <a:pt x="2106" y="43"/>
                  </a:moveTo>
                  <a:cubicBezTo>
                    <a:pt x="2064" y="225"/>
                    <a:pt x="2022" y="394"/>
                    <a:pt x="1952" y="548"/>
                  </a:cubicBezTo>
                  <a:cubicBezTo>
                    <a:pt x="1896" y="731"/>
                    <a:pt x="1825" y="885"/>
                    <a:pt x="1755" y="1040"/>
                  </a:cubicBezTo>
                  <a:cubicBezTo>
                    <a:pt x="1615" y="1376"/>
                    <a:pt x="1460" y="1699"/>
                    <a:pt x="1250" y="1994"/>
                  </a:cubicBezTo>
                  <a:cubicBezTo>
                    <a:pt x="1166" y="2149"/>
                    <a:pt x="1053" y="2289"/>
                    <a:pt x="955" y="2429"/>
                  </a:cubicBezTo>
                  <a:cubicBezTo>
                    <a:pt x="843" y="2570"/>
                    <a:pt x="730" y="2710"/>
                    <a:pt x="548" y="2794"/>
                  </a:cubicBezTo>
                  <a:cubicBezTo>
                    <a:pt x="464" y="2836"/>
                    <a:pt x="351" y="2836"/>
                    <a:pt x="267" y="2794"/>
                  </a:cubicBezTo>
                  <a:cubicBezTo>
                    <a:pt x="183" y="2766"/>
                    <a:pt x="113" y="2668"/>
                    <a:pt x="71" y="2584"/>
                  </a:cubicBezTo>
                  <a:cubicBezTo>
                    <a:pt x="0" y="2415"/>
                    <a:pt x="43" y="2219"/>
                    <a:pt x="71" y="2036"/>
                  </a:cubicBezTo>
                  <a:lnTo>
                    <a:pt x="99" y="2022"/>
                  </a:lnTo>
                  <a:cubicBezTo>
                    <a:pt x="99" y="2022"/>
                    <a:pt x="113" y="2022"/>
                    <a:pt x="113" y="2036"/>
                  </a:cubicBezTo>
                  <a:cubicBezTo>
                    <a:pt x="71" y="2219"/>
                    <a:pt x="57" y="2387"/>
                    <a:pt x="127" y="2556"/>
                  </a:cubicBezTo>
                  <a:cubicBezTo>
                    <a:pt x="169" y="2626"/>
                    <a:pt x="211" y="2696"/>
                    <a:pt x="309" y="2724"/>
                  </a:cubicBezTo>
                  <a:cubicBezTo>
                    <a:pt x="380" y="2766"/>
                    <a:pt x="464" y="2766"/>
                    <a:pt x="548" y="2724"/>
                  </a:cubicBezTo>
                  <a:cubicBezTo>
                    <a:pt x="702" y="2654"/>
                    <a:pt x="829" y="2514"/>
                    <a:pt x="913" y="2373"/>
                  </a:cubicBezTo>
                  <a:cubicBezTo>
                    <a:pt x="1025" y="2233"/>
                    <a:pt x="1123" y="2092"/>
                    <a:pt x="1222" y="1938"/>
                  </a:cubicBezTo>
                  <a:cubicBezTo>
                    <a:pt x="1404" y="1643"/>
                    <a:pt x="1573" y="1320"/>
                    <a:pt x="1727" y="1012"/>
                  </a:cubicBezTo>
                  <a:cubicBezTo>
                    <a:pt x="1867" y="689"/>
                    <a:pt x="1994" y="338"/>
                    <a:pt x="2092" y="1"/>
                  </a:cubicBezTo>
                  <a:cubicBezTo>
                    <a:pt x="2092" y="29"/>
                    <a:pt x="2092" y="15"/>
                    <a:pt x="2106" y="43"/>
                  </a:cubicBezTo>
                  <a:cubicBezTo>
                    <a:pt x="2106" y="29"/>
                    <a:pt x="2106" y="29"/>
                    <a:pt x="2106" y="43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39;p37"/>
            <p:cNvSpPr/>
            <p:nvPr/>
          </p:nvSpPr>
          <p:spPr>
            <a:xfrm>
              <a:off x="2463848" y="3193785"/>
              <a:ext cx="85978" cy="134381"/>
            </a:xfrm>
            <a:custGeom>
              <a:avLst/>
              <a:gdLst/>
              <a:ahLst/>
              <a:cxnLst/>
              <a:rect l="l" t="t" r="r" b="b"/>
              <a:pathLst>
                <a:path w="1096" h="1713" fill="none" extrusionOk="0">
                  <a:moveTo>
                    <a:pt x="1081" y="28"/>
                  </a:moveTo>
                  <a:cubicBezTo>
                    <a:pt x="843" y="239"/>
                    <a:pt x="604" y="492"/>
                    <a:pt x="435" y="772"/>
                  </a:cubicBezTo>
                  <a:cubicBezTo>
                    <a:pt x="253" y="1053"/>
                    <a:pt x="113" y="1348"/>
                    <a:pt x="28" y="1685"/>
                  </a:cubicBezTo>
                  <a:lnTo>
                    <a:pt x="14" y="1713"/>
                  </a:lnTo>
                  <a:lnTo>
                    <a:pt x="0" y="1685"/>
                  </a:lnTo>
                  <a:cubicBezTo>
                    <a:pt x="56" y="1362"/>
                    <a:pt x="183" y="1039"/>
                    <a:pt x="379" y="758"/>
                  </a:cubicBezTo>
                  <a:cubicBezTo>
                    <a:pt x="562" y="477"/>
                    <a:pt x="800" y="211"/>
                    <a:pt x="1067" y="28"/>
                  </a:cubicBezTo>
                  <a:lnTo>
                    <a:pt x="1081" y="28"/>
                  </a:lnTo>
                  <a:cubicBezTo>
                    <a:pt x="1095" y="0"/>
                    <a:pt x="1095" y="28"/>
                    <a:pt x="1081" y="28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40;p37"/>
            <p:cNvSpPr/>
            <p:nvPr/>
          </p:nvSpPr>
          <p:spPr>
            <a:xfrm>
              <a:off x="3225904" y="3320403"/>
              <a:ext cx="96961" cy="231342"/>
            </a:xfrm>
            <a:custGeom>
              <a:avLst/>
              <a:gdLst/>
              <a:ahLst/>
              <a:cxnLst/>
              <a:rect l="l" t="t" r="r" b="b"/>
              <a:pathLst>
                <a:path w="1236" h="2949" fill="none" extrusionOk="0">
                  <a:moveTo>
                    <a:pt x="1123" y="2934"/>
                  </a:moveTo>
                  <a:cubicBezTo>
                    <a:pt x="1193" y="2387"/>
                    <a:pt x="1123" y="1839"/>
                    <a:pt x="927" y="1334"/>
                  </a:cubicBezTo>
                  <a:cubicBezTo>
                    <a:pt x="744" y="829"/>
                    <a:pt x="421" y="380"/>
                    <a:pt x="0" y="29"/>
                  </a:cubicBezTo>
                  <a:lnTo>
                    <a:pt x="0" y="1"/>
                  </a:lnTo>
                  <a:lnTo>
                    <a:pt x="14" y="1"/>
                  </a:lnTo>
                  <a:cubicBezTo>
                    <a:pt x="225" y="183"/>
                    <a:pt x="421" y="380"/>
                    <a:pt x="576" y="604"/>
                  </a:cubicBezTo>
                  <a:cubicBezTo>
                    <a:pt x="744" y="829"/>
                    <a:pt x="884" y="1081"/>
                    <a:pt x="969" y="1320"/>
                  </a:cubicBezTo>
                  <a:cubicBezTo>
                    <a:pt x="1165" y="1825"/>
                    <a:pt x="1235" y="2415"/>
                    <a:pt x="1137" y="2934"/>
                  </a:cubicBezTo>
                  <a:cubicBezTo>
                    <a:pt x="1137" y="2948"/>
                    <a:pt x="1137" y="2948"/>
                    <a:pt x="1123" y="2934"/>
                  </a:cubicBezTo>
                  <a:cubicBezTo>
                    <a:pt x="1123" y="2948"/>
                    <a:pt x="1123" y="2934"/>
                    <a:pt x="1123" y="293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41;p37"/>
            <p:cNvSpPr/>
            <p:nvPr/>
          </p:nvSpPr>
          <p:spPr>
            <a:xfrm>
              <a:off x="2800788" y="3867195"/>
              <a:ext cx="121201" cy="82919"/>
            </a:xfrm>
            <a:custGeom>
              <a:avLst/>
              <a:gdLst/>
              <a:ahLst/>
              <a:cxnLst/>
              <a:rect l="l" t="t" r="r" b="b"/>
              <a:pathLst>
                <a:path w="1545" h="1057" extrusionOk="0">
                  <a:moveTo>
                    <a:pt x="231" y="1"/>
                  </a:moveTo>
                  <a:cubicBezTo>
                    <a:pt x="138" y="1"/>
                    <a:pt x="53" y="66"/>
                    <a:pt x="29" y="162"/>
                  </a:cubicBezTo>
                  <a:cubicBezTo>
                    <a:pt x="1" y="400"/>
                    <a:pt x="57" y="835"/>
                    <a:pt x="520" y="1004"/>
                  </a:cubicBezTo>
                  <a:cubicBezTo>
                    <a:pt x="621" y="1040"/>
                    <a:pt x="717" y="1057"/>
                    <a:pt x="806" y="1057"/>
                  </a:cubicBezTo>
                  <a:cubicBezTo>
                    <a:pt x="1126" y="1057"/>
                    <a:pt x="1365" y="850"/>
                    <a:pt x="1475" y="653"/>
                  </a:cubicBezTo>
                  <a:cubicBezTo>
                    <a:pt x="1545" y="569"/>
                    <a:pt x="1545" y="442"/>
                    <a:pt x="1418" y="386"/>
                  </a:cubicBezTo>
                  <a:cubicBezTo>
                    <a:pt x="1194" y="288"/>
                    <a:pt x="801" y="119"/>
                    <a:pt x="281" y="7"/>
                  </a:cubicBezTo>
                  <a:cubicBezTo>
                    <a:pt x="265" y="3"/>
                    <a:pt x="24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42;p37"/>
            <p:cNvSpPr/>
            <p:nvPr/>
          </p:nvSpPr>
          <p:spPr>
            <a:xfrm>
              <a:off x="2864645" y="3863273"/>
              <a:ext cx="51854" cy="54599"/>
            </a:xfrm>
            <a:custGeom>
              <a:avLst/>
              <a:gdLst/>
              <a:ahLst/>
              <a:cxnLst/>
              <a:rect l="l" t="t" r="r" b="b"/>
              <a:pathLst>
                <a:path w="661" h="696" extrusionOk="0">
                  <a:moveTo>
                    <a:pt x="225" y="1"/>
                  </a:moveTo>
                  <a:cubicBezTo>
                    <a:pt x="225" y="1"/>
                    <a:pt x="1" y="534"/>
                    <a:pt x="43" y="576"/>
                  </a:cubicBezTo>
                  <a:cubicBezTo>
                    <a:pt x="102" y="636"/>
                    <a:pt x="262" y="695"/>
                    <a:pt x="378" y="695"/>
                  </a:cubicBezTo>
                  <a:cubicBezTo>
                    <a:pt x="399" y="695"/>
                    <a:pt x="419" y="693"/>
                    <a:pt x="436" y="689"/>
                  </a:cubicBezTo>
                  <a:cubicBezTo>
                    <a:pt x="534" y="647"/>
                    <a:pt x="661" y="240"/>
                    <a:pt x="661" y="240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43;p37"/>
            <p:cNvSpPr/>
            <p:nvPr/>
          </p:nvSpPr>
          <p:spPr>
            <a:xfrm>
              <a:off x="2821734" y="3845700"/>
              <a:ext cx="45186" cy="51226"/>
            </a:xfrm>
            <a:custGeom>
              <a:avLst/>
              <a:gdLst/>
              <a:ahLst/>
              <a:cxnLst/>
              <a:rect l="l" t="t" r="r" b="b"/>
              <a:pathLst>
                <a:path w="576" h="653" extrusionOk="0">
                  <a:moveTo>
                    <a:pt x="183" y="0"/>
                  </a:moveTo>
                  <a:cubicBezTo>
                    <a:pt x="183" y="0"/>
                    <a:pt x="0" y="506"/>
                    <a:pt x="14" y="534"/>
                  </a:cubicBezTo>
                  <a:cubicBezTo>
                    <a:pt x="62" y="593"/>
                    <a:pt x="200" y="652"/>
                    <a:pt x="309" y="652"/>
                  </a:cubicBezTo>
                  <a:cubicBezTo>
                    <a:pt x="329" y="652"/>
                    <a:pt x="348" y="650"/>
                    <a:pt x="365" y="646"/>
                  </a:cubicBezTo>
                  <a:cubicBezTo>
                    <a:pt x="450" y="604"/>
                    <a:pt x="576" y="225"/>
                    <a:pt x="576" y="225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44;p37"/>
            <p:cNvSpPr/>
            <p:nvPr/>
          </p:nvSpPr>
          <p:spPr>
            <a:xfrm>
              <a:off x="2781018" y="3909401"/>
              <a:ext cx="96961" cy="48716"/>
            </a:xfrm>
            <a:custGeom>
              <a:avLst/>
              <a:gdLst/>
              <a:ahLst/>
              <a:cxnLst/>
              <a:rect l="l" t="t" r="r" b="b"/>
              <a:pathLst>
                <a:path w="1236" h="621" extrusionOk="0">
                  <a:moveTo>
                    <a:pt x="476" y="0"/>
                  </a:moveTo>
                  <a:cubicBezTo>
                    <a:pt x="458" y="0"/>
                    <a:pt x="439" y="1"/>
                    <a:pt x="421" y="3"/>
                  </a:cubicBezTo>
                  <a:cubicBezTo>
                    <a:pt x="253" y="31"/>
                    <a:pt x="70" y="143"/>
                    <a:pt x="0" y="325"/>
                  </a:cubicBezTo>
                  <a:lnTo>
                    <a:pt x="1235" y="620"/>
                  </a:lnTo>
                  <a:cubicBezTo>
                    <a:pt x="1179" y="452"/>
                    <a:pt x="1081" y="283"/>
                    <a:pt x="941" y="171"/>
                  </a:cubicBezTo>
                  <a:cubicBezTo>
                    <a:pt x="814" y="57"/>
                    <a:pt x="642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45;p37"/>
            <p:cNvSpPr/>
            <p:nvPr/>
          </p:nvSpPr>
          <p:spPr>
            <a:xfrm>
              <a:off x="2781018" y="3175036"/>
              <a:ext cx="143167" cy="123398"/>
            </a:xfrm>
            <a:custGeom>
              <a:avLst/>
              <a:gdLst/>
              <a:ahLst/>
              <a:cxnLst/>
              <a:rect l="l" t="t" r="r" b="b"/>
              <a:pathLst>
                <a:path w="1825" h="1573" fill="none" extrusionOk="0">
                  <a:moveTo>
                    <a:pt x="1825" y="1573"/>
                  </a:moveTo>
                  <a:cubicBezTo>
                    <a:pt x="1109" y="1208"/>
                    <a:pt x="477" y="646"/>
                    <a:pt x="0" y="1"/>
                  </a:cubicBezTo>
                </a:path>
              </a:pathLst>
            </a:custGeom>
            <a:noFill/>
            <a:ln w="1400" cap="flat" cmpd="sng">
              <a:solidFill>
                <a:srgbClr val="F47D6D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46;p37"/>
            <p:cNvSpPr/>
            <p:nvPr/>
          </p:nvSpPr>
          <p:spPr>
            <a:xfrm>
              <a:off x="2564028" y="2762078"/>
              <a:ext cx="959256" cy="788554"/>
            </a:xfrm>
            <a:custGeom>
              <a:avLst/>
              <a:gdLst/>
              <a:ahLst/>
              <a:cxnLst/>
              <a:rect l="l" t="t" r="r" b="b"/>
              <a:pathLst>
                <a:path w="12228" h="1005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9" y="7497"/>
                    <a:pt x="3328" y="7651"/>
                  </a:cubicBezTo>
                  <a:cubicBezTo>
                    <a:pt x="6977" y="9041"/>
                    <a:pt x="12227" y="10051"/>
                    <a:pt x="12227" y="10051"/>
                  </a:cubicBezTo>
                  <a:lnTo>
                    <a:pt x="8971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47;p37"/>
            <p:cNvSpPr/>
            <p:nvPr/>
          </p:nvSpPr>
          <p:spPr>
            <a:xfrm>
              <a:off x="2559635" y="2752193"/>
              <a:ext cx="1003265" cy="795144"/>
            </a:xfrm>
            <a:custGeom>
              <a:avLst/>
              <a:gdLst/>
              <a:ahLst/>
              <a:cxnLst/>
              <a:rect l="l" t="t" r="r" b="b"/>
              <a:pathLst>
                <a:path w="12789" h="10136" extrusionOk="0">
                  <a:moveTo>
                    <a:pt x="1" y="0"/>
                  </a:moveTo>
                  <a:cubicBezTo>
                    <a:pt x="1" y="0"/>
                    <a:pt x="3341" y="7651"/>
                    <a:pt x="3341" y="7665"/>
                  </a:cubicBezTo>
                  <a:cubicBezTo>
                    <a:pt x="7202" y="9082"/>
                    <a:pt x="12789" y="10135"/>
                    <a:pt x="12789" y="10135"/>
                  </a:cubicBezTo>
                  <a:lnTo>
                    <a:pt x="9560" y="2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48;p37"/>
            <p:cNvSpPr/>
            <p:nvPr/>
          </p:nvSpPr>
          <p:spPr>
            <a:xfrm>
              <a:off x="2557438" y="2744427"/>
              <a:ext cx="1041783" cy="798517"/>
            </a:xfrm>
            <a:custGeom>
              <a:avLst/>
              <a:gdLst/>
              <a:ahLst/>
              <a:cxnLst/>
              <a:rect l="l" t="t" r="r" b="b"/>
              <a:pathLst>
                <a:path w="13280" h="10179" extrusionOk="0">
                  <a:moveTo>
                    <a:pt x="0" y="1"/>
                  </a:moveTo>
                  <a:cubicBezTo>
                    <a:pt x="1" y="1"/>
                    <a:pt x="3327" y="7623"/>
                    <a:pt x="3327" y="7651"/>
                  </a:cubicBezTo>
                  <a:cubicBezTo>
                    <a:pt x="6752" y="8887"/>
                    <a:pt x="13280" y="10178"/>
                    <a:pt x="13280" y="10178"/>
                  </a:cubicBezTo>
                  <a:lnTo>
                    <a:pt x="9560" y="2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49;p37"/>
            <p:cNvSpPr/>
            <p:nvPr/>
          </p:nvSpPr>
          <p:spPr>
            <a:xfrm>
              <a:off x="1971579" y="2774159"/>
              <a:ext cx="878847" cy="928426"/>
            </a:xfrm>
            <a:custGeom>
              <a:avLst/>
              <a:gdLst/>
              <a:ahLst/>
              <a:cxnLst/>
              <a:rect l="l" t="t" r="r" b="b"/>
              <a:pathLst>
                <a:path w="11203" h="11835" extrusionOk="0">
                  <a:moveTo>
                    <a:pt x="7497" y="1"/>
                  </a:moveTo>
                  <a:lnTo>
                    <a:pt x="1" y="4114"/>
                  </a:lnTo>
                  <a:lnTo>
                    <a:pt x="4071" y="11834"/>
                  </a:lnTo>
                  <a:cubicBezTo>
                    <a:pt x="4071" y="11834"/>
                    <a:pt x="8676" y="9617"/>
                    <a:pt x="11202" y="7497"/>
                  </a:cubicBezTo>
                  <a:cubicBezTo>
                    <a:pt x="11188" y="7455"/>
                    <a:pt x="7497" y="1"/>
                    <a:pt x="74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50;p37"/>
            <p:cNvSpPr/>
            <p:nvPr/>
          </p:nvSpPr>
          <p:spPr>
            <a:xfrm>
              <a:off x="1924274" y="2764275"/>
              <a:ext cx="921758" cy="943802"/>
            </a:xfrm>
            <a:custGeom>
              <a:avLst/>
              <a:gdLst/>
              <a:ahLst/>
              <a:cxnLst/>
              <a:rect l="l" t="t" r="r" b="b"/>
              <a:pathLst>
                <a:path w="11750" h="12031" extrusionOk="0">
                  <a:moveTo>
                    <a:pt x="8029" y="1"/>
                  </a:moveTo>
                  <a:lnTo>
                    <a:pt x="0" y="4324"/>
                  </a:lnTo>
                  <a:lnTo>
                    <a:pt x="4085" y="12031"/>
                  </a:lnTo>
                  <a:cubicBezTo>
                    <a:pt x="4085" y="12031"/>
                    <a:pt x="8998" y="9686"/>
                    <a:pt x="11749" y="7483"/>
                  </a:cubicBezTo>
                  <a:cubicBezTo>
                    <a:pt x="11735" y="7469"/>
                    <a:pt x="8029" y="1"/>
                    <a:pt x="8029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51;p37"/>
            <p:cNvSpPr/>
            <p:nvPr/>
          </p:nvSpPr>
          <p:spPr>
            <a:xfrm>
              <a:off x="1918704" y="2756587"/>
              <a:ext cx="921837" cy="954785"/>
            </a:xfrm>
            <a:custGeom>
              <a:avLst/>
              <a:gdLst/>
              <a:ahLst/>
              <a:cxnLst/>
              <a:rect l="l" t="t" r="r" b="b"/>
              <a:pathLst>
                <a:path w="11751" h="12171" extrusionOk="0">
                  <a:moveTo>
                    <a:pt x="8030" y="0"/>
                  </a:moveTo>
                  <a:lnTo>
                    <a:pt x="1" y="4310"/>
                  </a:lnTo>
                  <a:lnTo>
                    <a:pt x="3608" y="12171"/>
                  </a:lnTo>
                  <a:cubicBezTo>
                    <a:pt x="3608" y="12171"/>
                    <a:pt x="9294" y="9419"/>
                    <a:pt x="11750" y="7468"/>
                  </a:cubicBezTo>
                  <a:cubicBezTo>
                    <a:pt x="11736" y="7454"/>
                    <a:pt x="8030" y="0"/>
                    <a:pt x="8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52;p37"/>
            <p:cNvSpPr/>
            <p:nvPr/>
          </p:nvSpPr>
          <p:spPr>
            <a:xfrm>
              <a:off x="2566617" y="2701672"/>
              <a:ext cx="1086419" cy="811382"/>
            </a:xfrm>
            <a:custGeom>
              <a:avLst/>
              <a:gdLst/>
              <a:ahLst/>
              <a:cxnLst/>
              <a:rect l="l" t="t" r="r" b="b"/>
              <a:pathLst>
                <a:path w="13849" h="10343" extrusionOk="0">
                  <a:moveTo>
                    <a:pt x="319" y="0"/>
                  </a:moveTo>
                  <a:cubicBezTo>
                    <a:pt x="97" y="0"/>
                    <a:pt x="0" y="134"/>
                    <a:pt x="108" y="349"/>
                  </a:cubicBezTo>
                  <a:lnTo>
                    <a:pt x="3575" y="8014"/>
                  </a:lnTo>
                  <a:cubicBezTo>
                    <a:pt x="3702" y="8267"/>
                    <a:pt x="4024" y="8505"/>
                    <a:pt x="4319" y="8561"/>
                  </a:cubicBezTo>
                  <a:lnTo>
                    <a:pt x="13429" y="10330"/>
                  </a:lnTo>
                  <a:cubicBezTo>
                    <a:pt x="13473" y="10338"/>
                    <a:pt x="13513" y="10342"/>
                    <a:pt x="13550" y="10342"/>
                  </a:cubicBezTo>
                  <a:cubicBezTo>
                    <a:pt x="13760" y="10342"/>
                    <a:pt x="13848" y="10209"/>
                    <a:pt x="13752" y="9993"/>
                  </a:cubicBezTo>
                  <a:lnTo>
                    <a:pt x="10285" y="2329"/>
                  </a:lnTo>
                  <a:cubicBezTo>
                    <a:pt x="10159" y="2090"/>
                    <a:pt x="9850" y="1837"/>
                    <a:pt x="9541" y="1781"/>
                  </a:cubicBezTo>
                  <a:lnTo>
                    <a:pt x="445" y="13"/>
                  </a:lnTo>
                  <a:cubicBezTo>
                    <a:pt x="399" y="4"/>
                    <a:pt x="357" y="0"/>
                    <a:pt x="31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53;p37"/>
            <p:cNvSpPr/>
            <p:nvPr/>
          </p:nvSpPr>
          <p:spPr>
            <a:xfrm>
              <a:off x="2560985" y="2701522"/>
              <a:ext cx="1075515" cy="804793"/>
            </a:xfrm>
            <a:custGeom>
              <a:avLst/>
              <a:gdLst/>
              <a:ahLst/>
              <a:cxnLst/>
              <a:rect l="l" t="t" r="r" b="b"/>
              <a:pathLst>
                <a:path w="13710" h="10259" extrusionOk="0">
                  <a:moveTo>
                    <a:pt x="303" y="0"/>
                  </a:moveTo>
                  <a:cubicBezTo>
                    <a:pt x="98" y="0"/>
                    <a:pt x="0" y="134"/>
                    <a:pt x="96" y="349"/>
                  </a:cubicBezTo>
                  <a:lnTo>
                    <a:pt x="3549" y="7944"/>
                  </a:lnTo>
                  <a:cubicBezTo>
                    <a:pt x="3647" y="8196"/>
                    <a:pt x="3970" y="8435"/>
                    <a:pt x="4265" y="8491"/>
                  </a:cubicBezTo>
                  <a:lnTo>
                    <a:pt x="13291" y="10246"/>
                  </a:lnTo>
                  <a:cubicBezTo>
                    <a:pt x="13335" y="10254"/>
                    <a:pt x="13375" y="10258"/>
                    <a:pt x="13411" y="10258"/>
                  </a:cubicBezTo>
                  <a:cubicBezTo>
                    <a:pt x="13622" y="10258"/>
                    <a:pt x="13710" y="10124"/>
                    <a:pt x="13614" y="9909"/>
                  </a:cubicBezTo>
                  <a:lnTo>
                    <a:pt x="10161" y="2315"/>
                  </a:lnTo>
                  <a:cubicBezTo>
                    <a:pt x="10063" y="2062"/>
                    <a:pt x="9740" y="1823"/>
                    <a:pt x="9445" y="1767"/>
                  </a:cubicBezTo>
                  <a:lnTo>
                    <a:pt x="419" y="13"/>
                  </a:lnTo>
                  <a:cubicBezTo>
                    <a:pt x="377" y="4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54;p37"/>
            <p:cNvSpPr/>
            <p:nvPr/>
          </p:nvSpPr>
          <p:spPr>
            <a:xfrm>
              <a:off x="2592662" y="2719166"/>
              <a:ext cx="1024211" cy="769805"/>
            </a:xfrm>
            <a:custGeom>
              <a:avLst/>
              <a:gdLst/>
              <a:ahLst/>
              <a:cxnLst/>
              <a:rect l="l" t="t" r="r" b="b"/>
              <a:pathLst>
                <a:path w="13056" h="9813" fill="none" extrusionOk="0">
                  <a:moveTo>
                    <a:pt x="422" y="56"/>
                  </a:moveTo>
                  <a:lnTo>
                    <a:pt x="8985" y="1727"/>
                  </a:lnTo>
                  <a:cubicBezTo>
                    <a:pt x="9265" y="1769"/>
                    <a:pt x="9560" y="2007"/>
                    <a:pt x="9672" y="2232"/>
                  </a:cubicBezTo>
                  <a:lnTo>
                    <a:pt x="12957" y="9447"/>
                  </a:lnTo>
                  <a:cubicBezTo>
                    <a:pt x="13055" y="9672"/>
                    <a:pt x="12915" y="9812"/>
                    <a:pt x="12634" y="9756"/>
                  </a:cubicBezTo>
                  <a:lnTo>
                    <a:pt x="4071" y="8086"/>
                  </a:lnTo>
                  <a:cubicBezTo>
                    <a:pt x="3791" y="8044"/>
                    <a:pt x="3496" y="7805"/>
                    <a:pt x="3384" y="7580"/>
                  </a:cubicBezTo>
                  <a:lnTo>
                    <a:pt x="113" y="365"/>
                  </a:lnTo>
                  <a:cubicBezTo>
                    <a:pt x="1" y="140"/>
                    <a:pt x="141" y="0"/>
                    <a:pt x="422" y="56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55;p37"/>
            <p:cNvSpPr/>
            <p:nvPr/>
          </p:nvSpPr>
          <p:spPr>
            <a:xfrm>
              <a:off x="1818525" y="2721912"/>
              <a:ext cx="986713" cy="974632"/>
            </a:xfrm>
            <a:custGeom>
              <a:avLst/>
              <a:gdLst/>
              <a:ahLst/>
              <a:cxnLst/>
              <a:rect l="l" t="t" r="r" b="b"/>
              <a:pathLst>
                <a:path w="12578" h="12424" extrusionOk="0">
                  <a:moveTo>
                    <a:pt x="8446" y="0"/>
                  </a:moveTo>
                  <a:cubicBezTo>
                    <a:pt x="8372" y="0"/>
                    <a:pt x="8297" y="16"/>
                    <a:pt x="8226" y="49"/>
                  </a:cubicBezTo>
                  <a:lnTo>
                    <a:pt x="379" y="3966"/>
                  </a:lnTo>
                  <a:cubicBezTo>
                    <a:pt x="127" y="4092"/>
                    <a:pt x="0" y="4387"/>
                    <a:pt x="127" y="4626"/>
                  </a:cubicBezTo>
                  <a:lnTo>
                    <a:pt x="3692" y="12164"/>
                  </a:lnTo>
                  <a:cubicBezTo>
                    <a:pt x="3762" y="12332"/>
                    <a:pt x="3935" y="12423"/>
                    <a:pt x="4121" y="12423"/>
                  </a:cubicBezTo>
                  <a:cubicBezTo>
                    <a:pt x="4198" y="12423"/>
                    <a:pt x="4277" y="12407"/>
                    <a:pt x="4352" y="12374"/>
                  </a:cubicBezTo>
                  <a:lnTo>
                    <a:pt x="12199" y="8458"/>
                  </a:lnTo>
                  <a:cubicBezTo>
                    <a:pt x="12452" y="8331"/>
                    <a:pt x="12578" y="8037"/>
                    <a:pt x="12452" y="7798"/>
                  </a:cubicBezTo>
                  <a:lnTo>
                    <a:pt x="8886" y="260"/>
                  </a:lnTo>
                  <a:cubicBezTo>
                    <a:pt x="8797" y="92"/>
                    <a:pt x="8624" y="0"/>
                    <a:pt x="844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56;p37"/>
            <p:cNvSpPr/>
            <p:nvPr/>
          </p:nvSpPr>
          <p:spPr>
            <a:xfrm>
              <a:off x="1822918" y="2721833"/>
              <a:ext cx="977927" cy="964669"/>
            </a:xfrm>
            <a:custGeom>
              <a:avLst/>
              <a:gdLst/>
              <a:ahLst/>
              <a:cxnLst/>
              <a:rect l="l" t="t" r="r" b="b"/>
              <a:pathLst>
                <a:path w="12466" h="12297" extrusionOk="0">
                  <a:moveTo>
                    <a:pt x="8392" y="1"/>
                  </a:moveTo>
                  <a:cubicBezTo>
                    <a:pt x="8318" y="1"/>
                    <a:pt x="8242" y="17"/>
                    <a:pt x="8170" y="50"/>
                  </a:cubicBezTo>
                  <a:lnTo>
                    <a:pt x="380" y="3939"/>
                  </a:lnTo>
                  <a:cubicBezTo>
                    <a:pt x="127" y="4051"/>
                    <a:pt x="1" y="4360"/>
                    <a:pt x="127" y="4584"/>
                  </a:cubicBezTo>
                  <a:lnTo>
                    <a:pt x="3678" y="12038"/>
                  </a:lnTo>
                  <a:cubicBezTo>
                    <a:pt x="3747" y="12195"/>
                    <a:pt x="3911" y="12297"/>
                    <a:pt x="4089" y="12297"/>
                  </a:cubicBezTo>
                  <a:cubicBezTo>
                    <a:pt x="4167" y="12297"/>
                    <a:pt x="4247" y="12277"/>
                    <a:pt x="4324" y="12235"/>
                  </a:cubicBezTo>
                  <a:lnTo>
                    <a:pt x="12101" y="8360"/>
                  </a:lnTo>
                  <a:cubicBezTo>
                    <a:pt x="12339" y="8234"/>
                    <a:pt x="12466" y="7939"/>
                    <a:pt x="12339" y="7701"/>
                  </a:cubicBezTo>
                  <a:lnTo>
                    <a:pt x="8802" y="247"/>
                  </a:lnTo>
                  <a:cubicBezTo>
                    <a:pt x="8733" y="89"/>
                    <a:pt x="8567" y="1"/>
                    <a:pt x="8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7;p37"/>
            <p:cNvSpPr/>
            <p:nvPr/>
          </p:nvSpPr>
          <p:spPr>
            <a:xfrm>
              <a:off x="1843864" y="2736739"/>
              <a:ext cx="936114" cy="938311"/>
            </a:xfrm>
            <a:custGeom>
              <a:avLst/>
              <a:gdLst/>
              <a:ahLst/>
              <a:cxnLst/>
              <a:rect l="l" t="t" r="r" b="b"/>
              <a:pathLst>
                <a:path w="11933" h="11961" fill="none" extrusionOk="0">
                  <a:moveTo>
                    <a:pt x="7805" y="127"/>
                  </a:moveTo>
                  <a:lnTo>
                    <a:pt x="351" y="3847"/>
                  </a:lnTo>
                  <a:cubicBezTo>
                    <a:pt x="113" y="3973"/>
                    <a:pt x="0" y="4254"/>
                    <a:pt x="113" y="4479"/>
                  </a:cubicBezTo>
                  <a:lnTo>
                    <a:pt x="3496" y="11638"/>
                  </a:lnTo>
                  <a:cubicBezTo>
                    <a:pt x="3594" y="11862"/>
                    <a:pt x="3875" y="11961"/>
                    <a:pt x="4127" y="11834"/>
                  </a:cubicBezTo>
                  <a:lnTo>
                    <a:pt x="11581" y="8114"/>
                  </a:lnTo>
                  <a:cubicBezTo>
                    <a:pt x="11834" y="7988"/>
                    <a:pt x="11932" y="7707"/>
                    <a:pt x="11834" y="7483"/>
                  </a:cubicBezTo>
                  <a:lnTo>
                    <a:pt x="8437" y="324"/>
                  </a:lnTo>
                  <a:cubicBezTo>
                    <a:pt x="8338" y="99"/>
                    <a:pt x="8058" y="1"/>
                    <a:pt x="7805" y="127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58;p37"/>
            <p:cNvSpPr/>
            <p:nvPr/>
          </p:nvSpPr>
          <p:spPr>
            <a:xfrm>
              <a:off x="2458357" y="2700024"/>
              <a:ext cx="476882" cy="684454"/>
            </a:xfrm>
            <a:custGeom>
              <a:avLst/>
              <a:gdLst/>
              <a:ahLst/>
              <a:cxnLst/>
              <a:rect l="l" t="t" r="r" b="b"/>
              <a:pathLst>
                <a:path w="6079" h="8725" extrusionOk="0">
                  <a:moveTo>
                    <a:pt x="1824" y="1"/>
                  </a:moveTo>
                  <a:cubicBezTo>
                    <a:pt x="1805" y="1"/>
                    <a:pt x="1787" y="2"/>
                    <a:pt x="1769" y="5"/>
                  </a:cubicBezTo>
                  <a:lnTo>
                    <a:pt x="239" y="174"/>
                  </a:lnTo>
                  <a:cubicBezTo>
                    <a:pt x="84" y="188"/>
                    <a:pt x="0" y="314"/>
                    <a:pt x="70" y="441"/>
                  </a:cubicBezTo>
                  <a:lnTo>
                    <a:pt x="3931" y="8526"/>
                  </a:lnTo>
                  <a:cubicBezTo>
                    <a:pt x="3996" y="8643"/>
                    <a:pt x="4145" y="8724"/>
                    <a:pt x="4290" y="8724"/>
                  </a:cubicBezTo>
                  <a:cubicBezTo>
                    <a:pt x="4301" y="8724"/>
                    <a:pt x="4312" y="8724"/>
                    <a:pt x="4324" y="8723"/>
                  </a:cubicBezTo>
                  <a:lnTo>
                    <a:pt x="5854" y="8540"/>
                  </a:lnTo>
                  <a:cubicBezTo>
                    <a:pt x="6008" y="8526"/>
                    <a:pt x="6078" y="8400"/>
                    <a:pt x="6036" y="8288"/>
                  </a:cubicBezTo>
                  <a:lnTo>
                    <a:pt x="2176" y="188"/>
                  </a:lnTo>
                  <a:cubicBezTo>
                    <a:pt x="2114" y="89"/>
                    <a:pt x="1964" y="1"/>
                    <a:pt x="1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59;p37"/>
            <p:cNvSpPr/>
            <p:nvPr/>
          </p:nvSpPr>
          <p:spPr>
            <a:xfrm>
              <a:off x="3065868" y="3134713"/>
              <a:ext cx="305867" cy="204905"/>
            </a:xfrm>
            <a:custGeom>
              <a:avLst/>
              <a:gdLst/>
              <a:ahLst/>
              <a:cxnLst/>
              <a:rect l="l" t="t" r="r" b="b"/>
              <a:pathLst>
                <a:path w="3899" h="2612" extrusionOk="0">
                  <a:moveTo>
                    <a:pt x="512" y="98"/>
                  </a:moveTo>
                  <a:cubicBezTo>
                    <a:pt x="542" y="98"/>
                    <a:pt x="575" y="101"/>
                    <a:pt x="608" y="108"/>
                  </a:cubicBezTo>
                  <a:lnTo>
                    <a:pt x="2728" y="444"/>
                  </a:lnTo>
                  <a:cubicBezTo>
                    <a:pt x="3023" y="501"/>
                    <a:pt x="3346" y="781"/>
                    <a:pt x="3430" y="1076"/>
                  </a:cubicBezTo>
                  <a:lnTo>
                    <a:pt x="3711" y="2073"/>
                  </a:lnTo>
                  <a:cubicBezTo>
                    <a:pt x="3788" y="2342"/>
                    <a:pt x="3630" y="2541"/>
                    <a:pt x="3377" y="2541"/>
                  </a:cubicBezTo>
                  <a:cubicBezTo>
                    <a:pt x="3353" y="2541"/>
                    <a:pt x="3329" y="2540"/>
                    <a:pt x="3303" y="2536"/>
                  </a:cubicBezTo>
                  <a:lnTo>
                    <a:pt x="1184" y="2199"/>
                  </a:lnTo>
                  <a:cubicBezTo>
                    <a:pt x="889" y="2143"/>
                    <a:pt x="566" y="1862"/>
                    <a:pt x="482" y="1567"/>
                  </a:cubicBezTo>
                  <a:lnTo>
                    <a:pt x="201" y="571"/>
                  </a:lnTo>
                  <a:cubicBezTo>
                    <a:pt x="126" y="296"/>
                    <a:pt x="263" y="98"/>
                    <a:pt x="512" y="98"/>
                  </a:cubicBezTo>
                  <a:close/>
                  <a:moveTo>
                    <a:pt x="459" y="1"/>
                  </a:moveTo>
                  <a:cubicBezTo>
                    <a:pt x="161" y="1"/>
                    <a:pt x="1" y="214"/>
                    <a:pt x="89" y="529"/>
                  </a:cubicBezTo>
                  <a:lnTo>
                    <a:pt x="370" y="1525"/>
                  </a:lnTo>
                  <a:cubicBezTo>
                    <a:pt x="482" y="1876"/>
                    <a:pt x="847" y="2213"/>
                    <a:pt x="1198" y="2269"/>
                  </a:cubicBezTo>
                  <a:lnTo>
                    <a:pt x="3318" y="2606"/>
                  </a:lnTo>
                  <a:cubicBezTo>
                    <a:pt x="3348" y="2610"/>
                    <a:pt x="3378" y="2611"/>
                    <a:pt x="3406" y="2611"/>
                  </a:cubicBezTo>
                  <a:cubicBezTo>
                    <a:pt x="3728" y="2611"/>
                    <a:pt x="3898" y="2395"/>
                    <a:pt x="3795" y="2073"/>
                  </a:cubicBezTo>
                  <a:lnTo>
                    <a:pt x="3514" y="1076"/>
                  </a:lnTo>
                  <a:cubicBezTo>
                    <a:pt x="3416" y="725"/>
                    <a:pt x="3037" y="388"/>
                    <a:pt x="2686" y="332"/>
                  </a:cubicBezTo>
                  <a:lnTo>
                    <a:pt x="566" y="9"/>
                  </a:lnTo>
                  <a:cubicBezTo>
                    <a:pt x="529" y="3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0;p37"/>
            <p:cNvSpPr/>
            <p:nvPr/>
          </p:nvSpPr>
          <p:spPr>
            <a:xfrm>
              <a:off x="3075752" y="3142401"/>
              <a:ext cx="287275" cy="191726"/>
            </a:xfrm>
            <a:custGeom>
              <a:avLst/>
              <a:gdLst/>
              <a:ahLst/>
              <a:cxnLst/>
              <a:rect l="l" t="t" r="r" b="b"/>
              <a:pathLst>
                <a:path w="3662" h="2444" extrusionOk="0">
                  <a:moveTo>
                    <a:pt x="376" y="0"/>
                  </a:moveTo>
                  <a:cubicBezTo>
                    <a:pt x="137" y="0"/>
                    <a:pt x="0" y="198"/>
                    <a:pt x="75" y="473"/>
                  </a:cubicBezTo>
                  <a:lnTo>
                    <a:pt x="356" y="1469"/>
                  </a:lnTo>
                  <a:cubicBezTo>
                    <a:pt x="426" y="1764"/>
                    <a:pt x="735" y="2045"/>
                    <a:pt x="1058" y="2101"/>
                  </a:cubicBezTo>
                  <a:lnTo>
                    <a:pt x="3177" y="2438"/>
                  </a:lnTo>
                  <a:cubicBezTo>
                    <a:pt x="3203" y="2442"/>
                    <a:pt x="3227" y="2443"/>
                    <a:pt x="3251" y="2443"/>
                  </a:cubicBezTo>
                  <a:cubicBezTo>
                    <a:pt x="3504" y="2443"/>
                    <a:pt x="3662" y="2244"/>
                    <a:pt x="3585" y="1975"/>
                  </a:cubicBezTo>
                  <a:lnTo>
                    <a:pt x="3304" y="978"/>
                  </a:lnTo>
                  <a:cubicBezTo>
                    <a:pt x="3220" y="669"/>
                    <a:pt x="2897" y="403"/>
                    <a:pt x="2602" y="346"/>
                  </a:cubicBezTo>
                  <a:lnTo>
                    <a:pt x="468" y="10"/>
                  </a:lnTo>
                  <a:cubicBezTo>
                    <a:pt x="436" y="3"/>
                    <a:pt x="405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1;p37"/>
            <p:cNvSpPr/>
            <p:nvPr/>
          </p:nvSpPr>
          <p:spPr>
            <a:xfrm>
              <a:off x="3131137" y="3279687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1" y="0"/>
                  </a:moveTo>
                  <a:lnTo>
                    <a:pt x="57" y="28"/>
                  </a:lnTo>
                  <a:lnTo>
                    <a:pt x="57" y="14"/>
                  </a:lnTo>
                  <a:lnTo>
                    <a:pt x="1" y="0"/>
                  </a:lnTo>
                  <a:close/>
                  <a:moveTo>
                    <a:pt x="127" y="14"/>
                  </a:moveTo>
                  <a:lnTo>
                    <a:pt x="169" y="56"/>
                  </a:lnTo>
                  <a:lnTo>
                    <a:pt x="169" y="28"/>
                  </a:lnTo>
                  <a:lnTo>
                    <a:pt x="127" y="14"/>
                  </a:lnTo>
                  <a:close/>
                  <a:moveTo>
                    <a:pt x="240" y="28"/>
                  </a:moveTo>
                  <a:lnTo>
                    <a:pt x="296" y="70"/>
                  </a:lnTo>
                  <a:lnTo>
                    <a:pt x="296" y="56"/>
                  </a:lnTo>
                  <a:lnTo>
                    <a:pt x="240" y="28"/>
                  </a:lnTo>
                  <a:close/>
                  <a:moveTo>
                    <a:pt x="366" y="56"/>
                  </a:moveTo>
                  <a:lnTo>
                    <a:pt x="422" y="84"/>
                  </a:lnTo>
                  <a:lnTo>
                    <a:pt x="422" y="70"/>
                  </a:lnTo>
                  <a:lnTo>
                    <a:pt x="366" y="56"/>
                  </a:lnTo>
                  <a:close/>
                  <a:moveTo>
                    <a:pt x="478" y="70"/>
                  </a:moveTo>
                  <a:lnTo>
                    <a:pt x="520" y="98"/>
                  </a:lnTo>
                  <a:lnTo>
                    <a:pt x="520" y="84"/>
                  </a:lnTo>
                  <a:lnTo>
                    <a:pt x="478" y="70"/>
                  </a:lnTo>
                  <a:close/>
                  <a:moveTo>
                    <a:pt x="590" y="84"/>
                  </a:moveTo>
                  <a:lnTo>
                    <a:pt x="647" y="126"/>
                  </a:lnTo>
                  <a:lnTo>
                    <a:pt x="647" y="98"/>
                  </a:lnTo>
                  <a:lnTo>
                    <a:pt x="590" y="84"/>
                  </a:lnTo>
                  <a:close/>
                  <a:moveTo>
                    <a:pt x="717" y="98"/>
                  </a:moveTo>
                  <a:lnTo>
                    <a:pt x="773" y="141"/>
                  </a:lnTo>
                  <a:lnTo>
                    <a:pt x="773" y="126"/>
                  </a:lnTo>
                  <a:lnTo>
                    <a:pt x="717" y="98"/>
                  </a:lnTo>
                  <a:close/>
                  <a:moveTo>
                    <a:pt x="843" y="126"/>
                  </a:moveTo>
                  <a:lnTo>
                    <a:pt x="899" y="155"/>
                  </a:lnTo>
                  <a:lnTo>
                    <a:pt x="899" y="141"/>
                  </a:lnTo>
                  <a:lnTo>
                    <a:pt x="843" y="126"/>
                  </a:lnTo>
                  <a:close/>
                  <a:moveTo>
                    <a:pt x="941" y="141"/>
                  </a:moveTo>
                  <a:lnTo>
                    <a:pt x="998" y="169"/>
                  </a:lnTo>
                  <a:lnTo>
                    <a:pt x="998" y="155"/>
                  </a:lnTo>
                  <a:lnTo>
                    <a:pt x="941" y="141"/>
                  </a:lnTo>
                  <a:close/>
                  <a:moveTo>
                    <a:pt x="1068" y="169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69"/>
                  </a:lnTo>
                  <a:close/>
                  <a:moveTo>
                    <a:pt x="1194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20" y="211"/>
                  </a:moveTo>
                  <a:lnTo>
                    <a:pt x="1363" y="239"/>
                  </a:lnTo>
                  <a:lnTo>
                    <a:pt x="1363" y="225"/>
                  </a:lnTo>
                  <a:lnTo>
                    <a:pt x="1320" y="211"/>
                  </a:lnTo>
                  <a:close/>
                  <a:moveTo>
                    <a:pt x="1419" y="225"/>
                  </a:moveTo>
                  <a:lnTo>
                    <a:pt x="1475" y="267"/>
                  </a:lnTo>
                  <a:lnTo>
                    <a:pt x="1475" y="239"/>
                  </a:lnTo>
                  <a:lnTo>
                    <a:pt x="1419" y="225"/>
                  </a:lnTo>
                  <a:close/>
                  <a:moveTo>
                    <a:pt x="1545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5" y="239"/>
                  </a:lnTo>
                  <a:close/>
                  <a:moveTo>
                    <a:pt x="1671" y="267"/>
                  </a:moveTo>
                  <a:lnTo>
                    <a:pt x="1713" y="295"/>
                  </a:lnTo>
                  <a:lnTo>
                    <a:pt x="1713" y="281"/>
                  </a:lnTo>
                  <a:lnTo>
                    <a:pt x="1671" y="267"/>
                  </a:lnTo>
                  <a:close/>
                  <a:moveTo>
                    <a:pt x="1784" y="281"/>
                  </a:moveTo>
                  <a:lnTo>
                    <a:pt x="1840" y="309"/>
                  </a:lnTo>
                  <a:lnTo>
                    <a:pt x="1840" y="295"/>
                  </a:lnTo>
                  <a:lnTo>
                    <a:pt x="1784" y="281"/>
                  </a:lnTo>
                  <a:close/>
                  <a:moveTo>
                    <a:pt x="1896" y="295"/>
                  </a:moveTo>
                  <a:lnTo>
                    <a:pt x="1952" y="337"/>
                  </a:lnTo>
                  <a:lnTo>
                    <a:pt x="1952" y="309"/>
                  </a:lnTo>
                  <a:lnTo>
                    <a:pt x="1896" y="295"/>
                  </a:lnTo>
                  <a:close/>
                  <a:moveTo>
                    <a:pt x="2022" y="309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22" y="309"/>
                  </a:lnTo>
                  <a:close/>
                  <a:moveTo>
                    <a:pt x="2135" y="337"/>
                  </a:moveTo>
                  <a:lnTo>
                    <a:pt x="2191" y="365"/>
                  </a:lnTo>
                  <a:lnTo>
                    <a:pt x="2191" y="351"/>
                  </a:lnTo>
                  <a:lnTo>
                    <a:pt x="2135" y="337"/>
                  </a:lnTo>
                  <a:close/>
                  <a:moveTo>
                    <a:pt x="2261" y="351"/>
                  </a:moveTo>
                  <a:lnTo>
                    <a:pt x="2317" y="379"/>
                  </a:lnTo>
                  <a:lnTo>
                    <a:pt x="2317" y="365"/>
                  </a:lnTo>
                  <a:lnTo>
                    <a:pt x="2261" y="351"/>
                  </a:lnTo>
                  <a:close/>
                  <a:moveTo>
                    <a:pt x="2373" y="365"/>
                  </a:moveTo>
                  <a:lnTo>
                    <a:pt x="2415" y="407"/>
                  </a:lnTo>
                  <a:lnTo>
                    <a:pt x="2415" y="379"/>
                  </a:lnTo>
                  <a:lnTo>
                    <a:pt x="2373" y="365"/>
                  </a:lnTo>
                  <a:close/>
                  <a:moveTo>
                    <a:pt x="2486" y="379"/>
                  </a:moveTo>
                  <a:lnTo>
                    <a:pt x="2542" y="421"/>
                  </a:lnTo>
                  <a:lnTo>
                    <a:pt x="2542" y="407"/>
                  </a:lnTo>
                  <a:lnTo>
                    <a:pt x="2486" y="379"/>
                  </a:lnTo>
                  <a:close/>
                  <a:moveTo>
                    <a:pt x="2612" y="421"/>
                  </a:moveTo>
                  <a:lnTo>
                    <a:pt x="2668" y="449"/>
                  </a:lnTo>
                  <a:lnTo>
                    <a:pt x="2668" y="435"/>
                  </a:lnTo>
                  <a:lnTo>
                    <a:pt x="2612" y="4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2;p37"/>
            <p:cNvSpPr/>
            <p:nvPr/>
          </p:nvSpPr>
          <p:spPr>
            <a:xfrm>
              <a:off x="3121253" y="3243287"/>
              <a:ext cx="209298" cy="36478"/>
            </a:xfrm>
            <a:custGeom>
              <a:avLst/>
              <a:gdLst/>
              <a:ahLst/>
              <a:cxnLst/>
              <a:rect l="l" t="t" r="r" b="b"/>
              <a:pathLst>
                <a:path w="2668" h="465" extrusionOk="0">
                  <a:moveTo>
                    <a:pt x="1" y="1"/>
                  </a:moveTo>
                  <a:lnTo>
                    <a:pt x="57" y="43"/>
                  </a:lnTo>
                  <a:lnTo>
                    <a:pt x="57" y="29"/>
                  </a:lnTo>
                  <a:lnTo>
                    <a:pt x="1" y="1"/>
                  </a:lnTo>
                  <a:close/>
                  <a:moveTo>
                    <a:pt x="127" y="29"/>
                  </a:moveTo>
                  <a:lnTo>
                    <a:pt x="183" y="57"/>
                  </a:lnTo>
                  <a:lnTo>
                    <a:pt x="183" y="43"/>
                  </a:lnTo>
                  <a:lnTo>
                    <a:pt x="127" y="29"/>
                  </a:lnTo>
                  <a:close/>
                  <a:moveTo>
                    <a:pt x="253" y="43"/>
                  </a:moveTo>
                  <a:lnTo>
                    <a:pt x="295" y="71"/>
                  </a:lnTo>
                  <a:lnTo>
                    <a:pt x="295" y="57"/>
                  </a:lnTo>
                  <a:lnTo>
                    <a:pt x="253" y="43"/>
                  </a:lnTo>
                  <a:close/>
                  <a:moveTo>
                    <a:pt x="366" y="57"/>
                  </a:moveTo>
                  <a:lnTo>
                    <a:pt x="422" y="99"/>
                  </a:lnTo>
                  <a:lnTo>
                    <a:pt x="422" y="71"/>
                  </a:lnTo>
                  <a:lnTo>
                    <a:pt x="366" y="57"/>
                  </a:lnTo>
                  <a:close/>
                  <a:moveTo>
                    <a:pt x="478" y="71"/>
                  </a:moveTo>
                  <a:lnTo>
                    <a:pt x="534" y="113"/>
                  </a:lnTo>
                  <a:lnTo>
                    <a:pt x="534" y="99"/>
                  </a:lnTo>
                  <a:lnTo>
                    <a:pt x="478" y="71"/>
                  </a:lnTo>
                  <a:close/>
                  <a:moveTo>
                    <a:pt x="604" y="99"/>
                  </a:moveTo>
                  <a:lnTo>
                    <a:pt x="646" y="127"/>
                  </a:lnTo>
                  <a:lnTo>
                    <a:pt x="646" y="113"/>
                  </a:lnTo>
                  <a:lnTo>
                    <a:pt x="604" y="99"/>
                  </a:lnTo>
                  <a:close/>
                  <a:moveTo>
                    <a:pt x="716" y="113"/>
                  </a:moveTo>
                  <a:lnTo>
                    <a:pt x="773" y="141"/>
                  </a:lnTo>
                  <a:lnTo>
                    <a:pt x="773" y="127"/>
                  </a:lnTo>
                  <a:lnTo>
                    <a:pt x="716" y="113"/>
                  </a:lnTo>
                  <a:close/>
                  <a:moveTo>
                    <a:pt x="843" y="127"/>
                  </a:moveTo>
                  <a:lnTo>
                    <a:pt x="899" y="169"/>
                  </a:lnTo>
                  <a:lnTo>
                    <a:pt x="899" y="141"/>
                  </a:lnTo>
                  <a:lnTo>
                    <a:pt x="843" y="127"/>
                  </a:lnTo>
                  <a:close/>
                  <a:moveTo>
                    <a:pt x="955" y="141"/>
                  </a:moveTo>
                  <a:lnTo>
                    <a:pt x="997" y="183"/>
                  </a:lnTo>
                  <a:lnTo>
                    <a:pt x="997" y="169"/>
                  </a:lnTo>
                  <a:lnTo>
                    <a:pt x="955" y="141"/>
                  </a:lnTo>
                  <a:close/>
                  <a:moveTo>
                    <a:pt x="1067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7" y="183"/>
                  </a:lnTo>
                  <a:close/>
                  <a:moveTo>
                    <a:pt x="1194" y="197"/>
                  </a:moveTo>
                  <a:lnTo>
                    <a:pt x="1250" y="240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06" y="211"/>
                  </a:moveTo>
                  <a:lnTo>
                    <a:pt x="1348" y="254"/>
                  </a:lnTo>
                  <a:lnTo>
                    <a:pt x="1348" y="240"/>
                  </a:lnTo>
                  <a:lnTo>
                    <a:pt x="1306" y="211"/>
                  </a:lnTo>
                  <a:close/>
                  <a:moveTo>
                    <a:pt x="1418" y="240"/>
                  </a:moveTo>
                  <a:lnTo>
                    <a:pt x="1475" y="268"/>
                  </a:lnTo>
                  <a:lnTo>
                    <a:pt x="1475" y="254"/>
                  </a:lnTo>
                  <a:lnTo>
                    <a:pt x="1418" y="240"/>
                  </a:lnTo>
                  <a:close/>
                  <a:moveTo>
                    <a:pt x="1545" y="254"/>
                  </a:moveTo>
                  <a:lnTo>
                    <a:pt x="1601" y="282"/>
                  </a:lnTo>
                  <a:lnTo>
                    <a:pt x="1601" y="268"/>
                  </a:lnTo>
                  <a:lnTo>
                    <a:pt x="1545" y="254"/>
                  </a:lnTo>
                  <a:close/>
                  <a:moveTo>
                    <a:pt x="1671" y="268"/>
                  </a:moveTo>
                  <a:lnTo>
                    <a:pt x="1727" y="310"/>
                  </a:lnTo>
                  <a:lnTo>
                    <a:pt x="1727" y="282"/>
                  </a:lnTo>
                  <a:lnTo>
                    <a:pt x="1671" y="268"/>
                  </a:lnTo>
                  <a:close/>
                  <a:moveTo>
                    <a:pt x="1769" y="282"/>
                  </a:moveTo>
                  <a:lnTo>
                    <a:pt x="1825" y="324"/>
                  </a:lnTo>
                  <a:lnTo>
                    <a:pt x="1825" y="310"/>
                  </a:lnTo>
                  <a:lnTo>
                    <a:pt x="1769" y="282"/>
                  </a:lnTo>
                  <a:close/>
                  <a:moveTo>
                    <a:pt x="1896" y="310"/>
                  </a:moveTo>
                  <a:lnTo>
                    <a:pt x="1952" y="338"/>
                  </a:lnTo>
                  <a:lnTo>
                    <a:pt x="1952" y="324"/>
                  </a:lnTo>
                  <a:lnTo>
                    <a:pt x="1896" y="310"/>
                  </a:lnTo>
                  <a:close/>
                  <a:moveTo>
                    <a:pt x="2022" y="324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24"/>
                  </a:lnTo>
                  <a:close/>
                  <a:moveTo>
                    <a:pt x="2148" y="338"/>
                  </a:moveTo>
                  <a:lnTo>
                    <a:pt x="2190" y="380"/>
                  </a:lnTo>
                  <a:lnTo>
                    <a:pt x="2190" y="352"/>
                  </a:lnTo>
                  <a:lnTo>
                    <a:pt x="2148" y="338"/>
                  </a:lnTo>
                  <a:close/>
                  <a:moveTo>
                    <a:pt x="2247" y="352"/>
                  </a:moveTo>
                  <a:lnTo>
                    <a:pt x="2303" y="394"/>
                  </a:lnTo>
                  <a:lnTo>
                    <a:pt x="2303" y="380"/>
                  </a:lnTo>
                  <a:lnTo>
                    <a:pt x="2247" y="352"/>
                  </a:lnTo>
                  <a:close/>
                  <a:moveTo>
                    <a:pt x="2373" y="380"/>
                  </a:moveTo>
                  <a:lnTo>
                    <a:pt x="2429" y="408"/>
                  </a:lnTo>
                  <a:lnTo>
                    <a:pt x="2429" y="394"/>
                  </a:lnTo>
                  <a:lnTo>
                    <a:pt x="2373" y="380"/>
                  </a:lnTo>
                  <a:close/>
                  <a:moveTo>
                    <a:pt x="2499" y="408"/>
                  </a:moveTo>
                  <a:lnTo>
                    <a:pt x="2541" y="450"/>
                  </a:lnTo>
                  <a:lnTo>
                    <a:pt x="2541" y="422"/>
                  </a:lnTo>
                  <a:lnTo>
                    <a:pt x="2499" y="408"/>
                  </a:lnTo>
                  <a:close/>
                  <a:moveTo>
                    <a:pt x="2612" y="422"/>
                  </a:moveTo>
                  <a:lnTo>
                    <a:pt x="2668" y="464"/>
                  </a:lnTo>
                  <a:lnTo>
                    <a:pt x="2668" y="450"/>
                  </a:lnTo>
                  <a:lnTo>
                    <a:pt x="2612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63;p37"/>
            <p:cNvSpPr/>
            <p:nvPr/>
          </p:nvSpPr>
          <p:spPr>
            <a:xfrm>
              <a:off x="3111368" y="3208063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0" y="1"/>
                  </a:moveTo>
                  <a:lnTo>
                    <a:pt x="56" y="29"/>
                  </a:lnTo>
                  <a:lnTo>
                    <a:pt x="56" y="15"/>
                  </a:lnTo>
                  <a:lnTo>
                    <a:pt x="0" y="1"/>
                  </a:lnTo>
                  <a:close/>
                  <a:moveTo>
                    <a:pt x="127" y="15"/>
                  </a:moveTo>
                  <a:lnTo>
                    <a:pt x="183" y="57"/>
                  </a:lnTo>
                  <a:lnTo>
                    <a:pt x="183" y="29"/>
                  </a:lnTo>
                  <a:lnTo>
                    <a:pt x="127" y="15"/>
                  </a:lnTo>
                  <a:close/>
                  <a:moveTo>
                    <a:pt x="253" y="29"/>
                  </a:moveTo>
                  <a:lnTo>
                    <a:pt x="309" y="71"/>
                  </a:lnTo>
                  <a:lnTo>
                    <a:pt x="309" y="57"/>
                  </a:lnTo>
                  <a:lnTo>
                    <a:pt x="253" y="29"/>
                  </a:lnTo>
                  <a:close/>
                  <a:moveTo>
                    <a:pt x="351" y="57"/>
                  </a:moveTo>
                  <a:lnTo>
                    <a:pt x="407" y="85"/>
                  </a:lnTo>
                  <a:lnTo>
                    <a:pt x="407" y="71"/>
                  </a:lnTo>
                  <a:lnTo>
                    <a:pt x="351" y="57"/>
                  </a:lnTo>
                  <a:close/>
                  <a:moveTo>
                    <a:pt x="478" y="71"/>
                  </a:moveTo>
                  <a:lnTo>
                    <a:pt x="534" y="99"/>
                  </a:lnTo>
                  <a:lnTo>
                    <a:pt x="534" y="85"/>
                  </a:lnTo>
                  <a:lnTo>
                    <a:pt x="478" y="71"/>
                  </a:lnTo>
                  <a:close/>
                  <a:moveTo>
                    <a:pt x="604" y="85"/>
                  </a:moveTo>
                  <a:lnTo>
                    <a:pt x="660" y="127"/>
                  </a:lnTo>
                  <a:lnTo>
                    <a:pt x="660" y="99"/>
                  </a:lnTo>
                  <a:lnTo>
                    <a:pt x="604" y="85"/>
                  </a:lnTo>
                  <a:close/>
                  <a:moveTo>
                    <a:pt x="730" y="99"/>
                  </a:moveTo>
                  <a:lnTo>
                    <a:pt x="772" y="141"/>
                  </a:lnTo>
                  <a:lnTo>
                    <a:pt x="772" y="127"/>
                  </a:lnTo>
                  <a:lnTo>
                    <a:pt x="730" y="99"/>
                  </a:lnTo>
                  <a:close/>
                  <a:moveTo>
                    <a:pt x="828" y="127"/>
                  </a:moveTo>
                  <a:lnTo>
                    <a:pt x="885" y="155"/>
                  </a:lnTo>
                  <a:lnTo>
                    <a:pt x="885" y="141"/>
                  </a:lnTo>
                  <a:lnTo>
                    <a:pt x="828" y="127"/>
                  </a:lnTo>
                  <a:close/>
                  <a:moveTo>
                    <a:pt x="955" y="155"/>
                  </a:moveTo>
                  <a:lnTo>
                    <a:pt x="1011" y="197"/>
                  </a:lnTo>
                  <a:lnTo>
                    <a:pt x="1011" y="169"/>
                  </a:lnTo>
                  <a:lnTo>
                    <a:pt x="955" y="155"/>
                  </a:lnTo>
                  <a:close/>
                  <a:moveTo>
                    <a:pt x="1081" y="169"/>
                  </a:moveTo>
                  <a:lnTo>
                    <a:pt x="1123" y="211"/>
                  </a:lnTo>
                  <a:lnTo>
                    <a:pt x="1123" y="197"/>
                  </a:lnTo>
                  <a:lnTo>
                    <a:pt x="1081" y="169"/>
                  </a:lnTo>
                  <a:close/>
                  <a:moveTo>
                    <a:pt x="1193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3" y="197"/>
                  </a:lnTo>
                  <a:close/>
                  <a:moveTo>
                    <a:pt x="1306" y="211"/>
                  </a:moveTo>
                  <a:lnTo>
                    <a:pt x="1362" y="239"/>
                  </a:lnTo>
                  <a:lnTo>
                    <a:pt x="1362" y="225"/>
                  </a:lnTo>
                  <a:lnTo>
                    <a:pt x="1306" y="211"/>
                  </a:lnTo>
                  <a:close/>
                  <a:moveTo>
                    <a:pt x="1432" y="225"/>
                  </a:moveTo>
                  <a:lnTo>
                    <a:pt x="1474" y="267"/>
                  </a:lnTo>
                  <a:lnTo>
                    <a:pt x="1474" y="239"/>
                  </a:lnTo>
                  <a:lnTo>
                    <a:pt x="1432" y="225"/>
                  </a:lnTo>
                  <a:close/>
                  <a:moveTo>
                    <a:pt x="1544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4" y="239"/>
                  </a:lnTo>
                  <a:close/>
                  <a:moveTo>
                    <a:pt x="1671" y="267"/>
                  </a:moveTo>
                  <a:lnTo>
                    <a:pt x="1727" y="295"/>
                  </a:lnTo>
                  <a:lnTo>
                    <a:pt x="1727" y="281"/>
                  </a:lnTo>
                  <a:lnTo>
                    <a:pt x="1671" y="267"/>
                  </a:lnTo>
                  <a:close/>
                  <a:moveTo>
                    <a:pt x="1783" y="281"/>
                  </a:moveTo>
                  <a:lnTo>
                    <a:pt x="1825" y="310"/>
                  </a:lnTo>
                  <a:lnTo>
                    <a:pt x="1825" y="295"/>
                  </a:lnTo>
                  <a:lnTo>
                    <a:pt x="1783" y="281"/>
                  </a:lnTo>
                  <a:close/>
                  <a:moveTo>
                    <a:pt x="1895" y="295"/>
                  </a:moveTo>
                  <a:lnTo>
                    <a:pt x="1951" y="338"/>
                  </a:lnTo>
                  <a:lnTo>
                    <a:pt x="1951" y="310"/>
                  </a:lnTo>
                  <a:lnTo>
                    <a:pt x="1895" y="295"/>
                  </a:lnTo>
                  <a:close/>
                  <a:moveTo>
                    <a:pt x="2022" y="310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10"/>
                  </a:lnTo>
                  <a:close/>
                  <a:moveTo>
                    <a:pt x="2148" y="338"/>
                  </a:moveTo>
                  <a:lnTo>
                    <a:pt x="2204" y="366"/>
                  </a:lnTo>
                  <a:lnTo>
                    <a:pt x="2204" y="352"/>
                  </a:lnTo>
                  <a:lnTo>
                    <a:pt x="2148" y="338"/>
                  </a:lnTo>
                  <a:close/>
                  <a:moveTo>
                    <a:pt x="2246" y="352"/>
                  </a:moveTo>
                  <a:lnTo>
                    <a:pt x="2302" y="380"/>
                  </a:lnTo>
                  <a:lnTo>
                    <a:pt x="2302" y="366"/>
                  </a:lnTo>
                  <a:lnTo>
                    <a:pt x="2246" y="352"/>
                  </a:lnTo>
                  <a:close/>
                  <a:moveTo>
                    <a:pt x="2373" y="366"/>
                  </a:moveTo>
                  <a:lnTo>
                    <a:pt x="2429" y="408"/>
                  </a:lnTo>
                  <a:lnTo>
                    <a:pt x="2429" y="380"/>
                  </a:lnTo>
                  <a:lnTo>
                    <a:pt x="2373" y="366"/>
                  </a:lnTo>
                  <a:close/>
                  <a:moveTo>
                    <a:pt x="2499" y="408"/>
                  </a:moveTo>
                  <a:lnTo>
                    <a:pt x="2555" y="436"/>
                  </a:lnTo>
                  <a:lnTo>
                    <a:pt x="2555" y="422"/>
                  </a:lnTo>
                  <a:lnTo>
                    <a:pt x="2499" y="408"/>
                  </a:lnTo>
                  <a:close/>
                  <a:moveTo>
                    <a:pt x="2625" y="422"/>
                  </a:moveTo>
                  <a:lnTo>
                    <a:pt x="2667" y="450"/>
                  </a:lnTo>
                  <a:lnTo>
                    <a:pt x="2667" y="436"/>
                  </a:lnTo>
                  <a:lnTo>
                    <a:pt x="2625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64;p37"/>
            <p:cNvSpPr/>
            <p:nvPr/>
          </p:nvSpPr>
          <p:spPr>
            <a:xfrm>
              <a:off x="3102503" y="3171741"/>
              <a:ext cx="207101" cy="36400"/>
            </a:xfrm>
            <a:custGeom>
              <a:avLst/>
              <a:gdLst/>
              <a:ahLst/>
              <a:cxnLst/>
              <a:rect l="l" t="t" r="r" b="b"/>
              <a:pathLst>
                <a:path w="2640" h="464" extrusionOk="0">
                  <a:moveTo>
                    <a:pt x="1" y="0"/>
                  </a:moveTo>
                  <a:lnTo>
                    <a:pt x="43" y="43"/>
                  </a:lnTo>
                  <a:lnTo>
                    <a:pt x="43" y="29"/>
                  </a:lnTo>
                  <a:lnTo>
                    <a:pt x="1" y="0"/>
                  </a:lnTo>
                  <a:close/>
                  <a:moveTo>
                    <a:pt x="113" y="29"/>
                  </a:moveTo>
                  <a:lnTo>
                    <a:pt x="169" y="57"/>
                  </a:lnTo>
                  <a:lnTo>
                    <a:pt x="169" y="43"/>
                  </a:lnTo>
                  <a:lnTo>
                    <a:pt x="113" y="29"/>
                  </a:lnTo>
                  <a:close/>
                  <a:moveTo>
                    <a:pt x="226" y="43"/>
                  </a:moveTo>
                  <a:lnTo>
                    <a:pt x="282" y="71"/>
                  </a:lnTo>
                  <a:lnTo>
                    <a:pt x="282" y="57"/>
                  </a:lnTo>
                  <a:lnTo>
                    <a:pt x="226" y="43"/>
                  </a:lnTo>
                  <a:close/>
                  <a:moveTo>
                    <a:pt x="352" y="57"/>
                  </a:moveTo>
                  <a:lnTo>
                    <a:pt x="394" y="99"/>
                  </a:lnTo>
                  <a:lnTo>
                    <a:pt x="394" y="71"/>
                  </a:lnTo>
                  <a:lnTo>
                    <a:pt x="352" y="57"/>
                  </a:lnTo>
                  <a:close/>
                  <a:moveTo>
                    <a:pt x="464" y="71"/>
                  </a:moveTo>
                  <a:lnTo>
                    <a:pt x="520" y="113"/>
                  </a:lnTo>
                  <a:lnTo>
                    <a:pt x="520" y="99"/>
                  </a:lnTo>
                  <a:lnTo>
                    <a:pt x="464" y="71"/>
                  </a:lnTo>
                  <a:close/>
                  <a:moveTo>
                    <a:pt x="591" y="99"/>
                  </a:moveTo>
                  <a:lnTo>
                    <a:pt x="647" y="127"/>
                  </a:lnTo>
                  <a:lnTo>
                    <a:pt x="647" y="113"/>
                  </a:lnTo>
                  <a:lnTo>
                    <a:pt x="591" y="99"/>
                  </a:lnTo>
                  <a:close/>
                  <a:moveTo>
                    <a:pt x="703" y="113"/>
                  </a:moveTo>
                  <a:lnTo>
                    <a:pt x="745" y="141"/>
                  </a:lnTo>
                  <a:lnTo>
                    <a:pt x="745" y="127"/>
                  </a:lnTo>
                  <a:lnTo>
                    <a:pt x="703" y="113"/>
                  </a:lnTo>
                  <a:close/>
                  <a:moveTo>
                    <a:pt x="815" y="127"/>
                  </a:moveTo>
                  <a:lnTo>
                    <a:pt x="871" y="169"/>
                  </a:lnTo>
                  <a:lnTo>
                    <a:pt x="871" y="141"/>
                  </a:lnTo>
                  <a:lnTo>
                    <a:pt x="815" y="127"/>
                  </a:lnTo>
                  <a:close/>
                  <a:moveTo>
                    <a:pt x="941" y="169"/>
                  </a:moveTo>
                  <a:lnTo>
                    <a:pt x="998" y="197"/>
                  </a:lnTo>
                  <a:lnTo>
                    <a:pt x="998" y="183"/>
                  </a:lnTo>
                  <a:lnTo>
                    <a:pt x="941" y="169"/>
                  </a:lnTo>
                  <a:close/>
                  <a:moveTo>
                    <a:pt x="1068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83"/>
                  </a:lnTo>
                  <a:close/>
                  <a:moveTo>
                    <a:pt x="1166" y="197"/>
                  </a:moveTo>
                  <a:lnTo>
                    <a:pt x="1222" y="239"/>
                  </a:lnTo>
                  <a:lnTo>
                    <a:pt x="1222" y="211"/>
                  </a:lnTo>
                  <a:lnTo>
                    <a:pt x="1166" y="197"/>
                  </a:lnTo>
                  <a:close/>
                  <a:moveTo>
                    <a:pt x="1292" y="211"/>
                  </a:moveTo>
                  <a:lnTo>
                    <a:pt x="1349" y="253"/>
                  </a:lnTo>
                  <a:lnTo>
                    <a:pt x="1349" y="239"/>
                  </a:lnTo>
                  <a:lnTo>
                    <a:pt x="1292" y="211"/>
                  </a:lnTo>
                  <a:close/>
                  <a:moveTo>
                    <a:pt x="1419" y="239"/>
                  </a:moveTo>
                  <a:lnTo>
                    <a:pt x="1475" y="267"/>
                  </a:lnTo>
                  <a:lnTo>
                    <a:pt x="1475" y="253"/>
                  </a:lnTo>
                  <a:lnTo>
                    <a:pt x="1419" y="239"/>
                  </a:lnTo>
                  <a:close/>
                  <a:moveTo>
                    <a:pt x="1545" y="253"/>
                  </a:moveTo>
                  <a:lnTo>
                    <a:pt x="1587" y="281"/>
                  </a:lnTo>
                  <a:lnTo>
                    <a:pt x="1587" y="267"/>
                  </a:lnTo>
                  <a:lnTo>
                    <a:pt x="1545" y="253"/>
                  </a:lnTo>
                  <a:close/>
                  <a:moveTo>
                    <a:pt x="1643" y="267"/>
                  </a:moveTo>
                  <a:lnTo>
                    <a:pt x="1699" y="309"/>
                  </a:lnTo>
                  <a:lnTo>
                    <a:pt x="1699" y="281"/>
                  </a:lnTo>
                  <a:lnTo>
                    <a:pt x="1643" y="267"/>
                  </a:lnTo>
                  <a:close/>
                  <a:moveTo>
                    <a:pt x="1770" y="281"/>
                  </a:moveTo>
                  <a:lnTo>
                    <a:pt x="1826" y="323"/>
                  </a:lnTo>
                  <a:lnTo>
                    <a:pt x="1826" y="309"/>
                  </a:lnTo>
                  <a:lnTo>
                    <a:pt x="1770" y="281"/>
                  </a:lnTo>
                  <a:close/>
                  <a:moveTo>
                    <a:pt x="1896" y="309"/>
                  </a:moveTo>
                  <a:lnTo>
                    <a:pt x="1938" y="337"/>
                  </a:lnTo>
                  <a:lnTo>
                    <a:pt x="1938" y="323"/>
                  </a:lnTo>
                  <a:lnTo>
                    <a:pt x="1896" y="309"/>
                  </a:lnTo>
                  <a:close/>
                  <a:moveTo>
                    <a:pt x="2008" y="323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08" y="323"/>
                  </a:lnTo>
                  <a:close/>
                  <a:moveTo>
                    <a:pt x="2121" y="337"/>
                  </a:moveTo>
                  <a:lnTo>
                    <a:pt x="2177" y="379"/>
                  </a:lnTo>
                  <a:lnTo>
                    <a:pt x="2177" y="351"/>
                  </a:lnTo>
                  <a:lnTo>
                    <a:pt x="2121" y="337"/>
                  </a:lnTo>
                  <a:close/>
                  <a:moveTo>
                    <a:pt x="2247" y="351"/>
                  </a:moveTo>
                  <a:lnTo>
                    <a:pt x="2289" y="394"/>
                  </a:lnTo>
                  <a:lnTo>
                    <a:pt x="2289" y="379"/>
                  </a:lnTo>
                  <a:lnTo>
                    <a:pt x="2247" y="351"/>
                  </a:lnTo>
                  <a:close/>
                  <a:moveTo>
                    <a:pt x="2359" y="394"/>
                  </a:moveTo>
                  <a:lnTo>
                    <a:pt x="2415" y="422"/>
                  </a:lnTo>
                  <a:lnTo>
                    <a:pt x="2415" y="408"/>
                  </a:lnTo>
                  <a:lnTo>
                    <a:pt x="2359" y="394"/>
                  </a:lnTo>
                  <a:close/>
                  <a:moveTo>
                    <a:pt x="2486" y="408"/>
                  </a:moveTo>
                  <a:lnTo>
                    <a:pt x="2542" y="450"/>
                  </a:lnTo>
                  <a:lnTo>
                    <a:pt x="2542" y="422"/>
                  </a:lnTo>
                  <a:lnTo>
                    <a:pt x="2486" y="408"/>
                  </a:lnTo>
                  <a:close/>
                  <a:moveTo>
                    <a:pt x="2598" y="422"/>
                  </a:moveTo>
                  <a:lnTo>
                    <a:pt x="2640" y="464"/>
                  </a:lnTo>
                  <a:lnTo>
                    <a:pt x="2640" y="450"/>
                  </a:lnTo>
                  <a:lnTo>
                    <a:pt x="2598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65;p37"/>
            <p:cNvSpPr/>
            <p:nvPr/>
          </p:nvSpPr>
          <p:spPr>
            <a:xfrm>
              <a:off x="2071278" y="3521114"/>
              <a:ext cx="205290" cy="237799"/>
            </a:xfrm>
            <a:custGeom>
              <a:avLst/>
              <a:gdLst/>
              <a:ahLst/>
              <a:cxnLst/>
              <a:rect l="l" t="t" r="r" b="b"/>
              <a:pathLst>
                <a:path w="2747" h="3182" extrusionOk="0">
                  <a:moveTo>
                    <a:pt x="370" y="0"/>
                  </a:moveTo>
                  <a:cubicBezTo>
                    <a:pt x="360" y="0"/>
                    <a:pt x="349" y="2"/>
                    <a:pt x="337" y="5"/>
                  </a:cubicBezTo>
                  <a:cubicBezTo>
                    <a:pt x="42" y="75"/>
                    <a:pt x="0" y="1030"/>
                    <a:pt x="0" y="1030"/>
                  </a:cubicBezTo>
                  <a:cubicBezTo>
                    <a:pt x="0" y="1030"/>
                    <a:pt x="464" y="2644"/>
                    <a:pt x="1053" y="3065"/>
                  </a:cubicBezTo>
                  <a:cubicBezTo>
                    <a:pt x="1171" y="3147"/>
                    <a:pt x="1307" y="3182"/>
                    <a:pt x="1450" y="3182"/>
                  </a:cubicBezTo>
                  <a:cubicBezTo>
                    <a:pt x="2041" y="3182"/>
                    <a:pt x="2746" y="2592"/>
                    <a:pt x="2724" y="2321"/>
                  </a:cubicBezTo>
                  <a:cubicBezTo>
                    <a:pt x="2710" y="2234"/>
                    <a:pt x="2630" y="2202"/>
                    <a:pt x="2517" y="2202"/>
                  </a:cubicBezTo>
                  <a:cubicBezTo>
                    <a:pt x="2208" y="2202"/>
                    <a:pt x="1654" y="2447"/>
                    <a:pt x="1548" y="2495"/>
                  </a:cubicBezTo>
                  <a:lnTo>
                    <a:pt x="1548" y="2495"/>
                  </a:lnTo>
                  <a:cubicBezTo>
                    <a:pt x="1693" y="2428"/>
                    <a:pt x="2671" y="1958"/>
                    <a:pt x="2541" y="1633"/>
                  </a:cubicBezTo>
                  <a:cubicBezTo>
                    <a:pt x="2509" y="1554"/>
                    <a:pt x="2422" y="1524"/>
                    <a:pt x="2306" y="1524"/>
                  </a:cubicBezTo>
                  <a:cubicBezTo>
                    <a:pt x="1907" y="1524"/>
                    <a:pt x="1165" y="1886"/>
                    <a:pt x="1165" y="1886"/>
                  </a:cubicBezTo>
                  <a:cubicBezTo>
                    <a:pt x="1165" y="1886"/>
                    <a:pt x="2288" y="1310"/>
                    <a:pt x="2078" y="903"/>
                  </a:cubicBezTo>
                  <a:cubicBezTo>
                    <a:pt x="2034" y="818"/>
                    <a:pt x="1950" y="785"/>
                    <a:pt x="1845" y="785"/>
                  </a:cubicBezTo>
                  <a:cubicBezTo>
                    <a:pt x="1593" y="785"/>
                    <a:pt x="1217" y="980"/>
                    <a:pt x="976" y="1122"/>
                  </a:cubicBezTo>
                  <a:lnTo>
                    <a:pt x="976" y="1122"/>
                  </a:lnTo>
                  <a:cubicBezTo>
                    <a:pt x="1336" y="887"/>
                    <a:pt x="1971" y="435"/>
                    <a:pt x="1797" y="272"/>
                  </a:cubicBezTo>
                  <a:cubicBezTo>
                    <a:pt x="1760" y="239"/>
                    <a:pt x="1708" y="225"/>
                    <a:pt x="1646" y="225"/>
                  </a:cubicBezTo>
                  <a:cubicBezTo>
                    <a:pt x="1279" y="225"/>
                    <a:pt x="562" y="707"/>
                    <a:pt x="562" y="707"/>
                  </a:cubicBezTo>
                  <a:cubicBezTo>
                    <a:pt x="562" y="707"/>
                    <a:pt x="600" y="0"/>
                    <a:pt x="370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326381" y="3092307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mi-li-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lít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dầu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ăn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>
                <a:ea typeface="DengXian"/>
                <a:cs typeface="Times New Roman" panose="02020603050405020304" pitchFamily="18" charset="0"/>
              </a:rPr>
              <a:t>440 – 350 = 90 (ml)</a:t>
            </a:r>
          </a:p>
          <a:p>
            <a:pPr lvl="0" algn="ctr">
              <a:lnSpc>
                <a:spcPct val="150000"/>
              </a:lnSpc>
            </a:pP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Đáp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: 90 ml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dầu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DengXian"/>
                <a:cs typeface="Times New Roman" panose="02020603050405020304" pitchFamily="18" charset="0"/>
              </a:rPr>
              <a:t>ăn</a:t>
            </a:r>
            <a:r>
              <a:rPr lang="en-US" sz="2200" dirty="0">
                <a:ea typeface="DengXi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 animBg="1"/>
    </p:bldLst>
  </p:timing>
</p:sld>
</file>

<file path=ppt/theme/theme1.xml><?xml version="1.0" encoding="utf-8"?>
<a:theme xmlns:a="http://schemas.openxmlformats.org/drawingml/2006/main" name="English Academ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407A"/>
      </a:accent1>
      <a:accent2>
        <a:srgbClr val="2882BA"/>
      </a:accent2>
      <a:accent3>
        <a:srgbClr val="39B3B0"/>
      </a:accent3>
      <a:accent4>
        <a:srgbClr val="E43E36"/>
      </a:accent4>
      <a:accent5>
        <a:srgbClr val="D4E7E6"/>
      </a:accent5>
      <a:accent6>
        <a:srgbClr val="A31E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445</Words>
  <Application>Microsoft Office PowerPoint</Application>
  <PresentationFormat>On-screen Show (16:9)</PresentationFormat>
  <Paragraphs>57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Grandstander ExtraBold</vt:lpstr>
      <vt:lpstr>Archivo Narrow</vt:lpstr>
      <vt:lpstr>Balsamiq Sans</vt:lpstr>
      <vt:lpstr>Roboto</vt:lpstr>
      <vt:lpstr>Khand</vt:lpstr>
      <vt:lpstr>Livvic</vt:lpstr>
      <vt:lpstr>Cambria</vt:lpstr>
      <vt:lpstr>Grandstander SemiBold</vt:lpstr>
      <vt:lpstr>Arial</vt:lpstr>
      <vt:lpstr>Times New Roman</vt:lpstr>
      <vt:lpstr>Ranchers</vt:lpstr>
      <vt:lpstr>Francois One</vt:lpstr>
      <vt:lpstr>English Academy by Slidesgo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modified xsi:type="dcterms:W3CDTF">2022-12-11T04:22:16Z</dcterms:modified>
</cp:coreProperties>
</file>