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007577229" r:id="rId4"/>
    <p:sldId id="2007577215" r:id="rId5"/>
    <p:sldId id="2007577240" r:id="rId6"/>
    <p:sldId id="2007577241" r:id="rId7"/>
    <p:sldId id="2007577242" r:id="rId8"/>
    <p:sldId id="257" r:id="rId9"/>
    <p:sldId id="2007577243" r:id="rId10"/>
    <p:sldId id="2007577231" r:id="rId11"/>
    <p:sldId id="261" r:id="rId12"/>
    <p:sldId id="277" r:id="rId13"/>
    <p:sldId id="481" r:id="rId14"/>
    <p:sldId id="258" r:id="rId15"/>
    <p:sldId id="259" r:id="rId16"/>
    <p:sldId id="2007577233" r:id="rId17"/>
    <p:sldId id="2007577236" r:id="rId18"/>
    <p:sldId id="271" r:id="rId19"/>
    <p:sldId id="200757724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3F94-2A0A-4605-8F8A-1E910122AC68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36E9-EB77-4F58-8241-BAB4FEF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15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4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: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6E9-EB77-4F58-8241-BAB4FEF37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6E9-EB77-4F58-8241-BAB4FEF37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F36E9-EB77-4F58-8241-BAB4FEF37B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8652-A543-4876-A730-5FA851679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26B2-4649-4CD4-944C-BBC59B343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8755A-E837-4E18-9371-8A4DBA45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FC04-08BF-42C4-A5BF-D0B42ADB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F588-CE63-4DDF-B659-EE0BBB73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889F-7FA8-43E3-95F8-426F64A7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0648C-15CE-40F7-9AA7-0D9D7C9A0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AB64-602E-4E7C-A292-3C8FFDD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7DF20-C160-45F2-8593-B117283C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B0E2-8423-4F6A-A580-E1B3408A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2B6E0-03D1-4B90-A670-F0CA355F4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70006-EBE6-41AF-B9E8-7FE025C01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20C8-679E-4609-AF92-4D5622D6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3E37-F5E4-45A3-BFD4-4E1BB07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8261B-130E-43B2-8CF7-DEAD4EF5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B888-9F6D-8DB5-CEE6-548394E53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61CAD-DB06-3060-90CC-78502AB9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F9C3F-CE21-B1E3-489C-1BC8E652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2F5C7-93EB-796F-67FB-5E33C98E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644BC-A0D3-2DAA-A653-EE4B041A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9217-7B25-2E76-3736-3DE8090D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A94B-7244-A245-28B3-3CDFFC72E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5EC37-D8E9-D6D6-E9F6-0B70CC43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9E0EA-68E5-D548-19DC-400A8D9F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202B6-3668-F4F8-0DC7-2E8F611F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825B-45FD-1248-178B-3BB7B7B3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75EAD-8F1C-1ED6-3016-3BD52A3A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34B03-1191-306B-86A9-88BA295B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6EFE-E391-3F9C-17B0-CBE917F1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8DAD-C677-FA89-FD44-882A7190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D682-ED74-22F7-F393-D30E11A5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7AEA3-09C9-7961-34F4-F13CC1E28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DED81-8145-F0A2-3849-B80E006C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D85F-49BD-9D42-05E1-287E5576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CC5DA-3E0B-D089-E15C-C89A7F4C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A5A1E-3066-8072-8F7C-C6ABC1D1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B1F4-2F7D-4D58-EFD2-39D56E31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8262-04D6-3C39-F965-82B46D8EE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6030-419C-2466-BD4D-D20FC0104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1ED0C-487F-4690-4777-E75FC1EA4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97570-8C14-151D-D4C7-1CE4E3D65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ABFD5-E465-C790-CBC7-B485033D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D340A-C167-B866-83D7-7974269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FABD4-0852-0511-D063-0BBFC472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23B3-8D93-6A81-4F04-A143503D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443AD-257A-1545-EF93-CDB0D2D2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40CFC-8A6D-4E9E-8F6F-D544DD7A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6D19A-3049-AE51-EEDA-B008A5AF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99412-78A0-331A-870A-E26CC74C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2E0F3-75A0-D68F-1834-D953961A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F3776-7BDC-E035-638A-88F553AB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8C92-F471-03CF-BB62-5E424528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E655-5B71-49A2-43BE-2390FFEB9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B24F0-85D1-3F29-060F-924D86A0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E712A-A2F3-7D1E-7ED7-48A35E1D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DEDBD-6C7B-FCEC-E667-D29D7BA7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53AA-5F7A-9848-5B7E-499905B4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F74A-A315-437E-8289-DF545FF5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93FA-FDCF-410E-A0FC-621AD821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DA4AF-4B60-4032-90AA-AA76B2C2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46F8-9EEA-4A02-A0F5-E2D6444F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9C94-7090-4A05-8A43-7CC78731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520F-FAC9-84F3-7AB9-E52B8845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46F80-71AB-038A-C7E2-169E3BDA4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B75D-5DD1-A8C8-F3A6-73077DFCE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A8D-A9D3-03C3-25B3-30421BDB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36618-8DC2-51FE-8AD6-0DC7B3E4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4B771-30D0-D674-43DD-9CD31324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082D-D488-7DE9-871F-04845EEF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F8FB5-4343-0FD4-4058-E7992C17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6B44-5061-0EB6-EFCF-4564EB0D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B350-42EA-E854-0C54-E35CDB70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45D8-2E1C-6339-9FB5-1508AED1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2503E-CBA8-3861-146F-2F7219352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06BBD-70ED-02F8-0C1C-2DDF7DBCB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7CBB-9DC8-F851-2352-CFA49FA6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35EA-3D50-83DC-1961-0037E92A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7ADD-CC1A-882F-83F0-887FBA97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9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0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1792-17BF-480C-BBBE-814D1F85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9AB4-43E6-4DBA-8FA6-5221672B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A5909-DF7A-4149-BEE3-FF952218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07AA-2315-4BD4-9B6C-64F4BBCE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0D25-B94A-4E30-BEF9-E7943B3F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9F8-A0C2-4829-AA4C-25644BFE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F79B-F7D7-4031-84E4-34464E224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12D5D-273A-4CF8-82E6-91DEDFF1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DB070-703C-4650-9193-DDC0B586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12131-17A8-4EDD-90FD-21B16A04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CC616-B9D7-4D89-AFF3-1C8C2BE2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6060-4E28-4CC1-BB7C-26CB40FD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2093E-177E-4070-8DDB-89C89F6B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FB98A-8343-40C4-BA93-7E83F8022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587E6-4E49-45D2-9619-3F4870FDC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A63D7-13B7-4128-B8BC-8B7141489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C6AE7-8379-40C4-8E2E-A9D4BCF8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42CB0-EEC1-4B3B-93C5-A9ABCAAF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C1E40-5F14-4009-AE6C-9F258EFB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598A-A87B-48AD-850F-A984F87C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40639-2609-440F-BE9A-1F025F1C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CAF4A-AA41-4A21-8BE1-4A51E578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A7822-BB5E-4D5F-9B20-D87EF954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11F85-3487-4D57-90F1-92BC2212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35072-56EC-4345-8CD9-6CB53C14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A1E9-D695-4929-812F-4C53EE8E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8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745C-53B5-46C1-BF40-EA9980BD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F73D-42CD-419F-8B0A-1C31CB3A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13A5C-BA89-4D9D-8FA6-288B0783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E1264-1448-4CD9-A4F7-D9742C5D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3458F-4A98-4454-A83A-9F6AE0B2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2EA89-26C7-49C9-A579-57334890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7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E947-57A7-47C5-A9D9-AFE0B742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1741E-77B3-4655-9B8F-2236BE99C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E68CB-25D5-46D3-9FED-15BC8206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F856D-CB41-4900-AB5C-521CC5D4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E7EBB-56E6-45B6-A765-B5F8FD3B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1899C-2D15-4F00-89A4-8C930A47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20EB5-6316-4F7C-B278-424D8370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82271-099F-4F82-8862-BEF20443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2314-F7D1-452D-8845-8DBDD43C9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BC9D-6BAB-4698-A40C-15ACB2ACEDA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A204F-FB6E-4D47-A2C9-D01423910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5A9BD-8144-4B15-B686-CEB339E15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7428-A788-4F8A-A2A4-72D11E7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53A24-F379-1A0C-74E8-92DAAD79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93B8-6013-5DC0-D3C4-136BE60DA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9180D-5066-B0F1-1C18-938F5F187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F878-0CB8-460B-A584-12D54E1B7C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B468-9AB6-1BAB-FEAC-0C2A20919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2E555-8DCE-71A4-AD4E-108CBCCF3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FD34-6CFF-4031-A383-530E89E8668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E76A4-5BD0-1C08-BD6C-2682B4BCB2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2942" y="7057491"/>
            <a:ext cx="6248942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376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A7A8D0-CF2D-788D-9850-86D0677400C1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078FF-5407-A959-D1A5-02AE2DD028E0}"/>
              </a:ext>
            </a:extLst>
          </p:cNvPr>
          <p:cNvSpPr txBox="1"/>
          <p:nvPr/>
        </p:nvSpPr>
        <p:spPr>
          <a:xfrm>
            <a:off x="2615583" y="2677109"/>
            <a:ext cx="711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ookieRun Black" panose="020B0600000101010101" pitchFamily="34" charset="-127"/>
              <a:ea typeface="CookieRun Black" panose="020B0600000101010101" pitchFamily="34" charset="-127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BF617B-A985-7FD7-0665-9E4EB043F180}"/>
              </a:ext>
            </a:extLst>
          </p:cNvPr>
          <p:cNvSpPr txBox="1"/>
          <p:nvPr/>
        </p:nvSpPr>
        <p:spPr>
          <a:xfrm>
            <a:off x="2625108" y="2664409"/>
            <a:ext cx="711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8D33A"/>
              </a:solidFill>
              <a:effectLst/>
              <a:uLnTx/>
              <a:uFillTx/>
              <a:latin typeface="CookieRun Black" panose="020B0600000101010101" pitchFamily="34" charset="-127"/>
              <a:ea typeface="CookieRun Black" panose="020B0600000101010101" pitchFamily="34" charset="-127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8EF600-B409-099A-8679-DB4F2B701C51}"/>
              </a:ext>
            </a:extLst>
          </p:cNvPr>
          <p:cNvSpPr/>
          <p:nvPr/>
        </p:nvSpPr>
        <p:spPr>
          <a:xfrm>
            <a:off x="4412522" y="5445902"/>
            <a:ext cx="3831235" cy="198746"/>
          </a:xfrm>
          <a:prstGeom prst="roundRect">
            <a:avLst/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94F9F00-5786-7C5E-7FF3-65742D68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702" y1="74468" x2="18972" y2="70449"/>
                        <a14:foregroundMark x1="9929" y1="76832" x2="19681" y2="73050"/>
                        <a14:foregroundMark x1="76064" y1="27187" x2="71986" y2="34279"/>
                        <a14:foregroundMark x1="79610" y1="26950" x2="71809" y2="35697"/>
                        <a14:foregroundMark x1="81028" y1="30496" x2="68794" y2="39480"/>
                        <a14:foregroundMark x1="40426" y1="48463" x2="41312" y2="52009"/>
                        <a14:foregroundMark x1="46631" y1="44208" x2="47695" y2="47754"/>
                        <a14:foregroundMark x1="39007" y1="42080" x2="40071" y2="42080"/>
                        <a14:foregroundMark x1="43794" y1="36879" x2="45213" y2="36643"/>
                        <a14:foregroundMark x1="37855" y1="65789" x2="43794" y2="60757"/>
                        <a14:foregroundMark x1="29705" y1="72693" x2="37584" y2="66018"/>
                        <a14:foregroundMark x1="26773" y1="75177" x2="28542" y2="73679"/>
                        <a14:backgroundMark x1="70922" y1="17730" x2="67199" y2="21513"/>
                        <a14:backgroundMark x1="74645" y1="54137" x2="64007" y2="71868"/>
                        <a14:backgroundMark x1="70213" y1="56501" x2="65426" y2="65957"/>
                        <a14:backgroundMark x1="47163" y1="69267" x2="47340" y2="76596"/>
                        <a14:backgroundMark x1="31028" y1="75177" x2="29610" y2="85106"/>
                        <a14:backgroundMark x1="37411" y1="71631" x2="32092" y2="81560"/>
                        <a14:backgroundMark x1="50355" y1="60047" x2="51596" y2="61229"/>
                        <a14:backgroundMark x1="40248" y1="66430" x2="39894" y2="68794"/>
                        <a14:backgroundMark x1="27305" y1="77069" x2="37057" y2="70213"/>
                        <a14:backgroundMark x1="27305" y1="77069" x2="33156" y2="72577"/>
                        <a14:backgroundMark x1="40603" y1="66194" x2="40426" y2="68322"/>
                        <a14:backgroundMark x1="44858" y1="63593" x2="46277" y2="63357"/>
                        <a14:backgroundMark x1="50355" y1="59574" x2="51241" y2="59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2" y="821500"/>
            <a:ext cx="3302695" cy="2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มีรูปภาพของ: ">
            <a:extLst>
              <a:ext uri="{FF2B5EF4-FFF2-40B4-BE49-F238E27FC236}">
                <a16:creationId xmlns:a16="http://schemas.microsoft.com/office/drawing/2014/main" id="{37A152F4-C314-A27B-74AC-6B83AE05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5" b="95763" l="9746" r="89831">
                        <a14:foregroundMark x1="47034" y1="5508" x2="51695" y2="24576"/>
                        <a14:foregroundMark x1="58051" y1="7627" x2="66102" y2="42797"/>
                        <a14:foregroundMark x1="63559" y1="90254" x2="63559" y2="79237"/>
                        <a14:foregroundMark x1="61864" y1="94068" x2="63559" y2="80508"/>
                        <a14:foregroundMark x1="60593" y1="95763" x2="66102" y2="95763"/>
                        <a14:foregroundMark x1="38983" y1="63136" x2="49153" y2="70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395" flipH="1">
            <a:off x="849827" y="327564"/>
            <a:ext cx="3514640" cy="35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id="{B12B9F8D-DAC8-25B0-1B0B-3A945AEC226E}"/>
              </a:ext>
            </a:extLst>
          </p:cNvPr>
          <p:cNvSpPr/>
          <p:nvPr/>
        </p:nvSpPr>
        <p:spPr>
          <a:xfrm rot="516331">
            <a:off x="9686760" y="2585803"/>
            <a:ext cx="2525048" cy="2212743"/>
          </a:xfrm>
          <a:prstGeom prst="star7">
            <a:avLst/>
          </a:prstGeom>
          <a:solidFill>
            <a:srgbClr val="60B19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A61B1CE-E874-35C2-6116-F48910B4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65" y="3283271"/>
            <a:ext cx="2638335" cy="39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EA5EA6EC-853A-E61D-B7B1-7D36DB9176EA}"/>
              </a:ext>
            </a:extLst>
          </p:cNvPr>
          <p:cNvSpPr/>
          <p:nvPr/>
        </p:nvSpPr>
        <p:spPr>
          <a:xfrm>
            <a:off x="8662878" y="1524344"/>
            <a:ext cx="922860" cy="922860"/>
          </a:xfrm>
          <a:prstGeom prst="star4">
            <a:avLst>
              <a:gd name="adj" fmla="val 17665"/>
            </a:avLst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0B2F036C-D56D-3EFD-B9A5-88B636081F4E}"/>
              </a:ext>
            </a:extLst>
          </p:cNvPr>
          <p:cNvSpPr/>
          <p:nvPr/>
        </p:nvSpPr>
        <p:spPr>
          <a:xfrm>
            <a:off x="9222405" y="2524592"/>
            <a:ext cx="397184" cy="397184"/>
          </a:xfrm>
          <a:prstGeom prst="star4">
            <a:avLst>
              <a:gd name="adj" fmla="val 17665"/>
            </a:avLst>
          </a:prstGeom>
          <a:solidFill>
            <a:srgbClr val="F8D33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7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" grpId="0"/>
          <p:bldP spid="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5B5F6C-FEBB-AC90-BAEE-3AB1F7BE84C6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26D7188-9A94-3FC5-1D09-963D08E82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" t="80414" r="50000" b="1338"/>
          <a:stretch/>
        </p:blipFill>
        <p:spPr>
          <a:xfrm>
            <a:off x="1358830" y="5322764"/>
            <a:ext cx="4848259" cy="618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36" y="2563811"/>
            <a:ext cx="4048296" cy="1751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3" y="4448172"/>
            <a:ext cx="3690759" cy="1079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17" y="3369245"/>
            <a:ext cx="4174556" cy="1034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92" y="4509207"/>
            <a:ext cx="3922508" cy="101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92" y="5357916"/>
            <a:ext cx="4523624" cy="6755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02937" y="1088571"/>
            <a:ext cx="9344464" cy="144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18835" r="1930"/>
          <a:stretch/>
        </p:blipFill>
        <p:spPr>
          <a:xfrm>
            <a:off x="1744763" y="1224471"/>
            <a:ext cx="9097408" cy="13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Georgi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60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L</a:t>
            </a:r>
            <a:r>
              <a:rPr kumimoji="0" lang="en-US" sz="6000" b="1" i="0" u="none" strike="noStrike" kern="0" cap="none" spc="60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u</a:t>
            </a:r>
            <a:r>
              <a:rPr kumimoji="0" lang="en-US" sz="6000" b="1" i="0" u="none" strike="noStrike" kern="0" cap="none" spc="60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y</a:t>
            </a:r>
            <a:r>
              <a:rPr kumimoji="0" lang="en-US" sz="6000" b="1" i="0" u="none" strike="noStrike" kern="0" cap="none" spc="6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ệ</a:t>
            </a:r>
            <a:r>
              <a:rPr kumimoji="0" lang="en-US" sz="6000" b="1" i="0" u="none" strike="noStrike" kern="0" cap="none" spc="6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n</a:t>
            </a:r>
            <a:r>
              <a:rPr kumimoji="0" lang="en-US" sz="6000" b="1" i="0" u="none" strike="noStrike" kern="0" cap="none" spc="60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 </a:t>
            </a:r>
            <a:r>
              <a:rPr kumimoji="0" lang="en-US" sz="6000" b="1" i="0" u="none" strike="noStrike" kern="0" cap="none" spc="600" normalizeH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t</a:t>
            </a:r>
            <a:r>
              <a:rPr kumimoji="0" lang="en-US" sz="6000" b="1" i="0" u="none" strike="noStrike" kern="0" cap="none" spc="600" normalizeH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ậ</a:t>
            </a:r>
            <a:r>
              <a:rPr kumimoji="0" lang="en-US" sz="6000" b="1" i="0" u="none" strike="noStrike" kern="0" cap="none" spc="60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p</a:t>
            </a:r>
            <a:endParaRPr kumimoji="0" sz="6000" b="1" i="0" u="none" strike="noStrike" kern="0" cap="none" spc="60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VN-Poky's" panose="020B0606040200020203" pitchFamily="34" charset="0"/>
              <a:ea typeface="AvantGarde" panose="00000400000000000000" pitchFamily="2" charset="0"/>
              <a:cs typeface="AvantGarde" panose="00000400000000000000" pitchFamily="2" charset="0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6700" y="247650"/>
            <a:ext cx="11696700" cy="6438900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28FB1084-A489-4ECA-A11F-A00E394B6A06}"/>
              </a:ext>
            </a:extLst>
          </p:cNvPr>
          <p:cNvSpPr/>
          <p:nvPr/>
        </p:nvSpPr>
        <p:spPr>
          <a:xfrm>
            <a:off x="493485" y="523875"/>
            <a:ext cx="11321143" cy="5862411"/>
          </a:xfrm>
          <a:prstGeom prst="wedgeRoundRectCallout">
            <a:avLst>
              <a:gd name="adj1" fmla="val -44638"/>
              <a:gd name="adj2" fmla="val 1958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8D6380-1FEE-7D3A-8788-AAF800AB6810}"/>
              </a:ext>
            </a:extLst>
          </p:cNvPr>
          <p:cNvSpPr txBox="1"/>
          <p:nvPr/>
        </p:nvSpPr>
        <p:spPr>
          <a:xfrm>
            <a:off x="1073062" y="891752"/>
            <a:ext cx="8480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 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B4AE4-B0F0-EEF5-3B52-85607F6ABBFC}"/>
              </a:ext>
            </a:extLst>
          </p:cNvPr>
          <p:cNvSpPr txBox="1"/>
          <p:nvPr/>
        </p:nvSpPr>
        <p:spPr>
          <a:xfrm>
            <a:off x="2175551" y="2024009"/>
            <a:ext cx="38696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7 + 43 x 2 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8 + 15 : 3 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312 x 2 – 5 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900 : 3 – 20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140A50-F907-D1CF-DF3B-E59703FDB127}"/>
              </a:ext>
            </a:extLst>
          </p:cNvPr>
          <p:cNvSpPr txBox="1"/>
          <p:nvPr/>
        </p:nvSpPr>
        <p:spPr>
          <a:xfrm>
            <a:off x="4909935" y="2823423"/>
            <a:ext cx="205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i="0" dirty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pt-BR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r>
              <a:rPr lang="pt-BR" sz="3600" b="1" i="0" dirty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1FF836-0173-0B05-B00E-4FF588118E59}"/>
              </a:ext>
            </a:extLst>
          </p:cNvPr>
          <p:cNvSpPr txBox="1"/>
          <p:nvPr/>
        </p:nvSpPr>
        <p:spPr>
          <a:xfrm>
            <a:off x="6519976" y="2840215"/>
            <a:ext cx="129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i="0" dirty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4895F1-BB34-D3A1-E283-2A98B0409E84}"/>
              </a:ext>
            </a:extLst>
          </p:cNvPr>
          <p:cNvSpPr txBox="1"/>
          <p:nvPr/>
        </p:nvSpPr>
        <p:spPr>
          <a:xfrm>
            <a:off x="5025553" y="2048480"/>
            <a:ext cx="2175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i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+ 86 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804C5A-0309-E4FB-94AB-6FD82455F284}"/>
              </a:ext>
            </a:extLst>
          </p:cNvPr>
          <p:cNvSpPr txBox="1"/>
          <p:nvPr/>
        </p:nvSpPr>
        <p:spPr>
          <a:xfrm>
            <a:off x="6775274" y="2039753"/>
            <a:ext cx="1247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</a:t>
            </a:r>
            <a:r>
              <a:rPr lang="pt-BR" sz="3600" b="1" i="0" dirty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389EA9-9178-EC3F-9E40-CD7009C5F024}"/>
              </a:ext>
            </a:extLst>
          </p:cNvPr>
          <p:cNvSpPr txBox="1"/>
          <p:nvPr/>
        </p:nvSpPr>
        <p:spPr>
          <a:xfrm>
            <a:off x="5147745" y="3669947"/>
            <a:ext cx="2642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624 – 5 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C4461D-9B70-4708-05AE-12C79B460B4C}"/>
              </a:ext>
            </a:extLst>
          </p:cNvPr>
          <p:cNvSpPr txBox="1"/>
          <p:nvPr/>
        </p:nvSpPr>
        <p:spPr>
          <a:xfrm>
            <a:off x="7205300" y="3711534"/>
            <a:ext cx="2328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1C734E-8403-A745-184D-BF326B8C8F0B}"/>
              </a:ext>
            </a:extLst>
          </p:cNvPr>
          <p:cNvSpPr txBox="1"/>
          <p:nvPr/>
        </p:nvSpPr>
        <p:spPr>
          <a:xfrm>
            <a:off x="5347820" y="4494313"/>
            <a:ext cx="2365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300 – 20 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374D90-85AD-921D-3A79-3219BA870A8F}"/>
              </a:ext>
            </a:extLst>
          </p:cNvPr>
          <p:cNvSpPr txBox="1"/>
          <p:nvPr/>
        </p:nvSpPr>
        <p:spPr>
          <a:xfrm>
            <a:off x="7637820" y="4510210"/>
            <a:ext cx="167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280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B76EE1-430F-58B3-7371-1CCDE2616F77}"/>
              </a:ext>
            </a:extLst>
          </p:cNvPr>
          <p:cNvGrpSpPr/>
          <p:nvPr/>
        </p:nvGrpSpPr>
        <p:grpSpPr>
          <a:xfrm>
            <a:off x="3444045" y="6190494"/>
            <a:ext cx="931464" cy="227615"/>
            <a:chOff x="3062177" y="894522"/>
            <a:chExt cx="931464" cy="22761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2AAD25-33EA-E914-11C2-2602AEA4D05A}"/>
                </a:ext>
              </a:extLst>
            </p:cNvPr>
            <p:cNvSpPr/>
            <p:nvPr/>
          </p:nvSpPr>
          <p:spPr>
            <a:xfrm>
              <a:off x="3062177" y="894522"/>
              <a:ext cx="220464" cy="220464"/>
            </a:xfrm>
            <a:prstGeom prst="ellipse">
              <a:avLst/>
            </a:prstGeom>
            <a:solidFill>
              <a:srgbClr val="60B19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AA5B612-389C-D835-C090-CD8762F8A643}"/>
                </a:ext>
              </a:extLst>
            </p:cNvPr>
            <p:cNvSpPr/>
            <p:nvPr/>
          </p:nvSpPr>
          <p:spPr>
            <a:xfrm>
              <a:off x="3419398" y="897066"/>
              <a:ext cx="220464" cy="220464"/>
            </a:xfrm>
            <a:prstGeom prst="ellipse">
              <a:avLst/>
            </a:prstGeom>
            <a:solidFill>
              <a:srgbClr val="60B19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C3E4A46-5CEB-59F8-9FBE-6AA0072FAB28}"/>
                </a:ext>
              </a:extLst>
            </p:cNvPr>
            <p:cNvSpPr/>
            <p:nvPr/>
          </p:nvSpPr>
          <p:spPr>
            <a:xfrm>
              <a:off x="3773177" y="901673"/>
              <a:ext cx="220464" cy="220464"/>
            </a:xfrm>
            <a:prstGeom prst="ellipse">
              <a:avLst/>
            </a:prstGeom>
            <a:solidFill>
              <a:srgbClr val="60B19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CDF7B884-9CCE-C80D-1542-E531E589774E}"/>
              </a:ext>
            </a:extLst>
          </p:cNvPr>
          <p:cNvSpPr/>
          <p:nvPr/>
        </p:nvSpPr>
        <p:spPr>
          <a:xfrm>
            <a:off x="10703459" y="1234750"/>
            <a:ext cx="922860" cy="922860"/>
          </a:xfrm>
          <a:prstGeom prst="star4">
            <a:avLst>
              <a:gd name="adj" fmla="val 17665"/>
            </a:avLst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DDBF209D-44C1-2AFC-89CF-201BD5AA233A}"/>
              </a:ext>
            </a:extLst>
          </p:cNvPr>
          <p:cNvSpPr/>
          <p:nvPr/>
        </p:nvSpPr>
        <p:spPr>
          <a:xfrm>
            <a:off x="11432815" y="1814975"/>
            <a:ext cx="636300" cy="636300"/>
          </a:xfrm>
          <a:prstGeom prst="star4">
            <a:avLst>
              <a:gd name="adj" fmla="val 17665"/>
            </a:avLst>
          </a:prstGeom>
          <a:solidFill>
            <a:srgbClr val="60B1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9F4BC3-AE2B-B459-88DD-C6F59F128158}"/>
              </a:ext>
            </a:extLst>
          </p:cNvPr>
          <p:cNvSpPr txBox="1"/>
          <p:nvPr/>
        </p:nvSpPr>
        <p:spPr>
          <a:xfrm>
            <a:off x="994049" y="588540"/>
            <a:ext cx="10445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 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bông</a:t>
            </a:r>
            <a:r>
              <a:rPr lang="en-US" sz="2800" b="1" i="0" dirty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2800" b="1" i="0" dirty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b="1" i="0" dirty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109275E3-A33E-35D4-39CC-63AFC859A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" t="5083" r="4392" b="2458"/>
          <a:stretch/>
        </p:blipFill>
        <p:spPr>
          <a:xfrm>
            <a:off x="1553789" y="1300737"/>
            <a:ext cx="2284815" cy="94991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E1B92CE-9613-388B-E5F1-E9E0A3F0F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2" t="15000" r="2574" b="7353"/>
          <a:stretch/>
        </p:blipFill>
        <p:spPr>
          <a:xfrm>
            <a:off x="4938243" y="1350202"/>
            <a:ext cx="2387600" cy="8961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CB24385-D323-48A2-E59C-CE654F9F8B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3" t="13313" r="3687" b="7990"/>
          <a:stretch/>
        </p:blipFill>
        <p:spPr>
          <a:xfrm>
            <a:off x="8329104" y="1351226"/>
            <a:ext cx="2193086" cy="8852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5F5A724-440D-FED3-687F-D3BD1E88F3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1" t="17301" r="88083" b="13317"/>
          <a:stretch/>
        </p:blipFill>
        <p:spPr>
          <a:xfrm>
            <a:off x="1190171" y="3091543"/>
            <a:ext cx="1349829" cy="13062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8FA7B49-540A-6BBF-927C-4049582AC0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95" t="17191" r="69165" b="11884"/>
          <a:stretch/>
        </p:blipFill>
        <p:spPr>
          <a:xfrm>
            <a:off x="2815771" y="3106056"/>
            <a:ext cx="1503780" cy="13353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5E9C1A4-8BAA-4E2F-AD12-44E44536CA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27" t="15546" r="52024" b="12759"/>
          <a:stretch/>
        </p:blipFill>
        <p:spPr>
          <a:xfrm>
            <a:off x="4601029" y="3106057"/>
            <a:ext cx="1393371" cy="134982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1206AAF-D9AB-9A77-9E05-994879886A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40" t="10693" r="34301"/>
          <a:stretch/>
        </p:blipFill>
        <p:spPr>
          <a:xfrm>
            <a:off x="6258735" y="2987750"/>
            <a:ext cx="1481333" cy="168141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FE36C4A-6CA3-907A-BAAE-819C7B40AF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9" t="-6201" r="14927" b="-1"/>
          <a:stretch/>
        </p:blipFill>
        <p:spPr>
          <a:xfrm>
            <a:off x="8070647" y="2717987"/>
            <a:ext cx="1688951" cy="199949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88115D7-53E0-32FD-AE28-2DDFB328CD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66" t="6556"/>
          <a:stretch/>
        </p:blipFill>
        <p:spPr>
          <a:xfrm>
            <a:off x="9478527" y="2980263"/>
            <a:ext cx="1688953" cy="175932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054BFF6-81DB-12CE-F07E-9140D93D6A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1" t="20136" r="73146" b="7500"/>
          <a:stretch/>
        </p:blipFill>
        <p:spPr>
          <a:xfrm>
            <a:off x="1491141" y="5145272"/>
            <a:ext cx="2420944" cy="85735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557E6A4-39E8-E100-0121-C0C3346164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45" t="19741" r="37769" b="8858"/>
          <a:stretch/>
        </p:blipFill>
        <p:spPr>
          <a:xfrm>
            <a:off x="4976489" y="5093548"/>
            <a:ext cx="2349354" cy="90672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9244CFA-EEE8-1303-9AB9-21AA9AE539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867" t="21632" r="1933" b="8897"/>
          <a:stretch/>
        </p:blipFill>
        <p:spPr>
          <a:xfrm>
            <a:off x="8318878" y="5051434"/>
            <a:ext cx="2199370" cy="879370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4A44CC9-312E-5648-99FF-AB3B565C6D3B}"/>
              </a:ext>
            </a:extLst>
          </p:cNvPr>
          <p:cNvCxnSpPr/>
          <p:nvPr/>
        </p:nvCxnSpPr>
        <p:spPr>
          <a:xfrm flipV="1">
            <a:off x="2112870" y="2236433"/>
            <a:ext cx="3605061" cy="119256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0B5EE7A-318D-443A-7652-0C75617112BD}"/>
              </a:ext>
            </a:extLst>
          </p:cNvPr>
          <p:cNvCxnSpPr/>
          <p:nvPr/>
        </p:nvCxnSpPr>
        <p:spPr>
          <a:xfrm flipV="1">
            <a:off x="5517819" y="2221921"/>
            <a:ext cx="3960708" cy="13007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D8149B0-6B25-2031-3F3F-3856A050FBF6}"/>
              </a:ext>
            </a:extLst>
          </p:cNvPr>
          <p:cNvCxnSpPr>
            <a:cxnSpLocks/>
          </p:cNvCxnSpPr>
          <p:nvPr/>
        </p:nvCxnSpPr>
        <p:spPr>
          <a:xfrm flipH="1" flipV="1">
            <a:off x="3304647" y="2246309"/>
            <a:ext cx="6995755" cy="118269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0122561-8B1B-2D6D-A4F1-1CC102F17619}"/>
              </a:ext>
            </a:extLst>
          </p:cNvPr>
          <p:cNvCxnSpPr>
            <a:cxnSpLocks/>
          </p:cNvCxnSpPr>
          <p:nvPr/>
        </p:nvCxnSpPr>
        <p:spPr>
          <a:xfrm flipH="1">
            <a:off x="2381606" y="4185318"/>
            <a:ext cx="4219948" cy="959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681613A-652B-B224-7747-EE64F10DF8AA}"/>
              </a:ext>
            </a:extLst>
          </p:cNvPr>
          <p:cNvCxnSpPr>
            <a:cxnSpLocks/>
          </p:cNvCxnSpPr>
          <p:nvPr/>
        </p:nvCxnSpPr>
        <p:spPr>
          <a:xfrm flipH="1">
            <a:off x="6601554" y="4272402"/>
            <a:ext cx="1801563" cy="834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449EB1E-C8B8-22E1-F536-2A975011DDB3}"/>
              </a:ext>
            </a:extLst>
          </p:cNvPr>
          <p:cNvCxnSpPr>
            <a:cxnSpLocks/>
          </p:cNvCxnSpPr>
          <p:nvPr/>
        </p:nvCxnSpPr>
        <p:spPr>
          <a:xfrm>
            <a:off x="3873122" y="4272402"/>
            <a:ext cx="4455982" cy="79655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1CDEA-BDE9-B1A3-FC51-6C558A6D9509}"/>
              </a:ext>
            </a:extLst>
          </p:cNvPr>
          <p:cNvSpPr/>
          <p:nvPr/>
        </p:nvSpPr>
        <p:spPr>
          <a:xfrm>
            <a:off x="1153079" y="719681"/>
            <a:ext cx="10160036" cy="5523663"/>
          </a:xfrm>
          <a:prstGeom prst="roundRect">
            <a:avLst>
              <a:gd name="adj" fmla="val 9780"/>
            </a:avLst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5DCB7C-7414-1C7A-09C2-67EB2BC7C68A}"/>
              </a:ext>
            </a:extLst>
          </p:cNvPr>
          <p:cNvSpPr/>
          <p:nvPr/>
        </p:nvSpPr>
        <p:spPr>
          <a:xfrm>
            <a:off x="10786677" y="5575378"/>
            <a:ext cx="1190501" cy="1190501"/>
          </a:xfrm>
          <a:prstGeom prst="ellipse">
            <a:avLst/>
          </a:prstGeom>
          <a:solidFill>
            <a:srgbClr val="D364A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D30A4DB-0BE1-13E6-C0B7-04DE793BBD7A}"/>
              </a:ext>
            </a:extLst>
          </p:cNvPr>
          <p:cNvSpPr txBox="1"/>
          <p:nvPr/>
        </p:nvSpPr>
        <p:spPr>
          <a:xfrm>
            <a:off x="1360202" y="867223"/>
            <a:ext cx="9764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 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08A2751-03DA-3C27-EA3D-7C4E8F8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55" y="1852534"/>
            <a:ext cx="3979122" cy="243857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356955D-0D6A-C66F-9695-04BD3CF2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546" y="1879836"/>
            <a:ext cx="4424108" cy="24491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65FD0286-8B81-EF53-3D80-9CA355966ECE}"/>
              </a:ext>
            </a:extLst>
          </p:cNvPr>
          <p:cNvSpPr txBox="1"/>
          <p:nvPr/>
        </p:nvSpPr>
        <p:spPr>
          <a:xfrm>
            <a:off x="1431906" y="4407857"/>
            <a:ext cx="75024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câu sai: a và d.</a:t>
            </a:r>
          </a:p>
          <a:p>
            <a:pPr algn="just"/>
            <a:r>
              <a:rPr lang="pt-BR" sz="2800" b="1" i="1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Sửa:</a:t>
            </a:r>
            <a:endParaRPr lang="pt-BR" sz="2800" b="1" i="1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pt-BR" sz="28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50 + 50 x 8 = 50 + 400 = 450</a:t>
            </a:r>
          </a:p>
          <a:p>
            <a:pPr algn="just"/>
            <a:r>
              <a:rPr lang="pt-BR" sz="28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300 – 100 : 5 = 300 – 20 = 280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624EB40-815E-86C0-39B5-2AEDD603B7A2}"/>
              </a:ext>
            </a:extLst>
          </p:cNvPr>
          <p:cNvSpPr txBox="1"/>
          <p:nvPr/>
        </p:nvSpPr>
        <p:spPr>
          <a:xfrm>
            <a:off x="5052973" y="2451909"/>
            <a:ext cx="91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D997640-56B5-6057-F9C2-FA28C51DF87E}"/>
              </a:ext>
            </a:extLst>
          </p:cNvPr>
          <p:cNvSpPr txBox="1"/>
          <p:nvPr/>
        </p:nvSpPr>
        <p:spPr>
          <a:xfrm>
            <a:off x="9716253" y="3682660"/>
            <a:ext cx="91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982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6" y="361950"/>
            <a:ext cx="11384511" cy="6174317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1CDEA-BDE9-B1A3-FC51-6C558A6D9509}"/>
              </a:ext>
            </a:extLst>
          </p:cNvPr>
          <p:cNvSpPr/>
          <p:nvPr/>
        </p:nvSpPr>
        <p:spPr>
          <a:xfrm>
            <a:off x="1290570" y="809468"/>
            <a:ext cx="1050378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5DCB7C-7414-1C7A-09C2-67EB2BC7C68A}"/>
              </a:ext>
            </a:extLst>
          </p:cNvPr>
          <p:cNvSpPr/>
          <p:nvPr/>
        </p:nvSpPr>
        <p:spPr>
          <a:xfrm>
            <a:off x="10786677" y="5575378"/>
            <a:ext cx="1190501" cy="1190501"/>
          </a:xfrm>
          <a:prstGeom prst="ellipse">
            <a:avLst/>
          </a:prstGeom>
          <a:solidFill>
            <a:srgbClr val="D364A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A6C134-9278-A008-2DBF-D60F601A915B}"/>
              </a:ext>
            </a:extLst>
          </p:cNvPr>
          <p:cNvSpPr txBox="1"/>
          <p:nvPr/>
        </p:nvSpPr>
        <p:spPr>
          <a:xfrm>
            <a:off x="1473189" y="934743"/>
            <a:ext cx="94227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 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 kg,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 kg.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bao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ki-</a:t>
            </a:r>
            <a:r>
              <a:rPr lang="en-US" sz="28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28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-gam?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661B7A8-2CC8-6486-6F23-C09F636FA1C3}"/>
              </a:ext>
            </a:extLst>
          </p:cNvPr>
          <p:cNvSpPr txBox="1"/>
          <p:nvPr/>
        </p:nvSpPr>
        <p:spPr>
          <a:xfrm>
            <a:off x="5852359" y="2398300"/>
            <a:ext cx="58035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400" i="0" u="sng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i="0" u="sng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2400" i="0" u="sng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24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i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400" i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i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ki-lô-gam là:</a:t>
            </a:r>
            <a:endParaRPr lang="en-US" sz="24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 x 4 = 80 (kg)</a:t>
            </a:r>
          </a:p>
          <a:p>
            <a:pPr algn="just">
              <a:lnSpc>
                <a:spcPct val="150000"/>
              </a:lnSpc>
            </a:pP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24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24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i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400" i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i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 số ki-lô-gam là:</a:t>
            </a:r>
            <a:endParaRPr lang="en-US" sz="24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+ 30 = 110 </a:t>
            </a:r>
            <a:r>
              <a:rPr lang="en-US" sz="2400" i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US" sz="2400" i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kg)</a:t>
            </a:r>
          </a:p>
          <a:p>
            <a:pPr algn="ctr">
              <a:lnSpc>
                <a:spcPct val="150000"/>
              </a:lnSpc>
            </a:pPr>
            <a:r>
              <a:rPr lang="en-US" sz="2400" i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Đáp </a:t>
            </a:r>
            <a:r>
              <a:rPr lang="en-US" sz="24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110 ki-</a:t>
            </a:r>
            <a:r>
              <a:rPr lang="en-US" sz="24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2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921364-9EE9-EB21-C057-40E41815BA28}"/>
              </a:ext>
            </a:extLst>
          </p:cNvPr>
          <p:cNvSpPr txBox="1"/>
          <p:nvPr/>
        </p:nvSpPr>
        <p:spPr>
          <a:xfrm>
            <a:off x="2817479" y="2459169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sz="2400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u="sng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sz="2400" u="sng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9D35D1-5242-20C2-D44D-855A3B906E55}"/>
              </a:ext>
            </a:extLst>
          </p:cNvPr>
          <p:cNvSpPr txBox="1"/>
          <p:nvPr/>
        </p:nvSpPr>
        <p:spPr>
          <a:xfrm>
            <a:off x="1473188" y="3126692"/>
            <a:ext cx="5187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 </a:t>
            </a:r>
            <a:r>
              <a:rPr lang="en-US" sz="2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30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1 bao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? kg.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1F7FE03-A052-2D5C-F276-23E25611C54C}"/>
              </a:ext>
            </a:extLst>
          </p:cNvPr>
          <p:cNvCxnSpPr/>
          <p:nvPr/>
        </p:nvCxnSpPr>
        <p:spPr>
          <a:xfrm flipH="1">
            <a:off x="5805201" y="2912183"/>
            <a:ext cx="9058" cy="321421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9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A7A8D0-CF2D-788D-9850-86D0677400C1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BF617B-A985-7FD7-0665-9E4EB043F180}"/>
              </a:ext>
            </a:extLst>
          </p:cNvPr>
          <p:cNvSpPr txBox="1"/>
          <p:nvPr/>
        </p:nvSpPr>
        <p:spPr>
          <a:xfrm>
            <a:off x="2615583" y="2397709"/>
            <a:ext cx="7113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ea typeface="CookieRun Black" panose="020B0600000101010101"/>
              </a:rPr>
              <a:t>Vận</a:t>
            </a:r>
            <a:r>
              <a:rPr kumimoji="0" lang="en-US" sz="11000" b="1" i="0" u="none" strike="noStrike" kern="120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ea typeface="CookieRun Black" panose="020B0600000101010101"/>
              </a:rPr>
              <a:t> </a:t>
            </a:r>
            <a:r>
              <a:rPr kumimoji="0" lang="en-US" sz="11000" b="1" i="0" u="none" strike="noStrike" kern="120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ea typeface="CookieRun Black" panose="020B0600000101010101"/>
              </a:rPr>
              <a:t>dụng</a:t>
            </a:r>
            <a:endParaRPr kumimoji="0" lang="en-US" sz="11000" b="1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8D33A"/>
              </a:solidFill>
              <a:effectLst/>
              <a:uLnTx/>
              <a:uFillTx/>
              <a:ea typeface="CookieRun Black" panose="020B0600000101010101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8EF600-B409-099A-8679-DB4F2B701C51}"/>
              </a:ext>
            </a:extLst>
          </p:cNvPr>
          <p:cNvSpPr/>
          <p:nvPr/>
        </p:nvSpPr>
        <p:spPr>
          <a:xfrm>
            <a:off x="4412522" y="5445902"/>
            <a:ext cx="3831235" cy="198746"/>
          </a:xfrm>
          <a:prstGeom prst="roundRect">
            <a:avLst/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94F9F00-5786-7C5E-7FF3-65742D68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1702" y1="74468" x2="18972" y2="70449"/>
                        <a14:foregroundMark x1="9929" y1="76832" x2="19681" y2="73050"/>
                        <a14:foregroundMark x1="76064" y1="27187" x2="71986" y2="34279"/>
                        <a14:foregroundMark x1="79610" y1="26950" x2="71809" y2="35697"/>
                        <a14:foregroundMark x1="81028" y1="30496" x2="68794" y2="39480"/>
                        <a14:foregroundMark x1="40426" y1="48463" x2="41312" y2="52009"/>
                        <a14:foregroundMark x1="46631" y1="44208" x2="47695" y2="47754"/>
                        <a14:foregroundMark x1="39007" y1="42080" x2="40071" y2="42080"/>
                        <a14:foregroundMark x1="43794" y1="36879" x2="45213" y2="36643"/>
                        <a14:foregroundMark x1="37855" y1="65789" x2="43794" y2="60757"/>
                        <a14:foregroundMark x1="29705" y1="72693" x2="37584" y2="66018"/>
                        <a14:foregroundMark x1="26773" y1="75177" x2="28542" y2="73679"/>
                        <a14:backgroundMark x1="70922" y1="17730" x2="67199" y2="21513"/>
                        <a14:backgroundMark x1="74645" y1="54137" x2="64007" y2="71868"/>
                        <a14:backgroundMark x1="70213" y1="56501" x2="65426" y2="65957"/>
                        <a14:backgroundMark x1="47163" y1="69267" x2="47340" y2="76596"/>
                        <a14:backgroundMark x1="31028" y1="75177" x2="29610" y2="85106"/>
                        <a14:backgroundMark x1="37411" y1="71631" x2="32092" y2="81560"/>
                        <a14:backgroundMark x1="50355" y1="60047" x2="51596" y2="61229"/>
                        <a14:backgroundMark x1="40248" y1="66430" x2="39894" y2="68794"/>
                        <a14:backgroundMark x1="27305" y1="77069" x2="37057" y2="70213"/>
                        <a14:backgroundMark x1="27305" y1="77069" x2="33156" y2="72577"/>
                        <a14:backgroundMark x1="40603" y1="66194" x2="40426" y2="68322"/>
                        <a14:backgroundMark x1="44858" y1="63593" x2="46277" y2="63357"/>
                        <a14:backgroundMark x1="50355" y1="59574" x2="51241" y2="59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2" y="821500"/>
            <a:ext cx="3302695" cy="2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มีรูปภาพของ: ">
            <a:extLst>
              <a:ext uri="{FF2B5EF4-FFF2-40B4-BE49-F238E27FC236}">
                <a16:creationId xmlns:a16="http://schemas.microsoft.com/office/drawing/2014/main" id="{37A152F4-C314-A27B-74AC-6B83AE05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5" b="95763" l="9746" r="89831">
                        <a14:foregroundMark x1="47034" y1="5508" x2="51695" y2="24576"/>
                        <a14:foregroundMark x1="58051" y1="7627" x2="66102" y2="42797"/>
                        <a14:foregroundMark x1="63559" y1="90254" x2="63559" y2="79237"/>
                        <a14:foregroundMark x1="61864" y1="94068" x2="63559" y2="80508"/>
                        <a14:foregroundMark x1="60593" y1="95763" x2="66102" y2="95763"/>
                        <a14:foregroundMark x1="38983" y1="63136" x2="49153" y2="70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395" flipH="1">
            <a:off x="849827" y="327564"/>
            <a:ext cx="3514640" cy="35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id="{B12B9F8D-DAC8-25B0-1B0B-3A945AEC226E}"/>
              </a:ext>
            </a:extLst>
          </p:cNvPr>
          <p:cNvSpPr/>
          <p:nvPr/>
        </p:nvSpPr>
        <p:spPr>
          <a:xfrm rot="516331">
            <a:off x="9686760" y="2585803"/>
            <a:ext cx="2525048" cy="2212743"/>
          </a:xfrm>
          <a:prstGeom prst="star7">
            <a:avLst/>
          </a:prstGeom>
          <a:solidFill>
            <a:srgbClr val="60B19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A61B1CE-E874-35C2-6116-F48910B4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65" y="3283271"/>
            <a:ext cx="2638335" cy="39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EA5EA6EC-853A-E61D-B7B1-7D36DB9176EA}"/>
              </a:ext>
            </a:extLst>
          </p:cNvPr>
          <p:cNvSpPr/>
          <p:nvPr/>
        </p:nvSpPr>
        <p:spPr>
          <a:xfrm>
            <a:off x="8662878" y="1524344"/>
            <a:ext cx="922860" cy="922860"/>
          </a:xfrm>
          <a:prstGeom prst="star4">
            <a:avLst>
              <a:gd name="adj" fmla="val 17665"/>
            </a:avLst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0B2F036C-D56D-3EFD-B9A5-88B636081F4E}"/>
              </a:ext>
            </a:extLst>
          </p:cNvPr>
          <p:cNvSpPr/>
          <p:nvPr/>
        </p:nvSpPr>
        <p:spPr>
          <a:xfrm>
            <a:off x="9222405" y="2524592"/>
            <a:ext cx="397184" cy="397184"/>
          </a:xfrm>
          <a:prstGeom prst="star4">
            <a:avLst>
              <a:gd name="adj" fmla="val 17665"/>
            </a:avLst>
          </a:prstGeom>
          <a:solidFill>
            <a:srgbClr val="F8D33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9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" grpId="0"/>
          <p:bldP spid="4" grpId="0"/>
          <p:bldP spid="5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6" y="361950"/>
            <a:ext cx="11384511" cy="6174317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1CDEA-BDE9-B1A3-FC51-6C558A6D9509}"/>
              </a:ext>
            </a:extLst>
          </p:cNvPr>
          <p:cNvSpPr/>
          <p:nvPr/>
        </p:nvSpPr>
        <p:spPr>
          <a:xfrm>
            <a:off x="1290570" y="809468"/>
            <a:ext cx="1050378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5DCB7C-7414-1C7A-09C2-67EB2BC7C68A}"/>
              </a:ext>
            </a:extLst>
          </p:cNvPr>
          <p:cNvSpPr/>
          <p:nvPr/>
        </p:nvSpPr>
        <p:spPr>
          <a:xfrm>
            <a:off x="10786677" y="5575378"/>
            <a:ext cx="1190501" cy="1190501"/>
          </a:xfrm>
          <a:prstGeom prst="ellipse">
            <a:avLst/>
          </a:prstGeom>
          <a:solidFill>
            <a:srgbClr val="D364A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A6C134-9278-A008-2DBF-D60F601A915B}"/>
              </a:ext>
            </a:extLst>
          </p:cNvPr>
          <p:cNvSpPr txBox="1"/>
          <p:nvPr/>
        </p:nvSpPr>
        <p:spPr>
          <a:xfrm>
            <a:off x="1483822" y="980259"/>
            <a:ext cx="102061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200" b="1" i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0" smtClean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5:</a:t>
            </a:r>
            <a:r>
              <a:rPr lang="en-US" sz="3200" b="1" i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 </a:t>
            </a: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 các biểu thức sau rồi tính giá trị của mỗi biểu </a:t>
            </a: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endParaRPr lang="en-US" sz="32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87 trừ đi 7 rồi cộng với 40.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7 nhân với 6 rồi trừ đi 2.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......................................................................................</a:t>
            </a:r>
            <a:endParaRPr lang="en-US" sz="32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1382" y="3213611"/>
            <a:ext cx="5298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87 - 7 + 40 = 80 + 40 = 120.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71021" y="4707010"/>
            <a:ext cx="4224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6 - 2 = 42 - 2 = 40.</a:t>
            </a:r>
          </a:p>
        </p:txBody>
      </p:sp>
    </p:spTree>
    <p:extLst>
      <p:ext uri="{BB962C8B-B14F-4D97-AF65-F5344CB8AC3E}">
        <p14:creationId xmlns:p14="http://schemas.microsoft.com/office/powerpoint/2010/main" val="221193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F9AE14-5957-3B77-3C40-BBA17D84832A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CD7BDD81-90C7-B168-2615-B6057B269979}"/>
              </a:ext>
            </a:extLst>
          </p:cNvPr>
          <p:cNvSpPr/>
          <p:nvPr/>
        </p:nvSpPr>
        <p:spPr>
          <a:xfrm>
            <a:off x="9865967" y="406609"/>
            <a:ext cx="2137701" cy="2503920"/>
          </a:xfrm>
          <a:prstGeom prst="foldedCorner">
            <a:avLst/>
          </a:prstGeom>
          <a:solidFill>
            <a:srgbClr val="D364AB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0B7638-E4D6-6597-F892-1D566DDB59DB}"/>
              </a:ext>
            </a:extLst>
          </p:cNvPr>
          <p:cNvSpPr txBox="1"/>
          <p:nvPr/>
        </p:nvSpPr>
        <p:spPr>
          <a:xfrm rot="20606442">
            <a:off x="9908073" y="1395992"/>
            <a:ext cx="206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C Palette" panose="020B0500040200020003" pitchFamily="34" charset="-34"/>
                <a:ea typeface="+mn-ea"/>
                <a:cs typeface="FC Palette" panose="020B0500040200020003" pitchFamily="34" charset="-34"/>
              </a:rPr>
              <a:t>Thank you</a:t>
            </a:r>
            <a:endParaRPr kumimoji="0" lang="en-US" sz="44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FC Palette" panose="020B0500040200020003" pitchFamily="34" charset="-34"/>
              <a:ea typeface="+mn-ea"/>
              <a:cs typeface="FC Palette" panose="020B0500040200020003" pitchFamily="34" charset="-34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6FE9FD4D-8AD9-5DD3-3853-5C84B9748BAB}"/>
              </a:ext>
            </a:extLst>
          </p:cNvPr>
          <p:cNvSpPr/>
          <p:nvPr/>
        </p:nvSpPr>
        <p:spPr>
          <a:xfrm rot="5400000" flipV="1">
            <a:off x="9752458" y="229879"/>
            <a:ext cx="901707" cy="552329"/>
          </a:xfrm>
          <a:prstGeom prst="blockArc">
            <a:avLst>
              <a:gd name="adj1" fmla="val 7105177"/>
              <a:gd name="adj2" fmla="val 2187142"/>
              <a:gd name="adj3" fmla="val 23091"/>
            </a:avLst>
          </a:prstGeom>
          <a:solidFill>
            <a:srgbClr val="F8D33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7001F89-9394-40D5-912A-50B4313B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06" y="2543044"/>
            <a:ext cx="10510294" cy="1743206"/>
          </a:xfrm>
          <a:prstGeom prst="rect">
            <a:avLst/>
          </a:prstGeom>
        </p:spPr>
      </p:pic>
      <p:pic>
        <p:nvPicPr>
          <p:cNvPr id="71" name="图片 2">
            <a:extLst>
              <a:ext uri="{FF2B5EF4-FFF2-40B4-BE49-F238E27FC236}">
                <a16:creationId xmlns:a16="http://schemas.microsoft.com/office/drawing/2014/main" id="{A84FEA62-3DEA-4205-AE34-765251BEAD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34" y="3495675"/>
            <a:ext cx="1450829" cy="2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7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EE139-4703-7A3D-C87B-3C96C550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62435" y="1828517"/>
            <a:ext cx="8909524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RUNG CHUÔNG </a:t>
            </a:r>
            <a:r>
              <a:rPr kumimoji="0" lang="en-US" altLang="zh-CN" sz="7200" b="1" i="0" u="none" strike="noStrike" kern="1200" cap="none" spc="0" normalizeH="0" baseline="0" noProof="0" dirty="0">
                <a:ln w="12700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VÀNG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3F48-E7C9-3248-4EA1-D68E7CB81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80" y="2700068"/>
            <a:ext cx="3352759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EE139-4703-7A3D-C87B-3C96C550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62435" y="1976817"/>
            <a:ext cx="890952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27 – 7 - 10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3F48-E7C9-3248-4EA1-D68E7CB81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80" y="2700068"/>
            <a:ext cx="3352759" cy="4082902"/>
          </a:xfrm>
          <a:prstGeom prst="rect">
            <a:avLst/>
          </a:prstGeom>
        </p:spPr>
      </p:pic>
      <p:sp>
        <p:nvSpPr>
          <p:cNvPr id="7" name="文本框 17"/>
          <p:cNvSpPr txBox="1"/>
          <p:nvPr/>
        </p:nvSpPr>
        <p:spPr>
          <a:xfrm>
            <a:off x="1500981" y="3214977"/>
            <a:ext cx="8909524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72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10</a:t>
            </a:r>
            <a:endParaRPr lang="en-US" altLang="zh-CN" sz="7200" b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4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EE139-4703-7A3D-C87B-3C96C550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62435" y="1976817"/>
            <a:ext cx="890952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20 : 2 x 3  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3F48-E7C9-3248-4EA1-D68E7CB81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80" y="2700068"/>
            <a:ext cx="3352759" cy="4082902"/>
          </a:xfrm>
          <a:prstGeom prst="rect">
            <a:avLst/>
          </a:prstGeom>
        </p:spPr>
      </p:pic>
      <p:sp>
        <p:nvSpPr>
          <p:cNvPr id="7" name="文本框 17"/>
          <p:cNvSpPr txBox="1"/>
          <p:nvPr/>
        </p:nvSpPr>
        <p:spPr>
          <a:xfrm>
            <a:off x="1362435" y="3214977"/>
            <a:ext cx="8909524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72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30</a:t>
            </a:r>
            <a:endParaRPr lang="en-US" altLang="zh-CN" sz="7200" b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92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EE139-4703-7A3D-C87B-3C96C550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62435" y="1976817"/>
            <a:ext cx="890952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5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45 : 5 x 2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3F48-E7C9-3248-4EA1-D68E7CB81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80" y="2700068"/>
            <a:ext cx="3352759" cy="4082902"/>
          </a:xfrm>
          <a:prstGeom prst="rect">
            <a:avLst/>
          </a:prstGeom>
        </p:spPr>
      </p:pic>
      <p:sp>
        <p:nvSpPr>
          <p:cNvPr id="7" name="文本框 17"/>
          <p:cNvSpPr txBox="1"/>
          <p:nvPr/>
        </p:nvSpPr>
        <p:spPr>
          <a:xfrm>
            <a:off x="1500981" y="3214977"/>
            <a:ext cx="8909524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72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18</a:t>
            </a:r>
            <a:endParaRPr lang="en-US" altLang="zh-CN" sz="7200" b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37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4DA9B0B-83D3-C44F-978A-54F2BAE68C9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13D0F49-A10E-7ECD-3565-B81F507F6BDF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6A0331-67FE-31A7-6068-D7622AF8225D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E58BD9-59A6-E5C3-0320-044397C6A0C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3D5310-00AC-300D-97EB-CF517E858EAD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89F65D-4B1F-6918-824D-3186E6CB2CA3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31107A-F7D9-AE62-9278-9F3AB2A933B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5B4401-FCB6-B901-5070-6DC275B01E92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7BDEEB-7820-8DA8-C68E-F05F1FC20F65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DC8662-9CFB-18D8-C326-E1E695EC1031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93986-DB7D-1EA5-B53A-A4F3CCBA3A06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B6E0CE-0D56-BE2D-30B1-FBCD7987895C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03F3FD-6ACA-C9E1-E010-41BC234CE1D3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FF04E8-3593-8D11-525F-B0C408433E14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7C8FF9-B1FA-B203-06E9-32B37FB9AFD3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6922A3-68CD-6F3F-DA01-AD447DF1ABF7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51307B-CB1C-D061-B99E-36E01B3E93BB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9F51A7-8705-B02D-3818-DE71CFF5D954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EB6FBD-BADB-703E-5971-98445B94DBB8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8D051A-AF4A-0E32-5108-4C64B6C8C6DD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7C228B-8FFB-24E4-2CB6-CEBB592D1F6A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5E1D66-BDE1-A39B-A991-C42CD699953C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3CFCE4-D518-5282-38ED-F8F70C181E4D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4A7B7C-A0C0-D39B-D23C-84972C6264F6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B4D641-11AF-BDA1-4104-3AAF5059FC0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B6CBB636-0E06-6367-29E4-5AA163005176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BFDBE0B-C333-226B-5EC6-F10931F568B6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8BC4D69-3C17-3821-C799-23AA20CEFAF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5EFA95A7-7FED-0CDB-EBE2-28C5BB1CB0D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23A727-9F1A-E458-07A7-64A92EC034B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F9D120-F685-5975-8A6B-23BF6F03080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48533AE6-020C-5BE1-3A66-5BD9DFF67F58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89309E-BAF1-8E14-A791-CEF7982C77D4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828342B-9A45-2B4D-B53E-94C180B1984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EC95BB70-9900-E04F-4995-A1BDD0B06A53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BB9A91-EC56-B8F0-13DA-B33C1643DC73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53CAFF0-DA26-BD4F-952D-E053BDEB0DE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BBD0F594-A30D-CD94-345E-64DF5263F003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0AD50E-62E0-E979-CC88-D6C738512336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8C40445-82DB-A0B9-FA88-7E6FFBF9389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521F92DB-E694-F76C-6DA8-753868287E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0C1E07-FDDC-EAF6-C011-7D7F632B9AFA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5" name="Picture 4">
            <a:extLst>
              <a:ext uri="{FF2B5EF4-FFF2-40B4-BE49-F238E27FC236}">
                <a16:creationId xmlns:a16="http://schemas.microsoft.com/office/drawing/2014/main" id="{07C2D97B-D115-090A-2EEB-F0FE76ED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702" y1="74468" x2="18972" y2="70449"/>
                        <a14:foregroundMark x1="9929" y1="76832" x2="19681" y2="73050"/>
                        <a14:foregroundMark x1="76064" y1="27187" x2="71986" y2="34279"/>
                        <a14:foregroundMark x1="79610" y1="26950" x2="71809" y2="35697"/>
                        <a14:foregroundMark x1="81028" y1="30496" x2="68794" y2="39480"/>
                        <a14:foregroundMark x1="40426" y1="48463" x2="41312" y2="52009"/>
                        <a14:foregroundMark x1="46631" y1="44208" x2="47695" y2="47754"/>
                        <a14:foregroundMark x1="39007" y1="42080" x2="40071" y2="42080"/>
                        <a14:foregroundMark x1="43794" y1="36879" x2="45213" y2="36643"/>
                        <a14:foregroundMark x1="37855" y1="65789" x2="43794" y2="60757"/>
                        <a14:foregroundMark x1="29705" y1="72693" x2="37584" y2="66018"/>
                        <a14:foregroundMark x1="26773" y1="75177" x2="28542" y2="73679"/>
                        <a14:backgroundMark x1="70922" y1="17730" x2="67199" y2="21513"/>
                        <a14:backgroundMark x1="74645" y1="54137" x2="64007" y2="71868"/>
                        <a14:backgroundMark x1="70213" y1="56501" x2="65426" y2="65957"/>
                        <a14:backgroundMark x1="47163" y1="69267" x2="47340" y2="76596"/>
                        <a14:backgroundMark x1="31028" y1="75177" x2="29610" y2="85106"/>
                        <a14:backgroundMark x1="37411" y1="71631" x2="32092" y2="81560"/>
                        <a14:backgroundMark x1="50355" y1="60047" x2="51596" y2="61229"/>
                        <a14:backgroundMark x1="40248" y1="66430" x2="39894" y2="68794"/>
                        <a14:backgroundMark x1="27305" y1="77069" x2="37057" y2="70213"/>
                        <a14:backgroundMark x1="27305" y1="77069" x2="33156" y2="72577"/>
                        <a14:backgroundMark x1="40603" y1="66194" x2="40426" y2="68322"/>
                        <a14:backgroundMark x1="44858" y1="63593" x2="46277" y2="63357"/>
                        <a14:backgroundMark x1="50355" y1="59574" x2="51241" y2="59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2" y="821500"/>
            <a:ext cx="3302695" cy="2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Star: 7 Points 2063">
            <a:extLst>
              <a:ext uri="{FF2B5EF4-FFF2-40B4-BE49-F238E27FC236}">
                <a16:creationId xmlns:a16="http://schemas.microsoft.com/office/drawing/2014/main" id="{B2786AF5-C179-E79F-7B9F-B2D1EDABD800}"/>
              </a:ext>
            </a:extLst>
          </p:cNvPr>
          <p:cNvSpPr/>
          <p:nvPr/>
        </p:nvSpPr>
        <p:spPr>
          <a:xfrm rot="516331">
            <a:off x="9950118" y="3746559"/>
            <a:ext cx="2525048" cy="2212743"/>
          </a:xfrm>
          <a:prstGeom prst="star7">
            <a:avLst/>
          </a:prstGeom>
          <a:solidFill>
            <a:srgbClr val="60B19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F6A5F3F-256B-045B-1F34-04A61695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11" y="4435483"/>
            <a:ext cx="2638335" cy="39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Block Arc 2069">
            <a:extLst>
              <a:ext uri="{FF2B5EF4-FFF2-40B4-BE49-F238E27FC236}">
                <a16:creationId xmlns:a16="http://schemas.microsoft.com/office/drawing/2014/main" id="{B1D7DDED-391D-A0F6-7FD8-DA6EE746E77B}"/>
              </a:ext>
            </a:extLst>
          </p:cNvPr>
          <p:cNvSpPr/>
          <p:nvPr/>
        </p:nvSpPr>
        <p:spPr>
          <a:xfrm rot="5400000" flipV="1">
            <a:off x="1088085" y="208648"/>
            <a:ext cx="901707" cy="552329"/>
          </a:xfrm>
          <a:prstGeom prst="blockArc">
            <a:avLst>
              <a:gd name="adj1" fmla="val 7105177"/>
              <a:gd name="adj2" fmla="val 2187142"/>
              <a:gd name="adj3" fmla="val 23091"/>
            </a:avLst>
          </a:prstGeom>
          <a:solidFill>
            <a:srgbClr val="F8D33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Rectangle: Rounded Corners 2070">
            <a:extLst>
              <a:ext uri="{FF2B5EF4-FFF2-40B4-BE49-F238E27FC236}">
                <a16:creationId xmlns:a16="http://schemas.microsoft.com/office/drawing/2014/main" id="{373443F0-C837-EB88-28AF-2085961AD141}"/>
              </a:ext>
            </a:extLst>
          </p:cNvPr>
          <p:cNvSpPr/>
          <p:nvPr/>
        </p:nvSpPr>
        <p:spPr>
          <a:xfrm>
            <a:off x="4412522" y="5445902"/>
            <a:ext cx="3831235" cy="198746"/>
          </a:xfrm>
          <a:prstGeom prst="roundRect">
            <a:avLst/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49295" y="1695228"/>
            <a:ext cx="91981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</a:t>
            </a:r>
            <a:r>
              <a:rPr lang="en-US" sz="4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43: </a:t>
            </a:r>
            <a:endParaRPr lang="en-US" sz="4400" b="1" smtClean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</a:t>
            </a:r>
            <a:r>
              <a:rPr lang="en-US" sz="4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 TRỊ CỦA BIỂU THỨC SỐ (TIẾP THEO)</a:t>
            </a:r>
          </a:p>
        </p:txBody>
      </p:sp>
    </p:spTree>
    <p:extLst>
      <p:ext uri="{BB962C8B-B14F-4D97-AF65-F5344CB8AC3E}">
        <p14:creationId xmlns:p14="http://schemas.microsoft.com/office/powerpoint/2010/main" val="298032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1CDEA-BDE9-B1A3-FC51-6C558A6D9509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5DCB7C-7414-1C7A-09C2-67EB2BC7C68A}"/>
              </a:ext>
            </a:extLst>
          </p:cNvPr>
          <p:cNvSpPr/>
          <p:nvPr/>
        </p:nvSpPr>
        <p:spPr>
          <a:xfrm>
            <a:off x="10786677" y="5575378"/>
            <a:ext cx="1190501" cy="1190501"/>
          </a:xfrm>
          <a:prstGeom prst="ellipse">
            <a:avLst/>
          </a:prstGeom>
          <a:solidFill>
            <a:srgbClr val="D364A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87" y="1812597"/>
            <a:ext cx="9890425" cy="203090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44" y="3384523"/>
            <a:ext cx="9890425" cy="2030906"/>
          </a:xfrm>
          <a:prstGeom prst="rect">
            <a:avLst/>
          </a:prstGeom>
        </p:spPr>
      </p:pic>
      <p:sp>
        <p:nvSpPr>
          <p:cNvPr id="71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1584355" y="220161"/>
            <a:ext cx="9313488" cy="28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30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Georgia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kumimoji="0" lang="en-US" sz="5400" b="1" i="0" u="none" strike="noStrike" kern="0" cap="none" spc="30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Y</a:t>
            </a:r>
            <a:r>
              <a:rPr kumimoji="0" lang="en-US" sz="5400" b="1" i="0" u="none" strike="noStrike" kern="0" cap="none" spc="30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ê</a:t>
            </a:r>
            <a:r>
              <a:rPr kumimoji="0" lang="en-US" sz="5400" b="1" i="0" u="none" strike="noStrike" kern="0" cap="none" spc="30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u c</a:t>
            </a:r>
            <a:r>
              <a:rPr kumimoji="0" lang="en-US" sz="5400" b="1" i="0" u="none" strike="noStrike" kern="0" cap="none" spc="3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ầ</a:t>
            </a:r>
            <a:r>
              <a:rPr kumimoji="0" lang="en-US" sz="5400" b="1" i="0" u="none" strike="noStrike" kern="0" cap="none" spc="3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u</a:t>
            </a:r>
            <a:r>
              <a:rPr kumimoji="0" lang="en-US" sz="5400" b="1" i="0" u="none" strike="noStrike" kern="0" cap="none" spc="30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 </a:t>
            </a:r>
            <a:r>
              <a:rPr kumimoji="0" lang="en-US" sz="5400" b="1" i="0" u="none" strike="noStrike" kern="0" cap="none" spc="300" normalizeH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c</a:t>
            </a:r>
            <a:r>
              <a:rPr lang="en-US" sz="5400" b="1" kern="0" spc="300" smtClean="0">
                <a:solidFill>
                  <a:schemeClr val="accent1">
                    <a:lumMod val="75000"/>
                  </a:schemeClr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ầ</a:t>
            </a:r>
            <a:r>
              <a:rPr kumimoji="0" lang="en-US" sz="5400" b="1" i="0" u="none" strike="noStrike" kern="0" cap="none" spc="30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n </a:t>
            </a:r>
            <a:r>
              <a:rPr lang="en-US" sz="5400" b="1" kern="0" spc="300" smtClean="0">
                <a:solidFill>
                  <a:srgbClr val="0070C0"/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đ</a:t>
            </a:r>
            <a:r>
              <a:rPr lang="en-US" sz="5400" b="1" kern="0" spc="300" smtClean="0">
                <a:solidFill>
                  <a:srgbClr val="7030A0"/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ạ</a:t>
            </a:r>
            <a:r>
              <a:rPr lang="en-US" sz="5400" b="1" kern="0" spc="300" smtClean="0">
                <a:solidFill>
                  <a:srgbClr val="FF0000"/>
                </a:solidFill>
                <a:latin typeface="SVN-Poky's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  <a:sym typeface="Georgia"/>
              </a:rPr>
              <a:t>t</a:t>
            </a:r>
            <a:endParaRPr kumimoji="0" sz="5400" b="1" i="0" u="none" strike="noStrike" kern="0" cap="none" spc="30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VN-Poky's" panose="020B0606040200020203" pitchFamily="34" charset="0"/>
              <a:ea typeface="AvantGarde" panose="00000400000000000000" pitchFamily="2" charset="0"/>
              <a:cs typeface="AvantGarde" panose="00000400000000000000" pitchFamily="2" charset="0"/>
              <a:sym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9471" y="2482909"/>
            <a:ext cx="7770299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nl-NL" sz="2400" b="1" smtClean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</a:t>
            </a:r>
            <a:r>
              <a:rPr lang="nl-NL" sz="2400" b="1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quen với quy tắc tính giá trị của biểu thức số khi có các phép tính cộng, trừ, nhân, chia.</a:t>
            </a:r>
            <a:endParaRPr lang="en-US" sz="24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4928" y="4068897"/>
            <a:ext cx="7784842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nl-NL" sz="2400" b="1" smtClean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 </a:t>
            </a:r>
            <a:r>
              <a:rPr lang="nl-NL" sz="2400" b="1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 được các phép tính đã học vào giải quyết một số tình huống gắn với thực tế.</a:t>
            </a:r>
            <a:endParaRPr lang="en-US" sz="24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9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A7A8D0-CF2D-788D-9850-86D0677400C1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078FF-5407-A959-D1A5-02AE2DD028E0}"/>
              </a:ext>
            </a:extLst>
          </p:cNvPr>
          <p:cNvSpPr txBox="1"/>
          <p:nvPr/>
        </p:nvSpPr>
        <p:spPr>
          <a:xfrm>
            <a:off x="2615583" y="2677109"/>
            <a:ext cx="711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phá</a:t>
            </a:r>
            <a:endParaRPr kumimoji="0" lang="en-US" sz="9600" b="1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ookieRun Black" panose="020B0600000101010101" pitchFamily="34" charset="-127"/>
              <a:ea typeface="CookieRun Black" panose="020B0600000101010101" pitchFamily="34" charset="-127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BF617B-A985-7FD7-0665-9E4EB043F180}"/>
              </a:ext>
            </a:extLst>
          </p:cNvPr>
          <p:cNvSpPr txBox="1"/>
          <p:nvPr/>
        </p:nvSpPr>
        <p:spPr>
          <a:xfrm>
            <a:off x="2615583" y="2702509"/>
            <a:ext cx="711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60B196"/>
                </a:solidFill>
                <a:effectLst/>
                <a:uLnTx/>
                <a:uFillTx/>
                <a:latin typeface="CookieRun Black" panose="020B0600000101010101" pitchFamily="34" charset="-127"/>
                <a:ea typeface="CookieRun Black" panose="020B0600000101010101" pitchFamily="34" charset="-127"/>
                <a:cs typeface="+mn-cs"/>
              </a:rPr>
              <a:t>phá</a:t>
            </a:r>
            <a:endParaRPr kumimoji="0" lang="en-US" sz="9600" b="1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8D33A"/>
              </a:solidFill>
              <a:effectLst/>
              <a:uLnTx/>
              <a:uFillTx/>
              <a:latin typeface="CookieRun Black" panose="020B0600000101010101" pitchFamily="34" charset="-127"/>
              <a:ea typeface="CookieRun Black" panose="020B0600000101010101" pitchFamily="34" charset="-127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8EF600-B409-099A-8679-DB4F2B701C51}"/>
              </a:ext>
            </a:extLst>
          </p:cNvPr>
          <p:cNvSpPr/>
          <p:nvPr/>
        </p:nvSpPr>
        <p:spPr>
          <a:xfrm>
            <a:off x="4412522" y="5445902"/>
            <a:ext cx="3831235" cy="198746"/>
          </a:xfrm>
          <a:prstGeom prst="roundRect">
            <a:avLst/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94F9F00-5786-7C5E-7FF3-65742D68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702" y1="74468" x2="18972" y2="70449"/>
                        <a14:foregroundMark x1="9929" y1="76832" x2="19681" y2="73050"/>
                        <a14:foregroundMark x1="76064" y1="27187" x2="71986" y2="34279"/>
                        <a14:foregroundMark x1="79610" y1="26950" x2="71809" y2="35697"/>
                        <a14:foregroundMark x1="81028" y1="30496" x2="68794" y2="39480"/>
                        <a14:foregroundMark x1="40426" y1="48463" x2="41312" y2="52009"/>
                        <a14:foregroundMark x1="46631" y1="44208" x2="47695" y2="47754"/>
                        <a14:foregroundMark x1="39007" y1="42080" x2="40071" y2="42080"/>
                        <a14:foregroundMark x1="43794" y1="36879" x2="45213" y2="36643"/>
                        <a14:foregroundMark x1="37855" y1="65789" x2="43794" y2="60757"/>
                        <a14:foregroundMark x1="29705" y1="72693" x2="37584" y2="66018"/>
                        <a14:foregroundMark x1="26773" y1="75177" x2="28542" y2="73679"/>
                        <a14:backgroundMark x1="70922" y1="17730" x2="67199" y2="21513"/>
                        <a14:backgroundMark x1="74645" y1="54137" x2="64007" y2="71868"/>
                        <a14:backgroundMark x1="70213" y1="56501" x2="65426" y2="65957"/>
                        <a14:backgroundMark x1="47163" y1="69267" x2="47340" y2="76596"/>
                        <a14:backgroundMark x1="31028" y1="75177" x2="29610" y2="85106"/>
                        <a14:backgroundMark x1="37411" y1="71631" x2="32092" y2="81560"/>
                        <a14:backgroundMark x1="50355" y1="60047" x2="51596" y2="61229"/>
                        <a14:backgroundMark x1="40248" y1="66430" x2="39894" y2="68794"/>
                        <a14:backgroundMark x1="27305" y1="77069" x2="37057" y2="70213"/>
                        <a14:backgroundMark x1="27305" y1="77069" x2="33156" y2="72577"/>
                        <a14:backgroundMark x1="40603" y1="66194" x2="40426" y2="68322"/>
                        <a14:backgroundMark x1="44858" y1="63593" x2="46277" y2="63357"/>
                        <a14:backgroundMark x1="50355" y1="59574" x2="51241" y2="59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2" y="821500"/>
            <a:ext cx="3302695" cy="24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มีรูปภาพของ: ">
            <a:extLst>
              <a:ext uri="{FF2B5EF4-FFF2-40B4-BE49-F238E27FC236}">
                <a16:creationId xmlns:a16="http://schemas.microsoft.com/office/drawing/2014/main" id="{37A152F4-C314-A27B-74AC-6B83AE05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5" b="95763" l="9746" r="89831">
                        <a14:foregroundMark x1="47034" y1="5508" x2="51695" y2="24576"/>
                        <a14:foregroundMark x1="58051" y1="7627" x2="66102" y2="42797"/>
                        <a14:foregroundMark x1="63559" y1="90254" x2="63559" y2="79237"/>
                        <a14:foregroundMark x1="61864" y1="94068" x2="63559" y2="80508"/>
                        <a14:foregroundMark x1="60593" y1="95763" x2="66102" y2="95763"/>
                        <a14:foregroundMark x1="38983" y1="63136" x2="49153" y2="70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395" flipH="1">
            <a:off x="849827" y="327564"/>
            <a:ext cx="3514640" cy="35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id="{B12B9F8D-DAC8-25B0-1B0B-3A945AEC226E}"/>
              </a:ext>
            </a:extLst>
          </p:cNvPr>
          <p:cNvSpPr/>
          <p:nvPr/>
        </p:nvSpPr>
        <p:spPr>
          <a:xfrm rot="516331">
            <a:off x="9686760" y="2585803"/>
            <a:ext cx="2525048" cy="2212743"/>
          </a:xfrm>
          <a:prstGeom prst="star7">
            <a:avLst/>
          </a:prstGeom>
          <a:solidFill>
            <a:srgbClr val="60B19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A61B1CE-E874-35C2-6116-F48910B4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65" y="3283271"/>
            <a:ext cx="2638335" cy="39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EA5EA6EC-853A-E61D-B7B1-7D36DB9176EA}"/>
              </a:ext>
            </a:extLst>
          </p:cNvPr>
          <p:cNvSpPr/>
          <p:nvPr/>
        </p:nvSpPr>
        <p:spPr>
          <a:xfrm>
            <a:off x="8662878" y="1524344"/>
            <a:ext cx="922860" cy="922860"/>
          </a:xfrm>
          <a:prstGeom prst="star4">
            <a:avLst>
              <a:gd name="adj" fmla="val 17665"/>
            </a:avLst>
          </a:prstGeom>
          <a:solidFill>
            <a:srgbClr val="D364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0B2F036C-D56D-3EFD-B9A5-88B636081F4E}"/>
              </a:ext>
            </a:extLst>
          </p:cNvPr>
          <p:cNvSpPr/>
          <p:nvPr/>
        </p:nvSpPr>
        <p:spPr>
          <a:xfrm>
            <a:off x="9222405" y="2524592"/>
            <a:ext cx="397184" cy="397184"/>
          </a:xfrm>
          <a:prstGeom prst="star4">
            <a:avLst>
              <a:gd name="adj" fmla="val 17665"/>
            </a:avLst>
          </a:prstGeom>
          <a:solidFill>
            <a:srgbClr val="F8D33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" grpId="0"/>
          <p:bldP spid="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91CDEA-BDE9-B1A3-FC51-6C558A6D9509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5DCB7C-7414-1C7A-09C2-67EB2BC7C68A}"/>
              </a:ext>
            </a:extLst>
          </p:cNvPr>
          <p:cNvSpPr/>
          <p:nvPr/>
        </p:nvSpPr>
        <p:spPr>
          <a:xfrm>
            <a:off x="10786677" y="5575378"/>
            <a:ext cx="1190501" cy="1190501"/>
          </a:xfrm>
          <a:prstGeom prst="ellipse">
            <a:avLst/>
          </a:prstGeom>
          <a:solidFill>
            <a:srgbClr val="D364A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2185DE0-4FB2-AAAA-09C8-E31730BD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90" y="558769"/>
            <a:ext cx="10053624" cy="5935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7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341</Words>
  <Application>Microsoft Office PowerPoint</Application>
  <PresentationFormat>Widescreen</PresentationFormat>
  <Paragraphs>71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AvantGarde</vt:lpstr>
      <vt:lpstr>Calibri</vt:lpstr>
      <vt:lpstr>Calibri Light</vt:lpstr>
      <vt:lpstr>CookieRun Black</vt:lpstr>
      <vt:lpstr>等线</vt:lpstr>
      <vt:lpstr>FC Palette</vt:lpstr>
      <vt:lpstr>Georgia</vt:lpstr>
      <vt:lpstr>inpin heiti</vt:lpstr>
      <vt:lpstr>SVN-Poky's</vt:lpstr>
      <vt:lpstr>Tahoma</vt:lpstr>
      <vt:lpstr>Office Theme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btc</cp:lastModifiedBy>
  <cp:revision>56</cp:revision>
  <dcterms:created xsi:type="dcterms:W3CDTF">2022-09-06T09:00:49Z</dcterms:created>
  <dcterms:modified xsi:type="dcterms:W3CDTF">2022-11-26T09:57:11Z</dcterms:modified>
</cp:coreProperties>
</file>