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</p:sldMasterIdLst>
  <p:notesMasterIdLst>
    <p:notesMasterId r:id="rId26"/>
  </p:notesMasterIdLst>
  <p:sldIdLst>
    <p:sldId id="260" r:id="rId4"/>
    <p:sldId id="534" r:id="rId5"/>
    <p:sldId id="298" r:id="rId6"/>
    <p:sldId id="292" r:id="rId7"/>
    <p:sldId id="299" r:id="rId8"/>
    <p:sldId id="2636" r:id="rId9"/>
    <p:sldId id="316" r:id="rId10"/>
    <p:sldId id="326" r:id="rId11"/>
    <p:sldId id="329" r:id="rId12"/>
    <p:sldId id="308" r:id="rId13"/>
    <p:sldId id="330" r:id="rId14"/>
    <p:sldId id="331" r:id="rId15"/>
    <p:sldId id="288" r:id="rId16"/>
    <p:sldId id="334" r:id="rId17"/>
    <p:sldId id="335" r:id="rId18"/>
    <p:sldId id="336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  <p:pic>
        <p:nvPicPr>
          <p:cNvPr id="6" name="Picture 5" descr="A logo with text and a torch and text&#10;&#10;Description automatically generated">
            <a:extLst>
              <a:ext uri="{FF2B5EF4-FFF2-40B4-BE49-F238E27FC236}">
                <a16:creationId xmlns:a16="http://schemas.microsoft.com/office/drawing/2014/main" id="{09E2B5A2-D943-E5C4-20D2-EBFACDF12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54"/>
            <a:ext cx="1532453" cy="15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650660" y="2609013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757288" y="2931868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1D2F41-F39B-BEB2-4D22-DE50567F55F2}"/>
              </a:ext>
            </a:extLst>
          </p:cNvPr>
          <p:cNvSpPr/>
          <p:nvPr/>
        </p:nvSpPr>
        <p:spPr>
          <a:xfrm>
            <a:off x="3007347" y="2630271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2024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478</Words>
  <Application>Microsoft Office PowerPoint</Application>
  <PresentationFormat>Widescreen</PresentationFormat>
  <Paragraphs>100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HP001 4 hàng</vt:lpstr>
      <vt:lpstr>iCiel Crocante</vt:lpstr>
      <vt:lpstr>zihun35hao-jindianyahei</vt:lpstr>
      <vt:lpstr>字魂59号-创粗黑</vt:lpstr>
      <vt:lpstr>字魂70号-灵悦黑体</vt:lpstr>
      <vt:lpstr>Office 主题</vt:lpstr>
      <vt:lpstr>1_Office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33</cp:revision>
  <dcterms:created xsi:type="dcterms:W3CDTF">2022-10-08T11:41:05Z</dcterms:created>
  <dcterms:modified xsi:type="dcterms:W3CDTF">2024-01-21T15:59:09Z</dcterms:modified>
</cp:coreProperties>
</file>