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9" r:id="rId2"/>
    <p:sldId id="257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EF4"/>
    <a:srgbClr val="FFFFFF"/>
    <a:srgbClr val="E191C7"/>
    <a:srgbClr val="0000FF"/>
    <a:srgbClr val="F8F0BF"/>
    <a:srgbClr val="FEF5BE"/>
    <a:srgbClr val="D9ECFA"/>
    <a:srgbClr val="FBD7B3"/>
    <a:srgbClr val="FCD8B5"/>
    <a:srgbClr val="FD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62" autoAdjust="0"/>
  </p:normalViewPr>
  <p:slideViewPr>
    <p:cSldViewPr>
      <p:cViewPr varScale="1">
        <p:scale>
          <a:sx n="49" d="100"/>
          <a:sy n="49" d="100"/>
        </p:scale>
        <p:origin x="1349" y="72"/>
      </p:cViewPr>
      <p:guideLst>
        <p:guide orient="horz" pos="2544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9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64"/>
            <a:ext cx="15758319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373" y="847770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27919" y="1901360"/>
            <a:ext cx="11658599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10" y="6607525"/>
            <a:ext cx="6320368" cy="12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2281" y="3258839"/>
            <a:ext cx="10928600" cy="348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90: 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7968E7E-D71F-2048-F214-07EF8A2CB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630" y="3027255"/>
            <a:ext cx="4419600" cy="59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0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4"/>
            <a:ext cx="1626777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E7F76A-0DA5-AA36-AA3E-6FCBA5A3D5A4}"/>
              </a:ext>
            </a:extLst>
          </p:cNvPr>
          <p:cNvGrpSpPr/>
          <p:nvPr/>
        </p:nvGrpSpPr>
        <p:grpSpPr>
          <a:xfrm>
            <a:off x="715194" y="1622129"/>
            <a:ext cx="14046968" cy="740071"/>
            <a:chOff x="715194" y="1622129"/>
            <a:chExt cx="14046968" cy="7400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8A1D5A-E697-60DD-CE87-FFA293227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194" y="1622129"/>
              <a:ext cx="800076" cy="740071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7BB058-4999-693F-32E2-F489CF5E5781}"/>
                </a:ext>
              </a:extLst>
            </p:cNvPr>
            <p:cNvSpPr txBox="1"/>
            <p:nvPr/>
          </p:nvSpPr>
          <p:spPr>
            <a:xfrm>
              <a:off x="1516063" y="1634382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hoạt động sau: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0D04DB-47F7-688A-54E9-10A2CB2A70BE}"/>
              </a:ext>
            </a:extLst>
          </p:cNvPr>
          <p:cNvSpPr txBox="1"/>
          <p:nvPr/>
        </p:nvSpPr>
        <p:spPr>
          <a:xfrm>
            <a:off x="669989" y="2433269"/>
            <a:ext cx="13246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a, Viết một phép trừ, ví dụ: 209 - 76 = ?</a:t>
            </a:r>
          </a:p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hiệu rồi sử dụng phép cộng để thử lại kết quả.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288B9-0679-57E1-E72D-6A7344F5D1D1}"/>
              </a:ext>
            </a:extLst>
          </p:cNvPr>
          <p:cNvSpPr txBox="1"/>
          <p:nvPr/>
        </p:nvSpPr>
        <p:spPr>
          <a:xfrm>
            <a:off x="7533316" y="3731284"/>
            <a:ext cx="8378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kiểm tra kết quả của phép trừ ta làm như thế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EEC51-884A-DD70-F491-1BA833C17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36" y="4083226"/>
            <a:ext cx="3434091" cy="3991456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5486FC-AC39-96BC-9A55-710089776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367" y="4123175"/>
            <a:ext cx="3285005" cy="3991457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246714-DBD0-2D2B-58F4-5D5814BE14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572"/>
          <a:stretch/>
        </p:blipFill>
        <p:spPr>
          <a:xfrm>
            <a:off x="8139113" y="4879775"/>
            <a:ext cx="7390606" cy="42953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1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4"/>
            <a:ext cx="1626777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2" name="Picture 2" descr="Anh dep 10">
            <a:extLst>
              <a:ext uri="{FF2B5EF4-FFF2-40B4-BE49-F238E27FC236}">
                <a16:creationId xmlns:a16="http://schemas.microsoft.com/office/drawing/2014/main" id="{19C64281-95DD-2459-7205-ED8E77506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>
            <a:extLst>
              <a:ext uri="{FF2B5EF4-FFF2-40B4-BE49-F238E27FC236}">
                <a16:creationId xmlns:a16="http://schemas.microsoft.com/office/drawing/2014/main" id="{12991D6F-718C-992A-5F56-772A59C0E5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1291" y="3200400"/>
            <a:ext cx="8458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82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64"/>
            <a:ext cx="15758319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25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4"/>
            <a:ext cx="1626777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AF246C-245C-9781-4F50-40537C1D81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46" t="19792" r="13689" b="15625"/>
          <a:stretch/>
        </p:blipFill>
        <p:spPr>
          <a:xfrm>
            <a:off x="1739490" y="1792667"/>
            <a:ext cx="11973398" cy="6937857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81FFE2B1-F6D5-D8F7-309E-7E7BB2AB4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60" y="987436"/>
            <a:ext cx="1104264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4"/>
            <a:ext cx="1626777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AAA52A-C33E-0BE4-8B9F-F2AC32795711}"/>
              </a:ext>
            </a:extLst>
          </p:cNvPr>
          <p:cNvSpPr txBox="1"/>
          <p:nvPr/>
        </p:nvSpPr>
        <p:spPr>
          <a:xfrm>
            <a:off x="746920" y="1815303"/>
            <a:ext cx="783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TÌM SỐ BỊ TRỪ, TÌM SỐ TRỪ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F694612E-08CD-D01D-76E3-E03E85142C83}"/>
              </a:ext>
            </a:extLst>
          </p:cNvPr>
          <p:cNvSpPr/>
          <p:nvPr/>
        </p:nvSpPr>
        <p:spPr>
          <a:xfrm>
            <a:off x="2253352" y="3023994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07258A-D278-FA13-982C-A8470339061B}"/>
              </a:ext>
            </a:extLst>
          </p:cNvPr>
          <p:cNvSpPr/>
          <p:nvPr/>
        </p:nvSpPr>
        <p:spPr>
          <a:xfrm>
            <a:off x="4464955" y="3053155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4A41B0-5F69-6852-9043-9311BAE767B3}"/>
              </a:ext>
            </a:extLst>
          </p:cNvPr>
          <p:cNvSpPr/>
          <p:nvPr/>
        </p:nvSpPr>
        <p:spPr>
          <a:xfrm>
            <a:off x="7071519" y="320040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9B4D7-F9F4-36B1-18B4-D3A65F8F88CA}"/>
              </a:ext>
            </a:extLst>
          </p:cNvPr>
          <p:cNvSpPr txBox="1"/>
          <p:nvPr/>
        </p:nvSpPr>
        <p:spPr>
          <a:xfrm>
            <a:off x="3718719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83C14-88AD-6724-9BF0-8A07053427B7}"/>
              </a:ext>
            </a:extLst>
          </p:cNvPr>
          <p:cNvSpPr txBox="1"/>
          <p:nvPr/>
        </p:nvSpPr>
        <p:spPr>
          <a:xfrm>
            <a:off x="6045785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A51C988-32E4-148A-DB93-D9617B2ACC3A}"/>
              </a:ext>
            </a:extLst>
          </p:cNvPr>
          <p:cNvSpPr/>
          <p:nvPr/>
        </p:nvSpPr>
        <p:spPr>
          <a:xfrm>
            <a:off x="2256520" y="4267200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55C23-6595-FFC3-E68D-FE42A72ADCEA}"/>
              </a:ext>
            </a:extLst>
          </p:cNvPr>
          <p:cNvSpPr txBox="1"/>
          <p:nvPr/>
        </p:nvSpPr>
        <p:spPr>
          <a:xfrm>
            <a:off x="3490119" y="439866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EF9275-42B9-5A7B-A658-3B29C94C2A18}"/>
              </a:ext>
            </a:extLst>
          </p:cNvPr>
          <p:cNvSpPr/>
          <p:nvPr/>
        </p:nvSpPr>
        <p:spPr>
          <a:xfrm>
            <a:off x="4588180" y="441960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D9024D-0FDA-B101-B6AB-ACF350DC4F82}"/>
              </a:ext>
            </a:extLst>
          </p:cNvPr>
          <p:cNvSpPr txBox="1"/>
          <p:nvPr/>
        </p:nvSpPr>
        <p:spPr>
          <a:xfrm>
            <a:off x="6093870" y="4398662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287A00-2AC7-55C3-0722-919D8ED8A825}"/>
              </a:ext>
            </a:extLst>
          </p:cNvPr>
          <p:cNvSpPr/>
          <p:nvPr/>
        </p:nvSpPr>
        <p:spPr>
          <a:xfrm>
            <a:off x="6919119" y="4267200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3C599B-B076-7B50-D7D2-AD04BB7DC2E5}"/>
              </a:ext>
            </a:extLst>
          </p:cNvPr>
          <p:cNvSpPr/>
          <p:nvPr/>
        </p:nvSpPr>
        <p:spPr>
          <a:xfrm>
            <a:off x="2255594" y="7231807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7B2F6-4DB3-3E01-4A86-DED3D2BFEBC8}"/>
              </a:ext>
            </a:extLst>
          </p:cNvPr>
          <p:cNvSpPr txBox="1"/>
          <p:nvPr/>
        </p:nvSpPr>
        <p:spPr>
          <a:xfrm>
            <a:off x="3487787" y="734468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F2CA4C-1A22-E8C6-8567-972F2BB825C0}"/>
              </a:ext>
            </a:extLst>
          </p:cNvPr>
          <p:cNvSpPr/>
          <p:nvPr/>
        </p:nvSpPr>
        <p:spPr>
          <a:xfrm>
            <a:off x="4614435" y="7231807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CF2DA-1756-B875-B2E7-E649662CA4C7}"/>
              </a:ext>
            </a:extLst>
          </p:cNvPr>
          <p:cNvSpPr txBox="1"/>
          <p:nvPr/>
        </p:nvSpPr>
        <p:spPr>
          <a:xfrm>
            <a:off x="6122083" y="7179309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07151A5-9748-1F45-A7A7-9B377B60693F}"/>
              </a:ext>
            </a:extLst>
          </p:cNvPr>
          <p:cNvSpPr/>
          <p:nvPr/>
        </p:nvSpPr>
        <p:spPr>
          <a:xfrm>
            <a:off x="7023295" y="7068729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16B484C-F194-32D6-12D7-05AFDB0C0F4E}"/>
              </a:ext>
            </a:extLst>
          </p:cNvPr>
          <p:cNvSpPr/>
          <p:nvPr/>
        </p:nvSpPr>
        <p:spPr>
          <a:xfrm>
            <a:off x="9576513" y="3393445"/>
            <a:ext cx="5679864" cy="1290310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bị trừ ta làm như thế nào?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C2D7B0-7D82-5CE1-6B70-8DC6C4B5677A}"/>
              </a:ext>
            </a:extLst>
          </p:cNvPr>
          <p:cNvSpPr txBox="1"/>
          <p:nvPr/>
        </p:nvSpPr>
        <p:spPr>
          <a:xfrm>
            <a:off x="746918" y="2377313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Tìm số bị trừ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2436AA-A6A8-0A11-4995-35E93A0477FD}"/>
              </a:ext>
            </a:extLst>
          </p:cNvPr>
          <p:cNvSpPr txBox="1"/>
          <p:nvPr/>
        </p:nvSpPr>
        <p:spPr>
          <a:xfrm>
            <a:off x="677036" y="5367805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Tìm số trừ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BA8A4D6-01F7-F7C5-177E-142F683A4F4C}"/>
              </a:ext>
            </a:extLst>
          </p:cNvPr>
          <p:cNvSpPr/>
          <p:nvPr/>
        </p:nvSpPr>
        <p:spPr>
          <a:xfrm>
            <a:off x="2221570" y="5919880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CF9011-8F96-6920-9509-A8EAB8BD5251}"/>
              </a:ext>
            </a:extLst>
          </p:cNvPr>
          <p:cNvSpPr/>
          <p:nvPr/>
        </p:nvSpPr>
        <p:spPr>
          <a:xfrm>
            <a:off x="4433173" y="5949041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0419DE-566C-BDA6-D305-5A2BD255B03E}"/>
              </a:ext>
            </a:extLst>
          </p:cNvPr>
          <p:cNvSpPr/>
          <p:nvPr/>
        </p:nvSpPr>
        <p:spPr>
          <a:xfrm>
            <a:off x="7039737" y="6096286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1C128F-0F52-9FE9-E156-29FCDDD7F6F9}"/>
              </a:ext>
            </a:extLst>
          </p:cNvPr>
          <p:cNvSpPr txBox="1"/>
          <p:nvPr/>
        </p:nvSpPr>
        <p:spPr>
          <a:xfrm>
            <a:off x="3686937" y="619085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B574FA-4478-230D-32B5-97EE8347D1D4}"/>
              </a:ext>
            </a:extLst>
          </p:cNvPr>
          <p:cNvSpPr txBox="1"/>
          <p:nvPr/>
        </p:nvSpPr>
        <p:spPr>
          <a:xfrm>
            <a:off x="6014003" y="619085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A60F2EF-6E0F-BA19-6C77-E6954ABC65BA}"/>
              </a:ext>
            </a:extLst>
          </p:cNvPr>
          <p:cNvSpPr/>
          <p:nvPr/>
        </p:nvSpPr>
        <p:spPr>
          <a:xfrm>
            <a:off x="9341501" y="6448616"/>
            <a:ext cx="5679864" cy="1290310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trừ ta làm như thế nào?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4FA941-218C-6B2C-214E-39C205B694D4}"/>
              </a:ext>
            </a:extLst>
          </p:cNvPr>
          <p:cNvSpPr/>
          <p:nvPr/>
        </p:nvSpPr>
        <p:spPr>
          <a:xfrm>
            <a:off x="9569649" y="3399262"/>
            <a:ext cx="5679864" cy="1290310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bị trừ ta lấy hiệu cộng với số trừ.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D08B17C-F080-60A0-C77C-65953D169162}"/>
              </a:ext>
            </a:extLst>
          </p:cNvPr>
          <p:cNvSpPr/>
          <p:nvPr/>
        </p:nvSpPr>
        <p:spPr>
          <a:xfrm>
            <a:off x="9341501" y="6471456"/>
            <a:ext cx="5679864" cy="1290310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số trừ ta lấy số bị trừ trừ đi hiệu</a:t>
            </a:r>
          </a:p>
        </p:txBody>
      </p:sp>
    </p:spTree>
    <p:extLst>
      <p:ext uri="{BB962C8B-B14F-4D97-AF65-F5344CB8AC3E}">
        <p14:creationId xmlns:p14="http://schemas.microsoft.com/office/powerpoint/2010/main" val="77149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27" grpId="1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4"/>
            <a:ext cx="1626777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B8D389-14FC-95AE-9C1A-3FA8869651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9" t="34182"/>
          <a:stretch/>
        </p:blipFill>
        <p:spPr>
          <a:xfrm>
            <a:off x="233512" y="3786838"/>
            <a:ext cx="15753407" cy="2156762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138ECE35-169C-0CBD-BBD6-A5A572044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2164434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093BE6-EF98-680E-889C-2CD595B7BD4B}"/>
              </a:ext>
            </a:extLst>
          </p:cNvPr>
          <p:cNvSpPr/>
          <p:nvPr/>
        </p:nvSpPr>
        <p:spPr>
          <a:xfrm>
            <a:off x="981869" y="3897178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76D878-C488-01CF-C3CA-821A6BAA38D4}"/>
              </a:ext>
            </a:extLst>
          </p:cNvPr>
          <p:cNvSpPr/>
          <p:nvPr/>
        </p:nvSpPr>
        <p:spPr>
          <a:xfrm>
            <a:off x="981869" y="4965203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737CB9-4C77-8899-530D-4D3250BAC704}"/>
              </a:ext>
            </a:extLst>
          </p:cNvPr>
          <p:cNvSpPr/>
          <p:nvPr/>
        </p:nvSpPr>
        <p:spPr>
          <a:xfrm>
            <a:off x="7666353" y="3897178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99415A-BFC0-76EB-CE2B-10E61BE5C348}"/>
              </a:ext>
            </a:extLst>
          </p:cNvPr>
          <p:cNvSpPr/>
          <p:nvPr/>
        </p:nvSpPr>
        <p:spPr>
          <a:xfrm>
            <a:off x="7680700" y="4952387"/>
            <a:ext cx="1041776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9F9F7C-E89C-A78E-54F5-B495ADBF2003}"/>
              </a:ext>
            </a:extLst>
          </p:cNvPr>
          <p:cNvSpPr/>
          <p:nvPr/>
        </p:nvSpPr>
        <p:spPr>
          <a:xfrm>
            <a:off x="12192685" y="3930868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F015F3-D5CC-CC2E-A709-171856CF0E02}"/>
              </a:ext>
            </a:extLst>
          </p:cNvPr>
          <p:cNvSpPr/>
          <p:nvPr/>
        </p:nvSpPr>
        <p:spPr>
          <a:xfrm>
            <a:off x="13592507" y="4965203"/>
            <a:ext cx="914400" cy="83820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CF98CD-785C-6B6F-96B9-8B5F3C66C710}"/>
              </a:ext>
            </a:extLst>
          </p:cNvPr>
          <p:cNvGrpSpPr/>
          <p:nvPr/>
        </p:nvGrpSpPr>
        <p:grpSpPr>
          <a:xfrm>
            <a:off x="981869" y="2664630"/>
            <a:ext cx="14363657" cy="1032343"/>
            <a:chOff x="981869" y="1541596"/>
            <a:chExt cx="14363657" cy="10323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603D6D-A0FC-5A5F-D3FC-08993D23813D}"/>
                </a:ext>
              </a:extLst>
            </p:cNvPr>
            <p:cNvSpPr txBox="1"/>
            <p:nvPr/>
          </p:nvSpPr>
          <p:spPr>
            <a:xfrm>
              <a:off x="2099427" y="1703825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thành phần chưa biết trong các phép tính sau: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B06A77-798B-CD63-0D39-5DAFD44CA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3324" b="66116"/>
            <a:stretch/>
          </p:blipFill>
          <p:spPr>
            <a:xfrm>
              <a:off x="981869" y="1541596"/>
              <a:ext cx="1066800" cy="1032343"/>
            </a:xfrm>
            <a:prstGeom prst="ellipse">
              <a:avLst/>
            </a:prstGeom>
          </p:spPr>
        </p:pic>
      </p:grpSp>
      <p:sp>
        <p:nvSpPr>
          <p:cNvPr id="14" name="Text Box 14">
            <a:extLst>
              <a:ext uri="{FF2B5EF4-FFF2-40B4-BE49-F238E27FC236}">
                <a16:creationId xmlns:a16="http://schemas.microsoft.com/office/drawing/2014/main" id="{6B535D11-6662-B991-43CF-D7178CD3A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05" y="6195693"/>
            <a:ext cx="699605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SBT, ST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5A5008FF-47AB-BAA1-9640-033A3773D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288" y="6780219"/>
            <a:ext cx="355324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SBT = ST +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Hiệu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itchFamily="18" charset="0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6C0CF332-9D78-5C7E-1EF3-33DA539C6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601" y="7387113"/>
            <a:ext cx="392861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ST = SBT –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Hiệu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itchFamily="18" charset="0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CC8D4E2F-A61A-F287-7D7A-07D90442B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943" y="6833227"/>
            <a:ext cx="6096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quy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tắc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SBT, ST: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6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4"/>
            <a:ext cx="1626777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2F5F58-B302-3121-BAC4-38F7CEFAC7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2" t="-1" b="2313"/>
          <a:stretch/>
        </p:blipFill>
        <p:spPr>
          <a:xfrm>
            <a:off x="1966119" y="2953130"/>
            <a:ext cx="13094098" cy="3219070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F9E850D6-7AA2-7C5E-9D20-B68EC1687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422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99C4D-8B68-EC78-2374-F28A9613FF78}"/>
              </a:ext>
            </a:extLst>
          </p:cNvPr>
          <p:cNvSpPr/>
          <p:nvPr/>
        </p:nvSpPr>
        <p:spPr>
          <a:xfrm>
            <a:off x="6157119" y="3257929"/>
            <a:ext cx="1403453" cy="1060161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D596BB-8606-97EF-967E-24374D424E7B}"/>
              </a:ext>
            </a:extLst>
          </p:cNvPr>
          <p:cNvSpPr/>
          <p:nvPr/>
        </p:nvSpPr>
        <p:spPr>
          <a:xfrm>
            <a:off x="7619918" y="3257929"/>
            <a:ext cx="1403453" cy="1060161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7F9E0B-3200-284D-EB00-C8CECA12E47D}"/>
              </a:ext>
            </a:extLst>
          </p:cNvPr>
          <p:cNvSpPr/>
          <p:nvPr/>
        </p:nvSpPr>
        <p:spPr>
          <a:xfrm>
            <a:off x="9082717" y="3257929"/>
            <a:ext cx="1403453" cy="1060161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BF9CAD-5AEF-EBBC-7513-DFB3E67853C9}"/>
              </a:ext>
            </a:extLst>
          </p:cNvPr>
          <p:cNvSpPr/>
          <p:nvPr/>
        </p:nvSpPr>
        <p:spPr>
          <a:xfrm>
            <a:off x="10536901" y="4318090"/>
            <a:ext cx="1403453" cy="84484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0B9D6A-309D-FC38-BFB8-B91ECBD1CFB4}"/>
              </a:ext>
            </a:extLst>
          </p:cNvPr>
          <p:cNvSpPr/>
          <p:nvPr/>
        </p:nvSpPr>
        <p:spPr>
          <a:xfrm>
            <a:off x="11988480" y="4318090"/>
            <a:ext cx="1403453" cy="84484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61CCDC-1C4D-600F-1DAD-880E73A16E6F}"/>
              </a:ext>
            </a:extLst>
          </p:cNvPr>
          <p:cNvSpPr/>
          <p:nvPr/>
        </p:nvSpPr>
        <p:spPr>
          <a:xfrm>
            <a:off x="13477947" y="4326111"/>
            <a:ext cx="1403453" cy="84484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AC3DBC-7CEC-8117-50B2-450840ED3379}"/>
              </a:ext>
            </a:extLst>
          </p:cNvPr>
          <p:cNvSpPr/>
          <p:nvPr/>
        </p:nvSpPr>
        <p:spPr>
          <a:xfrm>
            <a:off x="4729603" y="5235119"/>
            <a:ext cx="1403453" cy="84484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C29A55-1BF9-6ED6-DB14-A68BCE7060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72" r="83950" b="59739"/>
          <a:stretch/>
        </p:blipFill>
        <p:spPr>
          <a:xfrm>
            <a:off x="632619" y="1812391"/>
            <a:ext cx="2667000" cy="1326726"/>
          </a:xfrm>
          <a:prstGeom prst="rect">
            <a:avLst/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7D1400CD-20C4-FFB2-7CB5-E3A5B1ADD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038" y="6273341"/>
            <a:ext cx="1010410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A5237368-EED0-EB09-E98D-921976B01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6" y="7116211"/>
            <a:ext cx="706156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quy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tắc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ấy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48EDE177-40D1-C05A-C3CA-3AA04768A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4706" y="7025244"/>
            <a:ext cx="355324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SBT = ST +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Hiệu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itchFamily="18" charset="0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96770F54-ED81-E04D-12D0-F151D5BEA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019" y="7715592"/>
            <a:ext cx="392861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ST = SBT –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itchFamily="18" charset="0"/>
              </a:rPr>
              <a:t>Hiệu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5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4"/>
            <a:ext cx="1626777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E8EECE-C2AE-6336-5CC7-06C0C60D0EB4}"/>
              </a:ext>
            </a:extLst>
          </p:cNvPr>
          <p:cNvGrpSpPr/>
          <p:nvPr/>
        </p:nvGrpSpPr>
        <p:grpSpPr>
          <a:xfrm>
            <a:off x="771737" y="1756716"/>
            <a:ext cx="13843583" cy="1323439"/>
            <a:chOff x="1105809" y="1756716"/>
            <a:chExt cx="13843583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4123BF-5759-E04B-E0FA-7A34BE7FDD38}"/>
                </a:ext>
              </a:extLst>
            </p:cNvPr>
            <p:cNvSpPr txBox="1"/>
            <p:nvPr/>
          </p:nvSpPr>
          <p:spPr>
            <a:xfrm>
              <a:off x="2125600" y="1756716"/>
              <a:ext cx="128237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ổ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nở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nở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nở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A51FBC-1815-9810-9587-F4109F63F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7" r="92965" b="31344"/>
            <a:stretch/>
          </p:blipFill>
          <p:spPr>
            <a:xfrm>
              <a:off x="1105809" y="1858785"/>
              <a:ext cx="1019790" cy="1075616"/>
            </a:xfrm>
            <a:prstGeom prst="ellipse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445893-51AF-F0BA-8415-9379ACD38074}"/>
              </a:ext>
            </a:extLst>
          </p:cNvPr>
          <p:cNvSpPr txBox="1"/>
          <p:nvPr/>
        </p:nvSpPr>
        <p:spPr>
          <a:xfrm>
            <a:off x="1515624" y="3761085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3BD1D-35DE-EFEF-B6A6-A4EC9EABA9FD}"/>
              </a:ext>
            </a:extLst>
          </p:cNvPr>
          <p:cNvSpPr txBox="1"/>
          <p:nvPr/>
        </p:nvSpPr>
        <p:spPr>
          <a:xfrm>
            <a:off x="442119" y="4619259"/>
            <a:ext cx="499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10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6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?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F66F2B-6160-249B-514B-05246A808E7A}"/>
              </a:ext>
            </a:extLst>
          </p:cNvPr>
          <p:cNvCxnSpPr/>
          <p:nvPr/>
        </p:nvCxnSpPr>
        <p:spPr>
          <a:xfrm>
            <a:off x="6813647" y="361914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D28E43-6BC2-33D0-85B7-344B4C4ACF38}"/>
              </a:ext>
            </a:extLst>
          </p:cNvPr>
          <p:cNvSpPr txBox="1"/>
          <p:nvPr/>
        </p:nvSpPr>
        <p:spPr>
          <a:xfrm>
            <a:off x="8947247" y="3802452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57E45-39A7-3D6D-AA47-F1391927E238}"/>
              </a:ext>
            </a:extLst>
          </p:cNvPr>
          <p:cNvSpPr txBox="1"/>
          <p:nvPr/>
        </p:nvSpPr>
        <p:spPr>
          <a:xfrm>
            <a:off x="6813647" y="4527466"/>
            <a:ext cx="72390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10 - 6 = 4 (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1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4"/>
            <a:ext cx="1626777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0AC583C-BAEF-81F2-3798-5E5456A3712D}"/>
              </a:ext>
            </a:extLst>
          </p:cNvPr>
          <p:cNvGrpSpPr/>
          <p:nvPr/>
        </p:nvGrpSpPr>
        <p:grpSpPr>
          <a:xfrm>
            <a:off x="0" y="2010893"/>
            <a:ext cx="12350019" cy="1938992"/>
            <a:chOff x="1105809" y="1756716"/>
            <a:chExt cx="14265889" cy="19389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388AB4-7A1B-B851-F397-7A654C107DE9}"/>
                </a:ext>
              </a:extLst>
            </p:cNvPr>
            <p:cNvSpPr txBox="1"/>
            <p:nvPr/>
          </p:nvSpPr>
          <p:spPr>
            <a:xfrm>
              <a:off x="2125599" y="1756716"/>
              <a:ext cx="132460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b, Anh Nam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vé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12000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vé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8 000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vé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7F63BAC-6291-EB51-54B9-E480A1151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7" r="92965" b="31344"/>
            <a:stretch/>
          </p:blipFill>
          <p:spPr>
            <a:xfrm>
              <a:off x="1105809" y="1858785"/>
              <a:ext cx="1019790" cy="1075616"/>
            </a:xfrm>
            <a:prstGeom prst="ellipse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454E18-A889-E34A-3C1F-C493CF064700}"/>
              </a:ext>
            </a:extLst>
          </p:cNvPr>
          <p:cNvSpPr txBox="1"/>
          <p:nvPr/>
        </p:nvSpPr>
        <p:spPr>
          <a:xfrm>
            <a:off x="2055538" y="4376078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6154A5-BE5C-498E-80E7-FE7DD24401B3}"/>
              </a:ext>
            </a:extLst>
          </p:cNvPr>
          <p:cNvSpPr txBox="1"/>
          <p:nvPr/>
        </p:nvSpPr>
        <p:spPr>
          <a:xfrm>
            <a:off x="322015" y="5234100"/>
            <a:ext cx="7218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Mua vé: 12 000 đồng.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Trả lại: 8 000 đồng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Đã đưa: ? tiền.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98C101-41F4-6D87-1D6C-B059459CC119}"/>
              </a:ext>
            </a:extLst>
          </p:cNvPr>
          <p:cNvCxnSpPr/>
          <p:nvPr/>
        </p:nvCxnSpPr>
        <p:spPr>
          <a:xfrm>
            <a:off x="6385719" y="4382814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98CDFE-B255-66D4-20BC-029CA1ECC679}"/>
              </a:ext>
            </a:extLst>
          </p:cNvPr>
          <p:cNvSpPr txBox="1"/>
          <p:nvPr/>
        </p:nvSpPr>
        <p:spPr>
          <a:xfrm>
            <a:off x="8953880" y="434340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9AB84C-37E7-E71D-A973-F5B10C94AF66}"/>
              </a:ext>
            </a:extLst>
          </p:cNvPr>
          <p:cNvSpPr txBox="1"/>
          <p:nvPr/>
        </p:nvSpPr>
        <p:spPr>
          <a:xfrm>
            <a:off x="6349617" y="5251963"/>
            <a:ext cx="861028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Nam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12 000 + 8 000 = 20 000 (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20 000 (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20382E-E908-1B96-3DB6-0FB1F57C55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95"/>
          <a:stretch/>
        </p:blipFill>
        <p:spPr>
          <a:xfrm>
            <a:off x="12575711" y="1702263"/>
            <a:ext cx="3383783" cy="23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9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4"/>
            <a:ext cx="1626777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50AEFDF2-0581-F660-12F4-87EF64F0F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90: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B045F6-1AC2-1614-27F4-027A7741AFC5}"/>
              </a:ext>
            </a:extLst>
          </p:cNvPr>
          <p:cNvGrpSpPr/>
          <p:nvPr/>
        </p:nvGrpSpPr>
        <p:grpSpPr>
          <a:xfrm>
            <a:off x="715194" y="1622129"/>
            <a:ext cx="14046968" cy="740071"/>
            <a:chOff x="715194" y="1622129"/>
            <a:chExt cx="14046968" cy="7400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91E054-D2F0-F1C4-13ED-CC44A89AE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194" y="1622129"/>
              <a:ext cx="800076" cy="740071"/>
            </a:xfrm>
            <a:prstGeom prst="ellipse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A78883-151F-811E-73D1-A5B27DE2D35B}"/>
                </a:ext>
              </a:extLst>
            </p:cNvPr>
            <p:cNvSpPr txBox="1"/>
            <p:nvPr/>
          </p:nvSpPr>
          <p:spPr>
            <a:xfrm>
              <a:off x="1516063" y="1634382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hoạt động sau: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7A866A9-FBC5-7BA0-6164-850BD6539CA4}"/>
              </a:ext>
            </a:extLst>
          </p:cNvPr>
          <p:cNvSpPr txBox="1"/>
          <p:nvPr/>
        </p:nvSpPr>
        <p:spPr>
          <a:xfrm>
            <a:off x="669989" y="2433269"/>
            <a:ext cx="13246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a, Viết một phép cộng. Ví dụ: 175 + 207 = ?</a:t>
            </a:r>
          </a:p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tổng rồi sử dụng phép trừ để kiểm tra lại kết quả.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C6182-683A-9F8D-49CC-A50582E06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72" y="3900039"/>
            <a:ext cx="2965106" cy="345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9F07DB-A21E-824D-8507-373A8E869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153" y="3977839"/>
            <a:ext cx="2911166" cy="3507716"/>
          </a:xfrm>
          <a:prstGeom prst="roundRect">
            <a:avLst>
              <a:gd name="adj" fmla="val 5921"/>
            </a:avLst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F365B1-E710-6E2F-0C0C-A1CB50CF7CB9}"/>
              </a:ext>
            </a:extLst>
          </p:cNvPr>
          <p:cNvSpPr txBox="1"/>
          <p:nvPr/>
        </p:nvSpPr>
        <p:spPr>
          <a:xfrm>
            <a:off x="7533316" y="3731284"/>
            <a:ext cx="8378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kiểm tra kết quả của phép cộng ta làm như thế nào?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0ECA39-3854-000D-D4E4-C21A75DE0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0753" y="3731284"/>
            <a:ext cx="6567966" cy="538508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3781</TotalTime>
  <Words>558</Words>
  <Application>Microsoft Office PowerPoint</Application>
  <PresentationFormat>Custom</PresentationFormat>
  <Paragraphs>93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288</cp:revision>
  <dcterms:created xsi:type="dcterms:W3CDTF">2022-07-10T01:37:20Z</dcterms:created>
  <dcterms:modified xsi:type="dcterms:W3CDTF">2023-04-02T03:02:39Z</dcterms:modified>
</cp:coreProperties>
</file>