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9" r:id="rId2"/>
    <p:sldId id="298" r:id="rId3"/>
    <p:sldId id="11696" r:id="rId4"/>
    <p:sldId id="11697" r:id="rId5"/>
    <p:sldId id="11698" r:id="rId6"/>
    <p:sldId id="11699" r:id="rId7"/>
    <p:sldId id="11700" r:id="rId8"/>
    <p:sldId id="11701" r:id="rId9"/>
    <p:sldId id="11702" r:id="rId10"/>
    <p:sldId id="11703" r:id="rId11"/>
    <p:sldId id="299" r:id="rId12"/>
    <p:sldId id="117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6148DECC-2ECD-0594-D5D4-6401EDC79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0016316-D76E-898B-5AFA-EBF6C3D35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D5749C-38AE-FAED-8AD6-7E867A6754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A1A606A-5099-4AB1-A82C-EB61CED8C201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28E6F71A-069A-0787-58BF-ED7977C1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93663"/>
            <a:ext cx="11804651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371BD927-B75B-7EA2-7F81-BA36236F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639763"/>
            <a:ext cx="75088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lIns="107494" tIns="53747" rIns="107494" bIns="537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19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071B7-8546-1418-D335-A871AA6E88F0}"/>
              </a:ext>
            </a:extLst>
          </p:cNvPr>
          <p:cNvSpPr/>
          <p:nvPr/>
        </p:nvSpPr>
        <p:spPr>
          <a:xfrm>
            <a:off x="844867" y="1428560"/>
            <a:ext cx="8732863" cy="714694"/>
          </a:xfrm>
          <a:prstGeom prst="rect">
            <a:avLst/>
          </a:prstGeom>
          <a:noFill/>
        </p:spPr>
        <p:txBody>
          <a:bodyPr lIns="91324" tIns="45662" rIns="91324" bIns="45662">
            <a:spAutoFit/>
          </a:bodyPr>
          <a:lstStyle/>
          <a:p>
            <a:pPr algn="ctr" eaLnBrk="1" hangingPunct="1">
              <a:defRPr/>
            </a:pPr>
            <a:r>
              <a:rPr lang="en-US" sz="4045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B125AB5C-3FC8-96CA-76A5-E278071CE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075" y="4872038"/>
            <a:ext cx="4733925" cy="920750"/>
          </a:xfrm>
          <a:prstGeom prst="rect">
            <a:avLst/>
          </a:prstGeom>
          <a:noFill/>
          <a:ln>
            <a:noFill/>
          </a:ln>
          <a:effectLst/>
        </p:spPr>
        <p:txBody>
          <a:bodyPr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346"/>
              </a:spcBef>
              <a:defRPr/>
            </a:pP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97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346"/>
              </a:spcBef>
              <a:defRPr/>
            </a:pP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F71073C4-02EE-2144-5ECF-4200FB978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2250203"/>
            <a:ext cx="9566729" cy="13500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buFontTx/>
              <a:buNone/>
            </a:pP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1" hangingPunct="1">
              <a:spcBef>
                <a:spcPts val="135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TRAO ĐỔI EM ĐỌC SÁCH BÁO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F24A786-3CEA-4D06-C215-A9CC9CB4E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C8470-DE58-ADE1-0F36-DF943DFF3E6F}"/>
              </a:ext>
            </a:extLst>
          </p:cNvPr>
          <p:cNvSpPr txBox="1"/>
          <p:nvPr/>
        </p:nvSpPr>
        <p:spPr>
          <a:xfrm>
            <a:off x="2478766" y="919407"/>
            <a:ext cx="7135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2F64"/>
                </a:solidFill>
                <a:latin typeface="SVN-Cookies" panose="02040603050506020204" pitchFamily="18" charset="0"/>
              </a:rPr>
              <a:t>TRAO ĐỔI TRƯỚC 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id="{1169171B-1144-4443-BCD4-101593631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6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08A16087-0AB4-8269-F726-30B167B3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8D2E55D-3DEC-1A8D-172C-A64415A4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Anh dep 10">
            <a:extLst>
              <a:ext uri="{FF2B5EF4-FFF2-40B4-BE49-F238E27FC236}">
                <a16:creationId xmlns:a16="http://schemas.microsoft.com/office/drawing/2014/main" id="{5F61CE76-36AE-800F-32C0-433969DD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68275"/>
            <a:ext cx="1079976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>
            <a:extLst>
              <a:ext uri="{FF2B5EF4-FFF2-40B4-BE49-F238E27FC236}">
                <a16:creationId xmlns:a16="http://schemas.microsoft.com/office/drawing/2014/main" id="{D635E6EC-C239-EFDE-0ED1-9EA60EB338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9425" y="2401888"/>
            <a:ext cx="6335713" cy="1185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XIN CHÂN THÀNH CẢM ƠN </a:t>
            </a:r>
          </a:p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59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392272-AB38-DF78-A077-D5E1AEFAD092}"/>
              </a:ext>
            </a:extLst>
          </p:cNvPr>
          <p:cNvSpPr txBox="1"/>
          <p:nvPr/>
        </p:nvSpPr>
        <p:spPr>
          <a:xfrm>
            <a:off x="2907512" y="1824800"/>
            <a:ext cx="6082046" cy="189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A23AEA"/>
              </a:solidFill>
              <a:effectLst/>
              <a:uLnTx/>
              <a:uFillTx/>
              <a:latin typeface="iCiel Cadena" panose="0200050300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CA1F6D-9209-32DA-43B4-F1D3DE7D86AB}"/>
              </a:ext>
            </a:extLst>
          </p:cNvPr>
          <p:cNvGrpSpPr/>
          <p:nvPr/>
        </p:nvGrpSpPr>
        <p:grpSpPr>
          <a:xfrm>
            <a:off x="2664503" y="584538"/>
            <a:ext cx="7437746" cy="4481237"/>
            <a:chOff x="1936266" y="1295400"/>
            <a:chExt cx="2616000" cy="1828800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7D7ADA83-90D0-1E1C-2C1C-B5ABDF908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CB7739-5A4A-FC9E-3FB5-6B815F339695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772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ác Hồ rèn luyện sức khỏe">
            <a:hlinkClick r:id="" action="ppaction://media"/>
            <a:extLst>
              <a:ext uri="{FF2B5EF4-FFF2-40B4-BE49-F238E27FC236}">
                <a16:creationId xmlns:a16="http://schemas.microsoft.com/office/drawing/2014/main" id="{394161CB-11C5-F48C-B7A2-05CA6860FE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1060" y="923730"/>
            <a:ext cx="10366684" cy="532154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446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9BAA2-69AB-B73A-1015-00B97B3835AE}"/>
              </a:ext>
            </a:extLst>
          </p:cNvPr>
          <p:cNvSpPr txBox="1"/>
          <p:nvPr/>
        </p:nvSpPr>
        <p:spPr>
          <a:xfrm>
            <a:off x="2843785" y="1824800"/>
            <a:ext cx="6082046" cy="144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E05489"/>
                </a:solidFill>
                <a:latin typeface="iCiel Cadena" panose="02000503000000020004" pitchFamily="50" charset="0"/>
                <a:cs typeface="Calibri" panose="020F0502020204030204" pitchFamily="34" charset="0"/>
              </a:rPr>
              <a:t>Luyện</a:t>
            </a:r>
            <a:r>
              <a:rPr lang="en-US" sz="8800" b="1" dirty="0">
                <a:solidFill>
                  <a:srgbClr val="E05489"/>
                </a:solidFill>
                <a:latin typeface="iCiel Cadena" panose="02000503000000020004" pitchFamily="50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E05489"/>
                </a:solidFill>
                <a:latin typeface="iCiel Cadena" panose="02000503000000020004" pitchFamily="50" charset="0"/>
                <a:cs typeface="Calibri" panose="020F0502020204030204" pitchFamily="34" charset="0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E05489"/>
              </a:solidFill>
              <a:effectLst/>
              <a:uLnTx/>
              <a:uFillTx/>
              <a:latin typeface="iCiel Cadena" panose="0200050300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4E785B-EB33-EA82-6A0F-AB382683F08C}"/>
              </a:ext>
            </a:extLst>
          </p:cNvPr>
          <p:cNvGrpSpPr/>
          <p:nvPr/>
        </p:nvGrpSpPr>
        <p:grpSpPr>
          <a:xfrm>
            <a:off x="2753176" y="736938"/>
            <a:ext cx="7437746" cy="4481237"/>
            <a:chOff x="1936266" y="1295400"/>
            <a:chExt cx="2616000" cy="182880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5758D46E-4FC6-B67F-2363-1C9104632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7FA5A-5ACB-BE9B-5BE8-97DA1AB59FFC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590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E05489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Luyện</a:t>
              </a:r>
              <a:r>
                <a:rPr lang="en-US" sz="8800" b="1" dirty="0">
                  <a:solidFill>
                    <a:srgbClr val="E05489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8800" b="1" dirty="0" err="1">
                  <a:solidFill>
                    <a:srgbClr val="E05489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tập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05489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6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B5992E-85FC-1A94-E54B-86718E1AD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"/>
          <a:stretch/>
        </p:blipFill>
        <p:spPr>
          <a:xfrm>
            <a:off x="136488" y="1617198"/>
            <a:ext cx="11732051" cy="27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6A7B01-4B37-4F39-35A2-41496F00B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"/>
          <a:stretch/>
        </p:blipFill>
        <p:spPr>
          <a:xfrm>
            <a:off x="1060502" y="1300163"/>
            <a:ext cx="10310331" cy="453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AB204D-0B0F-B7A0-0D84-D6B077F35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5418" b="1608"/>
          <a:stretch/>
        </p:blipFill>
        <p:spPr>
          <a:xfrm>
            <a:off x="1398493" y="509838"/>
            <a:ext cx="8950363" cy="59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D1880-9391-1B1F-13D1-7C3189354443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305770B-45F9-EC7C-3B61-7E4C0D9A0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D277C822-E385-323C-5D4D-F3E8839C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5398"/>
            <a:ext cx="121856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26F5DF-1DEF-7360-0047-95BFBCAE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3065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1900F-BC40-FF35-2BF2-6C7681E40C48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B1B24C69-A0D5-24C4-BC42-E831F89B0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7CD00D1-6F09-9D3C-8DE2-799626A07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2D06BA-9353-42CA-ADCD-420205A769FF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13CD455F-CF5C-DE69-7802-371423CB6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6F046B-DE6A-0108-989F-D1CE984EE30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92B9E7-2680-E8DA-70BC-D5F445D48D65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2B83CF8A-27FD-4C89-CD13-E3C7E8251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574F81-F3BC-B827-2F18-3DAF4F571C5B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9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72</Words>
  <Application>Microsoft Office PowerPoint</Application>
  <PresentationFormat>Widescreen</PresentationFormat>
  <Paragraphs>19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等线 Light</vt:lpstr>
      <vt:lpstr>Arial</vt:lpstr>
      <vt:lpstr>Arial-Rounded</vt:lpstr>
      <vt:lpstr>Calibri</vt:lpstr>
      <vt:lpstr>iCiel Cadena</vt:lpstr>
      <vt:lpstr>SVN-Cookies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49</cp:revision>
  <dcterms:created xsi:type="dcterms:W3CDTF">2022-06-14T08:15:55Z</dcterms:created>
  <dcterms:modified xsi:type="dcterms:W3CDTF">2023-04-02T09:32:36Z</dcterms:modified>
</cp:coreProperties>
</file>