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468" r:id="rId3"/>
    <p:sldId id="469" r:id="rId4"/>
    <p:sldId id="470" r:id="rId5"/>
    <p:sldId id="471" r:id="rId6"/>
    <p:sldId id="472" r:id="rId7"/>
    <p:sldId id="473" r:id="rId8"/>
    <p:sldId id="298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3333FF"/>
    <a:srgbClr val="0000FF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9B189-8347-4BCD-9B95-0228CDEE3B7A}" v="8" dt="2022-08-28T02:38:32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9274" autoAdjust="0"/>
  </p:normalViewPr>
  <p:slideViewPr>
    <p:cSldViewPr>
      <p:cViewPr>
        <p:scale>
          <a:sx n="60" d="100"/>
          <a:sy n="60" d="100"/>
        </p:scale>
        <p:origin x="950" y="11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259B189-8347-4BCD-9B95-0228CDEE3B7A}"/>
    <pc:docChg chg="modSld">
      <pc:chgData name="T H" userId="270efafb50020bd6" providerId="LiveId" clId="{0259B189-8347-4BCD-9B95-0228CDEE3B7A}" dt="2022-08-28T02:38:32.465" v="16" actId="478"/>
      <pc:docMkLst>
        <pc:docMk/>
      </pc:docMkLst>
      <pc:sldChg chg="delSp modAnim">
        <pc:chgData name="T H" userId="270efafb50020bd6" providerId="LiveId" clId="{0259B189-8347-4BCD-9B95-0228CDEE3B7A}" dt="2022-08-28T02:38:32.465" v="16" actId="478"/>
        <pc:sldMkLst>
          <pc:docMk/>
          <pc:sldMk cId="3234727935" sldId="438"/>
        </pc:sldMkLst>
        <pc:spChg chg="del">
          <ac:chgData name="T H" userId="270efafb50020bd6" providerId="LiveId" clId="{0259B189-8347-4BCD-9B95-0228CDEE3B7A}" dt="2022-08-28T02:38:32.465" v="16" actId="478"/>
          <ac:spMkLst>
            <pc:docMk/>
            <pc:sldMk cId="3234727935" sldId="438"/>
            <ac:spMk id="4" creationId="{00000000-0000-0000-0000-000000000000}"/>
          </ac:spMkLst>
        </pc:spChg>
        <pc:spChg chg="del">
          <ac:chgData name="T H" userId="270efafb50020bd6" providerId="LiveId" clId="{0259B189-8347-4BCD-9B95-0228CDEE3B7A}" dt="2022-08-28T02:38:32.465" v="16" actId="478"/>
          <ac:spMkLst>
            <pc:docMk/>
            <pc:sldMk cId="3234727935" sldId="438"/>
            <ac:spMk id="51" creationId="{00000000-0000-0000-0000-000000000000}"/>
          </ac:spMkLst>
        </pc:spChg>
        <pc:spChg chg="del">
          <ac:chgData name="T H" userId="270efafb50020bd6" providerId="LiveId" clId="{0259B189-8347-4BCD-9B95-0228CDEE3B7A}" dt="2022-08-28T02:38:32.465" v="16" actId="478"/>
          <ac:spMkLst>
            <pc:docMk/>
            <pc:sldMk cId="3234727935" sldId="438"/>
            <ac:spMk id="57" creationId="{00000000-0000-0000-0000-000000000000}"/>
          </ac:spMkLst>
        </pc:spChg>
        <pc:spChg chg="del">
          <ac:chgData name="T H" userId="270efafb50020bd6" providerId="LiveId" clId="{0259B189-8347-4BCD-9B95-0228CDEE3B7A}" dt="2022-08-28T02:38:32.465" v="16" actId="478"/>
          <ac:spMkLst>
            <pc:docMk/>
            <pc:sldMk cId="3234727935" sldId="438"/>
            <ac:spMk id="58" creationId="{00000000-0000-0000-0000-000000000000}"/>
          </ac:spMkLst>
        </pc:spChg>
        <pc:spChg chg="del">
          <ac:chgData name="T H" userId="270efafb50020bd6" providerId="LiveId" clId="{0259B189-8347-4BCD-9B95-0228CDEE3B7A}" dt="2022-08-28T02:38:32.465" v="16" actId="478"/>
          <ac:spMkLst>
            <pc:docMk/>
            <pc:sldMk cId="3234727935" sldId="438"/>
            <ac:spMk id="60" creationId="{00000000-0000-0000-0000-000000000000}"/>
          </ac:spMkLst>
        </pc:spChg>
        <pc:grpChg chg="del">
          <ac:chgData name="T H" userId="270efafb50020bd6" providerId="LiveId" clId="{0259B189-8347-4BCD-9B95-0228CDEE3B7A}" dt="2022-08-28T02:38:32.465" v="16" actId="478"/>
          <ac:grpSpMkLst>
            <pc:docMk/>
            <pc:sldMk cId="3234727935" sldId="438"/>
            <ac:grpSpMk id="26" creationId="{00000000-0000-0000-0000-000000000000}"/>
          </ac:grpSpMkLst>
        </pc:grp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52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53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54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55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2058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2060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2062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2064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2066" creationId="{00000000-0000-0000-0000-000000000000}"/>
          </ac:picMkLst>
        </pc:picChg>
        <pc:picChg chg="del">
          <ac:chgData name="T H" userId="270efafb50020bd6" providerId="LiveId" clId="{0259B189-8347-4BCD-9B95-0228CDEE3B7A}" dt="2022-08-28T02:38:32.465" v="16" actId="478"/>
          <ac:picMkLst>
            <pc:docMk/>
            <pc:sldMk cId="3234727935" sldId="438"/>
            <ac:picMk id="2068" creationId="{00000000-0000-0000-0000-000000000000}"/>
          </ac:picMkLst>
        </pc:picChg>
      </pc:sldChg>
      <pc:sldChg chg="modSp">
        <pc:chgData name="T H" userId="270efafb50020bd6" providerId="LiveId" clId="{0259B189-8347-4BCD-9B95-0228CDEE3B7A}" dt="2022-08-28T02:34:14.899" v="0"/>
        <pc:sldMkLst>
          <pc:docMk/>
          <pc:sldMk cId="3638933607" sldId="441"/>
        </pc:sldMkLst>
        <pc:picChg chg="mod">
          <ac:chgData name="T H" userId="270efafb50020bd6" providerId="LiveId" clId="{0259B189-8347-4BCD-9B95-0228CDEE3B7A}" dt="2022-08-28T02:34:14.899" v="0"/>
          <ac:picMkLst>
            <pc:docMk/>
            <pc:sldMk cId="3638933607" sldId="441"/>
            <ac:picMk id="3" creationId="{A885725D-F629-4AC2-A0E2-EE11A053A38D}"/>
          </ac:picMkLst>
        </pc:picChg>
      </pc:sldChg>
      <pc:sldChg chg="modSp modAnim">
        <pc:chgData name="T H" userId="270efafb50020bd6" providerId="LiveId" clId="{0259B189-8347-4BCD-9B95-0228CDEE3B7A}" dt="2022-08-28T02:36:14.325" v="6"/>
        <pc:sldMkLst>
          <pc:docMk/>
          <pc:sldMk cId="1700525800" sldId="462"/>
        </pc:sldMkLst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4" creationId="{A7CA52DA-C21B-426F-B9FD-269C0E35BC0F}"/>
          </ac:spMkLst>
        </pc:spChg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6" creationId="{5A34A84A-AD49-4304-82B6-7C752F762B95}"/>
          </ac:spMkLst>
        </pc:spChg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7" creationId="{89B95495-DD45-48A5-91DA-50E612708279}"/>
          </ac:spMkLst>
        </pc:spChg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8" creationId="{8DB0A1F9-F702-4E13-A75C-05CED57C2FC5}"/>
          </ac:spMkLst>
        </pc:spChg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9" creationId="{BE6352EE-798C-427A-8657-69C5B9E947FC}"/>
          </ac:spMkLst>
        </pc:spChg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11" creationId="{ADDCEFCF-2B7E-40B6-A344-DF8E0AFC37B8}"/>
          </ac:spMkLst>
        </pc:spChg>
        <pc:spChg chg="mod">
          <ac:chgData name="T H" userId="270efafb50020bd6" providerId="LiveId" clId="{0259B189-8347-4BCD-9B95-0228CDEE3B7A}" dt="2022-08-28T02:34:57.463" v="1" actId="207"/>
          <ac:spMkLst>
            <pc:docMk/>
            <pc:sldMk cId="1700525800" sldId="462"/>
            <ac:spMk id="12" creationId="{1AA3EAE0-9BE4-4AC0-96C5-7455A7BE881F}"/>
          </ac:spMkLst>
        </pc:spChg>
      </pc:sldChg>
      <pc:sldChg chg="modSp mod">
        <pc:chgData name="T H" userId="270efafb50020bd6" providerId="LiveId" clId="{0259B189-8347-4BCD-9B95-0228CDEE3B7A}" dt="2022-08-28T02:37:45.332" v="12" actId="207"/>
        <pc:sldMkLst>
          <pc:docMk/>
          <pc:sldMk cId="438428980" sldId="464"/>
        </pc:sldMkLst>
        <pc:spChg chg="mod">
          <ac:chgData name="T H" userId="270efafb50020bd6" providerId="LiveId" clId="{0259B189-8347-4BCD-9B95-0228CDEE3B7A}" dt="2022-08-28T02:37:45.332" v="12" actId="207"/>
          <ac:spMkLst>
            <pc:docMk/>
            <pc:sldMk cId="438428980" sldId="464"/>
            <ac:spMk id="2" creationId="{94AE8962-59C8-4511-B3EB-EBED13CCEAB3}"/>
          </ac:spMkLst>
        </pc:spChg>
        <pc:picChg chg="mod modCrop">
          <ac:chgData name="T H" userId="270efafb50020bd6" providerId="LiveId" clId="{0259B189-8347-4BCD-9B95-0228CDEE3B7A}" dt="2022-08-28T02:37:32.759" v="11" actId="732"/>
          <ac:picMkLst>
            <pc:docMk/>
            <pc:sldMk cId="438428980" sldId="464"/>
            <ac:picMk id="5" creationId="{B2B65173-F124-4FD8-9F59-2514C3A06946}"/>
          </ac:picMkLst>
        </pc:picChg>
      </pc:sldChg>
      <pc:sldChg chg="modSp mod">
        <pc:chgData name="T H" userId="270efafb50020bd6" providerId="LiveId" clId="{0259B189-8347-4BCD-9B95-0228CDEE3B7A}" dt="2022-08-28T02:38:16.950" v="15" actId="1076"/>
        <pc:sldMkLst>
          <pc:docMk/>
          <pc:sldMk cId="433333074" sldId="466"/>
        </pc:sldMkLst>
        <pc:picChg chg="mod modCrop">
          <ac:chgData name="T H" userId="270efafb50020bd6" providerId="LiveId" clId="{0259B189-8347-4BCD-9B95-0228CDEE3B7A}" dt="2022-08-28T02:38:16.950" v="15" actId="1076"/>
          <ac:picMkLst>
            <pc:docMk/>
            <pc:sldMk cId="433333074" sldId="466"/>
            <ac:picMk id="5" creationId="{B2B65173-F124-4FD8-9F59-2514C3A069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28282"/>
            <a:ext cx="15758319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ED40D5A3-DB41-73B8-6432-444DFD1A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51" y="31242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NGƯỜI VÀ SỨC KHỎE (T1)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" y="31569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0FB8AB-28D2-46F8-B76C-BBB3C42AF006}"/>
              </a:ext>
            </a:extLst>
          </p:cNvPr>
          <p:cNvSpPr/>
          <p:nvPr/>
        </p:nvSpPr>
        <p:spPr>
          <a:xfrm>
            <a:off x="3032919" y="261355"/>
            <a:ext cx="8240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“Con người và sức khỏe”?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53D2C-CDA8-EE30-002B-D99BE4698D68}"/>
              </a:ext>
            </a:extLst>
          </p:cNvPr>
          <p:cNvSpPr/>
          <p:nvPr/>
        </p:nvSpPr>
        <p:spPr>
          <a:xfrm>
            <a:off x="1432719" y="1499784"/>
            <a:ext cx="10797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nói hoặc viết về các cơ quan tiêu hoá, tuần hoàn và thần kinh theo gợi ý dưới đây.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40988-5E72-0E62-C285-68142229E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21314" r="11617" b="3333"/>
          <a:stretch/>
        </p:blipFill>
        <p:spPr>
          <a:xfrm>
            <a:off x="718220" y="2514600"/>
            <a:ext cx="119920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417AFD-9D32-D625-C601-D44BF33CE8D1}"/>
              </a:ext>
            </a:extLst>
          </p:cNvPr>
          <p:cNvSpPr/>
          <p:nvPr/>
        </p:nvSpPr>
        <p:spPr>
          <a:xfrm>
            <a:off x="2194719" y="392441"/>
            <a:ext cx="1206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“Con người và sức khỏe”?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D8A467-7288-55DF-900E-E1FE2C77C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1846"/>
              </p:ext>
            </p:extLst>
          </p:nvPr>
        </p:nvGraphicFramePr>
        <p:xfrm>
          <a:off x="365919" y="1573974"/>
          <a:ext cx="14935199" cy="6884225"/>
        </p:xfrm>
        <a:graphic>
          <a:graphicData uri="http://schemas.openxmlformats.org/drawingml/2006/table">
            <a:tbl>
              <a:tblPr/>
              <a:tblGrid>
                <a:gridCol w="2680678">
                  <a:extLst>
                    <a:ext uri="{9D8B030D-6E8A-4147-A177-3AD203B41FA5}">
                      <a16:colId xmlns:a16="http://schemas.microsoft.com/office/drawing/2014/main" val="3306232484"/>
                    </a:ext>
                  </a:extLst>
                </a:gridCol>
                <a:gridCol w="4072370">
                  <a:extLst>
                    <a:ext uri="{9D8B030D-6E8A-4147-A177-3AD203B41FA5}">
                      <a16:colId xmlns:a16="http://schemas.microsoft.com/office/drawing/2014/main" val="285179846"/>
                    </a:ext>
                  </a:extLst>
                </a:gridCol>
                <a:gridCol w="4041855">
                  <a:extLst>
                    <a:ext uri="{9D8B030D-6E8A-4147-A177-3AD203B41FA5}">
                      <a16:colId xmlns:a16="http://schemas.microsoft.com/office/drawing/2014/main" val="1922874972"/>
                    </a:ext>
                  </a:extLst>
                </a:gridCol>
                <a:gridCol w="4140296">
                  <a:extLst>
                    <a:ext uri="{9D8B030D-6E8A-4147-A177-3AD203B41FA5}">
                      <a16:colId xmlns:a16="http://schemas.microsoft.com/office/drawing/2014/main" val="4126390838"/>
                    </a:ext>
                  </a:extLst>
                </a:gridCol>
              </a:tblGrid>
              <a:tr h="1155912">
                <a:tc>
                  <a:txBody>
                    <a:bodyPr/>
                    <a:lstStyle/>
                    <a:p>
                      <a:pPr algn="ctr" fontAlgn="t"/>
                      <a:br>
                        <a:rPr lang="vi-VN" sz="15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vi-VN" sz="15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15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15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500"/>
                    </a:p>
                  </a:txBody>
                  <a:tcPr marL="49731" marR="49731" marT="24866" marB="2486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238430"/>
                  </a:ext>
                </a:extLst>
              </a:tr>
              <a:tr h="46236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</a:t>
                      </a: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 tiêu hóa</a:t>
                      </a: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 tuần hoàn</a:t>
                      </a: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 thần kinh</a:t>
                      </a: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42161"/>
                  </a:ext>
                </a:extLst>
              </a:tr>
              <a:tr h="3366949">
                <a:tc>
                  <a:txBody>
                    <a:bodyPr/>
                    <a:lstStyle/>
                    <a:p>
                      <a:pPr algn="ctr" fontAlgn="t"/>
                      <a:endParaRPr lang="vi-VN" sz="2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vi-VN" sz="2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các bộ phận chính</a:t>
                      </a: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8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97344"/>
                  </a:ext>
                </a:extLst>
              </a:tr>
              <a:tr h="1898999">
                <a:tc>
                  <a:txBody>
                    <a:bodyPr/>
                    <a:lstStyle/>
                    <a:p>
                      <a:pPr algn="ctr" fontAlgn="t"/>
                      <a:endParaRPr lang="vi-VN" sz="2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8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8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9" marR="3729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142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BC7E0B1-CC9B-6DAF-4D30-CEEDBAF850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2" t="24393" r="49413" b="44475"/>
          <a:stretch/>
        </p:blipFill>
        <p:spPr>
          <a:xfrm>
            <a:off x="3801636" y="1619051"/>
            <a:ext cx="2782851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253E7-E4AE-8334-62D6-D243496B3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1" t="24393" r="34784" b="44475"/>
          <a:stretch/>
        </p:blipFill>
        <p:spPr>
          <a:xfrm>
            <a:off x="8681515" y="1623154"/>
            <a:ext cx="1409977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666F7-7F4A-B365-E69C-39EA659DAD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9" t="24393" r="16066" b="44475"/>
          <a:stretch/>
        </p:blipFill>
        <p:spPr>
          <a:xfrm>
            <a:off x="12729708" y="1643749"/>
            <a:ext cx="1701394" cy="99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D39247-829F-5833-496C-EE8F50329576}"/>
              </a:ext>
            </a:extLst>
          </p:cNvPr>
          <p:cNvSpPr/>
          <p:nvPr/>
        </p:nvSpPr>
        <p:spPr>
          <a:xfrm>
            <a:off x="3053119" y="3239326"/>
            <a:ext cx="4007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tiêu hóa: miệng, thực quản, dạ dày, ruột non, ruột già và hậu môn.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D3A7F-E966-77CC-3D31-9EB0381B861E}"/>
              </a:ext>
            </a:extLst>
          </p:cNvPr>
          <p:cNvSpPr/>
          <p:nvPr/>
        </p:nvSpPr>
        <p:spPr>
          <a:xfrm>
            <a:off x="3066010" y="4574351"/>
            <a:ext cx="4007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 tiêu hóa: tuyến nước bọt tiết ra nước bọt; gan tiết ra mật ; tuyến tụy tiết ra dịch tụy.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77B38C-28FA-BCB1-E32F-7C3A87D20250}"/>
              </a:ext>
            </a:extLst>
          </p:cNvPr>
          <p:cNvSpPr/>
          <p:nvPr/>
        </p:nvSpPr>
        <p:spPr>
          <a:xfrm>
            <a:off x="3087081" y="6655202"/>
            <a:ext cx="4007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thức ăn thành các chất dinh dưỡng nuôi cơ thể và thải các chất cặn bã ra ngoài.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87F3B-42CB-1D94-8CEF-056BAA985C75}"/>
              </a:ext>
            </a:extLst>
          </p:cNvPr>
          <p:cNvSpPr/>
          <p:nvPr/>
        </p:nvSpPr>
        <p:spPr>
          <a:xfrm>
            <a:off x="7597194" y="3383601"/>
            <a:ext cx="306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và các mạch máu.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9275E9-FCF7-29D8-6696-DDBAFDCA1391}"/>
              </a:ext>
            </a:extLst>
          </p:cNvPr>
          <p:cNvSpPr/>
          <p:nvPr/>
        </p:nvSpPr>
        <p:spPr>
          <a:xfrm>
            <a:off x="7227870" y="6716504"/>
            <a:ext cx="4007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chuyển máu từ tim đến các cơ quan của cơ thể; vận chuyển máu từ các cơ quan của cơ thể trở về tim.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217259-4601-4AB3-08F5-E092646D9221}"/>
              </a:ext>
            </a:extLst>
          </p:cNvPr>
          <p:cNvSpPr/>
          <p:nvPr/>
        </p:nvSpPr>
        <p:spPr>
          <a:xfrm>
            <a:off x="11196454" y="3308888"/>
            <a:ext cx="3728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Não, tủy sống và các dây thần kinh.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AA06A-721A-6CB1-5070-1687A54B3168}"/>
              </a:ext>
            </a:extLst>
          </p:cNvPr>
          <p:cNvSpPr/>
          <p:nvPr/>
        </p:nvSpPr>
        <p:spPr>
          <a:xfrm>
            <a:off x="11194073" y="6175137"/>
            <a:ext cx="3963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nhận và trả lời kích thích từ bên trong và bên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thể; điều khiển, phối hợp mọi hoạt động của cơ thể</a:t>
            </a:r>
          </a:p>
        </p:txBody>
      </p:sp>
    </p:spTree>
    <p:extLst>
      <p:ext uri="{BB962C8B-B14F-4D97-AF65-F5344CB8AC3E}">
        <p14:creationId xmlns:p14="http://schemas.microsoft.com/office/powerpoint/2010/main" val="16779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F1E224-085A-6A5E-A29B-D2A9B3CD3EFE}"/>
              </a:ext>
            </a:extLst>
          </p:cNvPr>
          <p:cNvSpPr/>
          <p:nvPr/>
        </p:nvSpPr>
        <p:spPr>
          <a:xfrm>
            <a:off x="2103241" y="422519"/>
            <a:ext cx="1206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“Con người và sức khỏe”?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BAD4D-7155-6D21-B96E-E5C75108E0A2}"/>
              </a:ext>
            </a:extLst>
          </p:cNvPr>
          <p:cNvSpPr/>
          <p:nvPr/>
        </p:nvSpPr>
        <p:spPr>
          <a:xfrm>
            <a:off x="823119" y="1519289"/>
            <a:ext cx="14249400" cy="652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Kết luận: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Cơ quan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Cơ quan tuần hoàn các bộ phận chính là Tim, phổi, não, thận.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0A7A94-19CF-653A-5BC7-290459FE696D}"/>
              </a:ext>
            </a:extLst>
          </p:cNvPr>
          <p:cNvSpPr/>
          <p:nvPr/>
        </p:nvSpPr>
        <p:spPr>
          <a:xfrm>
            <a:off x="2979212" y="671519"/>
            <a:ext cx="4168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3C9F9-8D98-1185-EF33-EF672F2B9500}"/>
              </a:ext>
            </a:extLst>
          </p:cNvPr>
          <p:cNvSpPr/>
          <p:nvPr/>
        </p:nvSpPr>
        <p:spPr>
          <a:xfrm>
            <a:off x="2651919" y="1368288"/>
            <a:ext cx="9190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tên những đồ vật mà em vừa quan sát.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F429C-7A14-D0F6-C143-55D8AA8EB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21530" r="44708" b="15257"/>
          <a:stretch/>
        </p:blipFill>
        <p:spPr>
          <a:xfrm>
            <a:off x="2347119" y="2114769"/>
            <a:ext cx="11277600" cy="60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49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19A396-F815-B984-6738-7EBFCFF670A6}"/>
              </a:ext>
            </a:extLst>
          </p:cNvPr>
          <p:cNvSpPr/>
          <p:nvPr/>
        </p:nvSpPr>
        <p:spPr>
          <a:xfrm>
            <a:off x="3032919" y="486802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EEADC-3290-5310-31B4-6FCD550FC096}"/>
              </a:ext>
            </a:extLst>
          </p:cNvPr>
          <p:cNvSpPr/>
          <p:nvPr/>
        </p:nvSpPr>
        <p:spPr>
          <a:xfrm>
            <a:off x="1354504" y="1422624"/>
            <a:ext cx="9190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tên những đồ vật mà em vừa quan sát.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68AD7-5C2B-F232-2A61-A2F8B04718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21530" r="44709" b="13661"/>
          <a:stretch/>
        </p:blipFill>
        <p:spPr>
          <a:xfrm>
            <a:off x="518319" y="2289015"/>
            <a:ext cx="9689841" cy="5699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692FA-B901-295F-58C5-4C7CF2741386}"/>
              </a:ext>
            </a:extLst>
          </p:cNvPr>
          <p:cNvSpPr/>
          <p:nvPr/>
        </p:nvSpPr>
        <p:spPr>
          <a:xfrm>
            <a:off x="10424319" y="1828800"/>
            <a:ext cx="43564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vật mà em vừa quan sát: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trụ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tròn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Tẩy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Thước kẻ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trụ tam giác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lập phương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Bút chì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Bút bi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chữ nhật</a:t>
            </a:r>
          </a:p>
        </p:txBody>
      </p:sp>
    </p:spTree>
    <p:extLst>
      <p:ext uri="{BB962C8B-B14F-4D97-AF65-F5344CB8AC3E}">
        <p14:creationId xmlns:p14="http://schemas.microsoft.com/office/powerpoint/2010/main" val="16900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1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4CC59D-CC16-6494-A678-6931A3E0824F}"/>
              </a:ext>
            </a:extLst>
          </p:cNvPr>
          <p:cNvSpPr/>
          <p:nvPr/>
        </p:nvSpPr>
        <p:spPr>
          <a:xfrm>
            <a:off x="2880519" y="69591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5EB8F-C8C5-FC70-B981-C581B7FD0A84}"/>
              </a:ext>
            </a:extLst>
          </p:cNvPr>
          <p:cNvSpPr/>
          <p:nvPr/>
        </p:nvSpPr>
        <p:spPr>
          <a:xfrm>
            <a:off x="9521944" y="2582062"/>
            <a:ext cx="5017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nào giúp em thực hiện các hoạt động trong trò chơi trên?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D511D-809E-0FCC-8033-DCA1A4559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21530" r="44709" b="15126"/>
          <a:stretch/>
        </p:blipFill>
        <p:spPr>
          <a:xfrm>
            <a:off x="591204" y="1981200"/>
            <a:ext cx="8715385" cy="65885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BC7CD8-D229-3B8E-3457-FD647644CCC5}"/>
              </a:ext>
            </a:extLst>
          </p:cNvPr>
          <p:cNvSpPr/>
          <p:nvPr/>
        </p:nvSpPr>
        <p:spPr>
          <a:xfrm>
            <a:off x="9619970" y="4720315"/>
            <a:ext cx="4919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giúp em thực hiện các hoạt động trong trò chơi trên: não</a:t>
            </a:r>
          </a:p>
        </p:txBody>
      </p:sp>
    </p:spTree>
    <p:extLst>
      <p:ext uri="{BB962C8B-B14F-4D97-AF65-F5344CB8AC3E}">
        <p14:creationId xmlns:p14="http://schemas.microsoft.com/office/powerpoint/2010/main" val="6692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4"/>
            <a:ext cx="162677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19C64281-95DD-2459-7205-ED8E7750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12991D6F-718C-992A-5F56-772A59C0E5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1291" y="3200400"/>
            <a:ext cx="8458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8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10030</TotalTime>
  <Words>588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Tuyết Trương</dc:creator>
  <cp:lastModifiedBy>DELL</cp:lastModifiedBy>
  <cp:revision>1335</cp:revision>
  <dcterms:created xsi:type="dcterms:W3CDTF">2008-09-09T22:52:10Z</dcterms:created>
  <dcterms:modified xsi:type="dcterms:W3CDTF">2023-04-02T03:37:06Z</dcterms:modified>
</cp:coreProperties>
</file>