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1" r:id="rId2"/>
    <p:sldId id="257" r:id="rId3"/>
    <p:sldId id="258" r:id="rId4"/>
    <p:sldId id="265" r:id="rId5"/>
    <p:sldId id="277" r:id="rId6"/>
    <p:sldId id="278" r:id="rId7"/>
    <p:sldId id="279" r:id="rId8"/>
    <p:sldId id="280" r:id="rId9"/>
    <p:sldId id="26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1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9" autoAdjust="0"/>
  </p:normalViewPr>
  <p:slideViewPr>
    <p:cSldViewPr>
      <p:cViewPr varScale="1">
        <p:scale>
          <a:sx n="53" d="100"/>
          <a:sy n="53" d="100"/>
        </p:scale>
        <p:origin x="726" y="78"/>
      </p:cViewPr>
      <p:guideLst>
        <p:guide orient="horz" pos="2688"/>
        <p:guide pos="17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0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12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hơn 60 hình nền slide đẹp nhất - Hình nền máy tính | Powerpoint  background design, Powerpoint background templates, Background for  powerpoint presentation">
            <a:extLst>
              <a:ext uri="{FF2B5EF4-FFF2-40B4-BE49-F238E27FC236}">
                <a16:creationId xmlns:a16="http://schemas.microsoft.com/office/drawing/2014/main" id="{49064009-EC7B-D43A-D9F7-756D7E251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8" y="56564"/>
            <a:ext cx="14264640" cy="9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8B7771EF-3CD8-19A1-75EF-CE3B8C7D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373" y="847770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GIANG BIÊN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00CE2-AF4C-1751-F683-0863E4C5842E}"/>
              </a:ext>
            </a:extLst>
          </p:cNvPr>
          <p:cNvSpPr/>
          <p:nvPr/>
        </p:nvSpPr>
        <p:spPr>
          <a:xfrm>
            <a:off x="1127919" y="1901360"/>
            <a:ext cx="11658599" cy="95410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6600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NHIỆT LIỆT CHÀO MỪNG CÁC EM</a:t>
            </a:r>
          </a:p>
        </p:txBody>
      </p:sp>
      <p:sp>
        <p:nvSpPr>
          <p:cNvPr id="8" name="Text Box 14">
            <a:extLst>
              <a:ext uri="{FF2B5EF4-FFF2-40B4-BE49-F238E27FC236}">
                <a16:creationId xmlns:a16="http://schemas.microsoft.com/office/drawing/2014/main" id="{0E942982-D1D8-620B-7D07-DD4E103E2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10" y="6607525"/>
            <a:ext cx="6320368" cy="1237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ts val="1797"/>
              </a:spcBef>
              <a:defRPr/>
            </a:pP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3A1</a:t>
            </a: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891AE500-4561-C6E7-4D52-3A4429CC6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8" y="2989262"/>
            <a:ext cx="10657521" cy="314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84: CHIA CHO SỐ CÓ MỘT CHỮ SỐ TRONG PHẠM VI 100 000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T1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5A736B-E18F-C1DA-4B17-E347245D5A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" y="-6531"/>
            <a:ext cx="1743075" cy="1736103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7968E7E-D71F-2048-F214-07EF8A2CB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07" y="4343400"/>
            <a:ext cx="33695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1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5007280" y="-77890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>
                <a:spLocks/>
              </p:cNvSpPr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>
                <a:spLocks/>
              </p:cNvSpPr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/>
          </p:cNvSpPr>
          <p:nvPr/>
        </p:nvSpPr>
        <p:spPr bwMode="auto">
          <a:xfrm>
            <a:off x="740960" y="835032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10235283" y="2587024"/>
            <a:ext cx="3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685 : 3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C8CDED-E8C5-495F-9D3A-F808BBA8D601}"/>
              </a:ext>
            </a:extLst>
          </p:cNvPr>
          <p:cNvSpPr txBox="1">
            <a:spLocks/>
          </p:cNvSpPr>
          <p:nvPr/>
        </p:nvSpPr>
        <p:spPr>
          <a:xfrm>
            <a:off x="8134899" y="4894663"/>
            <a:ext cx="7699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chia 5 được 1, viết 1.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nhân 5 bằng 5, 6 trừ 5 bằng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8, được 18, 18 chia 5 được 3, viết 3. 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nhân 5 bằng 15, 18 trừ 15 bằng 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5, được 35, 35 chia 5 được 7, viết 7.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nhân 7 bằng 35, 35 trừ 35 bằng 0.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411D0E2-E6AA-47CB-C993-F65B42B3A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6919" y="4882764"/>
            <a:ext cx="2513806" cy="3563404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9D1688-CEB4-260B-E9EC-8DED1E35F0C0}"/>
              </a:ext>
            </a:extLst>
          </p:cNvPr>
          <p:cNvSpPr txBox="1">
            <a:spLocks/>
          </p:cNvSpPr>
          <p:nvPr/>
        </p:nvSpPr>
        <p:spPr>
          <a:xfrm>
            <a:off x="5163697" y="5551031"/>
            <a:ext cx="4212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5A8DE-F33D-1F84-9A29-59CFFD24C75A}"/>
              </a:ext>
            </a:extLst>
          </p:cNvPr>
          <p:cNvGrpSpPr/>
          <p:nvPr/>
        </p:nvGrpSpPr>
        <p:grpSpPr>
          <a:xfrm>
            <a:off x="5146907" y="5115051"/>
            <a:ext cx="2077012" cy="933058"/>
            <a:chOff x="4784725" y="5130322"/>
            <a:chExt cx="2077012" cy="9330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13D369-3D6C-385F-3A67-7D713FF61F9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A66171E-857B-3A59-6FB6-65AC9784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774934-A882-718A-5C2F-F0C45A813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F3B827-76E1-4452-C454-1D5567997132}"/>
                </a:ext>
              </a:extLst>
            </p:cNvPr>
            <p:cNvSpPr txBox="1">
              <a:spLocks/>
            </p:cNvSpPr>
            <p:nvPr/>
          </p:nvSpPr>
          <p:spPr>
            <a:xfrm>
              <a:off x="4784725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F2CC49-286A-3C19-8740-D4065DEF4A4B}"/>
                </a:ext>
              </a:extLst>
            </p:cNvPr>
            <p:cNvSpPr txBox="1">
              <a:spLocks/>
            </p:cNvSpPr>
            <p:nvPr/>
          </p:nvSpPr>
          <p:spPr>
            <a:xfrm>
              <a:off x="5794937" y="5130322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4232ED3-D8B4-E7A9-2613-0DC23E9C5A13}"/>
              </a:ext>
            </a:extLst>
          </p:cNvPr>
          <p:cNvSpPr txBox="1">
            <a:spLocks/>
          </p:cNvSpPr>
          <p:nvPr/>
        </p:nvSpPr>
        <p:spPr>
          <a:xfrm>
            <a:off x="6072041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92E9A5-8E0E-85CC-28EE-04EE94456B3F}"/>
              </a:ext>
            </a:extLst>
          </p:cNvPr>
          <p:cNvCxnSpPr>
            <a:cxnSpLocks/>
          </p:cNvCxnSpPr>
          <p:nvPr/>
        </p:nvCxnSpPr>
        <p:spPr>
          <a:xfrm>
            <a:off x="5248183" y="5993625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C89AD4C-8A00-758F-2729-243092D17A48}"/>
              </a:ext>
            </a:extLst>
          </p:cNvPr>
          <p:cNvSpPr txBox="1">
            <a:spLocks/>
          </p:cNvSpPr>
          <p:nvPr/>
        </p:nvSpPr>
        <p:spPr>
          <a:xfrm>
            <a:off x="5146907" y="601012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295AF6-B28B-78A5-2C3B-425D0DC54D15}"/>
              </a:ext>
            </a:extLst>
          </p:cNvPr>
          <p:cNvSpPr txBox="1">
            <a:spLocks/>
          </p:cNvSpPr>
          <p:nvPr/>
        </p:nvSpPr>
        <p:spPr>
          <a:xfrm>
            <a:off x="5358303" y="6010985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341BD2-CC5B-E2F5-A620-EE53704583EE}"/>
              </a:ext>
            </a:extLst>
          </p:cNvPr>
          <p:cNvSpPr txBox="1">
            <a:spLocks/>
          </p:cNvSpPr>
          <p:nvPr/>
        </p:nvSpPr>
        <p:spPr>
          <a:xfrm>
            <a:off x="6284155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0DC251-FEDA-0FB4-19E1-FD3F5FD6D380}"/>
              </a:ext>
            </a:extLst>
          </p:cNvPr>
          <p:cNvSpPr txBox="1">
            <a:spLocks/>
          </p:cNvSpPr>
          <p:nvPr/>
        </p:nvSpPr>
        <p:spPr>
          <a:xfrm>
            <a:off x="5149994" y="6391128"/>
            <a:ext cx="7000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9B39EE-410A-7185-74CE-72A35C9164E7}"/>
              </a:ext>
            </a:extLst>
          </p:cNvPr>
          <p:cNvCxnSpPr>
            <a:cxnSpLocks/>
          </p:cNvCxnSpPr>
          <p:nvPr/>
        </p:nvCxnSpPr>
        <p:spPr>
          <a:xfrm>
            <a:off x="5376301" y="6823304"/>
            <a:ext cx="3923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86AC2E-F4F4-2464-87BA-7F5324A654CC}"/>
              </a:ext>
            </a:extLst>
          </p:cNvPr>
          <p:cNvSpPr txBox="1">
            <a:spLocks/>
          </p:cNvSpPr>
          <p:nvPr/>
        </p:nvSpPr>
        <p:spPr>
          <a:xfrm>
            <a:off x="5373813" y="6795654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B50DC5-3273-10FF-9CDC-597E74316298}"/>
              </a:ext>
            </a:extLst>
          </p:cNvPr>
          <p:cNvSpPr txBox="1">
            <a:spLocks/>
          </p:cNvSpPr>
          <p:nvPr/>
        </p:nvSpPr>
        <p:spPr>
          <a:xfrm>
            <a:off x="5587541" y="679565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019B0D-719A-95F8-DD6A-119A217E665C}"/>
              </a:ext>
            </a:extLst>
          </p:cNvPr>
          <p:cNvSpPr txBox="1">
            <a:spLocks/>
          </p:cNvSpPr>
          <p:nvPr/>
        </p:nvSpPr>
        <p:spPr>
          <a:xfrm>
            <a:off x="6466379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204177-B168-8DF1-8C9B-1F08516C2ED7}"/>
              </a:ext>
            </a:extLst>
          </p:cNvPr>
          <p:cNvSpPr txBox="1">
            <a:spLocks/>
          </p:cNvSpPr>
          <p:nvPr/>
        </p:nvSpPr>
        <p:spPr>
          <a:xfrm>
            <a:off x="5602778" y="716874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2C2321-598E-BF7E-04AB-A8C82526CA76}"/>
              </a:ext>
            </a:extLst>
          </p:cNvPr>
          <p:cNvCxnSpPr>
            <a:cxnSpLocks/>
          </p:cNvCxnSpPr>
          <p:nvPr/>
        </p:nvCxnSpPr>
        <p:spPr>
          <a:xfrm>
            <a:off x="5604901" y="7606864"/>
            <a:ext cx="32428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A422CF6-8B16-E69A-F801-B736957F5628}"/>
              </a:ext>
            </a:extLst>
          </p:cNvPr>
          <p:cNvSpPr txBox="1">
            <a:spLocks/>
          </p:cNvSpPr>
          <p:nvPr/>
        </p:nvSpPr>
        <p:spPr>
          <a:xfrm>
            <a:off x="5586347" y="7541076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3908822" y="8533979"/>
            <a:ext cx="3810000" cy="538609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686 : 5 = 117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BF720-4803-A1FD-D4C0-4F31FEF3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00" y="1344987"/>
            <a:ext cx="7831847" cy="34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47" grpId="0"/>
      <p:bldP spid="48" grpId="0"/>
      <p:bldP spid="51" grpId="0"/>
      <p:bldP spid="52" grpId="0"/>
      <p:bldP spid="53" grpId="0"/>
      <p:bldP spid="55" grpId="0"/>
      <p:bldP spid="57" grpId="0"/>
      <p:bldP spid="58" grpId="0"/>
      <p:bldP spid="59" grpId="0"/>
      <p:bldP spid="60" grpId="0"/>
      <p:bldP spid="62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98E881-0658-B809-2A75-4EA4DE530FCC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348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DB854-242C-59E9-AE44-599027BCC89A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728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09A115-E179-0E44-2CE6-6F77344B9B43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476C17E-82F1-9307-C88C-3FA59B72BA8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847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2FF0B95-23C9-30E3-DB00-7441C021852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895AF3D-2559-E26C-D43C-72A359AAE4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9D6120AA-5256-068B-F84E-C640A1EB63BC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C4ADB8A1-B1D8-5D36-0B9B-B328415BE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6ED0AC77-F7F3-9C83-80F2-C693594E6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27F5593-454F-4366-6247-A95F911CEAE4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896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3E2DDA1-D83F-311E-2A9F-84F2D9079638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651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DCF3C6D-153A-27D4-6035-4A1CBF82D582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4134A97-C4CD-F853-110B-63F7E5D68978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846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35F79BA-9714-C0BF-4778-FE01FB0B01A2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32B47D5B-A68D-8C2C-C91D-A8C6D0EAB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A4AD5CF4-FD1E-2CB7-0F01-96A74F66AD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F6EB516-8D36-0274-A722-61478CEE1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4C090CFC-6A19-D53A-FB28-79588244E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0" name="Text Box 14">
            <a:extLst>
              <a:ext uri="{FF2B5EF4-FFF2-40B4-BE49-F238E27FC236}">
                <a16:creationId xmlns:a16="http://schemas.microsoft.com/office/drawing/2014/main" id="{9C0BE38D-C295-C67B-FA37-37AD18E0F6F3}"/>
              </a:ext>
            </a:extLst>
          </p:cNvPr>
          <p:cNvSpPr txBox="1">
            <a:spLocks/>
          </p:cNvSpPr>
          <p:nvPr/>
        </p:nvSpPr>
        <p:spPr bwMode="auto">
          <a:xfrm>
            <a:off x="740960" y="1113414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149440" y="32203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1317086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776232" y="624695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149440" y="385083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445144" y="38570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1599034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162319" y="4450778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506068" y="505641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1903734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766328" y="560397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752540" y="62784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773322" y="505423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-442968" y="2603485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348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13924" y="2584025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188390" y="384261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42832" y="510260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2887266" y="323211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4362706" y="32915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3405824" y="623792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2887266" y="38625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3177695" y="38706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4038355" y="33023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2902998" y="4479016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3169593" y="50659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4674456" y="330292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3484980" y="56349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3512927" y="62693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3468290" y="50659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2289484" y="2615239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728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3968471" y="2616952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2926216" y="385436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2993227" y="511568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5616823" y="316280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7092263" y="322221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6135381" y="616860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5616823" y="37932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5907252" y="380137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6767912" y="32330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5632555" y="4409702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5899150" y="49966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7404013" y="323361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6214537" y="55655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6242484" y="62000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6197847" y="49966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5019041" y="2545925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847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A1F574-D36B-8470-2DFC-CFAD4E376D4D}"/>
              </a:ext>
            </a:extLst>
          </p:cNvPr>
          <p:cNvGrpSpPr/>
          <p:nvPr/>
        </p:nvGrpSpPr>
        <p:grpSpPr>
          <a:xfrm>
            <a:off x="6698028" y="2547638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5655773" y="378505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5722784" y="504637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8433120" y="313133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9908560" y="31907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8951678" y="6137147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8433120" y="37618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8723549" y="37699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9584209" y="32015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8692786" y="4358102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8715447" y="49652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10220310" y="320215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8726095" y="5471207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9058781" y="616860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9014144" y="49652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7835338" y="251446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896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6425F3E-ED6B-C5AE-7048-BEC9205FE27B}"/>
              </a:ext>
            </a:extLst>
          </p:cNvPr>
          <p:cNvGrpSpPr/>
          <p:nvPr/>
        </p:nvGrpSpPr>
        <p:grpSpPr>
          <a:xfrm>
            <a:off x="9514325" y="2516176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8472070" y="37535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8539081" y="501491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11136401" y="309987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12611841" y="3159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11654959" y="610568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11136401" y="37303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11426830" y="37384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12287490" y="317011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11424528" y="430702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11418728" y="493375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12923591" y="31706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11426830" y="550232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11700792" y="61371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11717425" y="493375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10538619" y="2483001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651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FB03C47-1BE4-46EF-C0F8-AA4B91016FC1}"/>
              </a:ext>
            </a:extLst>
          </p:cNvPr>
          <p:cNvGrpSpPr/>
          <p:nvPr/>
        </p:nvGrpSpPr>
        <p:grpSpPr>
          <a:xfrm>
            <a:off x="12217606" y="2484714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11175351" y="372212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11242362" y="498344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3806359" y="306841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5281799" y="31278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4324917" y="607422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3806359" y="36988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4096788" y="37069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4957448" y="31386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3822091" y="4315316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4088686" y="49022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5593549" y="313922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4404073" y="54712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4432020" y="61056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4387383" y="49022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3208577" y="2451539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846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8766C1-9A71-05F1-235A-E80209D226F5}"/>
              </a:ext>
            </a:extLst>
          </p:cNvPr>
          <p:cNvGrpSpPr/>
          <p:nvPr/>
        </p:nvGrpSpPr>
        <p:grpSpPr>
          <a:xfrm>
            <a:off x="14887564" y="2453252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3845309" y="369066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3912320" y="495198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 Box 14">
            <a:extLst>
              <a:ext uri="{FF2B5EF4-FFF2-40B4-BE49-F238E27FC236}">
                <a16:creationId xmlns:a16="http://schemas.microsoft.com/office/drawing/2014/main" id="{C6FEF318-3034-2F12-945B-79EE14D58351}"/>
              </a:ext>
            </a:extLst>
          </p:cNvPr>
          <p:cNvSpPr txBox="1">
            <a:spLocks/>
          </p:cNvSpPr>
          <p:nvPr/>
        </p:nvSpPr>
        <p:spPr bwMode="auto">
          <a:xfrm>
            <a:off x="2337331" y="431678"/>
            <a:ext cx="7275599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85: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</a:p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100 000 (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22862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94519" y="212334"/>
            <a:ext cx="13246099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85: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</a:t>
            </a:r>
            <a:endParaRPr lang="en-US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 VI 100 000 (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4349354" cy="681454"/>
            <a:chOff x="1470819" y="19431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 tính rồi tính.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D51B5F6-C53C-9483-C493-1A393AA9021A}"/>
              </a:ext>
            </a:extLst>
          </p:cNvPr>
          <p:cNvSpPr txBox="1"/>
          <p:nvPr/>
        </p:nvSpPr>
        <p:spPr>
          <a:xfrm>
            <a:off x="2493663" y="29718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 : 5</a:t>
            </a:r>
          </a:p>
          <a:p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348 : 3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764 : 4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B170B75-AC25-86D2-CF37-212F5BDF2F8C}"/>
              </a:ext>
            </a:extLst>
          </p:cNvPr>
          <p:cNvSpPr txBox="1"/>
          <p:nvPr/>
        </p:nvSpPr>
        <p:spPr>
          <a:xfrm>
            <a:off x="6878091" y="2971800"/>
            <a:ext cx="32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5 428: 2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6 729 : 3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4 856: 4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7D82F75-CF75-06A6-CDA2-4C53222675BB}"/>
              </a:ext>
            </a:extLst>
          </p:cNvPr>
          <p:cNvSpPr txBox="1"/>
          <p:nvPr/>
        </p:nvSpPr>
        <p:spPr>
          <a:xfrm>
            <a:off x="10729119" y="2819400"/>
            <a:ext cx="35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32 457 : 2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52 645 : 4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84 674 : 6</a:t>
            </a:r>
          </a:p>
        </p:txBody>
      </p:sp>
    </p:spTree>
    <p:extLst>
      <p:ext uri="{BB962C8B-B14F-4D97-AF65-F5344CB8AC3E}">
        <p14:creationId xmlns:p14="http://schemas.microsoft.com/office/powerpoint/2010/main" val="21578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8" grpId="0"/>
      <p:bldP spid="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2691495" y="393024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859141" y="395896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3318287" y="6956837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2691495" y="456072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2987199" y="45669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4141089" y="395896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704374" y="5160664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3048123" y="57663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4445789" y="395896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3308383" y="631386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3294595" y="698831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3315377" y="576412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2099087" y="3313371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55979" y="3293911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730445" y="455249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784887" y="5812494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7297701" y="382523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8773141" y="388464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7816259" y="683103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7297700" y="4455707"/>
            <a:ext cx="491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7588130" y="4463802"/>
            <a:ext cx="248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8448790" y="389546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7603152" y="5072132"/>
            <a:ext cx="896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7580028" y="56591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9084891" y="389604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7582896" y="6226310"/>
            <a:ext cx="831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7883606" y="686250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7878725" y="565910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6699919" y="3208355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8378906" y="3210068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7336651" y="444748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7403662" y="570880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5B312072-2799-89F9-A50B-B060B09C50E1}"/>
              </a:ext>
            </a:extLst>
          </p:cNvPr>
          <p:cNvSpPr txBox="1"/>
          <p:nvPr/>
        </p:nvSpPr>
        <p:spPr>
          <a:xfrm>
            <a:off x="2215880" y="2130983"/>
            <a:ext cx="7979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955 : 5                        348 :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754965" y="1147801"/>
            <a:ext cx="4349354" cy="681454"/>
            <a:chOff x="1470819" y="1943100"/>
            <a:chExt cx="4349354" cy="681454"/>
          </a:xfrm>
        </p:grpSpPr>
        <p:grpSp>
          <p:nvGrpSpPr>
            <p:cNvPr id="70" name="Group 6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 tính rồi tính.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15270" y="1041400"/>
            <a:ext cx="13246099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28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2270919" y="393024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3859141" y="39597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911181" y="6956837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2270919" y="456072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2705077" y="456656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4119644" y="39597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2700210" y="513883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2692985" y="57751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4424426" y="394625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2750930" y="6328491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3070408" y="697366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3035605" y="578399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2099087" y="3313371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5 428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55979" y="3293911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309869" y="455249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722837" y="5824984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5B312072-2799-89F9-A50B-B060B09C50E1}"/>
              </a:ext>
            </a:extLst>
          </p:cNvPr>
          <p:cNvSpPr txBox="1"/>
          <p:nvPr/>
        </p:nvSpPr>
        <p:spPr>
          <a:xfrm>
            <a:off x="1875913" y="2110318"/>
            <a:ext cx="3747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5 428 :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482FDF2-F509-6C93-90EC-7636BE061EE0}"/>
              </a:ext>
            </a:extLst>
          </p:cNvPr>
          <p:cNvSpPr txBox="1">
            <a:spLocks/>
          </p:cNvSpPr>
          <p:nvPr/>
        </p:nvSpPr>
        <p:spPr>
          <a:xfrm>
            <a:off x="3399566" y="696428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FB1C1EA-5673-3CBC-57EE-DD4B954D118E}"/>
              </a:ext>
            </a:extLst>
          </p:cNvPr>
          <p:cNvSpPr txBox="1">
            <a:spLocks/>
          </p:cNvSpPr>
          <p:nvPr/>
        </p:nvSpPr>
        <p:spPr>
          <a:xfrm>
            <a:off x="4757245" y="39597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AFC1301-FF11-8E7A-7553-FC51C6E0E73D}"/>
              </a:ext>
            </a:extLst>
          </p:cNvPr>
          <p:cNvSpPr txBox="1">
            <a:spLocks/>
          </p:cNvSpPr>
          <p:nvPr/>
        </p:nvSpPr>
        <p:spPr>
          <a:xfrm>
            <a:off x="3095239" y="7536661"/>
            <a:ext cx="812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6131B54-3098-5AE2-33A0-90D6EE6DBAB4}"/>
              </a:ext>
            </a:extLst>
          </p:cNvPr>
          <p:cNvCxnSpPr>
            <a:cxnSpLocks/>
          </p:cNvCxnSpPr>
          <p:nvPr/>
        </p:nvCxnSpPr>
        <p:spPr>
          <a:xfrm>
            <a:off x="3112763" y="819881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57DBEF98-2189-419B-71D0-551D946379CF}"/>
              </a:ext>
            </a:extLst>
          </p:cNvPr>
          <p:cNvSpPr txBox="1">
            <a:spLocks/>
          </p:cNvSpPr>
          <p:nvPr/>
        </p:nvSpPr>
        <p:spPr>
          <a:xfrm>
            <a:off x="3413919" y="8131314"/>
            <a:ext cx="812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9501838" y="332144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11369782" y="34090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10421822" y="6306736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9502992" y="391379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9757763" y="391386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11630285" y="34090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9514945" y="4509723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9825069" y="514780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11935067" y="339554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10261571" y="5678390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10303014" y="628078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10248249" y="517502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9332231" y="2762660"/>
            <a:ext cx="1908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32 457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11366620" y="2743200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9611849" y="397025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9639156" y="515442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4482FDF2-F509-6C93-90EC-7636BE061EE0}"/>
              </a:ext>
            </a:extLst>
          </p:cNvPr>
          <p:cNvSpPr txBox="1">
            <a:spLocks/>
          </p:cNvSpPr>
          <p:nvPr/>
        </p:nvSpPr>
        <p:spPr>
          <a:xfrm>
            <a:off x="10632172" y="627490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AFB1C1EA-5673-3CBC-57EE-DD4B954D118E}"/>
              </a:ext>
            </a:extLst>
          </p:cNvPr>
          <p:cNvSpPr txBox="1">
            <a:spLocks/>
          </p:cNvSpPr>
          <p:nvPr/>
        </p:nvSpPr>
        <p:spPr>
          <a:xfrm>
            <a:off x="12267886" y="3409046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AFC1301-FF11-8E7A-7553-FC51C6E0E73D}"/>
              </a:ext>
            </a:extLst>
          </p:cNvPr>
          <p:cNvSpPr txBox="1">
            <a:spLocks/>
          </p:cNvSpPr>
          <p:nvPr/>
        </p:nvSpPr>
        <p:spPr>
          <a:xfrm>
            <a:off x="10605880" y="6767292"/>
            <a:ext cx="812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86131B54-3098-5AE2-33A0-90D6EE6DBAB4}"/>
              </a:ext>
            </a:extLst>
          </p:cNvPr>
          <p:cNvCxnSpPr>
            <a:cxnSpLocks/>
          </p:cNvCxnSpPr>
          <p:nvPr/>
        </p:nvCxnSpPr>
        <p:spPr>
          <a:xfrm>
            <a:off x="10623404" y="742944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57DBEF98-2189-419B-71D0-551D946379CF}"/>
              </a:ext>
            </a:extLst>
          </p:cNvPr>
          <p:cNvSpPr txBox="1">
            <a:spLocks/>
          </p:cNvSpPr>
          <p:nvPr/>
        </p:nvSpPr>
        <p:spPr>
          <a:xfrm>
            <a:off x="10647664" y="7423574"/>
            <a:ext cx="812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DFAF7B8-C7C9-7799-2658-E65DB84D3F3E}"/>
              </a:ext>
            </a:extLst>
          </p:cNvPr>
          <p:cNvSpPr txBox="1">
            <a:spLocks/>
          </p:cNvSpPr>
          <p:nvPr/>
        </p:nvSpPr>
        <p:spPr>
          <a:xfrm>
            <a:off x="12618435" y="342413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BC2D31D-72EA-0758-762B-03A8EEF50070}"/>
              </a:ext>
            </a:extLst>
          </p:cNvPr>
          <p:cNvSpPr txBox="1">
            <a:spLocks/>
          </p:cNvSpPr>
          <p:nvPr/>
        </p:nvSpPr>
        <p:spPr>
          <a:xfrm>
            <a:off x="10683996" y="7912199"/>
            <a:ext cx="812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8733F84-6D10-14BA-28F3-60A75759E530}"/>
              </a:ext>
            </a:extLst>
          </p:cNvPr>
          <p:cNvCxnSpPr>
            <a:cxnSpLocks/>
          </p:cNvCxnSpPr>
          <p:nvPr/>
        </p:nvCxnSpPr>
        <p:spPr>
          <a:xfrm>
            <a:off x="10684291" y="8519555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265B1CFE-EB04-5C2B-9820-9AE20D6B722F}"/>
              </a:ext>
            </a:extLst>
          </p:cNvPr>
          <p:cNvSpPr txBox="1">
            <a:spLocks/>
          </p:cNvSpPr>
          <p:nvPr/>
        </p:nvSpPr>
        <p:spPr>
          <a:xfrm>
            <a:off x="10984394" y="8412924"/>
            <a:ext cx="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5B312072-2799-89F9-A50B-B060B09C50E1}"/>
              </a:ext>
            </a:extLst>
          </p:cNvPr>
          <p:cNvSpPr txBox="1"/>
          <p:nvPr/>
        </p:nvSpPr>
        <p:spPr>
          <a:xfrm>
            <a:off x="8123553" y="2007084"/>
            <a:ext cx="296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72" grpId="0"/>
      <p:bldP spid="73" grpId="0"/>
      <p:bldP spid="74" grpId="0"/>
      <p:bldP spid="83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62" grpId="0"/>
      <p:bldP spid="163" grpId="0"/>
      <p:bldP spid="164" grpId="0"/>
      <p:bldP spid="166" grpId="0"/>
      <p:bldP spid="167" grpId="0"/>
      <p:bldP spid="168" grpId="0"/>
      <p:bldP spid="1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4709319" y="3124200"/>
            <a:ext cx="77724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537</Words>
  <Application>Microsoft Office PowerPoint</Application>
  <PresentationFormat>Custom</PresentationFormat>
  <Paragraphs>220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3A1_THGB</cp:lastModifiedBy>
  <cp:revision>209</cp:revision>
  <dcterms:created xsi:type="dcterms:W3CDTF">2022-07-10T01:37:20Z</dcterms:created>
  <dcterms:modified xsi:type="dcterms:W3CDTF">2023-03-21T05:18:27Z</dcterms:modified>
</cp:coreProperties>
</file>