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443" r:id="rId2"/>
    <p:sldId id="430" r:id="rId3"/>
    <p:sldId id="432" r:id="rId4"/>
    <p:sldId id="441" r:id="rId5"/>
    <p:sldId id="442" r:id="rId6"/>
    <p:sldId id="436" r:id="rId7"/>
    <p:sldId id="431"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33FF"/>
    <a:srgbClr val="FF0066"/>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FF8257-069F-48CD-BDC0-E82367A58BE7}" v="20" dt="2022-08-28T01:46:58.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6" d="100"/>
          <a:sy n="56" d="100"/>
        </p:scale>
        <p:origin x="510"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BCFF8257-069F-48CD-BDC0-E82367A58BE7}"/>
    <pc:docChg chg="modSld">
      <pc:chgData name="T H" userId="270efafb50020bd6" providerId="LiveId" clId="{BCFF8257-069F-48CD-BDC0-E82367A58BE7}" dt="2022-08-28T01:47:19.365" v="222" actId="1076"/>
      <pc:docMkLst>
        <pc:docMk/>
      </pc:docMkLst>
      <pc:sldChg chg="modSp mod modAnim">
        <pc:chgData name="T H" userId="270efafb50020bd6" providerId="LiveId" clId="{BCFF8257-069F-48CD-BDC0-E82367A58BE7}" dt="2022-08-28T01:27:59.725" v="7"/>
        <pc:sldMkLst>
          <pc:docMk/>
          <pc:sldMk cId="2432748071" sldId="432"/>
        </pc:sldMkLst>
        <pc:spChg chg="mod">
          <ac:chgData name="T H" userId="270efafb50020bd6" providerId="LiveId" clId="{BCFF8257-069F-48CD-BDC0-E82367A58BE7}" dt="2022-08-28T01:27:16.732" v="1" actId="207"/>
          <ac:spMkLst>
            <pc:docMk/>
            <pc:sldMk cId="2432748071" sldId="432"/>
            <ac:spMk id="10" creationId="{00000000-0000-0000-0000-000000000000}"/>
          </ac:spMkLst>
        </pc:spChg>
        <pc:spChg chg="mod">
          <ac:chgData name="T H" userId="270efafb50020bd6" providerId="LiveId" clId="{BCFF8257-069F-48CD-BDC0-E82367A58BE7}" dt="2022-08-28T01:27:22.471" v="2" actId="207"/>
          <ac:spMkLst>
            <pc:docMk/>
            <pc:sldMk cId="2432748071" sldId="432"/>
            <ac:spMk id="16" creationId="{00000000-0000-0000-0000-000000000000}"/>
          </ac:spMkLst>
        </pc:spChg>
        <pc:picChg chg="mod">
          <ac:chgData name="T H" userId="270efafb50020bd6" providerId="LiveId" clId="{BCFF8257-069F-48CD-BDC0-E82367A58BE7}" dt="2022-08-28T01:27:33.791" v="5" actId="1076"/>
          <ac:picMkLst>
            <pc:docMk/>
            <pc:sldMk cId="2432748071" sldId="432"/>
            <ac:picMk id="18" creationId="{548C9A99-C3D9-4945-8E41-B7F8330B7034}"/>
          </ac:picMkLst>
        </pc:picChg>
      </pc:sldChg>
      <pc:sldChg chg="modSp mod">
        <pc:chgData name="T H" userId="270efafb50020bd6" providerId="LiveId" clId="{BCFF8257-069F-48CD-BDC0-E82367A58BE7}" dt="2022-08-28T01:28:55.616" v="17" actId="207"/>
        <pc:sldMkLst>
          <pc:docMk/>
          <pc:sldMk cId="3638933607" sldId="441"/>
        </pc:sldMkLst>
        <pc:spChg chg="mod">
          <ac:chgData name="T H" userId="270efafb50020bd6" providerId="LiveId" clId="{BCFF8257-069F-48CD-BDC0-E82367A58BE7}" dt="2022-08-28T01:28:55.616" v="17" actId="207"/>
          <ac:spMkLst>
            <pc:docMk/>
            <pc:sldMk cId="3638933607" sldId="441"/>
            <ac:spMk id="15" creationId="{15E2F411-2642-4397-86AC-27A0B8ADF994}"/>
          </ac:spMkLst>
        </pc:spChg>
        <pc:picChg chg="mod">
          <ac:chgData name="T H" userId="270efafb50020bd6" providerId="LiveId" clId="{BCFF8257-069F-48CD-BDC0-E82367A58BE7}" dt="2022-08-28T01:28:41.519" v="15"/>
          <ac:picMkLst>
            <pc:docMk/>
            <pc:sldMk cId="3638933607" sldId="441"/>
            <ac:picMk id="16" creationId="{14D6E7A7-046C-42CE-9746-745A539709C9}"/>
          </ac:picMkLst>
        </pc:picChg>
      </pc:sldChg>
      <pc:sldChg chg="addSp modSp mod modAnim">
        <pc:chgData name="T H" userId="270efafb50020bd6" providerId="LiveId" clId="{BCFF8257-069F-48CD-BDC0-E82367A58BE7}" dt="2022-08-28T01:47:19.365" v="222" actId="1076"/>
        <pc:sldMkLst>
          <pc:docMk/>
          <pc:sldMk cId="2662513508" sldId="442"/>
        </pc:sldMkLst>
        <pc:spChg chg="add mod">
          <ac:chgData name="T H" userId="270efafb50020bd6" providerId="LiveId" clId="{BCFF8257-069F-48CD-BDC0-E82367A58BE7}" dt="2022-08-28T01:33:50.143" v="184" actId="20577"/>
          <ac:spMkLst>
            <pc:docMk/>
            <pc:sldMk cId="2662513508" sldId="442"/>
            <ac:spMk id="2" creationId="{08F79628-034A-B68A-565C-45F4D6F5B6C0}"/>
          </ac:spMkLst>
        </pc:spChg>
        <pc:spChg chg="add mod">
          <ac:chgData name="T H" userId="270efafb50020bd6" providerId="LiveId" clId="{BCFF8257-069F-48CD-BDC0-E82367A58BE7}" dt="2022-08-28T01:47:19.365" v="222" actId="1076"/>
          <ac:spMkLst>
            <pc:docMk/>
            <pc:sldMk cId="2662513508" sldId="442"/>
            <ac:spMk id="9" creationId="{F6CAA9BC-18C8-92C4-2E03-10DA70821860}"/>
          </ac:spMkLst>
        </pc:spChg>
        <pc:picChg chg="mod modCrop">
          <ac:chgData name="T H" userId="270efafb50020bd6" providerId="LiveId" clId="{BCFF8257-069F-48CD-BDC0-E82367A58BE7}" dt="2022-08-28T01:43:44.424" v="202" actId="1076"/>
          <ac:picMkLst>
            <pc:docMk/>
            <pc:sldMk cId="2662513508" sldId="442"/>
            <ac:picMk id="3" creationId="{436D57A5-3F52-4C93-BF6B-E714D4954F09}"/>
          </ac:picMkLst>
        </pc:picChg>
        <pc:picChg chg="add mod">
          <ac:chgData name="T H" userId="270efafb50020bd6" providerId="LiveId" clId="{BCFF8257-069F-48CD-BDC0-E82367A58BE7}" dt="2022-08-28T01:33:37.492" v="176" actId="1076"/>
          <ac:picMkLst>
            <pc:docMk/>
            <pc:sldMk cId="2662513508" sldId="442"/>
            <ac:picMk id="5" creationId="{05AA4347-673A-620B-122F-65D60BBA5333}"/>
          </ac:picMkLst>
        </pc:picChg>
        <pc:picChg chg="add mod">
          <ac:chgData name="T H" userId="270efafb50020bd6" providerId="LiveId" clId="{BCFF8257-069F-48CD-BDC0-E82367A58BE7}" dt="2022-08-28T01:43:14.216" v="192"/>
          <ac:picMkLst>
            <pc:docMk/>
            <pc:sldMk cId="2662513508" sldId="442"/>
            <ac:picMk id="6" creationId="{D14B66F4-F32B-F7A1-31B9-6B9B52D4B498}"/>
          </ac:picMkLst>
        </pc:picChg>
        <pc:picChg chg="add mod">
          <ac:chgData name="T H" userId="270efafb50020bd6" providerId="LiveId" clId="{BCFF8257-069F-48CD-BDC0-E82367A58BE7}" dt="2022-08-28T01:43:52.228" v="205" actId="14100"/>
          <ac:picMkLst>
            <pc:docMk/>
            <pc:sldMk cId="2662513508" sldId="442"/>
            <ac:picMk id="7" creationId="{4541E8A7-9981-957D-F8F9-CF2C87651BE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8" y="56564"/>
            <a:ext cx="14264640" cy="9087436"/>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
            <a:extLst>
              <a:ext uri="{FF2B5EF4-FFF2-40B4-BE49-F238E27FC236}">
                <a16:creationId xmlns:a16="http://schemas.microsoft.com/office/drawing/2014/main" id="{8B7771EF-3CD8-19A1-75EF-CE3B8C7D5939}"/>
              </a:ext>
            </a:extLst>
          </p:cNvPr>
          <p:cNvSpPr txBox="1">
            <a:spLocks noChangeArrowheads="1"/>
          </p:cNvSpPr>
          <p:nvPr/>
        </p:nvSpPr>
        <p:spPr bwMode="auto">
          <a:xfrm>
            <a:off x="2130373" y="847770"/>
            <a:ext cx="10024533" cy="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507" tIns="71753" rIns="143507" bIns="71753">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496" b="1" dirty="0">
                <a:solidFill>
                  <a:srgbClr val="FF0066"/>
                </a:solidFill>
                <a:latin typeface="Times New Roman" pitchFamily="18" charset="0"/>
              </a:rPr>
              <a:t>TRƯỜNG TIỂU HỌC GIANG BIÊN</a:t>
            </a:r>
          </a:p>
        </p:txBody>
      </p:sp>
      <p:sp>
        <p:nvSpPr>
          <p:cNvPr id="6" name="Rectangle 5">
            <a:extLst>
              <a:ext uri="{FF2B5EF4-FFF2-40B4-BE49-F238E27FC236}">
                <a16:creationId xmlns:a16="http://schemas.microsoft.com/office/drawing/2014/main" id="{95B00CE2-AF4C-1751-F683-0863E4C5842E}"/>
              </a:ext>
            </a:extLst>
          </p:cNvPr>
          <p:cNvSpPr/>
          <p:nvPr/>
        </p:nvSpPr>
        <p:spPr>
          <a:xfrm>
            <a:off x="1127919" y="1901360"/>
            <a:ext cx="11658599" cy="954107"/>
          </a:xfrm>
          <a:prstGeom prst="rect">
            <a:avLst/>
          </a:prstGeom>
          <a:noFill/>
        </p:spPr>
        <p:txBody>
          <a:bodyPr wrap="square" lIns="121920" tIns="60960" rIns="121920" bIns="60960">
            <a:spAutoFit/>
          </a:bodyPr>
          <a:lstStyle/>
          <a:p>
            <a:pPr algn="ctr"/>
            <a:r>
              <a:rPr lang="en-US" sz="5400" b="1" dirty="0">
                <a:ln w="12700">
                  <a:solidFill>
                    <a:schemeClr val="accent1"/>
                  </a:solidFill>
                  <a:prstDash val="solid"/>
                </a:ln>
                <a:solidFill>
                  <a:srgbClr val="6600CC"/>
                </a:solidFill>
                <a:effectLst>
                  <a:outerShdw dist="38100" dir="2640000" algn="bl" rotWithShape="0">
                    <a:schemeClr val="accent1"/>
                  </a:outerShdw>
                </a:effectLst>
              </a:rPr>
              <a:t>NHIỆT LIỆT CHÀO MỪNG CÁC EM</a:t>
            </a:r>
          </a:p>
        </p:txBody>
      </p:sp>
      <p:sp>
        <p:nvSpPr>
          <p:cNvPr id="8" name="Text Box 14">
            <a:extLst>
              <a:ext uri="{FF2B5EF4-FFF2-40B4-BE49-F238E27FC236}">
                <a16:creationId xmlns:a16="http://schemas.microsoft.com/office/drawing/2014/main" id="{0E942982-D1D8-620B-7D07-DD4E103E24C6}"/>
              </a:ext>
            </a:extLst>
          </p:cNvPr>
          <p:cNvSpPr txBox="1">
            <a:spLocks noChangeArrowheads="1"/>
          </p:cNvSpPr>
          <p:nvPr/>
        </p:nvSpPr>
        <p:spPr bwMode="auto">
          <a:xfrm>
            <a:off x="868310" y="6607525"/>
            <a:ext cx="6320368" cy="123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07" tIns="71753" rIns="143507" bIns="7175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1797"/>
              </a:spcBef>
              <a:defRPr/>
            </a:pPr>
            <a:r>
              <a:rPr lang="en-US" sz="2800"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Giáo</a:t>
            </a:r>
            <a:r>
              <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viên</a:t>
            </a:r>
            <a:r>
              <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thực</a:t>
            </a:r>
            <a:r>
              <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hiện</a:t>
            </a:r>
            <a:r>
              <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Nguyễn</a:t>
            </a:r>
            <a:r>
              <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Hương</a:t>
            </a:r>
            <a:endPar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algn="r" eaLnBrk="1" hangingPunct="1">
              <a:spcBef>
                <a:spcPts val="1797"/>
              </a:spcBef>
              <a:defRPr/>
            </a:pPr>
            <a:r>
              <a:rPr lang="en-US" sz="2800"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3A1</a:t>
            </a:r>
          </a:p>
        </p:txBody>
      </p:sp>
      <p:sp>
        <p:nvSpPr>
          <p:cNvPr id="5" name="Text Box 14">
            <a:extLst>
              <a:ext uri="{FF2B5EF4-FFF2-40B4-BE49-F238E27FC236}">
                <a16:creationId xmlns:a16="http://schemas.microsoft.com/office/drawing/2014/main" id="{891AE500-4561-C6E7-4D52-3A4429CC62ED}"/>
              </a:ext>
            </a:extLst>
          </p:cNvPr>
          <p:cNvSpPr txBox="1">
            <a:spLocks noChangeArrowheads="1"/>
          </p:cNvSpPr>
          <p:nvPr/>
        </p:nvSpPr>
        <p:spPr bwMode="auto">
          <a:xfrm>
            <a:off x="56358" y="2841813"/>
            <a:ext cx="10657521"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TNXH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THỨC ĂN ĐỒ UỐNG CÓ LỢI CHO SỨC KHỎE (T2)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descr="Logo, company name&#10;&#10;Description automatically generated">
            <a:extLst>
              <a:ext uri="{FF2B5EF4-FFF2-40B4-BE49-F238E27FC236}">
                <a16:creationId xmlns:a16="http://schemas.microsoft.com/office/drawing/2014/main" id="{445A736B-E18F-C1DA-4B17-E347245D5A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8" y="-6531"/>
            <a:ext cx="1743075" cy="1736103"/>
          </a:xfrm>
          <a:prstGeom prst="rect">
            <a:avLst/>
          </a:prstGeom>
        </p:spPr>
      </p:pic>
    </p:spTree>
    <p:extLst>
      <p:ext uri="{BB962C8B-B14F-4D97-AF65-F5344CB8AC3E}">
        <p14:creationId xmlns:p14="http://schemas.microsoft.com/office/powerpoint/2010/main" val="2086404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288716" y="2154260"/>
            <a:ext cx="973680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Chia sẻ việc ăn uống hàng ngày.</a:t>
            </a:r>
          </a:p>
        </p:txBody>
      </p:sp>
      <p:sp>
        <p:nvSpPr>
          <p:cNvPr id="15" name="Text Box 14"/>
          <p:cNvSpPr txBox="1">
            <a:spLocks noChangeArrowheads="1"/>
          </p:cNvSpPr>
          <p:nvPr/>
        </p:nvSpPr>
        <p:spPr bwMode="auto">
          <a:xfrm>
            <a:off x="3514773" y="1097280"/>
            <a:ext cx="10033746"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18: THỨC ĂN ĐỒ UỐNG CÓ LỢI CHO SỨC KHỎE (T2)</a:t>
            </a:r>
          </a:p>
        </p:txBody>
      </p:sp>
      <p:sp>
        <p:nvSpPr>
          <p:cNvPr id="16" name="Rectangle 15"/>
          <p:cNvSpPr/>
          <p:nvPr/>
        </p:nvSpPr>
        <p:spPr>
          <a:xfrm>
            <a:off x="1323331" y="3038477"/>
            <a:ext cx="7902155" cy="2308324"/>
          </a:xfrm>
          <a:prstGeom prst="rect">
            <a:avLst/>
          </a:prstGeom>
        </p:spPr>
        <p:txBody>
          <a:bodyPr wrap="square">
            <a:spAutoFit/>
          </a:bodyPr>
          <a:lstStyle/>
          <a:p>
            <a:pPr algn="just"/>
            <a:r>
              <a:rPr lang="en-US" sz="3600" b="1" dirty="0">
                <a:latin typeface="Times New Roman" pitchFamily="18" charset="0"/>
                <a:cs typeface="Times New Roman" pitchFamily="18" charset="0"/>
              </a:rPr>
              <a:t>- Chia </a:t>
            </a:r>
            <a:r>
              <a:rPr lang="en-US" sz="3600" b="1" dirty="0" err="1">
                <a:latin typeface="Times New Roman" pitchFamily="18" charset="0"/>
                <a:cs typeface="Times New Roman" pitchFamily="18" charset="0"/>
              </a:rPr>
              <a:t>sẻ</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thức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uống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xuyên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dụng</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Thỉnh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thoảng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dụng</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dụng</a:t>
            </a:r>
            <a:r>
              <a:rPr lang="en-US" sz="3600" b="1" dirty="0">
                <a:latin typeface="Times New Roman" pitchFamily="18" charset="0"/>
                <a:cs typeface="Times New Roman" pitchFamily="18" charset="0"/>
              </a:rPr>
              <a:t>:</a:t>
            </a:r>
          </a:p>
        </p:txBody>
      </p:sp>
      <p:pic>
        <p:nvPicPr>
          <p:cNvPr id="18" name="Picture 17">
            <a:extLst>
              <a:ext uri="{FF2B5EF4-FFF2-40B4-BE49-F238E27FC236}">
                <a16:creationId xmlns:a16="http://schemas.microsoft.com/office/drawing/2014/main" id="{548C9A99-C3D9-4945-8E41-B7F8330B7034}"/>
              </a:ext>
            </a:extLst>
          </p:cNvPr>
          <p:cNvPicPr>
            <a:picLocks noChangeAspect="1"/>
          </p:cNvPicPr>
          <p:nvPr/>
        </p:nvPicPr>
        <p:blipFill rotWithShape="1">
          <a:blip r:embed="rId3"/>
          <a:srcRect l="8606" t="3192"/>
          <a:stretch/>
        </p:blipFill>
        <p:spPr>
          <a:xfrm>
            <a:off x="8561135" y="1799060"/>
            <a:ext cx="6253599" cy="6291311"/>
          </a:xfrm>
          <a:prstGeom prst="rect">
            <a:avLst/>
          </a:prstGeom>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a:extLst>
              <a:ext uri="{FF2B5EF4-FFF2-40B4-BE49-F238E27FC236}">
                <a16:creationId xmlns:a16="http://schemas.microsoft.com/office/drawing/2014/main" id="{E4D13206-C78A-45ED-BBD0-38EDF8A068D1}"/>
              </a:ext>
            </a:extLst>
          </p:cNvPr>
          <p:cNvSpPr txBox="1">
            <a:spLocks noChangeArrowheads="1"/>
          </p:cNvSpPr>
          <p:nvPr/>
        </p:nvSpPr>
        <p:spPr bwMode="auto">
          <a:xfrm>
            <a:off x="3514773" y="1097280"/>
            <a:ext cx="10033746"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18: THỨC ĂN ĐỒ UỐNG CÓ LỢI CHO SỨC KHỎE (T2)</a:t>
            </a:r>
          </a:p>
        </p:txBody>
      </p:sp>
      <p:sp>
        <p:nvSpPr>
          <p:cNvPr id="14" name="Rectangle 13">
            <a:extLst>
              <a:ext uri="{FF2B5EF4-FFF2-40B4-BE49-F238E27FC236}">
                <a16:creationId xmlns:a16="http://schemas.microsoft.com/office/drawing/2014/main" id="{D3208C33-8E7A-4143-A810-AFCA7EC086F9}"/>
              </a:ext>
            </a:extLst>
          </p:cNvPr>
          <p:cNvSpPr/>
          <p:nvPr/>
        </p:nvSpPr>
        <p:spPr>
          <a:xfrm>
            <a:off x="975519" y="1504561"/>
            <a:ext cx="11117397" cy="1200329"/>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Em</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cần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thay</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đổi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thói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quen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ăn</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uống</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nào</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để</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có</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lợi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cho</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sức</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khỏe</a:t>
            </a:r>
            <a:r>
              <a:rPr lang="en-US" sz="3600" b="1" u="sng" dirty="0">
                <a:solidFill>
                  <a:srgbClr val="FF0066"/>
                </a:solidFill>
                <a:latin typeface="Times New Roman" pitchFamily="18" charset="0"/>
                <a:cs typeface="Times New Roman" pitchFamily="18" charset="0"/>
              </a:rPr>
              <a:t>.</a:t>
            </a:r>
          </a:p>
        </p:txBody>
      </p:sp>
      <p:sp>
        <p:nvSpPr>
          <p:cNvPr id="15" name="Rectangle 14">
            <a:extLst>
              <a:ext uri="{FF2B5EF4-FFF2-40B4-BE49-F238E27FC236}">
                <a16:creationId xmlns:a16="http://schemas.microsoft.com/office/drawing/2014/main" id="{15E2F411-2642-4397-86AC-27A0B8ADF994}"/>
              </a:ext>
            </a:extLst>
          </p:cNvPr>
          <p:cNvSpPr/>
          <p:nvPr/>
        </p:nvSpPr>
        <p:spPr>
          <a:xfrm>
            <a:off x="975519" y="2735591"/>
            <a:ext cx="9770610" cy="5835059"/>
          </a:xfrm>
          <a:prstGeom prst="rect">
            <a:avLst/>
          </a:prstGeom>
        </p:spPr>
        <p:txBody>
          <a:bodyPr wrap="square">
            <a:spAutoFit/>
          </a:bodyPr>
          <a:lstStyle/>
          <a:p>
            <a:pPr algn="just">
              <a:lnSpc>
                <a:spcPct val="11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Duy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trì</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thói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quen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ăn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đúng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bữa</a:t>
            </a:r>
            <a:r>
              <a:rPr lang="en-US" sz="3800" b="1" dirty="0">
                <a:solidFill>
                  <a:srgbClr val="0000CC"/>
                </a:solidFill>
                <a:latin typeface="Times New Roman" pitchFamily="18" charset="0"/>
                <a:cs typeface="Times New Roman" pitchFamily="18" charset="0"/>
              </a:rPr>
              <a:t>.</a:t>
            </a:r>
          </a:p>
          <a:p>
            <a:pPr algn="just">
              <a:lnSpc>
                <a:spcPct val="11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Ăn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nhiều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rau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xanh</a:t>
            </a:r>
            <a:r>
              <a:rPr lang="en-US" sz="3800" b="1" dirty="0">
                <a:solidFill>
                  <a:srgbClr val="0000CC"/>
                </a:solidFill>
                <a:latin typeface="Times New Roman" pitchFamily="18" charset="0"/>
                <a:cs typeface="Times New Roman" pitchFamily="18" charset="0"/>
              </a:rPr>
              <a:t>.</a:t>
            </a:r>
          </a:p>
          <a:p>
            <a:pPr algn="just">
              <a:lnSpc>
                <a:spcPct val="11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Uống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ấm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nhiều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hơn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lạnh</a:t>
            </a:r>
            <a:r>
              <a:rPr lang="en-US" sz="3800" b="1" dirty="0">
                <a:solidFill>
                  <a:srgbClr val="0000CC"/>
                </a:solidFill>
                <a:latin typeface="Times New Roman" pitchFamily="18" charset="0"/>
                <a:cs typeface="Times New Roman" pitchFamily="18" charset="0"/>
              </a:rPr>
              <a:t>.</a:t>
            </a:r>
          </a:p>
          <a:p>
            <a:pPr algn="just">
              <a:lnSpc>
                <a:spcPct val="11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Không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làm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việc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riêng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ăn</a:t>
            </a:r>
            <a:r>
              <a:rPr lang="en-US" sz="3800" b="1" dirty="0">
                <a:solidFill>
                  <a:srgbClr val="0000CC"/>
                </a:solidFill>
                <a:latin typeface="Times New Roman" pitchFamily="18" charset="0"/>
                <a:cs typeface="Times New Roman" pitchFamily="18" charset="0"/>
              </a:rPr>
              <a:t>.</a:t>
            </a:r>
          </a:p>
          <a:p>
            <a:pPr>
              <a:lnSpc>
                <a:spcPct val="110000"/>
              </a:lnSpc>
            </a:pPr>
            <a:r>
              <a:rPr lang="en-US" sz="3800" b="1" dirty="0">
                <a:solidFill>
                  <a:srgbClr val="0000CC"/>
                </a:solidFill>
                <a:latin typeface="Times New Roman" pitchFamily="18" charset="0"/>
                <a:cs typeface="Times New Roman" pitchFamily="18" charset="0"/>
              </a:rPr>
              <a:t>- </a:t>
            </a:r>
            <a:r>
              <a:rPr lang="vi-VN" sz="3800" b="1" dirty="0">
                <a:solidFill>
                  <a:srgbClr val="0000CC"/>
                </a:solidFill>
                <a:latin typeface="Times New Roman" panose="02020603050405020304" pitchFamily="18" charset="0"/>
                <a:cs typeface="Times New Roman" panose="02020603050405020304" pitchFamily="18" charset="0"/>
              </a:rPr>
              <a:t>Lập thói quen ăn uống khoa học</a:t>
            </a:r>
          </a:p>
          <a:p>
            <a:pPr>
              <a:lnSpc>
                <a:spcPct val="110000"/>
              </a:lnSpc>
            </a:pPr>
            <a:r>
              <a:rPr lang="en-US" sz="3800" b="1" dirty="0">
                <a:solidFill>
                  <a:srgbClr val="0000CC"/>
                </a:solidFill>
                <a:latin typeface="Times New Roman" panose="02020603050405020304" pitchFamily="18" charset="0"/>
                <a:cs typeface="Times New Roman" panose="02020603050405020304" pitchFamily="18" charset="0"/>
              </a:rPr>
              <a:t>- </a:t>
            </a:r>
            <a:r>
              <a:rPr lang="vi-VN" sz="3800" b="1" dirty="0">
                <a:solidFill>
                  <a:srgbClr val="0000CC"/>
                </a:solidFill>
                <a:latin typeface="Times New Roman" panose="02020603050405020304" pitchFamily="18" charset="0"/>
                <a:cs typeface="Times New Roman" panose="02020603050405020304" pitchFamily="18" charset="0"/>
              </a:rPr>
              <a:t>Xây dựng chế độ ăn đầy đủ chất dinh dưỡng.</a:t>
            </a:r>
          </a:p>
          <a:p>
            <a:pPr>
              <a:lnSpc>
                <a:spcPct val="110000"/>
              </a:lnSpc>
            </a:pPr>
            <a:r>
              <a:rPr lang="en-US" sz="3800" b="1" dirty="0">
                <a:solidFill>
                  <a:srgbClr val="0000CC"/>
                </a:solidFill>
                <a:latin typeface="Times New Roman" panose="02020603050405020304" pitchFamily="18" charset="0"/>
                <a:cs typeface="Times New Roman" panose="02020603050405020304" pitchFamily="18" charset="0"/>
              </a:rPr>
              <a:t>- </a:t>
            </a:r>
            <a:r>
              <a:rPr lang="vi-VN" sz="3800" b="1" dirty="0">
                <a:solidFill>
                  <a:srgbClr val="0000CC"/>
                </a:solidFill>
                <a:latin typeface="Times New Roman" panose="02020603050405020304" pitchFamily="18" charset="0"/>
                <a:cs typeface="Times New Roman" panose="02020603050405020304" pitchFamily="18" charset="0"/>
              </a:rPr>
              <a:t>Ăn uống đủ bữa, không bỏ bữa ăn, đặc biệt là bữa ăn sáng.</a:t>
            </a:r>
          </a:p>
          <a:p>
            <a:pPr>
              <a:lnSpc>
                <a:spcPct val="110000"/>
              </a:lnSpc>
            </a:pPr>
            <a:r>
              <a:rPr lang="en-US" sz="3800" b="1" dirty="0">
                <a:solidFill>
                  <a:srgbClr val="0000CC"/>
                </a:solidFill>
                <a:latin typeface="Times New Roman" panose="02020603050405020304" pitchFamily="18" charset="0"/>
                <a:cs typeface="Times New Roman" panose="02020603050405020304" pitchFamily="18" charset="0"/>
              </a:rPr>
              <a:t>- </a:t>
            </a:r>
            <a:r>
              <a:rPr lang="vi-VN" sz="3800" b="1" dirty="0">
                <a:solidFill>
                  <a:srgbClr val="0000CC"/>
                </a:solidFill>
                <a:latin typeface="Times New Roman" panose="02020603050405020304" pitchFamily="18" charset="0"/>
                <a:cs typeface="Times New Roman" panose="02020603050405020304" pitchFamily="18" charset="0"/>
              </a:rPr>
              <a:t>Không nên ăn quá no sau mỗi bữa ăn.</a:t>
            </a:r>
          </a:p>
        </p:txBody>
      </p:sp>
      <p:pic>
        <p:nvPicPr>
          <p:cNvPr id="16" name="Picture 15">
            <a:extLst>
              <a:ext uri="{FF2B5EF4-FFF2-40B4-BE49-F238E27FC236}">
                <a16:creationId xmlns:a16="http://schemas.microsoft.com/office/drawing/2014/main" id="{14D6E7A7-046C-42CE-9746-745A539709C9}"/>
              </a:ext>
            </a:extLst>
          </p:cNvPr>
          <p:cNvPicPr>
            <a:picLocks noChangeAspect="1"/>
          </p:cNvPicPr>
          <p:nvPr/>
        </p:nvPicPr>
        <p:blipFill rotWithShape="1">
          <a:blip r:embed="rId3">
            <a:clrChange>
              <a:clrFrom>
                <a:srgbClr val="FFFFFF"/>
              </a:clrFrom>
              <a:clrTo>
                <a:srgbClr val="FFFFFF">
                  <a:alpha val="0"/>
                </a:srgbClr>
              </a:clrTo>
            </a:clrChange>
          </a:blip>
          <a:srcRect l="8606" t="3192"/>
          <a:stretch/>
        </p:blipFill>
        <p:spPr>
          <a:xfrm>
            <a:off x="9855163" y="1847164"/>
            <a:ext cx="5051085" cy="5081545"/>
          </a:xfrm>
          <a:prstGeom prst="rect">
            <a:avLst/>
          </a:prstGeom>
        </p:spPr>
      </p:pic>
    </p:spTree>
    <p:extLst>
      <p:ext uri="{BB962C8B-B14F-4D97-AF65-F5344CB8AC3E}">
        <p14:creationId xmlns:p14="http://schemas.microsoft.com/office/powerpoint/2010/main" val="36389336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fade">
                                      <p:cBhvr>
                                        <p:cTn id="32" dur="500"/>
                                        <p:tgtEl>
                                          <p:spTgt spid="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Effect transition="in" filter="fade">
                                      <p:cBhvr>
                                        <p:cTn id="37" dur="500"/>
                                        <p:tgtEl>
                                          <p:spTgt spid="1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5" end="5"/>
                                            </p:txEl>
                                          </p:spTgt>
                                        </p:tgtEl>
                                        <p:attrNameLst>
                                          <p:attrName>style.visibility</p:attrName>
                                        </p:attrNameLst>
                                      </p:cBhvr>
                                      <p:to>
                                        <p:strVal val="visible"/>
                                      </p:to>
                                    </p:set>
                                    <p:animEffect transition="in" filter="fade">
                                      <p:cBhvr>
                                        <p:cTn id="42" dur="500"/>
                                        <p:tgtEl>
                                          <p:spTgt spid="1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xEl>
                                              <p:pRg st="6" end="6"/>
                                            </p:txEl>
                                          </p:spTgt>
                                        </p:tgtEl>
                                        <p:attrNameLst>
                                          <p:attrName>style.visibility</p:attrName>
                                        </p:attrNameLst>
                                      </p:cBhvr>
                                      <p:to>
                                        <p:strVal val="visible"/>
                                      </p:to>
                                    </p:set>
                                    <p:animEffect transition="in" filter="fade">
                                      <p:cBhvr>
                                        <p:cTn id="47" dur="500"/>
                                        <p:tgtEl>
                                          <p:spTgt spid="1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xEl>
                                              <p:pRg st="7" end="7"/>
                                            </p:txEl>
                                          </p:spTgt>
                                        </p:tgtEl>
                                        <p:attrNameLst>
                                          <p:attrName>style.visibility</p:attrName>
                                        </p:attrNameLst>
                                      </p:cBhvr>
                                      <p:to>
                                        <p:strVal val="visible"/>
                                      </p:to>
                                    </p:set>
                                    <p:animEffect transition="in" filter="fade">
                                      <p:cBhvr>
                                        <p:cTn id="52"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a:extLst>
              <a:ext uri="{FF2B5EF4-FFF2-40B4-BE49-F238E27FC236}">
                <a16:creationId xmlns:a16="http://schemas.microsoft.com/office/drawing/2014/main" id="{7CED3AB1-7869-4B65-B683-A2C53EF3F0B6}"/>
              </a:ext>
            </a:extLst>
          </p:cNvPr>
          <p:cNvSpPr txBox="1">
            <a:spLocks noChangeArrowheads="1"/>
          </p:cNvSpPr>
          <p:nvPr/>
        </p:nvSpPr>
        <p:spPr bwMode="auto">
          <a:xfrm>
            <a:off x="3514773" y="1097280"/>
            <a:ext cx="10033746"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18: THỨC ĂN ĐỒ UỐNG CÓ LỢI CHO SỨC KHỎE (T2)</a:t>
            </a:r>
          </a:p>
        </p:txBody>
      </p:sp>
      <p:sp>
        <p:nvSpPr>
          <p:cNvPr id="15" name="Rectangle 14">
            <a:extLst>
              <a:ext uri="{FF2B5EF4-FFF2-40B4-BE49-F238E27FC236}">
                <a16:creationId xmlns:a16="http://schemas.microsoft.com/office/drawing/2014/main" id="{CD821DD9-5ED6-4FE0-99B1-692D3E5423B3}"/>
              </a:ext>
            </a:extLst>
          </p:cNvPr>
          <p:cNvSpPr/>
          <p:nvPr/>
        </p:nvSpPr>
        <p:spPr>
          <a:xfrm>
            <a:off x="1573149" y="1782783"/>
            <a:ext cx="13352169"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3. Xử lí tình huống.</a:t>
            </a:r>
          </a:p>
        </p:txBody>
      </p:sp>
      <p:pic>
        <p:nvPicPr>
          <p:cNvPr id="3" name="Picture 2">
            <a:extLst>
              <a:ext uri="{FF2B5EF4-FFF2-40B4-BE49-F238E27FC236}">
                <a16:creationId xmlns:a16="http://schemas.microsoft.com/office/drawing/2014/main" id="{436D57A5-3F52-4C93-BF6B-E714D4954F0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27087" t="40958" r="16719" b="10832"/>
          <a:stretch/>
        </p:blipFill>
        <p:spPr>
          <a:xfrm>
            <a:off x="3413919" y="3326150"/>
            <a:ext cx="10421470" cy="5791200"/>
          </a:xfrm>
          <a:prstGeom prst="rect">
            <a:avLst/>
          </a:prstGeom>
        </p:spPr>
      </p:pic>
      <p:sp>
        <p:nvSpPr>
          <p:cNvPr id="2" name="TextBox 1">
            <a:extLst>
              <a:ext uri="{FF2B5EF4-FFF2-40B4-BE49-F238E27FC236}">
                <a16:creationId xmlns:a16="http://schemas.microsoft.com/office/drawing/2014/main" id="{08F79628-034A-B68A-565C-45F4D6F5B6C0}"/>
              </a:ext>
            </a:extLst>
          </p:cNvPr>
          <p:cNvSpPr txBox="1"/>
          <p:nvPr/>
        </p:nvSpPr>
        <p:spPr>
          <a:xfrm>
            <a:off x="2092859" y="2422136"/>
            <a:ext cx="12115801"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huống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đây</a:t>
            </a:r>
            <a:r>
              <a:rPr lang="en-US" sz="3600" b="1"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05AA4347-673A-620B-122F-65D60BBA533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2435044"/>
            <a:ext cx="2362200" cy="1581150"/>
          </a:xfrm>
          <a:prstGeom prst="rect">
            <a:avLst/>
          </a:prstGeom>
        </p:spPr>
      </p:pic>
      <p:pic>
        <p:nvPicPr>
          <p:cNvPr id="7" name="Picture 6">
            <a:extLst>
              <a:ext uri="{FF2B5EF4-FFF2-40B4-BE49-F238E27FC236}">
                <a16:creationId xmlns:a16="http://schemas.microsoft.com/office/drawing/2014/main" id="{4541E8A7-9981-957D-F8F9-CF2C87651BE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27087" t="40958" r="16719" b="10832"/>
          <a:stretch/>
        </p:blipFill>
        <p:spPr>
          <a:xfrm>
            <a:off x="10733503" y="3313331"/>
            <a:ext cx="4796216" cy="4535269"/>
          </a:xfrm>
          <a:prstGeom prst="rect">
            <a:avLst/>
          </a:prstGeom>
        </p:spPr>
      </p:pic>
      <p:sp>
        <p:nvSpPr>
          <p:cNvPr id="9" name="TextBox 8">
            <a:extLst>
              <a:ext uri="{FF2B5EF4-FFF2-40B4-BE49-F238E27FC236}">
                <a16:creationId xmlns:a16="http://schemas.microsoft.com/office/drawing/2014/main" id="{F6CAA9BC-18C8-92C4-2E03-10DA70821860}"/>
              </a:ext>
            </a:extLst>
          </p:cNvPr>
          <p:cNvSpPr txBox="1"/>
          <p:nvPr/>
        </p:nvSpPr>
        <p:spPr>
          <a:xfrm>
            <a:off x="2194719" y="3825511"/>
            <a:ext cx="8461892" cy="4023089"/>
          </a:xfrm>
          <a:prstGeom prst="rect">
            <a:avLst/>
          </a:prstGeom>
          <a:noFill/>
        </p:spPr>
        <p:txBody>
          <a:bodyPr wrap="square">
            <a:spAutoFit/>
          </a:bodyPr>
          <a:lstStyle/>
          <a:p>
            <a:pPr>
              <a:lnSpc>
                <a:spcPct val="120000"/>
              </a:lnSpc>
            </a:pPr>
            <a:r>
              <a:rPr lang="en-US" sz="3600" b="1" i="0">
                <a:solidFill>
                  <a:srgbClr val="0000CC"/>
                </a:solidFill>
                <a:effectLst/>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Em sẽ khuyên bạn không nên thường xuyên ăn bánh mì kẹp và uống nước ngọt. Vì các đồ ăn nhanh và nước ngọt rất có hại cho sức khỏe. Thay vào đó nên ăn nhiều loại trái cây, rau, thịt cá và các loại hạt,… và đặc biệt là uống nhiều nước.</a:t>
            </a:r>
            <a:endParaRPr lang="en-US" sz="36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5135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 name="Plaque 3"/>
          <p:cNvSpPr/>
          <p:nvPr/>
        </p:nvSpPr>
        <p:spPr>
          <a:xfrm>
            <a:off x="975519" y="2112687"/>
            <a:ext cx="13030200" cy="2687913"/>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400" b="1" i="1" dirty="0">
                <a:solidFill>
                  <a:srgbClr val="FF0000"/>
                </a:solidFill>
                <a:latin typeface="Times New Roman" pitchFamily="18" charset="0"/>
                <a:cs typeface="Times New Roman" pitchFamily="18" charset="0"/>
              </a:rPr>
              <a:t>Các bạn nhớ ăn nhiều loại rau, trái cây, thịt, cá, các loại hạt,... uống đủ nước để có lợi cho sức khỏe nhé!</a:t>
            </a:r>
            <a:endParaRPr lang="en-US" sz="5400" b="1" dirty="0">
              <a:solidFill>
                <a:srgbClr val="FF0000"/>
              </a:solidFill>
              <a:latin typeface="Times New Roman" pitchFamily="18" charset="0"/>
              <a:cs typeface="Times New Roman" pitchFamily="18" charset="0"/>
            </a:endParaRPr>
          </a:p>
        </p:txBody>
      </p:sp>
      <p:sp>
        <p:nvSpPr>
          <p:cNvPr id="10" name="Text Box 14">
            <a:extLst>
              <a:ext uri="{FF2B5EF4-FFF2-40B4-BE49-F238E27FC236}">
                <a16:creationId xmlns:a16="http://schemas.microsoft.com/office/drawing/2014/main" id="{F4E4EE02-789F-4288-8934-64AD8DA3706A}"/>
              </a:ext>
            </a:extLst>
          </p:cNvPr>
          <p:cNvSpPr txBox="1">
            <a:spLocks noChangeArrowheads="1"/>
          </p:cNvSpPr>
          <p:nvPr/>
        </p:nvSpPr>
        <p:spPr bwMode="auto">
          <a:xfrm>
            <a:off x="3514773" y="1097280"/>
            <a:ext cx="10033746"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18: THỨC ĂN ĐỒ UỐNG CÓ LỢI CHO SỨC KHỎE (T2)</a:t>
            </a:r>
          </a:p>
        </p:txBody>
      </p:sp>
    </p:spTree>
    <p:extLst>
      <p:ext uri="{BB962C8B-B14F-4D97-AF65-F5344CB8AC3E}">
        <p14:creationId xmlns:p14="http://schemas.microsoft.com/office/powerpoint/2010/main" val="2615004540"/>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9855</TotalTime>
  <Words>355</Words>
  <Application>Microsoft Office PowerPoint</Application>
  <PresentationFormat>Custom</PresentationFormat>
  <Paragraphs>38</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3A1_THGB</cp:lastModifiedBy>
  <cp:revision>1140</cp:revision>
  <dcterms:created xsi:type="dcterms:W3CDTF">2008-09-09T22:52:10Z</dcterms:created>
  <dcterms:modified xsi:type="dcterms:W3CDTF">2023-03-21T05:56:18Z</dcterms:modified>
</cp:coreProperties>
</file>