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89" r:id="rId2"/>
    <p:sldId id="257" r:id="rId3"/>
    <p:sldId id="299" r:id="rId4"/>
    <p:sldId id="300" r:id="rId5"/>
    <p:sldId id="295" r:id="rId6"/>
    <p:sldId id="301" r:id="rId7"/>
    <p:sldId id="302" r:id="rId8"/>
    <p:sldId id="268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CCCC"/>
    <a:srgbClr val="FFFFFF"/>
    <a:srgbClr val="FFCCFF"/>
    <a:srgbClr val="373B89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667" y="7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64"/>
            <a:ext cx="1426464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8B7771EF-3CD8-19A1-75EF-CE3B8C7D5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373" y="847770"/>
            <a:ext cx="10024533" cy="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507" tIns="71753" rIns="143507" bIns="717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496" b="1" dirty="0">
                <a:solidFill>
                  <a:srgbClr val="FF0066"/>
                </a:solidFill>
                <a:latin typeface="Times New Roman" pitchFamily="18" charset="0"/>
              </a:rPr>
              <a:t>TRƯỜNG TIỂU HỌC GIANG BIÊN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B00CE2-AF4C-1751-F683-0863E4C5842E}"/>
              </a:ext>
            </a:extLst>
          </p:cNvPr>
          <p:cNvSpPr/>
          <p:nvPr/>
        </p:nvSpPr>
        <p:spPr>
          <a:xfrm>
            <a:off x="1127919" y="1901360"/>
            <a:ext cx="11658599" cy="95410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NHIỆT LIỆT CHÀO MỪNG CÁC EM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0E942982-D1D8-620B-7D07-DD4E103E2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10" y="6607525"/>
            <a:ext cx="6320368" cy="123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07" tIns="71753" rIns="143507" bIns="717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ts val="1797"/>
              </a:spcBef>
              <a:defRPr/>
            </a:pP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ts val="1797"/>
              </a:spcBef>
              <a:defRPr/>
            </a:pP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3A1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891AE500-4561-C6E7-4D52-3A4429CC6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2281" y="3258839"/>
            <a:ext cx="109286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" y="-6531"/>
            <a:ext cx="1743075" cy="1736103"/>
          </a:xfrm>
          <a:prstGeom prst="rect">
            <a:avLst/>
          </a:prstGeom>
        </p:spPr>
      </p:pic>
      <p:pic>
        <p:nvPicPr>
          <p:cNvPr id="7" name="Picture 6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C7968E7E-D71F-2048-F214-07EF8A2CB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119" y="2918562"/>
            <a:ext cx="4419600" cy="59968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061ADD-A5A2-6DA1-FB53-B7A8E216950D}"/>
              </a:ext>
            </a:extLst>
          </p:cNvPr>
          <p:cNvSpPr txBox="1"/>
          <p:nvPr/>
        </p:nvSpPr>
        <p:spPr>
          <a:xfrm>
            <a:off x="806168" y="4463462"/>
            <a:ext cx="83717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HOÀN THIỆN BẢN THÂN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(T3)</a:t>
            </a:r>
          </a:p>
        </p:txBody>
      </p:sp>
    </p:spTree>
    <p:extLst>
      <p:ext uri="{BB962C8B-B14F-4D97-AF65-F5344CB8AC3E}">
        <p14:creationId xmlns:p14="http://schemas.microsoft.com/office/powerpoint/2010/main" val="156060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t1s.com - POKI Kỹ năng tự nhận thức  Kỹ năng sống POKI">
            <a:hlinkClick r:id="" action="ppaction://media"/>
            <a:extLst>
              <a:ext uri="{FF2B5EF4-FFF2-40B4-BE49-F238E27FC236}">
                <a16:creationId xmlns:a16="http://schemas.microsoft.com/office/drawing/2014/main" id="{5F3A0622-91A2-4915-BB35-84FBEE1848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200" end="103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358"/>
            <a:ext cx="16265525" cy="914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566319" y="-35881"/>
            <a:ext cx="8610600" cy="1431153"/>
            <a:chOff x="3910470" y="0"/>
            <a:chExt cx="8610600" cy="1431153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910470" y="916730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</a:rPr>
                <a:t>Bài 8: EM HOÀN THIỆN  BẢN THÂN (T3)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AFC4CC6-5C5A-4000-ACAD-05FDCAF43BA3}"/>
              </a:ext>
            </a:extLst>
          </p:cNvPr>
          <p:cNvSpPr/>
          <p:nvPr/>
        </p:nvSpPr>
        <p:spPr>
          <a:xfrm>
            <a:off x="1457866" y="2624601"/>
            <a:ext cx="14818772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1C61AD-F047-4FF4-87DF-F40E3526C9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t="25001" r="19671" b="2499"/>
          <a:stretch/>
        </p:blipFill>
        <p:spPr>
          <a:xfrm>
            <a:off x="2450124" y="2077914"/>
            <a:ext cx="11887200" cy="6629400"/>
          </a:xfrm>
          <a:prstGeom prst="rect">
            <a:avLst/>
          </a:prstGeom>
        </p:spPr>
      </p:pic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078403" y="1288364"/>
            <a:ext cx="14345929" cy="112997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vi-VN" sz="3200" b="1" u="sng">
                <a:solidFill>
                  <a:srgbClr val="FF0000"/>
                </a:solidFill>
                <a:latin typeface="Times New Roman" pitchFamily="18" charset="0"/>
              </a:rPr>
              <a:t>Em hãy chia sẻ một số cách đơn giản để tự đánh giá điểm mạnh, điểm yếu của bản thân.</a:t>
            </a:r>
            <a:endParaRPr lang="en-US" sz="3200" b="1" u="sng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56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566319" y="-35881"/>
            <a:ext cx="8610600" cy="1431153"/>
            <a:chOff x="3910470" y="0"/>
            <a:chExt cx="8610600" cy="1431153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910470" y="916730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</a:rPr>
                <a:t>Bài 8: EM HOÀN THIỆN  BẢN THÂN (T3)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078403" y="1288364"/>
            <a:ext cx="14345929" cy="112997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vi-VN" sz="3200" b="1" u="sng">
                <a:solidFill>
                  <a:srgbClr val="FF0000"/>
                </a:solidFill>
                <a:latin typeface="Times New Roman" pitchFamily="18" charset="0"/>
              </a:rPr>
              <a:t>Em hãy chia sẻ một số cách đơn giản để tự đánh giá điểm mạnh, điểm yếu của bản thân.</a:t>
            </a:r>
            <a:endParaRPr lang="en-US" sz="3200" b="1" u="sng">
              <a:solidFill>
                <a:srgbClr val="FF0000"/>
              </a:solidFill>
              <a:latin typeface="Times New Roman" pitchFamily="18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087D842B-649E-4D42-89AF-347E5B5628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6775870"/>
              </p:ext>
            </p:extLst>
          </p:nvPr>
        </p:nvGraphicFramePr>
        <p:xfrm>
          <a:off x="3032919" y="2209800"/>
          <a:ext cx="11887200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1887200" imgH="6629400" progId="PBrush">
                  <p:embed/>
                </p:oleObj>
              </mc:Choice>
              <mc:Fallback>
                <p:oleObj name="Bitmap Image" r:id="rId2" imgW="11887200" imgH="66294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32919" y="2209800"/>
                        <a:ext cx="11887200" cy="662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36D15BE8-E42E-4462-8455-2C52A85C27CF}"/>
              </a:ext>
            </a:extLst>
          </p:cNvPr>
          <p:cNvSpPr/>
          <p:nvPr/>
        </p:nvSpPr>
        <p:spPr>
          <a:xfrm>
            <a:off x="11186319" y="5562600"/>
            <a:ext cx="316355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0000FF"/>
                </a:solidFill>
                <a:latin typeface="+mj-lt"/>
              </a:rPr>
              <a:t>Tham gia những bài trắc nghiệm về khám phá bản thân.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14DFBF-7809-48DB-A960-6E619D4D9741}"/>
              </a:ext>
            </a:extLst>
          </p:cNvPr>
          <p:cNvSpPr/>
          <p:nvPr/>
        </p:nvSpPr>
        <p:spPr>
          <a:xfrm>
            <a:off x="4060147" y="3450374"/>
            <a:ext cx="316355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0000FF"/>
                </a:solidFill>
                <a:latin typeface="+mj-lt"/>
              </a:rPr>
              <a:t>Thử thách bản thân ở nhiều hoạt động khác nhau.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2EF0F9-86C4-4E39-9B32-0FD71DC427B4}"/>
              </a:ext>
            </a:extLst>
          </p:cNvPr>
          <p:cNvSpPr/>
          <p:nvPr/>
        </p:nvSpPr>
        <p:spPr>
          <a:xfrm>
            <a:off x="4060147" y="5734013"/>
            <a:ext cx="316355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0000FF"/>
                </a:solidFill>
                <a:latin typeface="+mj-lt"/>
              </a:rPr>
              <a:t>Thử thách bản thân ở nhiều hoạt động khác nhau.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E57760-7ECE-43DA-BBE6-A162081CA55D}"/>
              </a:ext>
            </a:extLst>
          </p:cNvPr>
          <p:cNvSpPr/>
          <p:nvPr/>
        </p:nvSpPr>
        <p:spPr>
          <a:xfrm>
            <a:off x="7180543" y="7023318"/>
            <a:ext cx="377064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>
                <a:solidFill>
                  <a:srgbClr val="0000FF"/>
                </a:solidFill>
                <a:latin typeface="+mj-lt"/>
              </a:rPr>
              <a:t>Tìm ra điểm mạnh bản thân bằng cách tự đặt câu hỏi: Mình nên làm gì? Cần gì?</a:t>
            </a:r>
          </a:p>
        </p:txBody>
      </p:sp>
    </p:spTree>
    <p:extLst>
      <p:ext uri="{BB962C8B-B14F-4D97-AF65-F5344CB8AC3E}">
        <p14:creationId xmlns:p14="http://schemas.microsoft.com/office/powerpoint/2010/main" val="8364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374568" y="-35881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</a:rPr>
                <a:t>Bài 8: EM HOÀN THIỆN  BẢN THÂN (T3)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65835" y="1357741"/>
            <a:ext cx="14487684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Thực hiện các cách để phát huy điểm mạnh, khắc phục điểm yếu của bản thân.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FC4CC6-5C5A-4000-ACAD-05FDCAF43BA3}"/>
              </a:ext>
            </a:extLst>
          </p:cNvPr>
          <p:cNvSpPr/>
          <p:nvPr/>
        </p:nvSpPr>
        <p:spPr>
          <a:xfrm>
            <a:off x="1457866" y="2624601"/>
            <a:ext cx="14818772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26F5F5-0CD1-40CE-9A1C-4EE1E4E79CB1}"/>
              </a:ext>
            </a:extLst>
          </p:cNvPr>
          <p:cNvSpPr/>
          <p:nvPr/>
        </p:nvSpPr>
        <p:spPr>
          <a:xfrm>
            <a:off x="855184" y="2362200"/>
            <a:ext cx="7054536" cy="59195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1200"/>
              </a:spcBef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 Tự nhận thức đúng bản thân.</a:t>
            </a:r>
          </a:p>
          <a:p>
            <a:pPr lvl="0" algn="just">
              <a:spcBef>
                <a:spcPts val="1200"/>
              </a:spcBef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- Có kế hoạch phấn đấu, rèn luyện.</a:t>
            </a:r>
          </a:p>
          <a:p>
            <a:pPr lvl="0" algn="just">
              <a:spcBef>
                <a:spcPts val="1200"/>
              </a:spcBef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- Xác định rõ các cách khắc phục điểm yếu của bản thân cần thực hiện.</a:t>
            </a:r>
          </a:p>
          <a:p>
            <a:pPr lvl="0" algn="just">
              <a:spcBef>
                <a:spcPts val="1200"/>
              </a:spcBef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- Biết tìm sự giúp đỡ của những người tin cậy.</a:t>
            </a:r>
            <a:endParaRPr lang="vi-VN" sz="3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BA12C1-3487-4746-A022-3A7BB39D4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402" y="2362200"/>
            <a:ext cx="6613195" cy="599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4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374568" y="-35881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</a:rPr>
                <a:t>Bài 8: EM HOÀN THIỆN  BẢN THÂN (T3)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65835" y="1357741"/>
            <a:ext cx="14487684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Thực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hiện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cách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phát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huy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điểm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mạnh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khắc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phục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điểm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yếu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bản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thân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FC4CC6-5C5A-4000-ACAD-05FDCAF43BA3}"/>
              </a:ext>
            </a:extLst>
          </p:cNvPr>
          <p:cNvSpPr/>
          <p:nvPr/>
        </p:nvSpPr>
        <p:spPr>
          <a:xfrm>
            <a:off x="1457866" y="2624601"/>
            <a:ext cx="14818772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A08FB4C3-05A5-A272-73F3-B06E159C0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759" y="3323703"/>
            <a:ext cx="309316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Video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ngoài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28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374568" y="-35881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</a:rPr>
                <a:t>Bài 8: EM HOÀN THIỆN  BẢN THÂN (T3)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AFC4CC6-5C5A-4000-ACAD-05FDCAF43BA3}"/>
              </a:ext>
            </a:extLst>
          </p:cNvPr>
          <p:cNvSpPr/>
          <p:nvPr/>
        </p:nvSpPr>
        <p:spPr>
          <a:xfrm>
            <a:off x="1457866" y="2624601"/>
            <a:ext cx="14818772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</a:p>
        </p:txBody>
      </p:sp>
      <p:pic>
        <p:nvPicPr>
          <p:cNvPr id="3074" name="Picture 2" descr="Đạo đức lớp 3 trang 44 Vận dụng | Cánh diều">
            <a:extLst>
              <a:ext uri="{FF2B5EF4-FFF2-40B4-BE49-F238E27FC236}">
                <a16:creationId xmlns:a16="http://schemas.microsoft.com/office/drawing/2014/main" id="{50D5AB93-531B-429C-B7D1-3DB6E792F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19" y="1739558"/>
            <a:ext cx="11400329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31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1362</TotalTime>
  <Words>351</Words>
  <Application>Microsoft Office PowerPoint</Application>
  <PresentationFormat>Custom</PresentationFormat>
  <Paragraphs>41</Paragraphs>
  <Slides>8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Tuyết Trương</dc:creator>
  <cp:lastModifiedBy>DELL</cp:lastModifiedBy>
  <cp:revision>400</cp:revision>
  <dcterms:created xsi:type="dcterms:W3CDTF">2022-07-10T01:37:20Z</dcterms:created>
  <dcterms:modified xsi:type="dcterms:W3CDTF">2023-03-05T16:58:22Z</dcterms:modified>
</cp:coreProperties>
</file>