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4"/>
  </p:notesMasterIdLst>
  <p:sldIdLst>
    <p:sldId id="278" r:id="rId2"/>
    <p:sldId id="279" r:id="rId3"/>
    <p:sldId id="334" r:id="rId4"/>
    <p:sldId id="335" r:id="rId5"/>
    <p:sldId id="336" r:id="rId6"/>
    <p:sldId id="337" r:id="rId7"/>
    <p:sldId id="338" r:id="rId8"/>
    <p:sldId id="339" r:id="rId9"/>
    <p:sldId id="340" r:id="rId10"/>
    <p:sldId id="341" r:id="rId11"/>
    <p:sldId id="342" r:id="rId12"/>
    <p:sldId id="343" r:id="rId13"/>
    <p:sldId id="344" r:id="rId14"/>
    <p:sldId id="345" r:id="rId15"/>
    <p:sldId id="346" r:id="rId16"/>
    <p:sldId id="347" r:id="rId17"/>
    <p:sldId id="319" r:id="rId18"/>
    <p:sldId id="348" r:id="rId19"/>
    <p:sldId id="349" r:id="rId20"/>
    <p:sldId id="350" r:id="rId21"/>
    <p:sldId id="351" r:id="rId22"/>
    <p:sldId id="352" r:id="rId23"/>
    <p:sldId id="325" r:id="rId24"/>
    <p:sldId id="353" r:id="rId25"/>
    <p:sldId id="354" r:id="rId26"/>
    <p:sldId id="355" r:id="rId27"/>
    <p:sldId id="356" r:id="rId28"/>
    <p:sldId id="357" r:id="rId29"/>
    <p:sldId id="358" r:id="rId30"/>
    <p:sldId id="359" r:id="rId31"/>
    <p:sldId id="360" r:id="rId32"/>
    <p:sldId id="31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05830333-A932-4FE7-898E-ADE3878FB2AA}">
          <p14:sldIdLst>
            <p14:sldId id="278"/>
            <p14:sldId id="279"/>
            <p14:sldId id="334"/>
            <p14:sldId id="335"/>
            <p14:sldId id="336"/>
            <p14:sldId id="337"/>
            <p14:sldId id="338"/>
            <p14:sldId id="339"/>
            <p14:sldId id="340"/>
            <p14:sldId id="341"/>
            <p14:sldId id="342"/>
            <p14:sldId id="343"/>
            <p14:sldId id="344"/>
            <p14:sldId id="345"/>
            <p14:sldId id="346"/>
            <p14:sldId id="347"/>
            <p14:sldId id="319"/>
            <p14:sldId id="348"/>
            <p14:sldId id="349"/>
            <p14:sldId id="350"/>
            <p14:sldId id="351"/>
            <p14:sldId id="352"/>
            <p14:sldId id="325"/>
            <p14:sldId id="353"/>
            <p14:sldId id="354"/>
            <p14:sldId id="355"/>
            <p14:sldId id="356"/>
            <p14:sldId id="357"/>
            <p14:sldId id="358"/>
            <p14:sldId id="359"/>
            <p14:sldId id="360"/>
            <p14:sldId id="31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66"/>
    <a:srgbClr val="0099FF"/>
    <a:srgbClr val="00CC00"/>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737" autoAdjust="0"/>
  </p:normalViewPr>
  <p:slideViewPr>
    <p:cSldViewPr snapToGrid="0">
      <p:cViewPr varScale="1">
        <p:scale>
          <a:sx n="77" d="100"/>
          <a:sy n="77" d="100"/>
        </p:scale>
        <p:origin x="912"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801587-1D08-45A6-BD15-6B25AE885BF9}" type="datetimeFigureOut">
              <a:rPr lang="en-US" smtClean="0"/>
              <a:t>3/14/2023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0BF8D1-2C8C-42E2-AE20-A66CE47A15CC}" type="slidenum">
              <a:rPr lang="en-US" smtClean="0"/>
              <a:t>‹#›</a:t>
            </a:fld>
            <a:endParaRPr lang="en-US"/>
          </a:p>
        </p:txBody>
      </p:sp>
    </p:spTree>
    <p:extLst>
      <p:ext uri="{BB962C8B-B14F-4D97-AF65-F5344CB8AC3E}">
        <p14:creationId xmlns:p14="http://schemas.microsoft.com/office/powerpoint/2010/main" val="2515005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81"/>
            </a:lvl1pPr>
            <a:lvl2pPr marL="453554" indent="0" algn="ctr">
              <a:buNone/>
              <a:defRPr sz="1984"/>
            </a:lvl2pPr>
            <a:lvl3pPr marL="907108" indent="0" algn="ctr">
              <a:buNone/>
              <a:defRPr sz="1786"/>
            </a:lvl3pPr>
            <a:lvl4pPr marL="1360661" indent="0" algn="ctr">
              <a:buNone/>
              <a:defRPr sz="1587"/>
            </a:lvl4pPr>
            <a:lvl5pPr marL="1814215" indent="0" algn="ctr">
              <a:buNone/>
              <a:defRPr sz="1587"/>
            </a:lvl5pPr>
            <a:lvl6pPr marL="2267769" indent="0" algn="ctr">
              <a:buNone/>
              <a:defRPr sz="1587"/>
            </a:lvl6pPr>
            <a:lvl7pPr marL="2721323" indent="0" algn="ctr">
              <a:buNone/>
              <a:defRPr sz="1587"/>
            </a:lvl7pPr>
            <a:lvl8pPr marL="3174877" indent="0" algn="ctr">
              <a:buNone/>
              <a:defRPr sz="1587"/>
            </a:lvl8pPr>
            <a:lvl9pPr marL="3628431"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346387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428042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348208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390245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54" indent="0">
              <a:buNone/>
              <a:defRPr sz="1984">
                <a:solidFill>
                  <a:schemeClr val="tx1">
                    <a:tint val="75000"/>
                  </a:schemeClr>
                </a:solidFill>
              </a:defRPr>
            </a:lvl2pPr>
            <a:lvl3pPr marL="907108" indent="0">
              <a:buNone/>
              <a:defRPr sz="1786">
                <a:solidFill>
                  <a:schemeClr val="tx1">
                    <a:tint val="75000"/>
                  </a:schemeClr>
                </a:solidFill>
              </a:defRPr>
            </a:lvl3pPr>
            <a:lvl4pPr marL="1360661" indent="0">
              <a:buNone/>
              <a:defRPr sz="1587">
                <a:solidFill>
                  <a:schemeClr val="tx1">
                    <a:tint val="75000"/>
                  </a:schemeClr>
                </a:solidFill>
              </a:defRPr>
            </a:lvl4pPr>
            <a:lvl5pPr marL="1814215" indent="0">
              <a:buNone/>
              <a:defRPr sz="1587">
                <a:solidFill>
                  <a:schemeClr val="tx1">
                    <a:tint val="75000"/>
                  </a:schemeClr>
                </a:solidFill>
              </a:defRPr>
            </a:lvl5pPr>
            <a:lvl6pPr marL="2267769" indent="0">
              <a:buNone/>
              <a:defRPr sz="1587">
                <a:solidFill>
                  <a:schemeClr val="tx1">
                    <a:tint val="75000"/>
                  </a:schemeClr>
                </a:solidFill>
              </a:defRPr>
            </a:lvl6pPr>
            <a:lvl7pPr marL="2721323" indent="0">
              <a:buNone/>
              <a:defRPr sz="1587">
                <a:solidFill>
                  <a:schemeClr val="tx1">
                    <a:tint val="75000"/>
                  </a:schemeClr>
                </a:solidFill>
              </a:defRPr>
            </a:lvl7pPr>
            <a:lvl8pPr marL="3174877" indent="0">
              <a:buNone/>
              <a:defRPr sz="1587">
                <a:solidFill>
                  <a:schemeClr val="tx1">
                    <a:tint val="75000"/>
                  </a:schemeClr>
                </a:solidFill>
              </a:defRPr>
            </a:lvl8pPr>
            <a:lvl9pPr marL="3628431"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10234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391822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3/14/2023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093339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3/14/2023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27882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3/14/2023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003299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74"/>
            </a:lvl1pPr>
            <a:lvl2pPr>
              <a:defRPr sz="2778"/>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636174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74"/>
            </a:lvl1pPr>
            <a:lvl2pPr marL="453554" indent="0">
              <a:buNone/>
              <a:defRPr sz="2778"/>
            </a:lvl2pPr>
            <a:lvl3pPr marL="907108" indent="0">
              <a:buNone/>
              <a:defRPr sz="2381"/>
            </a:lvl3pPr>
            <a:lvl4pPr marL="1360661" indent="0">
              <a:buNone/>
              <a:defRPr sz="1984"/>
            </a:lvl4pPr>
            <a:lvl5pPr marL="1814215" indent="0">
              <a:buNone/>
              <a:defRPr sz="1984"/>
            </a:lvl5pPr>
            <a:lvl6pPr marL="2267769" indent="0">
              <a:buNone/>
              <a:defRPr sz="1984"/>
            </a:lvl6pPr>
            <a:lvl7pPr marL="2721323" indent="0">
              <a:buNone/>
              <a:defRPr sz="1984"/>
            </a:lvl7pPr>
            <a:lvl8pPr marL="3174877" indent="0">
              <a:buNone/>
              <a:defRPr sz="1984"/>
            </a:lvl8pPr>
            <a:lvl9pPr marL="3628431"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374821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78C1A018-9BA1-2542-DADA-474CA77210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0">
                <a:solidFill>
                  <a:schemeClr val="tx1">
                    <a:tint val="75000"/>
                  </a:schemeClr>
                </a:solidFill>
              </a:defRPr>
            </a:lvl1pPr>
          </a:lstStyle>
          <a:p>
            <a:fld id="{808040E2-36BE-486F-A9B7-0B76B9FD3A34}" type="datetimeFigureOut">
              <a:rPr lang="en-US" smtClean="0"/>
              <a:t>3/14/2023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90">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51126066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07108"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77" indent="-226777" algn="l" defTabSz="907108" rtl="0" eaLnBrk="1" latinLnBrk="0" hangingPunct="1">
        <a:lnSpc>
          <a:spcPct val="90000"/>
        </a:lnSpc>
        <a:spcBef>
          <a:spcPts val="992"/>
        </a:spcBef>
        <a:buFont typeface="Arial" panose="020B0604020202020204" pitchFamily="34" charset="0"/>
        <a:buChar char="•"/>
        <a:defRPr sz="2778" kern="1200">
          <a:solidFill>
            <a:schemeClr val="tx1"/>
          </a:solidFill>
          <a:latin typeface="+mn-lt"/>
          <a:ea typeface="+mn-ea"/>
          <a:cs typeface="+mn-cs"/>
        </a:defRPr>
      </a:lvl1pPr>
      <a:lvl2pPr marL="680331" indent="-226777" algn="l" defTabSz="907108"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85" indent="-226777" algn="l" defTabSz="907108"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43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4pPr>
      <a:lvl5pPr marL="2040992"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5pPr>
      <a:lvl6pPr marL="2494546"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6pPr>
      <a:lvl7pPr marL="2948100"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7pPr>
      <a:lvl8pPr marL="3401654"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8pPr>
      <a:lvl9pPr marL="385520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9pPr>
    </p:bodyStyle>
    <p:otherStyle>
      <a:defPPr>
        <a:defRPr lang="en-US"/>
      </a:defPPr>
      <a:lvl1pPr marL="0" algn="l" defTabSz="907108" rtl="0" eaLnBrk="1" latinLnBrk="0" hangingPunct="1">
        <a:defRPr sz="1786" kern="1200">
          <a:solidFill>
            <a:schemeClr val="tx1"/>
          </a:solidFill>
          <a:latin typeface="+mn-lt"/>
          <a:ea typeface="+mn-ea"/>
          <a:cs typeface="+mn-cs"/>
        </a:defRPr>
      </a:lvl1pPr>
      <a:lvl2pPr marL="453554" algn="l" defTabSz="907108" rtl="0" eaLnBrk="1" latinLnBrk="0" hangingPunct="1">
        <a:defRPr sz="1786" kern="1200">
          <a:solidFill>
            <a:schemeClr val="tx1"/>
          </a:solidFill>
          <a:latin typeface="+mn-lt"/>
          <a:ea typeface="+mn-ea"/>
          <a:cs typeface="+mn-cs"/>
        </a:defRPr>
      </a:lvl2pPr>
      <a:lvl3pPr marL="907108" algn="l" defTabSz="907108" rtl="0" eaLnBrk="1" latinLnBrk="0" hangingPunct="1">
        <a:defRPr sz="1786" kern="1200">
          <a:solidFill>
            <a:schemeClr val="tx1"/>
          </a:solidFill>
          <a:latin typeface="+mn-lt"/>
          <a:ea typeface="+mn-ea"/>
          <a:cs typeface="+mn-cs"/>
        </a:defRPr>
      </a:lvl3pPr>
      <a:lvl4pPr marL="1360661" algn="l" defTabSz="907108" rtl="0" eaLnBrk="1" latinLnBrk="0" hangingPunct="1">
        <a:defRPr sz="1786" kern="1200">
          <a:solidFill>
            <a:schemeClr val="tx1"/>
          </a:solidFill>
          <a:latin typeface="+mn-lt"/>
          <a:ea typeface="+mn-ea"/>
          <a:cs typeface="+mn-cs"/>
        </a:defRPr>
      </a:lvl4pPr>
      <a:lvl5pPr marL="1814215" algn="l" defTabSz="907108" rtl="0" eaLnBrk="1" latinLnBrk="0" hangingPunct="1">
        <a:defRPr sz="1786" kern="1200">
          <a:solidFill>
            <a:schemeClr val="tx1"/>
          </a:solidFill>
          <a:latin typeface="+mn-lt"/>
          <a:ea typeface="+mn-ea"/>
          <a:cs typeface="+mn-cs"/>
        </a:defRPr>
      </a:lvl5pPr>
      <a:lvl6pPr marL="2267769" algn="l" defTabSz="907108" rtl="0" eaLnBrk="1" latinLnBrk="0" hangingPunct="1">
        <a:defRPr sz="1786" kern="1200">
          <a:solidFill>
            <a:schemeClr val="tx1"/>
          </a:solidFill>
          <a:latin typeface="+mn-lt"/>
          <a:ea typeface="+mn-ea"/>
          <a:cs typeface="+mn-cs"/>
        </a:defRPr>
      </a:lvl6pPr>
      <a:lvl7pPr marL="2721323" algn="l" defTabSz="907108" rtl="0" eaLnBrk="1" latinLnBrk="0" hangingPunct="1">
        <a:defRPr sz="1786" kern="1200">
          <a:solidFill>
            <a:schemeClr val="tx1"/>
          </a:solidFill>
          <a:latin typeface="+mn-lt"/>
          <a:ea typeface="+mn-ea"/>
          <a:cs typeface="+mn-cs"/>
        </a:defRPr>
      </a:lvl7pPr>
      <a:lvl8pPr marL="3174877" algn="l" defTabSz="907108" rtl="0" eaLnBrk="1" latinLnBrk="0" hangingPunct="1">
        <a:defRPr sz="1786" kern="1200">
          <a:solidFill>
            <a:schemeClr val="tx1"/>
          </a:solidFill>
          <a:latin typeface="+mn-lt"/>
          <a:ea typeface="+mn-ea"/>
          <a:cs typeface="+mn-cs"/>
        </a:defRPr>
      </a:lvl8pPr>
      <a:lvl9pPr marL="3628431" algn="l" defTabSz="907108" rtl="0" eaLnBrk="1" latinLnBrk="0" hangingPunct="1">
        <a:defRPr sz="178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jpeg"/><Relationship Id="rId7"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5" y="46717"/>
            <a:ext cx="10684915" cy="6806935"/>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3">
            <a:extLst>
              <a:ext uri="{FF2B5EF4-FFF2-40B4-BE49-F238E27FC236}">
                <a16:creationId xmlns:a16="http://schemas.microsoft.com/office/drawing/2014/main" id="{8B7771EF-3CD8-19A1-75EF-CE3B8C7D5939}"/>
              </a:ext>
            </a:extLst>
          </p:cNvPr>
          <p:cNvSpPr txBox="1">
            <a:spLocks noChangeArrowheads="1"/>
          </p:cNvSpPr>
          <p:nvPr/>
        </p:nvSpPr>
        <p:spPr bwMode="auto">
          <a:xfrm>
            <a:off x="1595754" y="639369"/>
            <a:ext cx="7508867" cy="511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494" tIns="53747" rIns="107494" bIns="53747">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19" b="1" dirty="0">
                <a:solidFill>
                  <a:srgbClr val="FF0066"/>
                </a:solidFill>
                <a:latin typeface="Times New Roman" pitchFamily="18" charset="0"/>
              </a:rPr>
              <a:t>TRƯỜNG TIỂU HỌC GIANG BIÊN</a:t>
            </a:r>
          </a:p>
        </p:txBody>
      </p:sp>
      <p:sp>
        <p:nvSpPr>
          <p:cNvPr id="6" name="Rectangle 5">
            <a:extLst>
              <a:ext uri="{FF2B5EF4-FFF2-40B4-BE49-F238E27FC236}">
                <a16:creationId xmlns:a16="http://schemas.microsoft.com/office/drawing/2014/main" id="{95B00CE2-AF4C-1751-F683-0863E4C5842E}"/>
              </a:ext>
            </a:extLst>
          </p:cNvPr>
          <p:cNvSpPr/>
          <p:nvPr/>
        </p:nvSpPr>
        <p:spPr>
          <a:xfrm>
            <a:off x="844867" y="1428560"/>
            <a:ext cx="8732863" cy="714694"/>
          </a:xfrm>
          <a:prstGeom prst="rect">
            <a:avLst/>
          </a:prstGeom>
          <a:noFill/>
        </p:spPr>
        <p:txBody>
          <a:bodyPr wrap="square" lIns="91324" tIns="45662" rIns="91324" bIns="45662">
            <a:spAutoFit/>
          </a:bodyPr>
          <a:lstStyle/>
          <a:p>
            <a:pPr algn="ctr"/>
            <a:r>
              <a:rPr lang="en-US" sz="4045" b="1" dirty="0">
                <a:ln w="12700">
                  <a:solidFill>
                    <a:schemeClr val="accent1"/>
                  </a:solidFill>
                  <a:prstDash val="solid"/>
                </a:ln>
                <a:solidFill>
                  <a:srgbClr val="6600CC"/>
                </a:solidFill>
                <a:effectLst>
                  <a:outerShdw dist="38100" dir="2640000" algn="bl" rotWithShape="0">
                    <a:schemeClr val="accent1"/>
                  </a:outerShdw>
                </a:effectLst>
              </a:rPr>
              <a:t>NHIỆT LIỆT CHÀO MỪNG CÁC EM</a:t>
            </a:r>
          </a:p>
        </p:txBody>
      </p:sp>
      <p:sp>
        <p:nvSpPr>
          <p:cNvPr id="8" name="Text Box 14">
            <a:extLst>
              <a:ext uri="{FF2B5EF4-FFF2-40B4-BE49-F238E27FC236}">
                <a16:creationId xmlns:a16="http://schemas.microsoft.com/office/drawing/2014/main" id="{0E942982-D1D8-620B-7D07-DD4E103E24C6}"/>
              </a:ext>
            </a:extLst>
          </p:cNvPr>
          <p:cNvSpPr txBox="1">
            <a:spLocks noChangeArrowheads="1"/>
          </p:cNvSpPr>
          <p:nvPr/>
        </p:nvSpPr>
        <p:spPr bwMode="auto">
          <a:xfrm>
            <a:off x="650406" y="4953708"/>
            <a:ext cx="4734266" cy="920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494" tIns="53747" rIns="107494" bIns="5374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ts val="1346"/>
              </a:spcBef>
              <a:defRPr/>
            </a:pPr>
            <a:r>
              <a:rPr lang="en-US" sz="2097"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Giáo</a:t>
            </a:r>
            <a:r>
              <a:rPr lang="en-US" sz="2097"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97"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viên</a:t>
            </a:r>
            <a:r>
              <a:rPr lang="en-US" sz="2097"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97"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thực</a:t>
            </a:r>
            <a:r>
              <a:rPr lang="en-US" sz="2097"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97"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hiện</a:t>
            </a:r>
            <a:r>
              <a:rPr lang="en-US" sz="2097"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97"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Nguyễn</a:t>
            </a:r>
            <a:r>
              <a:rPr lang="en-US" sz="2097"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97"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Thị</a:t>
            </a:r>
            <a:r>
              <a:rPr lang="en-US" sz="2097"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97"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Hương</a:t>
            </a:r>
            <a:endParaRPr lang="en-US" sz="2097"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a:p>
            <a:pPr algn="r" eaLnBrk="1" hangingPunct="1">
              <a:spcBef>
                <a:spcPts val="1346"/>
              </a:spcBef>
              <a:defRPr/>
            </a:pPr>
            <a:r>
              <a:rPr lang="en-US" sz="2097"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097"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3A1</a:t>
            </a:r>
          </a:p>
        </p:txBody>
      </p:sp>
      <p:sp>
        <p:nvSpPr>
          <p:cNvPr id="5" name="Text Box 14">
            <a:extLst>
              <a:ext uri="{FF2B5EF4-FFF2-40B4-BE49-F238E27FC236}">
                <a16:creationId xmlns:a16="http://schemas.microsoft.com/office/drawing/2014/main" id="{891AE500-4561-C6E7-4D52-3A4429CC62ED}"/>
              </a:ext>
            </a:extLst>
          </p:cNvPr>
          <p:cNvSpPr txBox="1">
            <a:spLocks noChangeArrowheads="1"/>
          </p:cNvSpPr>
          <p:nvPr/>
        </p:nvSpPr>
        <p:spPr bwMode="auto">
          <a:xfrm>
            <a:off x="844867" y="2532815"/>
            <a:ext cx="7983006" cy="1800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Đạo đức lớp 3</a:t>
            </a:r>
            <a:endParaRPr kumimoji="0" lang="en-US" sz="4400" b="1" i="0" u="sng"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endParaRPr>
          </a:p>
          <a:p>
            <a:pPr marL="0" marR="0" lvl="0" indent="0" algn="ctr" defTabSz="6858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Bài :</a:t>
            </a:r>
            <a:r>
              <a:rPr kumimoji="0" lang="vi-VN" sz="44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EM XỬ LÍ BẤT HÒA VỚI BẠN BÈ</a:t>
            </a:r>
            <a:endParaRPr kumimoji="0" lang="en-US" sz="2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spcBef>
                <a:spcPts val="0"/>
              </a:spcBef>
              <a:spcAft>
                <a:spcPts val="0"/>
              </a:spcAft>
              <a:buClrTx/>
              <a:buSzTx/>
              <a:buFontTx/>
              <a:buNone/>
              <a:tabLst/>
              <a:defRPr/>
            </a:pPr>
            <a:r>
              <a:rPr kumimoji="0" lang="en-US" sz="36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a:t>
            </a:r>
            <a:r>
              <a:rPr kumimoji="0" lang="en-US" sz="36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Tiết</a:t>
            </a:r>
            <a:r>
              <a:rPr kumimoji="0" lang="en-US" sz="36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1)</a:t>
            </a:r>
          </a:p>
        </p:txBody>
      </p:sp>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 y="-544"/>
            <a:ext cx="1305649" cy="1300426"/>
          </a:xfrm>
          <a:prstGeom prst="rect">
            <a:avLst/>
          </a:prstGeom>
        </p:spPr>
      </p:pic>
    </p:spTree>
    <p:extLst>
      <p:ext uri="{BB962C8B-B14F-4D97-AF65-F5344CB8AC3E}">
        <p14:creationId xmlns:p14="http://schemas.microsoft.com/office/powerpoint/2010/main" val="156060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5" y="46717"/>
            <a:ext cx="12143143" cy="68069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 y="-544"/>
            <a:ext cx="1305649" cy="1300426"/>
          </a:xfrm>
          <a:prstGeom prst="rect">
            <a:avLst/>
          </a:prstGeom>
        </p:spPr>
      </p:pic>
      <p:sp>
        <p:nvSpPr>
          <p:cNvPr id="2" name="Rectangle: Rounded Corners 1">
            <a:extLst>
              <a:ext uri="{FF2B5EF4-FFF2-40B4-BE49-F238E27FC236}">
                <a16:creationId xmlns:a16="http://schemas.microsoft.com/office/drawing/2014/main" id="{0CD85576-52A6-CC9F-6B53-152A51B2B6A9}"/>
              </a:ext>
            </a:extLst>
          </p:cNvPr>
          <p:cNvSpPr/>
          <p:nvPr/>
        </p:nvSpPr>
        <p:spPr>
          <a:xfrm>
            <a:off x="5873297" y="1502227"/>
            <a:ext cx="5537600" cy="3319155"/>
          </a:xfrm>
          <a:prstGeom prst="roundRect">
            <a:avLst/>
          </a:prstGeom>
          <a:solidFill>
            <a:srgbClr val="FFFF99"/>
          </a:solidFill>
          <a:ln>
            <a:solidFill>
              <a:srgbClr val="FF0066"/>
            </a:solidFill>
          </a:ln>
          <a:effectLst>
            <a:softEdge rad="31750"/>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4738" rtl="0" eaLnBrk="1" fontAlgn="auto" latinLnBrk="0" hangingPunct="1">
              <a:lnSpc>
                <a:spcPct val="100000"/>
              </a:lnSpc>
              <a:spcBef>
                <a:spcPts val="0"/>
              </a:spcBef>
              <a:spcAft>
                <a:spcPts val="0"/>
              </a:spcAft>
              <a:buClrTx/>
              <a:buSzTx/>
              <a:buFontTx/>
              <a:buNone/>
              <a:tabLst/>
              <a:defRPr/>
            </a:pPr>
            <a:r>
              <a:rPr kumimoji="0" lang="en-US" sz="3968"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Na xử lí bất hòa bằng cách kiềm chế cảm xúc tiêu cực (giận dữ), giữ bình tĩnh.</a:t>
            </a:r>
          </a:p>
        </p:txBody>
      </p:sp>
      <p:pic>
        <p:nvPicPr>
          <p:cNvPr id="4" name="Picture 3">
            <a:extLst>
              <a:ext uri="{FF2B5EF4-FFF2-40B4-BE49-F238E27FC236}">
                <a16:creationId xmlns:a16="http://schemas.microsoft.com/office/drawing/2014/main" id="{801ACC4D-5763-A996-3FD1-F4E9CCE424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103" y="1206975"/>
            <a:ext cx="5092194" cy="3730544"/>
          </a:xfrm>
          <a:prstGeom prst="rect">
            <a:avLst/>
          </a:prstGeom>
        </p:spPr>
      </p:pic>
    </p:spTree>
    <p:extLst>
      <p:ext uri="{BB962C8B-B14F-4D97-AF65-F5344CB8AC3E}">
        <p14:creationId xmlns:p14="http://schemas.microsoft.com/office/powerpoint/2010/main" val="15025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5" y="46717"/>
            <a:ext cx="12143143" cy="68069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 y="-544"/>
            <a:ext cx="1305649" cy="1300426"/>
          </a:xfrm>
          <a:prstGeom prst="rect">
            <a:avLst/>
          </a:prstGeom>
        </p:spPr>
      </p:pic>
      <p:sp>
        <p:nvSpPr>
          <p:cNvPr id="2" name="Rectangle: Rounded Corners 1">
            <a:extLst>
              <a:ext uri="{FF2B5EF4-FFF2-40B4-BE49-F238E27FC236}">
                <a16:creationId xmlns:a16="http://schemas.microsoft.com/office/drawing/2014/main" id="{264EB9DF-EAE1-4510-0700-6CB6B4B6219F}"/>
              </a:ext>
            </a:extLst>
          </p:cNvPr>
          <p:cNvSpPr/>
          <p:nvPr/>
        </p:nvSpPr>
        <p:spPr>
          <a:xfrm>
            <a:off x="4823791" y="3450184"/>
            <a:ext cx="5092194" cy="3319155"/>
          </a:xfrm>
          <a:prstGeom prst="roundRect">
            <a:avLst/>
          </a:prstGeom>
          <a:solidFill>
            <a:srgbClr val="FFFF99"/>
          </a:solidFill>
          <a:ln>
            <a:solidFill>
              <a:srgbClr val="FF0066"/>
            </a:solidFill>
          </a:ln>
          <a:effectLst>
            <a:softEdge rad="31750"/>
          </a:effectLst>
        </p:spPr>
        <p:style>
          <a:lnRef idx="0">
            <a:scrgbClr r="0" g="0" b="0"/>
          </a:lnRef>
          <a:fillRef idx="0">
            <a:scrgbClr r="0" g="0" b="0"/>
          </a:fillRef>
          <a:effectRef idx="0">
            <a:scrgbClr r="0" g="0" b="0"/>
          </a:effectRef>
          <a:fontRef idx="minor">
            <a:schemeClr val="lt1"/>
          </a:fontRef>
        </p:style>
        <p:txBody>
          <a:bodyPr rtlCol="0" anchor="ctr"/>
          <a:lstStyle/>
          <a:p>
            <a:pPr lvl="0" algn="ctr" defTabSz="604738"/>
            <a:r>
              <a:rPr lang="vi-VN" sz="3968" b="1" dirty="0">
                <a:solidFill>
                  <a:prstClr val="black"/>
                </a:solidFill>
                <a:latin typeface="Times New Roman" panose="02020603050405020304" pitchFamily="18" charset="0"/>
                <a:cs typeface="Times New Roman" panose="02020603050405020304" pitchFamily="18" charset="0"/>
              </a:rPr>
              <a:t>Na xử lí bất hòa bằng việc yêu cầu sự bổ trợ của người lớn</a:t>
            </a:r>
            <a:endParaRPr lang="en-US" sz="3968" b="1" dirty="0">
              <a:solidFill>
                <a:prstClr val="black"/>
              </a:solidFill>
              <a:latin typeface="Times New Roman" panose="02020603050405020304" pitchFamily="18" charset="0"/>
              <a:cs typeface="Times New Roman" panose="02020603050405020304" pitchFamily="18" charset="0"/>
            </a:endParaRPr>
          </a:p>
          <a:p>
            <a:pPr lvl="0" algn="ctr" defTabSz="604738"/>
            <a:r>
              <a:rPr lang="vi-VN" sz="3968" b="1" dirty="0">
                <a:solidFill>
                  <a:prstClr val="black"/>
                </a:solidFill>
                <a:latin typeface="Times New Roman" panose="02020603050405020304" pitchFamily="18" charset="0"/>
                <a:cs typeface="Times New Roman" panose="02020603050405020304" pitchFamily="18" charset="0"/>
              </a:rPr>
              <a:t> (Cô giáo)</a:t>
            </a:r>
          </a:p>
        </p:txBody>
      </p:sp>
      <p:pic>
        <p:nvPicPr>
          <p:cNvPr id="4" name="Picture 3">
            <a:extLst>
              <a:ext uri="{FF2B5EF4-FFF2-40B4-BE49-F238E27FC236}">
                <a16:creationId xmlns:a16="http://schemas.microsoft.com/office/drawing/2014/main" id="{D74E9AF1-3DDF-E607-FEA0-75E101250B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118" y="913237"/>
            <a:ext cx="5028972" cy="3639789"/>
          </a:xfrm>
          <a:prstGeom prst="rect">
            <a:avLst/>
          </a:prstGeom>
        </p:spPr>
      </p:pic>
    </p:spTree>
    <p:extLst>
      <p:ext uri="{BB962C8B-B14F-4D97-AF65-F5344CB8AC3E}">
        <p14:creationId xmlns:p14="http://schemas.microsoft.com/office/powerpoint/2010/main" val="331218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5" y="46717"/>
            <a:ext cx="12143143" cy="68069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 y="-544"/>
            <a:ext cx="1305649" cy="1300426"/>
          </a:xfrm>
          <a:prstGeom prst="rect">
            <a:avLst/>
          </a:prstGeom>
        </p:spPr>
      </p:pic>
      <p:sp>
        <p:nvSpPr>
          <p:cNvPr id="2" name="Rectangle: Rounded Corners 1">
            <a:extLst>
              <a:ext uri="{FF2B5EF4-FFF2-40B4-BE49-F238E27FC236}">
                <a16:creationId xmlns:a16="http://schemas.microsoft.com/office/drawing/2014/main" id="{94A14B50-FC2A-E1E0-D52A-B0D15C0F4FBF}"/>
              </a:ext>
            </a:extLst>
          </p:cNvPr>
          <p:cNvSpPr/>
          <p:nvPr/>
        </p:nvSpPr>
        <p:spPr>
          <a:xfrm>
            <a:off x="3567689" y="3398930"/>
            <a:ext cx="5092194" cy="3319155"/>
          </a:xfrm>
          <a:prstGeom prst="roundRect">
            <a:avLst/>
          </a:prstGeom>
          <a:solidFill>
            <a:srgbClr val="FFFF99"/>
          </a:solidFill>
          <a:ln>
            <a:solidFill>
              <a:srgbClr val="FF0066"/>
            </a:solidFill>
          </a:ln>
          <a:effectLst>
            <a:softEdge rad="31750"/>
          </a:effectLst>
        </p:spPr>
        <p:style>
          <a:lnRef idx="0">
            <a:scrgbClr r="0" g="0" b="0"/>
          </a:lnRef>
          <a:fillRef idx="0">
            <a:scrgbClr r="0" g="0" b="0"/>
          </a:fillRef>
          <a:effectRef idx="0">
            <a:scrgbClr r="0" g="0" b="0"/>
          </a:effectRef>
          <a:fontRef idx="minor">
            <a:schemeClr val="lt1"/>
          </a:fontRef>
        </p:style>
        <p:txBody>
          <a:bodyPr rtlCol="0" anchor="ctr"/>
          <a:lstStyle/>
          <a:p>
            <a:pPr lvl="0" algn="ctr" defTabSz="604738"/>
            <a:r>
              <a:rPr lang="vi-VN" sz="3968" b="1" dirty="0">
                <a:solidFill>
                  <a:prstClr val="black"/>
                </a:solidFill>
                <a:latin typeface="Times New Roman" panose="02020603050405020304" pitchFamily="18" charset="0"/>
                <a:cs typeface="Times New Roman" panose="02020603050405020304" pitchFamily="18" charset="0"/>
              </a:rPr>
              <a:t>Na xử lí bất hòa bằng cách giải thích, nói chuyện rõ ràng với bạn. </a:t>
            </a:r>
            <a:endParaRPr kumimoji="0" lang="vi-VN" sz="3968"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A3CEA5F-65A5-826E-F85D-414689844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326" y="599761"/>
            <a:ext cx="5807969" cy="3205871"/>
          </a:xfrm>
          <a:prstGeom prst="rect">
            <a:avLst/>
          </a:prstGeom>
        </p:spPr>
      </p:pic>
    </p:spTree>
    <p:extLst>
      <p:ext uri="{BB962C8B-B14F-4D97-AF65-F5344CB8AC3E}">
        <p14:creationId xmlns:p14="http://schemas.microsoft.com/office/powerpoint/2010/main" val="205580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532"/>
            <a:ext cx="12143143" cy="68069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 y="-544"/>
            <a:ext cx="1305649" cy="1300426"/>
          </a:xfrm>
          <a:prstGeom prst="rect">
            <a:avLst/>
          </a:prstGeom>
        </p:spPr>
      </p:pic>
      <p:sp>
        <p:nvSpPr>
          <p:cNvPr id="2" name="Rectangle: Rounded Corners 1">
            <a:extLst>
              <a:ext uri="{FF2B5EF4-FFF2-40B4-BE49-F238E27FC236}">
                <a16:creationId xmlns:a16="http://schemas.microsoft.com/office/drawing/2014/main" id="{B9F6E44B-F090-3BC1-639F-B592FB09E14B}"/>
              </a:ext>
            </a:extLst>
          </p:cNvPr>
          <p:cNvSpPr/>
          <p:nvPr/>
        </p:nvSpPr>
        <p:spPr>
          <a:xfrm>
            <a:off x="5619871" y="2344600"/>
            <a:ext cx="4744190" cy="3319155"/>
          </a:xfrm>
          <a:prstGeom prst="roundRect">
            <a:avLst/>
          </a:prstGeom>
          <a:solidFill>
            <a:srgbClr val="FFFF99"/>
          </a:solidFill>
          <a:ln>
            <a:solidFill>
              <a:srgbClr val="FF0066"/>
            </a:solidFill>
          </a:ln>
          <a:effectLst>
            <a:softEdge rad="31750"/>
          </a:effectLst>
        </p:spPr>
        <p:style>
          <a:lnRef idx="0">
            <a:scrgbClr r="0" g="0" b="0"/>
          </a:lnRef>
          <a:fillRef idx="0">
            <a:scrgbClr r="0" g="0" b="0"/>
          </a:fillRef>
          <a:effectRef idx="0">
            <a:scrgbClr r="0" g="0" b="0"/>
          </a:effectRef>
          <a:fontRef idx="minor">
            <a:schemeClr val="lt1"/>
          </a:fontRef>
        </p:style>
        <p:txBody>
          <a:bodyPr rtlCol="0" anchor="ctr"/>
          <a:lstStyle/>
          <a:p>
            <a:pPr lvl="0" algn="ctr" defTabSz="604738"/>
            <a:r>
              <a:rPr lang="vi-VN" sz="3968" b="1" dirty="0">
                <a:solidFill>
                  <a:prstClr val="black"/>
                </a:solidFill>
                <a:latin typeface="Times New Roman" panose="02020603050405020304" pitchFamily="18" charset="0"/>
                <a:cs typeface="Times New Roman" panose="02020603050405020304" pitchFamily="18" charset="0"/>
              </a:rPr>
              <a:t> Na xử lí bất hòa bằng cách xin lỗi bạn (nếu bản thân là người có lỗi).</a:t>
            </a:r>
            <a:endParaRPr kumimoji="0" lang="vi-VN" sz="3968"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CA71CDC-BD40-BAD8-2435-2FFC331FC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551" y="682478"/>
            <a:ext cx="5434601" cy="4245782"/>
          </a:xfrm>
          <a:prstGeom prst="rect">
            <a:avLst/>
          </a:prstGeom>
        </p:spPr>
      </p:pic>
    </p:spTree>
    <p:extLst>
      <p:ext uri="{BB962C8B-B14F-4D97-AF65-F5344CB8AC3E}">
        <p14:creationId xmlns:p14="http://schemas.microsoft.com/office/powerpoint/2010/main" val="130092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5" y="46717"/>
            <a:ext cx="12143143" cy="68069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 y="-544"/>
            <a:ext cx="1305649" cy="1300426"/>
          </a:xfrm>
          <a:prstGeom prst="rect">
            <a:avLst/>
          </a:prstGeom>
        </p:spPr>
      </p:pic>
      <p:pic>
        <p:nvPicPr>
          <p:cNvPr id="2" name="Picture 1" descr="A picture containing toy, doll&#10;&#10;Description automatically generated">
            <a:extLst>
              <a:ext uri="{FF2B5EF4-FFF2-40B4-BE49-F238E27FC236}">
                <a16:creationId xmlns:a16="http://schemas.microsoft.com/office/drawing/2014/main" id="{62B6F48A-60AE-7CAB-7DD6-8DFF720455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05258" y="2379223"/>
            <a:ext cx="2493579" cy="3873522"/>
          </a:xfrm>
          <a:prstGeom prst="rect">
            <a:avLst/>
          </a:prstGeom>
        </p:spPr>
      </p:pic>
      <p:grpSp>
        <p:nvGrpSpPr>
          <p:cNvPr id="4" name="Group 3">
            <a:extLst>
              <a:ext uri="{FF2B5EF4-FFF2-40B4-BE49-F238E27FC236}">
                <a16:creationId xmlns:a16="http://schemas.microsoft.com/office/drawing/2014/main" id="{8BEAE787-8658-7EBE-7C88-572DEAF802C9}"/>
              </a:ext>
            </a:extLst>
          </p:cNvPr>
          <p:cNvGrpSpPr/>
          <p:nvPr/>
        </p:nvGrpSpPr>
        <p:grpSpPr>
          <a:xfrm>
            <a:off x="2578820" y="842381"/>
            <a:ext cx="7390437" cy="4069951"/>
            <a:chOff x="2546175" y="768211"/>
            <a:chExt cx="4503301" cy="2623665"/>
          </a:xfrm>
        </p:grpSpPr>
        <p:pic>
          <p:nvPicPr>
            <p:cNvPr id="5" name="Picture 4" descr="Icon&#10;&#10;Description automatically generated">
              <a:extLst>
                <a:ext uri="{FF2B5EF4-FFF2-40B4-BE49-F238E27FC236}">
                  <a16:creationId xmlns:a16="http://schemas.microsoft.com/office/drawing/2014/main" id="{D678722B-2819-5367-EBD9-5D1007A83C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546175" y="768211"/>
              <a:ext cx="4503301" cy="2623665"/>
            </a:xfrm>
            <a:prstGeom prst="rect">
              <a:avLst/>
            </a:prstGeom>
          </p:spPr>
        </p:pic>
        <p:sp>
          <p:nvSpPr>
            <p:cNvPr id="6" name="TextBox 5">
              <a:extLst>
                <a:ext uri="{FF2B5EF4-FFF2-40B4-BE49-F238E27FC236}">
                  <a16:creationId xmlns:a16="http://schemas.microsoft.com/office/drawing/2014/main" id="{1F5530DA-D38F-3A48-7244-09C67C8B359C}"/>
                </a:ext>
              </a:extLst>
            </p:cNvPr>
            <p:cNvSpPr txBox="1"/>
            <p:nvPr/>
          </p:nvSpPr>
          <p:spPr>
            <a:xfrm>
              <a:off x="3046582" y="1233263"/>
              <a:ext cx="3502487" cy="846780"/>
            </a:xfrm>
            <a:prstGeom prst="rect">
              <a:avLst/>
            </a:prstGeom>
            <a:noFill/>
          </p:spPr>
          <p:txBody>
            <a:bodyPr wrap="square" rtlCol="0">
              <a:spAutoFit/>
            </a:bodyPr>
            <a:lstStyle/>
            <a:p>
              <a:pPr algn="ctr" defTabSz="604738"/>
              <a:r>
                <a:rPr lang="en-US" sz="4000" b="1">
                  <a:solidFill>
                    <a:srgbClr val="FF0000"/>
                  </a:solidFill>
                  <a:latin typeface="Times New Roman" panose="02020603050405020304" pitchFamily="18" charset="0"/>
                  <a:cs typeface="Times New Roman" panose="02020603050405020304" pitchFamily="18" charset="0"/>
                </a:rPr>
                <a:t>Kể thêm các cách xử lí bất hoà với bạn bè.</a:t>
              </a:r>
              <a:endParaRPr lang="en-US" sz="4000" b="1"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20561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5" y="46717"/>
            <a:ext cx="12143143" cy="68069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 y="-544"/>
            <a:ext cx="1305649" cy="1300426"/>
          </a:xfrm>
          <a:prstGeom prst="rect">
            <a:avLst/>
          </a:prstGeom>
        </p:spPr>
      </p:pic>
      <p:sp>
        <p:nvSpPr>
          <p:cNvPr id="4" name="Rectangle: Rounded Corners 3">
            <a:extLst>
              <a:ext uri="{FF2B5EF4-FFF2-40B4-BE49-F238E27FC236}">
                <a16:creationId xmlns:a16="http://schemas.microsoft.com/office/drawing/2014/main" id="{AF49CD7C-5835-8D13-6A60-094CB33EDB4B}"/>
              </a:ext>
            </a:extLst>
          </p:cNvPr>
          <p:cNvSpPr/>
          <p:nvPr/>
        </p:nvSpPr>
        <p:spPr>
          <a:xfrm>
            <a:off x="467867" y="1263303"/>
            <a:ext cx="9779375" cy="4331394"/>
          </a:xfrm>
          <a:prstGeom prst="roundRect">
            <a:avLst/>
          </a:prstGeom>
          <a:solidFill>
            <a:srgbClr val="FFFF99"/>
          </a:solidFill>
          <a:ln>
            <a:solidFill>
              <a:srgbClr val="FF0066"/>
            </a:solidFill>
          </a:ln>
          <a:effectLst>
            <a:softEdge rad="31750"/>
          </a:effectLst>
        </p:spPr>
        <p:style>
          <a:lnRef idx="0">
            <a:scrgbClr r="0" g="0" b="0"/>
          </a:lnRef>
          <a:fillRef idx="0">
            <a:scrgbClr r="0" g="0" b="0"/>
          </a:fillRef>
          <a:effectRef idx="0">
            <a:scrgbClr r="0" g="0" b="0"/>
          </a:effectRef>
          <a:fontRef idx="minor">
            <a:schemeClr val="lt1"/>
          </a:fontRef>
        </p:style>
        <p:txBody>
          <a:bodyPr rtlCol="0" anchor="ctr"/>
          <a:lstStyle/>
          <a:p>
            <a:pPr lvl="0" algn="just" defTabSz="604738"/>
            <a:r>
              <a:rPr lang="vi-VN" sz="4000" b="1" dirty="0">
                <a:solidFill>
                  <a:prstClr val="black"/>
                </a:solidFill>
                <a:latin typeface="Times New Roman" panose="02020603050405020304" pitchFamily="18" charset="0"/>
                <a:cs typeface="Times New Roman" panose="02020603050405020304" pitchFamily="18" charset="0"/>
              </a:rPr>
              <a:t>Một số cách khác để xử lí bất hoà : </a:t>
            </a:r>
            <a:endParaRPr lang="en-US" sz="4000" b="1" dirty="0">
              <a:solidFill>
                <a:prstClr val="black"/>
              </a:solidFill>
              <a:latin typeface="Times New Roman" panose="02020603050405020304" pitchFamily="18" charset="0"/>
              <a:cs typeface="Times New Roman" panose="02020603050405020304" pitchFamily="18" charset="0"/>
            </a:endParaRPr>
          </a:p>
          <a:p>
            <a:pPr lvl="0" algn="just" defTabSz="604738"/>
            <a:r>
              <a:rPr lang="en-US" sz="3600" b="1" dirty="0">
                <a:solidFill>
                  <a:srgbClr val="FF0000"/>
                </a:solidFill>
                <a:latin typeface="Times New Roman" panose="02020603050405020304" pitchFamily="18" charset="0"/>
                <a:cs typeface="Times New Roman" panose="02020603050405020304" pitchFamily="18" charset="0"/>
              </a:rPr>
              <a:t>- M</a:t>
            </a:r>
            <a:r>
              <a:rPr lang="vi-VN" sz="3600" b="1" dirty="0">
                <a:solidFill>
                  <a:srgbClr val="FF0000"/>
                </a:solidFill>
                <a:latin typeface="Times New Roman" panose="02020603050405020304" pitchFamily="18" charset="0"/>
                <a:cs typeface="Times New Roman" panose="02020603050405020304" pitchFamily="18" charset="0"/>
              </a:rPr>
              <a:t>ua đền cho bạn đồ bị mình làm hỏng</a:t>
            </a:r>
            <a:r>
              <a:rPr lang="en-US" sz="3600" b="1" dirty="0">
                <a:solidFill>
                  <a:srgbClr val="FF0000"/>
                </a:solidFill>
                <a:latin typeface="Times New Roman" panose="02020603050405020304" pitchFamily="18" charset="0"/>
                <a:cs typeface="Times New Roman" panose="02020603050405020304" pitchFamily="18" charset="0"/>
              </a:rPr>
              <a:t>.</a:t>
            </a:r>
          </a:p>
          <a:p>
            <a:pPr lvl="0" algn="just" defTabSz="604738"/>
            <a:r>
              <a:rPr lang="en-US" sz="3600" b="1" dirty="0">
                <a:solidFill>
                  <a:srgbClr val="FF0000"/>
                </a:solidFill>
                <a:latin typeface="Times New Roman" panose="02020603050405020304" pitchFamily="18" charset="0"/>
                <a:cs typeface="Times New Roman" panose="02020603050405020304" pitchFamily="18" charset="0"/>
              </a:rPr>
              <a:t>- N</a:t>
            </a:r>
            <a:r>
              <a:rPr lang="vi-VN" sz="3600" b="1" dirty="0">
                <a:solidFill>
                  <a:srgbClr val="FF0000"/>
                </a:solidFill>
                <a:latin typeface="Times New Roman" panose="02020603050405020304" pitchFamily="18" charset="0"/>
                <a:cs typeface="Times New Roman" panose="02020603050405020304" pitchFamily="18" charset="0"/>
              </a:rPr>
              <a:t>hờ bạn bè giúp đỡ</a:t>
            </a:r>
            <a:r>
              <a:rPr lang="en-US" sz="3600" b="1" dirty="0">
                <a:solidFill>
                  <a:srgbClr val="FF0000"/>
                </a:solidFill>
                <a:latin typeface="Times New Roman" panose="02020603050405020304" pitchFamily="18" charset="0"/>
                <a:cs typeface="Times New Roman" panose="02020603050405020304" pitchFamily="18" charset="0"/>
              </a:rPr>
              <a:t>.</a:t>
            </a:r>
          </a:p>
          <a:p>
            <a:pPr lvl="0" algn="just" defTabSz="604738"/>
            <a:r>
              <a:rPr lang="en-US" sz="3600" b="1" dirty="0">
                <a:solidFill>
                  <a:srgbClr val="FF0000"/>
                </a:solidFill>
                <a:latin typeface="Times New Roman" panose="02020603050405020304" pitchFamily="18" charset="0"/>
                <a:cs typeface="Times New Roman" panose="02020603050405020304" pitchFamily="18" charset="0"/>
              </a:rPr>
              <a:t>- N</a:t>
            </a:r>
            <a:r>
              <a:rPr lang="vi-VN" sz="3600" b="1" dirty="0">
                <a:solidFill>
                  <a:srgbClr val="FF0000"/>
                </a:solidFill>
                <a:latin typeface="Times New Roman" panose="02020603050405020304" pitchFamily="18" charset="0"/>
                <a:cs typeface="Times New Roman" panose="02020603050405020304" pitchFamily="18" charset="0"/>
              </a:rPr>
              <a:t>hường nhịn đối phương chờ cho họ hết giận rồi mình giải thích chỉ ra điểm sai của họ. </a:t>
            </a:r>
            <a:endParaRPr lang="en-US" sz="3600" b="1" dirty="0">
              <a:solidFill>
                <a:srgbClr val="FF0000"/>
              </a:solidFill>
              <a:latin typeface="Times New Roman" panose="02020603050405020304" pitchFamily="18" charset="0"/>
              <a:cs typeface="Times New Roman" panose="02020603050405020304" pitchFamily="18" charset="0"/>
            </a:endParaRPr>
          </a:p>
          <a:p>
            <a:pPr lvl="0" algn="just" defTabSz="604738"/>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Khi anh em trong gia đình bất hòa thì nhờ đến sự giúp đỡ của ông bà, bố mẹ.</a:t>
            </a:r>
          </a:p>
        </p:txBody>
      </p:sp>
    </p:spTree>
    <p:extLst>
      <p:ext uri="{BB962C8B-B14F-4D97-AF65-F5344CB8AC3E}">
        <p14:creationId xmlns:p14="http://schemas.microsoft.com/office/powerpoint/2010/main" val="35471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5" y="46717"/>
            <a:ext cx="12143143" cy="68069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 y="-544"/>
            <a:ext cx="1305649" cy="1300426"/>
          </a:xfrm>
          <a:prstGeom prst="rect">
            <a:avLst/>
          </a:prstGeom>
        </p:spPr>
      </p:pic>
      <p:pic>
        <p:nvPicPr>
          <p:cNvPr id="2" name="Picture 1" descr="A picture containing toy, doll&#10;&#10;Description automatically generated">
            <a:extLst>
              <a:ext uri="{FF2B5EF4-FFF2-40B4-BE49-F238E27FC236}">
                <a16:creationId xmlns:a16="http://schemas.microsoft.com/office/drawing/2014/main" id="{8833E455-B341-4357-40CA-E879747149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765" y="2202134"/>
            <a:ext cx="3001289" cy="4128415"/>
          </a:xfrm>
          <a:prstGeom prst="rect">
            <a:avLst/>
          </a:prstGeom>
        </p:spPr>
      </p:pic>
      <p:sp>
        <p:nvSpPr>
          <p:cNvPr id="4" name="TextBox 3">
            <a:extLst>
              <a:ext uri="{FF2B5EF4-FFF2-40B4-BE49-F238E27FC236}">
                <a16:creationId xmlns:a16="http://schemas.microsoft.com/office/drawing/2014/main" id="{F36DE7A7-5DEA-E348-22A9-5B50E163BD8A}"/>
              </a:ext>
            </a:extLst>
          </p:cNvPr>
          <p:cNvSpPr txBox="1"/>
          <p:nvPr/>
        </p:nvSpPr>
        <p:spPr>
          <a:xfrm>
            <a:off x="3119547" y="436602"/>
            <a:ext cx="6402140" cy="5016758"/>
          </a:xfrm>
          <a:prstGeom prst="rect">
            <a:avLst/>
          </a:prstGeom>
          <a:noFill/>
        </p:spPr>
        <p:txBody>
          <a:bodyPr wrap="square" rtlCol="0">
            <a:spAutoFit/>
          </a:bodyPr>
          <a:lstStyle/>
          <a:p>
            <a:pPr algn="just" defTabSz="604738"/>
            <a:r>
              <a:rPr lang="vi-VN" sz="3200" b="1" dirty="0">
                <a:latin typeface="Times New Roman" panose="02020603050405020304" pitchFamily="18" charset="0"/>
                <a:cs typeface="Times New Roman" panose="02020603050405020304" pitchFamily="18" charset="0"/>
              </a:rPr>
              <a:t>Khi chúng ta bất hòa với bạn bè chúng ta nên xử lí bằng kiềm chế những cảm xúc tiêu cực, giữ bình tĩnh, yêu cầu sự hỗ trợ từ người lớn, giải thích và nói chuyện rõ ràng,</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xin lỗi nếu bản thân là người có lỗi. Nhường nhịn đối phương chờ cho họ hết giận rồi mình giải thích chỉ ra điểm sai của họ, tuyệt đối không  được nóng giận.</a:t>
            </a:r>
          </a:p>
        </p:txBody>
      </p:sp>
    </p:spTree>
    <p:extLst>
      <p:ext uri="{BB962C8B-B14F-4D97-AF65-F5344CB8AC3E}">
        <p14:creationId xmlns:p14="http://schemas.microsoft.com/office/powerpoint/2010/main" val="3391808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A64ADB-9A55-BA25-BAEA-62C617A586D3}"/>
              </a:ext>
            </a:extLst>
          </p:cNvPr>
          <p:cNvSpPr txBox="1"/>
          <p:nvPr/>
        </p:nvSpPr>
        <p:spPr>
          <a:xfrm>
            <a:off x="4214563" y="1480479"/>
            <a:ext cx="4882941" cy="1107996"/>
          </a:xfrm>
          <a:prstGeom prst="rect">
            <a:avLst/>
          </a:prstGeom>
          <a:noFill/>
        </p:spPr>
        <p:txBody>
          <a:bodyPr wrap="square" rtlCol="0">
            <a:spAutoFit/>
          </a:bodyPr>
          <a:lstStyle/>
          <a:p>
            <a:pPr marL="0" marR="0" lvl="0" indent="0" algn="ctr" defTabSz="604738"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Hoạt</a:t>
            </a: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động 2</a:t>
            </a:r>
          </a:p>
        </p:txBody>
      </p:sp>
    </p:spTree>
    <p:extLst>
      <p:ext uri="{BB962C8B-B14F-4D97-AF65-F5344CB8AC3E}">
        <p14:creationId xmlns:p14="http://schemas.microsoft.com/office/powerpoint/2010/main" val="2248767472"/>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5" y="46717"/>
            <a:ext cx="12143143" cy="68069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 y="-544"/>
            <a:ext cx="1305649" cy="1300426"/>
          </a:xfrm>
          <a:prstGeom prst="rect">
            <a:avLst/>
          </a:prstGeom>
        </p:spPr>
      </p:pic>
      <p:sp>
        <p:nvSpPr>
          <p:cNvPr id="2" name="Rectangle: Diagonal Corners Rounded 1">
            <a:extLst>
              <a:ext uri="{FF2B5EF4-FFF2-40B4-BE49-F238E27FC236}">
                <a16:creationId xmlns:a16="http://schemas.microsoft.com/office/drawing/2014/main" id="{EEC9DCC8-BC41-5044-A8E6-50CC02F9F9E3}"/>
              </a:ext>
            </a:extLst>
          </p:cNvPr>
          <p:cNvSpPr/>
          <p:nvPr/>
        </p:nvSpPr>
        <p:spPr>
          <a:xfrm>
            <a:off x="425075" y="1144678"/>
            <a:ext cx="11066487" cy="5339249"/>
          </a:xfrm>
          <a:custGeom>
            <a:avLst/>
            <a:gdLst>
              <a:gd name="connsiteX0" fmla="*/ 889893 w 11066487"/>
              <a:gd name="connsiteY0" fmla="*/ 0 h 5339249"/>
              <a:gd name="connsiteX1" fmla="*/ 11066487 w 11066487"/>
              <a:gd name="connsiteY1" fmla="*/ 0 h 5339249"/>
              <a:gd name="connsiteX2" fmla="*/ 11066487 w 11066487"/>
              <a:gd name="connsiteY2" fmla="*/ 0 h 5339249"/>
              <a:gd name="connsiteX3" fmla="*/ 11066487 w 11066487"/>
              <a:gd name="connsiteY3" fmla="*/ 4449356 h 5339249"/>
              <a:gd name="connsiteX4" fmla="*/ 10176594 w 11066487"/>
              <a:gd name="connsiteY4" fmla="*/ 5339249 h 5339249"/>
              <a:gd name="connsiteX5" fmla="*/ 0 w 11066487"/>
              <a:gd name="connsiteY5" fmla="*/ 5339249 h 5339249"/>
              <a:gd name="connsiteX6" fmla="*/ 0 w 11066487"/>
              <a:gd name="connsiteY6" fmla="*/ 5339249 h 5339249"/>
              <a:gd name="connsiteX7" fmla="*/ 0 w 11066487"/>
              <a:gd name="connsiteY7" fmla="*/ 889893 h 5339249"/>
              <a:gd name="connsiteX8" fmla="*/ 889893 w 11066487"/>
              <a:gd name="connsiteY8" fmla="*/ 0 h 533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6487" h="5339249" fill="none" extrusionOk="0">
                <a:moveTo>
                  <a:pt x="889893" y="0"/>
                </a:moveTo>
                <a:cubicBezTo>
                  <a:pt x="4023211" y="82451"/>
                  <a:pt x="9754712" y="139562"/>
                  <a:pt x="11066487" y="0"/>
                </a:cubicBezTo>
                <a:lnTo>
                  <a:pt x="11066487" y="0"/>
                </a:lnTo>
                <a:cubicBezTo>
                  <a:pt x="11105885" y="1415536"/>
                  <a:pt x="11203816" y="2419332"/>
                  <a:pt x="11066487" y="4449356"/>
                </a:cubicBezTo>
                <a:cubicBezTo>
                  <a:pt x="11134048" y="4986111"/>
                  <a:pt x="10647683" y="5350665"/>
                  <a:pt x="10176594" y="5339249"/>
                </a:cubicBezTo>
                <a:cubicBezTo>
                  <a:pt x="6646094" y="5438524"/>
                  <a:pt x="2896113" y="5379874"/>
                  <a:pt x="0" y="5339249"/>
                </a:cubicBezTo>
                <a:lnTo>
                  <a:pt x="0" y="5339249"/>
                </a:lnTo>
                <a:cubicBezTo>
                  <a:pt x="53277" y="4423974"/>
                  <a:pt x="132964" y="1714105"/>
                  <a:pt x="0" y="889893"/>
                </a:cubicBezTo>
                <a:cubicBezTo>
                  <a:pt x="6203" y="325850"/>
                  <a:pt x="385926" y="-8793"/>
                  <a:pt x="889893" y="0"/>
                </a:cubicBezTo>
                <a:close/>
              </a:path>
              <a:path w="11066487" h="5339249" stroke="0" extrusionOk="0">
                <a:moveTo>
                  <a:pt x="889893" y="0"/>
                </a:moveTo>
                <a:cubicBezTo>
                  <a:pt x="2998820" y="8806"/>
                  <a:pt x="6972522" y="4667"/>
                  <a:pt x="11066487" y="0"/>
                </a:cubicBezTo>
                <a:lnTo>
                  <a:pt x="11066487" y="0"/>
                </a:lnTo>
                <a:cubicBezTo>
                  <a:pt x="10926709" y="2186319"/>
                  <a:pt x="10901919" y="3284549"/>
                  <a:pt x="11066487" y="4449356"/>
                </a:cubicBezTo>
                <a:cubicBezTo>
                  <a:pt x="11083256" y="4931119"/>
                  <a:pt x="10720835" y="5286844"/>
                  <a:pt x="10176594" y="5339249"/>
                </a:cubicBezTo>
                <a:cubicBezTo>
                  <a:pt x="6575876" y="5317198"/>
                  <a:pt x="3091043" y="5235700"/>
                  <a:pt x="0" y="5339249"/>
                </a:cubicBezTo>
                <a:lnTo>
                  <a:pt x="0" y="5339249"/>
                </a:lnTo>
                <a:cubicBezTo>
                  <a:pt x="-118871" y="3249830"/>
                  <a:pt x="77411" y="1589966"/>
                  <a:pt x="0" y="889893"/>
                </a:cubicBezTo>
                <a:cubicBezTo>
                  <a:pt x="-35628" y="382028"/>
                  <a:pt x="347817" y="46402"/>
                  <a:pt x="889893" y="0"/>
                </a:cubicBezTo>
                <a:close/>
              </a:path>
            </a:pathLst>
          </a:custGeom>
          <a:solidFill>
            <a:schemeClr val="bg1">
              <a:alpha val="50000"/>
            </a:schemeClr>
          </a:solidFill>
          <a:ln w="12700">
            <a:solidFill>
              <a:schemeClr val="tx1"/>
            </a:solidFill>
            <a:prstDash val="dashDot"/>
            <a:extLst>
              <a:ext uri="{C807C97D-BFC1-408E-A445-0C87EB9F89A2}">
                <ask:lineSketchStyleProps xmlns:ask="http://schemas.microsoft.com/office/drawing/2018/sketchyshapes" sd="4100055151">
                  <a:prstGeom prst="round2DiagRect">
                    <a:avLst/>
                  </a:prstGeom>
                  <ask:type>
                    <ask:lineSketchCurve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604738" rtl="0" eaLnBrk="1" fontAlgn="auto" latinLnBrk="0" hangingPunct="1">
              <a:lnSpc>
                <a:spcPct val="100000"/>
              </a:lnSpc>
              <a:spcBef>
                <a:spcPts val="0"/>
              </a:spcBef>
              <a:spcAft>
                <a:spcPts val="0"/>
              </a:spcAft>
              <a:buClrTx/>
              <a:buSzTx/>
              <a:buFontTx/>
              <a:buNone/>
              <a:tabLst/>
              <a:defRPr/>
            </a:pPr>
            <a:endParaRPr kumimoji="0" lang="en-US" sz="3704"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CBC44678-C94C-825E-248F-E68D85DAB928}"/>
              </a:ext>
            </a:extLst>
          </p:cNvPr>
          <p:cNvSpPr/>
          <p:nvPr/>
        </p:nvSpPr>
        <p:spPr>
          <a:xfrm>
            <a:off x="1745679" y="241378"/>
            <a:ext cx="7615333" cy="1266788"/>
          </a:xfrm>
          <a:prstGeom prst="roundRect">
            <a:avLst/>
          </a:prstGeom>
          <a:solidFill>
            <a:srgbClr val="FFFF99"/>
          </a:solidFill>
          <a:ln>
            <a:noFill/>
          </a:ln>
          <a:effectLst>
            <a:softEdge rad="31750"/>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4738" rtl="0" eaLnBrk="1" fontAlgn="auto" latinLnBrk="0" hangingPunct="1">
              <a:lnSpc>
                <a:spcPct val="100000"/>
              </a:lnSpc>
              <a:spcBef>
                <a:spcPts val="0"/>
              </a:spcBef>
              <a:spcAft>
                <a:spcPts val="0"/>
              </a:spcAft>
              <a:buClrTx/>
              <a:buSzTx/>
              <a:buFontTx/>
              <a:buNone/>
              <a:tabLst/>
              <a:defRPr/>
            </a:pPr>
            <a:r>
              <a:rPr kumimoji="0" lang="vi-VN" sz="3968"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2. Quan sát tranh và nêu các bước xử lí bất hoà với bạn bè</a:t>
            </a:r>
            <a:endParaRPr kumimoji="0" lang="en-US" sz="3968"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2F332BE-BBA4-6C82-3BB0-849E802004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075" y="2289565"/>
            <a:ext cx="3501022" cy="3366368"/>
          </a:xfrm>
          <a:prstGeom prst="rect">
            <a:avLst/>
          </a:prstGeom>
        </p:spPr>
      </p:pic>
      <p:pic>
        <p:nvPicPr>
          <p:cNvPr id="6" name="Picture 5">
            <a:extLst>
              <a:ext uri="{FF2B5EF4-FFF2-40B4-BE49-F238E27FC236}">
                <a16:creationId xmlns:a16="http://schemas.microsoft.com/office/drawing/2014/main" id="{15FB4DCD-0B17-FF30-722E-A9193C65F7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9025" y="1673754"/>
            <a:ext cx="3258585" cy="4039568"/>
          </a:xfrm>
          <a:prstGeom prst="rect">
            <a:avLst/>
          </a:prstGeom>
        </p:spPr>
      </p:pic>
      <p:pic>
        <p:nvPicPr>
          <p:cNvPr id="7" name="Picture 6">
            <a:extLst>
              <a:ext uri="{FF2B5EF4-FFF2-40B4-BE49-F238E27FC236}">
                <a16:creationId xmlns:a16="http://schemas.microsoft.com/office/drawing/2014/main" id="{3674B33A-9598-65F5-16DF-41E640A83F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2951" y="2111412"/>
            <a:ext cx="3018750" cy="3544521"/>
          </a:xfrm>
          <a:prstGeom prst="rect">
            <a:avLst/>
          </a:prstGeom>
        </p:spPr>
      </p:pic>
    </p:spTree>
    <p:extLst>
      <p:ext uri="{BB962C8B-B14F-4D97-AF65-F5344CB8AC3E}">
        <p14:creationId xmlns:p14="http://schemas.microsoft.com/office/powerpoint/2010/main" val="2182238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5" y="46717"/>
            <a:ext cx="12143143" cy="68069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 y="-544"/>
            <a:ext cx="1305649" cy="1300426"/>
          </a:xfrm>
          <a:prstGeom prst="rect">
            <a:avLst/>
          </a:prstGeom>
        </p:spPr>
      </p:pic>
      <p:sp>
        <p:nvSpPr>
          <p:cNvPr id="2" name="Rectangle: Rounded Corners 1">
            <a:extLst>
              <a:ext uri="{FF2B5EF4-FFF2-40B4-BE49-F238E27FC236}">
                <a16:creationId xmlns:a16="http://schemas.microsoft.com/office/drawing/2014/main" id="{D2578D77-D0E7-E11D-2E95-BF240F930BA6}"/>
              </a:ext>
            </a:extLst>
          </p:cNvPr>
          <p:cNvSpPr/>
          <p:nvPr/>
        </p:nvSpPr>
        <p:spPr>
          <a:xfrm>
            <a:off x="6096000" y="2315688"/>
            <a:ext cx="5092194" cy="2505694"/>
          </a:xfrm>
          <a:prstGeom prst="roundRect">
            <a:avLst/>
          </a:prstGeom>
          <a:solidFill>
            <a:srgbClr val="FFFF99"/>
          </a:solidFill>
          <a:ln>
            <a:solidFill>
              <a:srgbClr val="FF0066"/>
            </a:solidFill>
          </a:ln>
          <a:effectLst>
            <a:softEdge rad="31750"/>
          </a:effectLst>
        </p:spPr>
        <p:style>
          <a:lnRef idx="0">
            <a:scrgbClr r="0" g="0" b="0"/>
          </a:lnRef>
          <a:fillRef idx="0">
            <a:scrgbClr r="0" g="0" b="0"/>
          </a:fillRef>
          <a:effectRef idx="0">
            <a:scrgbClr r="0" g="0" b="0"/>
          </a:effectRef>
          <a:fontRef idx="minor">
            <a:schemeClr val="lt1"/>
          </a:fontRef>
        </p:style>
        <p:txBody>
          <a:bodyPr rtlCol="0" anchor="ctr"/>
          <a:lstStyle/>
          <a:p>
            <a:pPr lvl="0" algn="ctr" defTabSz="604738"/>
            <a:r>
              <a:rPr lang="vi-VN" sz="3968" b="1">
                <a:solidFill>
                  <a:srgbClr val="FF0000"/>
                </a:solidFill>
                <a:latin typeface="Times New Roman" panose="02020603050405020304" pitchFamily="18" charset="0"/>
                <a:cs typeface="Times New Roman" panose="02020603050405020304" pitchFamily="18" charset="0"/>
              </a:rPr>
              <a:t>Bước 1: </a:t>
            </a:r>
            <a:endParaRPr lang="en-US" sz="3968" b="1">
              <a:solidFill>
                <a:srgbClr val="FF0000"/>
              </a:solidFill>
              <a:latin typeface="Times New Roman" panose="02020603050405020304" pitchFamily="18" charset="0"/>
              <a:cs typeface="Times New Roman" panose="02020603050405020304" pitchFamily="18" charset="0"/>
            </a:endParaRPr>
          </a:p>
          <a:p>
            <a:pPr lvl="0" algn="ctr" defTabSz="604738"/>
            <a:r>
              <a:rPr lang="vi-VN" sz="3968" b="1">
                <a:solidFill>
                  <a:prstClr val="black"/>
                </a:solidFill>
                <a:latin typeface="Times New Roman" panose="02020603050405020304" pitchFamily="18" charset="0"/>
                <a:cs typeface="Times New Roman" panose="02020603050405020304" pitchFamily="18" charset="0"/>
              </a:rPr>
              <a:t>Kiềm chế cảm xúc tiêu cực và bình tĩnh</a:t>
            </a:r>
          </a:p>
        </p:txBody>
      </p:sp>
      <p:pic>
        <p:nvPicPr>
          <p:cNvPr id="4" name="Picture 3">
            <a:extLst>
              <a:ext uri="{FF2B5EF4-FFF2-40B4-BE49-F238E27FC236}">
                <a16:creationId xmlns:a16="http://schemas.microsoft.com/office/drawing/2014/main" id="{72C96B0B-C611-1999-62F6-6EB35B1306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377" y="1478476"/>
            <a:ext cx="4551100" cy="4376059"/>
          </a:xfrm>
          <a:prstGeom prst="rect">
            <a:avLst/>
          </a:prstGeom>
        </p:spPr>
      </p:pic>
    </p:spTree>
    <p:extLst>
      <p:ext uri="{BB962C8B-B14F-4D97-AF65-F5344CB8AC3E}">
        <p14:creationId xmlns:p14="http://schemas.microsoft.com/office/powerpoint/2010/main" val="52050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5" y="46717"/>
            <a:ext cx="12143143" cy="68069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 y="-544"/>
            <a:ext cx="1305649" cy="1300426"/>
          </a:xfrm>
          <a:prstGeom prst="rect">
            <a:avLst/>
          </a:prstGeom>
        </p:spPr>
      </p:pic>
      <p:sp>
        <p:nvSpPr>
          <p:cNvPr id="2" name="Thought Bubble: Cloud 1">
            <a:extLst>
              <a:ext uri="{FF2B5EF4-FFF2-40B4-BE49-F238E27FC236}">
                <a16:creationId xmlns:a16="http://schemas.microsoft.com/office/drawing/2014/main" id="{3B24F0B8-780C-8A33-F5A0-1CE4524FC4F4}"/>
              </a:ext>
            </a:extLst>
          </p:cNvPr>
          <p:cNvSpPr/>
          <p:nvPr/>
        </p:nvSpPr>
        <p:spPr>
          <a:xfrm>
            <a:off x="69285" y="1604086"/>
            <a:ext cx="3020503" cy="1724607"/>
          </a:xfrm>
          <a:custGeom>
            <a:avLst/>
            <a:gdLst>
              <a:gd name="connsiteX0" fmla="*/ 272684 w 3020503"/>
              <a:gd name="connsiteY0" fmla="*/ 573671 h 1724607"/>
              <a:gd name="connsiteX1" fmla="*/ 393154 w 3020503"/>
              <a:gd name="connsiteY1" fmla="*/ 275737 h 1724607"/>
              <a:gd name="connsiteX2" fmla="*/ 979216 w 3020503"/>
              <a:gd name="connsiteY2" fmla="*/ 207671 h 1724607"/>
              <a:gd name="connsiteX3" fmla="*/ 1570102 w 3020503"/>
              <a:gd name="connsiteY3" fmla="*/ 137010 h 1724607"/>
              <a:gd name="connsiteX4" fmla="*/ 1800345 w 3020503"/>
              <a:gd name="connsiteY4" fmla="*/ 7984 h 1724607"/>
              <a:gd name="connsiteX5" fmla="*/ 2085895 w 3020503"/>
              <a:gd name="connsiteY5" fmla="*/ 99045 h 1724607"/>
              <a:gd name="connsiteX6" fmla="*/ 2479539 w 3020503"/>
              <a:gd name="connsiteY6" fmla="*/ 27545 h 1724607"/>
              <a:gd name="connsiteX7" fmla="*/ 2679158 w 3020503"/>
              <a:gd name="connsiteY7" fmla="*/ 222602 h 1724607"/>
              <a:gd name="connsiteX8" fmla="*/ 2935341 w 3020503"/>
              <a:gd name="connsiteY8" fmla="*/ 411909 h 1724607"/>
              <a:gd name="connsiteX9" fmla="*/ 2923874 w 3020503"/>
              <a:gd name="connsiteY9" fmla="*/ 617185 h 1724607"/>
              <a:gd name="connsiteX10" fmla="*/ 3007637 w 3020503"/>
              <a:gd name="connsiteY10" fmla="*/ 931048 h 1724607"/>
              <a:gd name="connsiteX11" fmla="*/ 2615252 w 3020503"/>
              <a:gd name="connsiteY11" fmla="*/ 1205787 h 1724607"/>
              <a:gd name="connsiteX12" fmla="*/ 2474784 w 3020503"/>
              <a:gd name="connsiteY12" fmla="*/ 1441204 h 1724607"/>
              <a:gd name="connsiteX13" fmla="*/ 1996538 w 3020503"/>
              <a:gd name="connsiteY13" fmla="*/ 1469708 h 1724607"/>
              <a:gd name="connsiteX14" fmla="*/ 1654774 w 3020503"/>
              <a:gd name="connsiteY14" fmla="*/ 1720854 h 1724607"/>
              <a:gd name="connsiteX15" fmla="*/ 1152265 w 3020503"/>
              <a:gd name="connsiteY15" fmla="*/ 1567555 h 1724607"/>
              <a:gd name="connsiteX16" fmla="*/ 405810 w 3020503"/>
              <a:gd name="connsiteY16" fmla="*/ 1416093 h 1724607"/>
              <a:gd name="connsiteX17" fmla="*/ 77610 w 3020503"/>
              <a:gd name="connsiteY17" fmla="*/ 1247545 h 1724607"/>
              <a:gd name="connsiteX18" fmla="*/ 147738 w 3020503"/>
              <a:gd name="connsiteY18" fmla="*/ 1020033 h 1724607"/>
              <a:gd name="connsiteX19" fmla="*/ -350 w 3020503"/>
              <a:gd name="connsiteY19" fmla="*/ 786612 h 1724607"/>
              <a:gd name="connsiteX20" fmla="*/ 270097 w 3020503"/>
              <a:gd name="connsiteY20" fmla="*/ 579140 h 1724607"/>
              <a:gd name="connsiteX21" fmla="*/ 272684 w 3020503"/>
              <a:gd name="connsiteY21" fmla="*/ 573671 h 1724607"/>
              <a:gd name="connsiteX0" fmla="*/ 928896 w 3020503"/>
              <a:gd name="connsiteY0" fmla="*/ 1940183 h 1724607"/>
              <a:gd name="connsiteX1" fmla="*/ 880990 w 3020503"/>
              <a:gd name="connsiteY1" fmla="*/ 1988089 h 1724607"/>
              <a:gd name="connsiteX2" fmla="*/ 833084 w 3020503"/>
              <a:gd name="connsiteY2" fmla="*/ 1940183 h 1724607"/>
              <a:gd name="connsiteX3" fmla="*/ 880990 w 3020503"/>
              <a:gd name="connsiteY3" fmla="*/ 1892277 h 1724607"/>
              <a:gd name="connsiteX4" fmla="*/ 928896 w 3020503"/>
              <a:gd name="connsiteY4" fmla="*/ 1940183 h 1724607"/>
              <a:gd name="connsiteX0" fmla="*/ 1011261 w 3020503"/>
              <a:gd name="connsiteY0" fmla="*/ 1881156 h 1724607"/>
              <a:gd name="connsiteX1" fmla="*/ 915449 w 3020503"/>
              <a:gd name="connsiteY1" fmla="*/ 1976968 h 1724607"/>
              <a:gd name="connsiteX2" fmla="*/ 819637 w 3020503"/>
              <a:gd name="connsiteY2" fmla="*/ 1881156 h 1724607"/>
              <a:gd name="connsiteX3" fmla="*/ 915449 w 3020503"/>
              <a:gd name="connsiteY3" fmla="*/ 1785344 h 1724607"/>
              <a:gd name="connsiteX4" fmla="*/ 1011261 w 3020503"/>
              <a:gd name="connsiteY4" fmla="*/ 1881156 h 1724607"/>
              <a:gd name="connsiteX0" fmla="*/ 1141932 w 3020503"/>
              <a:gd name="connsiteY0" fmla="*/ 1739385 h 1724607"/>
              <a:gd name="connsiteX1" fmla="*/ 998215 w 3020503"/>
              <a:gd name="connsiteY1" fmla="*/ 1883102 h 1724607"/>
              <a:gd name="connsiteX2" fmla="*/ 854498 w 3020503"/>
              <a:gd name="connsiteY2" fmla="*/ 1739385 h 1724607"/>
              <a:gd name="connsiteX3" fmla="*/ 998215 w 3020503"/>
              <a:gd name="connsiteY3" fmla="*/ 1595668 h 1724607"/>
              <a:gd name="connsiteX4" fmla="*/ 1141932 w 3020503"/>
              <a:gd name="connsiteY4" fmla="*/ 1739385 h 1724607"/>
              <a:gd name="connsiteX0" fmla="*/ 328130 w 3020503"/>
              <a:gd name="connsiteY0" fmla="*/ 1045024 h 1724607"/>
              <a:gd name="connsiteX1" fmla="*/ 151025 w 3020503"/>
              <a:gd name="connsiteY1" fmla="*/ 1013206 h 1724607"/>
              <a:gd name="connsiteX2" fmla="*/ 484399 w 3020503"/>
              <a:gd name="connsiteY2" fmla="*/ 1393218 h 1724607"/>
              <a:gd name="connsiteX3" fmla="*/ 406928 w 3020503"/>
              <a:gd name="connsiteY3" fmla="*/ 1408429 h 1724607"/>
              <a:gd name="connsiteX4" fmla="*/ 1152126 w 3020503"/>
              <a:gd name="connsiteY4" fmla="*/ 1560529 h 1724607"/>
              <a:gd name="connsiteX5" fmla="*/ 1105420 w 3020503"/>
              <a:gd name="connsiteY5" fmla="*/ 1491066 h 1724607"/>
              <a:gd name="connsiteX6" fmla="*/ 2015556 w 3020503"/>
              <a:gd name="connsiteY6" fmla="*/ 1387310 h 1724607"/>
              <a:gd name="connsiteX7" fmla="*/ 1996888 w 3020503"/>
              <a:gd name="connsiteY7" fmla="*/ 1463520 h 1724607"/>
              <a:gd name="connsiteX8" fmla="*/ 2386267 w 3020503"/>
              <a:gd name="connsiteY8" fmla="*/ 916357 h 1724607"/>
              <a:gd name="connsiteX9" fmla="*/ 2613574 w 3020503"/>
              <a:gd name="connsiteY9" fmla="*/ 1201236 h 1724607"/>
              <a:gd name="connsiteX10" fmla="*/ 2922476 w 3020503"/>
              <a:gd name="connsiteY10" fmla="*/ 612954 h 1724607"/>
              <a:gd name="connsiteX11" fmla="*/ 2821233 w 3020503"/>
              <a:gd name="connsiteY11" fmla="*/ 719783 h 1724607"/>
              <a:gd name="connsiteX12" fmla="*/ 2679577 w 3020503"/>
              <a:gd name="connsiteY12" fmla="*/ 216613 h 1724607"/>
              <a:gd name="connsiteX13" fmla="*/ 2684891 w 3020503"/>
              <a:gd name="connsiteY13" fmla="*/ 267074 h 1724607"/>
              <a:gd name="connsiteX14" fmla="*/ 2033106 w 3020503"/>
              <a:gd name="connsiteY14" fmla="*/ 157769 h 1724607"/>
              <a:gd name="connsiteX15" fmla="*/ 2084986 w 3020503"/>
              <a:gd name="connsiteY15" fmla="*/ 93416 h 1724607"/>
              <a:gd name="connsiteX16" fmla="*/ 1548077 w 3020503"/>
              <a:gd name="connsiteY16" fmla="*/ 188429 h 1724607"/>
              <a:gd name="connsiteX17" fmla="*/ 1573178 w 3020503"/>
              <a:gd name="connsiteY17" fmla="*/ 132938 h 1724607"/>
              <a:gd name="connsiteX18" fmla="*/ 978866 w 3020503"/>
              <a:gd name="connsiteY18" fmla="*/ 207272 h 1724607"/>
              <a:gd name="connsiteX19" fmla="*/ 1069761 w 3020503"/>
              <a:gd name="connsiteY19" fmla="*/ 261086 h 1724607"/>
              <a:gd name="connsiteX20" fmla="*/ 288555 w 3020503"/>
              <a:gd name="connsiteY20" fmla="*/ 630319 h 1724607"/>
              <a:gd name="connsiteX21" fmla="*/ 272684 w 3020503"/>
              <a:gd name="connsiteY21" fmla="*/ 573671 h 172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20503" h="1724607" fill="none" extrusionOk="0">
                <a:moveTo>
                  <a:pt x="272684" y="573671"/>
                </a:moveTo>
                <a:cubicBezTo>
                  <a:pt x="256570" y="493460"/>
                  <a:pt x="280749" y="356124"/>
                  <a:pt x="393154" y="275737"/>
                </a:cubicBezTo>
                <a:cubicBezTo>
                  <a:pt x="569318" y="188281"/>
                  <a:pt x="801551" y="129917"/>
                  <a:pt x="979216" y="207671"/>
                </a:cubicBezTo>
                <a:cubicBezTo>
                  <a:pt x="1073969" y="6193"/>
                  <a:pt x="1390345" y="6264"/>
                  <a:pt x="1570102" y="137010"/>
                </a:cubicBezTo>
                <a:cubicBezTo>
                  <a:pt x="1630576" y="69161"/>
                  <a:pt x="1697756" y="22236"/>
                  <a:pt x="1800345" y="7984"/>
                </a:cubicBezTo>
                <a:cubicBezTo>
                  <a:pt x="1933568" y="-10654"/>
                  <a:pt x="2016755" y="30234"/>
                  <a:pt x="2085895" y="99045"/>
                </a:cubicBezTo>
                <a:cubicBezTo>
                  <a:pt x="2186885" y="26931"/>
                  <a:pt x="2336499" y="-20605"/>
                  <a:pt x="2479539" y="27545"/>
                </a:cubicBezTo>
                <a:cubicBezTo>
                  <a:pt x="2595901" y="71860"/>
                  <a:pt x="2663065" y="130738"/>
                  <a:pt x="2679158" y="222602"/>
                </a:cubicBezTo>
                <a:cubicBezTo>
                  <a:pt x="2806967" y="257737"/>
                  <a:pt x="2886939" y="301716"/>
                  <a:pt x="2935341" y="411909"/>
                </a:cubicBezTo>
                <a:cubicBezTo>
                  <a:pt x="2950018" y="465974"/>
                  <a:pt x="2968991" y="564377"/>
                  <a:pt x="2923874" y="617185"/>
                </a:cubicBezTo>
                <a:cubicBezTo>
                  <a:pt x="3011117" y="716920"/>
                  <a:pt x="3064310" y="842045"/>
                  <a:pt x="3007637" y="931048"/>
                </a:cubicBezTo>
                <a:cubicBezTo>
                  <a:pt x="2941577" y="1080315"/>
                  <a:pt x="2752085" y="1176623"/>
                  <a:pt x="2615252" y="1205787"/>
                </a:cubicBezTo>
                <a:cubicBezTo>
                  <a:pt x="2622302" y="1306197"/>
                  <a:pt x="2571446" y="1381295"/>
                  <a:pt x="2474784" y="1441204"/>
                </a:cubicBezTo>
                <a:cubicBezTo>
                  <a:pt x="2368413" y="1494879"/>
                  <a:pt x="2187866" y="1541240"/>
                  <a:pt x="1996538" y="1469708"/>
                </a:cubicBezTo>
                <a:cubicBezTo>
                  <a:pt x="1939752" y="1636678"/>
                  <a:pt x="1787739" y="1673669"/>
                  <a:pt x="1654774" y="1720854"/>
                </a:cubicBezTo>
                <a:cubicBezTo>
                  <a:pt x="1462136" y="1760908"/>
                  <a:pt x="1254558" y="1672464"/>
                  <a:pt x="1152265" y="1567555"/>
                </a:cubicBezTo>
                <a:cubicBezTo>
                  <a:pt x="920151" y="1684826"/>
                  <a:pt x="570118" y="1570803"/>
                  <a:pt x="405810" y="1416093"/>
                </a:cubicBezTo>
                <a:cubicBezTo>
                  <a:pt x="246399" y="1438143"/>
                  <a:pt x="106949" y="1329027"/>
                  <a:pt x="77610" y="1247545"/>
                </a:cubicBezTo>
                <a:cubicBezTo>
                  <a:pt x="49838" y="1166577"/>
                  <a:pt x="79666" y="1104396"/>
                  <a:pt x="147738" y="1020033"/>
                </a:cubicBezTo>
                <a:cubicBezTo>
                  <a:pt x="41213" y="969923"/>
                  <a:pt x="-11584" y="873485"/>
                  <a:pt x="-350" y="786612"/>
                </a:cubicBezTo>
                <a:cubicBezTo>
                  <a:pt x="53478" y="685070"/>
                  <a:pt x="100848" y="577884"/>
                  <a:pt x="270097" y="579140"/>
                </a:cubicBezTo>
                <a:cubicBezTo>
                  <a:pt x="271286" y="577609"/>
                  <a:pt x="272075" y="575495"/>
                  <a:pt x="272684" y="573671"/>
                </a:cubicBezTo>
                <a:close/>
              </a:path>
              <a:path w="3020503" h="1724607" fill="none" extrusionOk="0">
                <a:moveTo>
                  <a:pt x="928896" y="1940183"/>
                </a:moveTo>
                <a:cubicBezTo>
                  <a:pt x="925871" y="1965041"/>
                  <a:pt x="903854" y="1993621"/>
                  <a:pt x="880990" y="1988089"/>
                </a:cubicBezTo>
                <a:cubicBezTo>
                  <a:pt x="858582" y="1989483"/>
                  <a:pt x="830200" y="1962134"/>
                  <a:pt x="833084" y="1940183"/>
                </a:cubicBezTo>
                <a:cubicBezTo>
                  <a:pt x="825717" y="1912370"/>
                  <a:pt x="849776" y="1896679"/>
                  <a:pt x="880990" y="1892277"/>
                </a:cubicBezTo>
                <a:cubicBezTo>
                  <a:pt x="904337" y="1892507"/>
                  <a:pt x="926769" y="1912029"/>
                  <a:pt x="928896" y="1940183"/>
                </a:cubicBezTo>
                <a:close/>
              </a:path>
              <a:path w="3020503" h="1724607" fill="none" extrusionOk="0">
                <a:moveTo>
                  <a:pt x="1011261" y="1881156"/>
                </a:moveTo>
                <a:cubicBezTo>
                  <a:pt x="1021614" y="1926330"/>
                  <a:pt x="972883" y="1980861"/>
                  <a:pt x="915449" y="1976968"/>
                </a:cubicBezTo>
                <a:cubicBezTo>
                  <a:pt x="871052" y="1982466"/>
                  <a:pt x="819378" y="1941930"/>
                  <a:pt x="819637" y="1881156"/>
                </a:cubicBezTo>
                <a:cubicBezTo>
                  <a:pt x="811272" y="1819401"/>
                  <a:pt x="870943" y="1784949"/>
                  <a:pt x="915449" y="1785344"/>
                </a:cubicBezTo>
                <a:cubicBezTo>
                  <a:pt x="965971" y="1797993"/>
                  <a:pt x="1013343" y="1830056"/>
                  <a:pt x="1011261" y="1881156"/>
                </a:cubicBezTo>
                <a:close/>
              </a:path>
              <a:path w="3020503" h="1724607" fill="none" extrusionOk="0">
                <a:moveTo>
                  <a:pt x="1141932" y="1739385"/>
                </a:moveTo>
                <a:cubicBezTo>
                  <a:pt x="1133879" y="1812813"/>
                  <a:pt x="1063134" y="1891875"/>
                  <a:pt x="998215" y="1883102"/>
                </a:cubicBezTo>
                <a:cubicBezTo>
                  <a:pt x="916145" y="1895175"/>
                  <a:pt x="872281" y="1819433"/>
                  <a:pt x="854498" y="1739385"/>
                </a:cubicBezTo>
                <a:cubicBezTo>
                  <a:pt x="864623" y="1641127"/>
                  <a:pt x="926483" y="1612292"/>
                  <a:pt x="998215" y="1595668"/>
                </a:cubicBezTo>
                <a:cubicBezTo>
                  <a:pt x="1085047" y="1583277"/>
                  <a:pt x="1159014" y="1656204"/>
                  <a:pt x="1141932" y="1739385"/>
                </a:cubicBezTo>
                <a:close/>
              </a:path>
              <a:path w="3020503" h="1724607" fill="none" extrusionOk="0">
                <a:moveTo>
                  <a:pt x="328130" y="1045024"/>
                </a:moveTo>
                <a:cubicBezTo>
                  <a:pt x="269182" y="1050715"/>
                  <a:pt x="194548" y="1030042"/>
                  <a:pt x="151025" y="1013206"/>
                </a:cubicBezTo>
                <a:moveTo>
                  <a:pt x="484399" y="1393218"/>
                </a:moveTo>
                <a:cubicBezTo>
                  <a:pt x="455994" y="1397654"/>
                  <a:pt x="434197" y="1407272"/>
                  <a:pt x="406928" y="1408429"/>
                </a:cubicBezTo>
                <a:moveTo>
                  <a:pt x="1152126" y="1560529"/>
                </a:moveTo>
                <a:cubicBezTo>
                  <a:pt x="1132888" y="1533729"/>
                  <a:pt x="1117482" y="1514955"/>
                  <a:pt x="1105420" y="1491066"/>
                </a:cubicBezTo>
                <a:moveTo>
                  <a:pt x="2015556" y="1387310"/>
                </a:moveTo>
                <a:cubicBezTo>
                  <a:pt x="2012287" y="1412849"/>
                  <a:pt x="2002942" y="1442958"/>
                  <a:pt x="1996888" y="1463520"/>
                </a:cubicBezTo>
                <a:moveTo>
                  <a:pt x="2386267" y="916357"/>
                </a:moveTo>
                <a:cubicBezTo>
                  <a:pt x="2535255" y="937903"/>
                  <a:pt x="2619676" y="1071646"/>
                  <a:pt x="2613574" y="1201236"/>
                </a:cubicBezTo>
                <a:moveTo>
                  <a:pt x="2922476" y="612954"/>
                </a:moveTo>
                <a:cubicBezTo>
                  <a:pt x="2895113" y="658847"/>
                  <a:pt x="2858062" y="689128"/>
                  <a:pt x="2821233" y="719783"/>
                </a:cubicBezTo>
                <a:moveTo>
                  <a:pt x="2679577" y="216613"/>
                </a:moveTo>
                <a:cubicBezTo>
                  <a:pt x="2682477" y="231837"/>
                  <a:pt x="2684566" y="247785"/>
                  <a:pt x="2684891" y="267074"/>
                </a:cubicBezTo>
                <a:moveTo>
                  <a:pt x="2033106" y="157769"/>
                </a:moveTo>
                <a:cubicBezTo>
                  <a:pt x="2045067" y="139846"/>
                  <a:pt x="2062627" y="109313"/>
                  <a:pt x="2084986" y="93416"/>
                </a:cubicBezTo>
                <a:moveTo>
                  <a:pt x="1548077" y="188429"/>
                </a:moveTo>
                <a:cubicBezTo>
                  <a:pt x="1556169" y="166028"/>
                  <a:pt x="1560876" y="150250"/>
                  <a:pt x="1573178" y="132938"/>
                </a:cubicBezTo>
                <a:moveTo>
                  <a:pt x="978866" y="207272"/>
                </a:moveTo>
                <a:cubicBezTo>
                  <a:pt x="1008983" y="216826"/>
                  <a:pt x="1042262" y="234784"/>
                  <a:pt x="1069761" y="261086"/>
                </a:cubicBezTo>
                <a:moveTo>
                  <a:pt x="288555" y="630319"/>
                </a:moveTo>
                <a:cubicBezTo>
                  <a:pt x="281990" y="611747"/>
                  <a:pt x="276145" y="589971"/>
                  <a:pt x="272684" y="573671"/>
                </a:cubicBezTo>
              </a:path>
              <a:path w="3020503" h="1724607" stroke="0" extrusionOk="0">
                <a:moveTo>
                  <a:pt x="272684" y="573671"/>
                </a:moveTo>
                <a:cubicBezTo>
                  <a:pt x="269960" y="463256"/>
                  <a:pt x="317706" y="365795"/>
                  <a:pt x="393154" y="275737"/>
                </a:cubicBezTo>
                <a:cubicBezTo>
                  <a:pt x="574401" y="173336"/>
                  <a:pt x="745491" y="132838"/>
                  <a:pt x="979216" y="207671"/>
                </a:cubicBezTo>
                <a:cubicBezTo>
                  <a:pt x="1119150" y="25983"/>
                  <a:pt x="1397019" y="4967"/>
                  <a:pt x="1570102" y="137010"/>
                </a:cubicBezTo>
                <a:cubicBezTo>
                  <a:pt x="1600245" y="76398"/>
                  <a:pt x="1723433" y="6056"/>
                  <a:pt x="1800345" y="7984"/>
                </a:cubicBezTo>
                <a:cubicBezTo>
                  <a:pt x="1906557" y="-26976"/>
                  <a:pt x="2021532" y="21663"/>
                  <a:pt x="2085895" y="99045"/>
                </a:cubicBezTo>
                <a:cubicBezTo>
                  <a:pt x="2173909" y="-11034"/>
                  <a:pt x="2340587" y="-31427"/>
                  <a:pt x="2479539" y="27545"/>
                </a:cubicBezTo>
                <a:cubicBezTo>
                  <a:pt x="2592440" y="75838"/>
                  <a:pt x="2655813" y="110679"/>
                  <a:pt x="2679158" y="222602"/>
                </a:cubicBezTo>
                <a:cubicBezTo>
                  <a:pt x="2816547" y="246092"/>
                  <a:pt x="2903082" y="332560"/>
                  <a:pt x="2935341" y="411909"/>
                </a:cubicBezTo>
                <a:cubicBezTo>
                  <a:pt x="2976912" y="470169"/>
                  <a:pt x="2971872" y="542111"/>
                  <a:pt x="2923874" y="617185"/>
                </a:cubicBezTo>
                <a:cubicBezTo>
                  <a:pt x="3008387" y="728068"/>
                  <a:pt x="3039891" y="799621"/>
                  <a:pt x="3007637" y="931048"/>
                </a:cubicBezTo>
                <a:cubicBezTo>
                  <a:pt x="2983636" y="1071465"/>
                  <a:pt x="2820760" y="1199680"/>
                  <a:pt x="2615252" y="1205787"/>
                </a:cubicBezTo>
                <a:cubicBezTo>
                  <a:pt x="2607129" y="1305839"/>
                  <a:pt x="2565264" y="1375242"/>
                  <a:pt x="2474784" y="1441204"/>
                </a:cubicBezTo>
                <a:cubicBezTo>
                  <a:pt x="2359485" y="1528982"/>
                  <a:pt x="2153543" y="1535687"/>
                  <a:pt x="1996538" y="1469708"/>
                </a:cubicBezTo>
                <a:cubicBezTo>
                  <a:pt x="1952330" y="1595568"/>
                  <a:pt x="1815564" y="1693371"/>
                  <a:pt x="1654774" y="1720854"/>
                </a:cubicBezTo>
                <a:cubicBezTo>
                  <a:pt x="1510707" y="1764606"/>
                  <a:pt x="1252200" y="1677647"/>
                  <a:pt x="1152265" y="1567555"/>
                </a:cubicBezTo>
                <a:cubicBezTo>
                  <a:pt x="849014" y="1649441"/>
                  <a:pt x="571052" y="1631691"/>
                  <a:pt x="405810" y="1416093"/>
                </a:cubicBezTo>
                <a:cubicBezTo>
                  <a:pt x="255349" y="1401059"/>
                  <a:pt x="119740" y="1331295"/>
                  <a:pt x="77610" y="1247545"/>
                </a:cubicBezTo>
                <a:cubicBezTo>
                  <a:pt x="34407" y="1186619"/>
                  <a:pt x="91315" y="1100346"/>
                  <a:pt x="147738" y="1020033"/>
                </a:cubicBezTo>
                <a:cubicBezTo>
                  <a:pt x="50160" y="953799"/>
                  <a:pt x="-11620" y="880792"/>
                  <a:pt x="-350" y="786612"/>
                </a:cubicBezTo>
                <a:cubicBezTo>
                  <a:pt x="42739" y="665243"/>
                  <a:pt x="140731" y="569429"/>
                  <a:pt x="270097" y="579140"/>
                </a:cubicBezTo>
                <a:cubicBezTo>
                  <a:pt x="270901" y="577005"/>
                  <a:pt x="272150" y="575213"/>
                  <a:pt x="272684" y="573671"/>
                </a:cubicBezTo>
                <a:close/>
              </a:path>
              <a:path w="3020503" h="1724607" stroke="0" extrusionOk="0">
                <a:moveTo>
                  <a:pt x="928896" y="1940183"/>
                </a:moveTo>
                <a:cubicBezTo>
                  <a:pt x="930995" y="1969561"/>
                  <a:pt x="904165" y="1983360"/>
                  <a:pt x="880990" y="1988089"/>
                </a:cubicBezTo>
                <a:cubicBezTo>
                  <a:pt x="854036" y="1985942"/>
                  <a:pt x="830527" y="1969014"/>
                  <a:pt x="833084" y="1940183"/>
                </a:cubicBezTo>
                <a:cubicBezTo>
                  <a:pt x="833491" y="1920048"/>
                  <a:pt x="854490" y="1890380"/>
                  <a:pt x="880990" y="1892277"/>
                </a:cubicBezTo>
                <a:cubicBezTo>
                  <a:pt x="906954" y="1889469"/>
                  <a:pt x="925979" y="1910326"/>
                  <a:pt x="928896" y="1940183"/>
                </a:cubicBezTo>
                <a:close/>
              </a:path>
              <a:path w="3020503" h="1724607" stroke="0" extrusionOk="0">
                <a:moveTo>
                  <a:pt x="1011261" y="1881156"/>
                </a:moveTo>
                <a:cubicBezTo>
                  <a:pt x="1023207" y="1935329"/>
                  <a:pt x="964167" y="1975115"/>
                  <a:pt x="915449" y="1976968"/>
                </a:cubicBezTo>
                <a:cubicBezTo>
                  <a:pt x="865547" y="1978432"/>
                  <a:pt x="814690" y="1936937"/>
                  <a:pt x="819637" y="1881156"/>
                </a:cubicBezTo>
                <a:cubicBezTo>
                  <a:pt x="817867" y="1817612"/>
                  <a:pt x="866320" y="1779425"/>
                  <a:pt x="915449" y="1785344"/>
                </a:cubicBezTo>
                <a:cubicBezTo>
                  <a:pt x="958000" y="1787426"/>
                  <a:pt x="1011795" y="1833718"/>
                  <a:pt x="1011261" y="1881156"/>
                </a:cubicBezTo>
                <a:close/>
              </a:path>
              <a:path w="3020503" h="1724607" stroke="0" extrusionOk="0">
                <a:moveTo>
                  <a:pt x="1141932" y="1739385"/>
                </a:moveTo>
                <a:cubicBezTo>
                  <a:pt x="1135521" y="1799089"/>
                  <a:pt x="1064823" y="1889282"/>
                  <a:pt x="998215" y="1883102"/>
                </a:cubicBezTo>
                <a:cubicBezTo>
                  <a:pt x="928911" y="1874480"/>
                  <a:pt x="838155" y="1834041"/>
                  <a:pt x="854498" y="1739385"/>
                </a:cubicBezTo>
                <a:cubicBezTo>
                  <a:pt x="847700" y="1676317"/>
                  <a:pt x="922194" y="1600947"/>
                  <a:pt x="998215" y="1595668"/>
                </a:cubicBezTo>
                <a:cubicBezTo>
                  <a:pt x="1061819" y="1583173"/>
                  <a:pt x="1147207" y="1669788"/>
                  <a:pt x="1141932" y="1739385"/>
                </a:cubicBezTo>
                <a:close/>
              </a:path>
              <a:path w="3020503" h="1724607" fill="none" stroke="0" extrusionOk="0">
                <a:moveTo>
                  <a:pt x="328130" y="1045024"/>
                </a:moveTo>
                <a:cubicBezTo>
                  <a:pt x="262047" y="1047361"/>
                  <a:pt x="212929" y="1031527"/>
                  <a:pt x="151025" y="1013206"/>
                </a:cubicBezTo>
                <a:moveTo>
                  <a:pt x="484399" y="1393218"/>
                </a:moveTo>
                <a:cubicBezTo>
                  <a:pt x="458661" y="1403190"/>
                  <a:pt x="436252" y="1404151"/>
                  <a:pt x="406928" y="1408429"/>
                </a:cubicBezTo>
                <a:moveTo>
                  <a:pt x="1152126" y="1560529"/>
                </a:moveTo>
                <a:cubicBezTo>
                  <a:pt x="1129788" y="1538332"/>
                  <a:pt x="1112621" y="1517303"/>
                  <a:pt x="1105420" y="1491066"/>
                </a:cubicBezTo>
                <a:moveTo>
                  <a:pt x="2015556" y="1387310"/>
                </a:moveTo>
                <a:cubicBezTo>
                  <a:pt x="2008945" y="1416375"/>
                  <a:pt x="2005277" y="1440111"/>
                  <a:pt x="1996888" y="1463520"/>
                </a:cubicBezTo>
                <a:moveTo>
                  <a:pt x="2386267" y="916357"/>
                </a:moveTo>
                <a:cubicBezTo>
                  <a:pt x="2541901" y="978540"/>
                  <a:pt x="2601191" y="1107889"/>
                  <a:pt x="2613574" y="1201236"/>
                </a:cubicBezTo>
                <a:moveTo>
                  <a:pt x="2922476" y="612954"/>
                </a:moveTo>
                <a:cubicBezTo>
                  <a:pt x="2911101" y="656593"/>
                  <a:pt x="2862799" y="680508"/>
                  <a:pt x="2821233" y="719783"/>
                </a:cubicBezTo>
                <a:moveTo>
                  <a:pt x="2679577" y="216613"/>
                </a:moveTo>
                <a:cubicBezTo>
                  <a:pt x="2684136" y="232378"/>
                  <a:pt x="2687837" y="247853"/>
                  <a:pt x="2684891" y="267074"/>
                </a:cubicBezTo>
                <a:moveTo>
                  <a:pt x="2033106" y="157769"/>
                </a:moveTo>
                <a:cubicBezTo>
                  <a:pt x="2048555" y="134711"/>
                  <a:pt x="2061118" y="116862"/>
                  <a:pt x="2084986" y="93416"/>
                </a:cubicBezTo>
                <a:moveTo>
                  <a:pt x="1548077" y="188429"/>
                </a:moveTo>
                <a:cubicBezTo>
                  <a:pt x="1554414" y="169784"/>
                  <a:pt x="1558811" y="146800"/>
                  <a:pt x="1573178" y="132938"/>
                </a:cubicBezTo>
                <a:moveTo>
                  <a:pt x="978866" y="207272"/>
                </a:moveTo>
                <a:cubicBezTo>
                  <a:pt x="1009640" y="220430"/>
                  <a:pt x="1043928" y="240148"/>
                  <a:pt x="1069761" y="261086"/>
                </a:cubicBezTo>
                <a:moveTo>
                  <a:pt x="288555" y="630319"/>
                </a:moveTo>
                <a:cubicBezTo>
                  <a:pt x="280604" y="611414"/>
                  <a:pt x="271427" y="592251"/>
                  <a:pt x="272684" y="573671"/>
                </a:cubicBezTo>
              </a:path>
            </a:pathLst>
          </a:custGeom>
          <a:ln>
            <a:solidFill>
              <a:schemeClr val="tx1"/>
            </a:solidFill>
            <a:prstDash val="sysDot"/>
            <a:extLst>
              <a:ext uri="{C807C97D-BFC1-408E-A445-0C87EB9F89A2}">
                <ask:lineSketchStyleProps xmlns:ask="http://schemas.microsoft.com/office/drawing/2018/sketchyshapes" sd="2344974318">
                  <a:prstGeom prst="cloudCallou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04738"/>
            <a:r>
              <a:rPr lang="en-US" sz="5820" b="1" dirty="0" err="1">
                <a:solidFill>
                  <a:srgbClr val="FF0000"/>
                </a:solidFill>
                <a:latin typeface="#9Slide05 Phobia" panose="02000506000000020003" pitchFamily="2" charset="0"/>
              </a:rPr>
              <a:t>Mục</a:t>
            </a:r>
            <a:r>
              <a:rPr lang="en-US" sz="5820" b="1" dirty="0">
                <a:solidFill>
                  <a:srgbClr val="FF0000"/>
                </a:solidFill>
                <a:latin typeface="#9Slide05 Phobia" panose="02000506000000020003" pitchFamily="2" charset="0"/>
              </a:rPr>
              <a:t> </a:t>
            </a:r>
            <a:r>
              <a:rPr lang="en-US" sz="5820" b="1" dirty="0" err="1">
                <a:solidFill>
                  <a:srgbClr val="FF0000"/>
                </a:solidFill>
                <a:latin typeface="#9Slide05 Phobia" panose="02000506000000020003" pitchFamily="2" charset="0"/>
              </a:rPr>
              <a:t>tiêu</a:t>
            </a:r>
            <a:endParaRPr lang="en-US" sz="5820" b="1" dirty="0">
              <a:solidFill>
                <a:srgbClr val="FF0000"/>
              </a:solidFill>
              <a:latin typeface="#9Slide05 Phobia" panose="02000506000000020003" pitchFamily="2" charset="0"/>
            </a:endParaRPr>
          </a:p>
        </p:txBody>
      </p:sp>
      <p:grpSp>
        <p:nvGrpSpPr>
          <p:cNvPr id="5" name="Group 4">
            <a:extLst>
              <a:ext uri="{FF2B5EF4-FFF2-40B4-BE49-F238E27FC236}">
                <a16:creationId xmlns:a16="http://schemas.microsoft.com/office/drawing/2014/main" id="{B1438F7D-993F-5152-860D-5D770C1D75F0}"/>
              </a:ext>
            </a:extLst>
          </p:cNvPr>
          <p:cNvGrpSpPr/>
          <p:nvPr/>
        </p:nvGrpSpPr>
        <p:grpSpPr>
          <a:xfrm>
            <a:off x="2017292" y="489568"/>
            <a:ext cx="8229950" cy="2783239"/>
            <a:chOff x="1977231" y="-47110"/>
            <a:chExt cx="6221995" cy="2104180"/>
          </a:xfrm>
        </p:grpSpPr>
        <p:sp>
          <p:nvSpPr>
            <p:cNvPr id="6" name="Rectangle: Rounded Corners 5">
              <a:extLst>
                <a:ext uri="{FF2B5EF4-FFF2-40B4-BE49-F238E27FC236}">
                  <a16:creationId xmlns:a16="http://schemas.microsoft.com/office/drawing/2014/main" id="{64B67979-C52F-C80D-48E0-D6126BA00FCF}"/>
                </a:ext>
              </a:extLst>
            </p:cNvPr>
            <p:cNvSpPr/>
            <p:nvPr/>
          </p:nvSpPr>
          <p:spPr>
            <a:xfrm>
              <a:off x="3092327" y="492370"/>
              <a:ext cx="5106899" cy="1453152"/>
            </a:xfrm>
            <a:custGeom>
              <a:avLst/>
              <a:gdLst>
                <a:gd name="connsiteX0" fmla="*/ 0 w 6754992"/>
                <a:gd name="connsiteY0" fmla="*/ 320358 h 1922112"/>
                <a:gd name="connsiteX1" fmla="*/ 320358 w 6754992"/>
                <a:gd name="connsiteY1" fmla="*/ 0 h 1922112"/>
                <a:gd name="connsiteX2" fmla="*/ 999722 w 6754992"/>
                <a:gd name="connsiteY2" fmla="*/ 0 h 1922112"/>
                <a:gd name="connsiteX3" fmla="*/ 1801372 w 6754992"/>
                <a:gd name="connsiteY3" fmla="*/ 0 h 1922112"/>
                <a:gd name="connsiteX4" fmla="*/ 2419593 w 6754992"/>
                <a:gd name="connsiteY4" fmla="*/ 0 h 1922112"/>
                <a:gd name="connsiteX5" fmla="*/ 3221242 w 6754992"/>
                <a:gd name="connsiteY5" fmla="*/ 0 h 1922112"/>
                <a:gd name="connsiteX6" fmla="*/ 3839464 w 6754992"/>
                <a:gd name="connsiteY6" fmla="*/ 0 h 1922112"/>
                <a:gd name="connsiteX7" fmla="*/ 4641113 w 6754992"/>
                <a:gd name="connsiteY7" fmla="*/ 0 h 1922112"/>
                <a:gd name="connsiteX8" fmla="*/ 5381620 w 6754992"/>
                <a:gd name="connsiteY8" fmla="*/ 0 h 1922112"/>
                <a:gd name="connsiteX9" fmla="*/ 6434634 w 6754992"/>
                <a:gd name="connsiteY9" fmla="*/ 0 h 1922112"/>
                <a:gd name="connsiteX10" fmla="*/ 6754992 w 6754992"/>
                <a:gd name="connsiteY10" fmla="*/ 320358 h 1922112"/>
                <a:gd name="connsiteX11" fmla="*/ 6754992 w 6754992"/>
                <a:gd name="connsiteY11" fmla="*/ 961056 h 1922112"/>
                <a:gd name="connsiteX12" fmla="*/ 6754992 w 6754992"/>
                <a:gd name="connsiteY12" fmla="*/ 1601754 h 1922112"/>
                <a:gd name="connsiteX13" fmla="*/ 6434634 w 6754992"/>
                <a:gd name="connsiteY13" fmla="*/ 1922112 h 1922112"/>
                <a:gd name="connsiteX14" fmla="*/ 5632984 w 6754992"/>
                <a:gd name="connsiteY14" fmla="*/ 1922112 h 1922112"/>
                <a:gd name="connsiteX15" fmla="*/ 4892478 w 6754992"/>
                <a:gd name="connsiteY15" fmla="*/ 1922112 h 1922112"/>
                <a:gd name="connsiteX16" fmla="*/ 4090828 w 6754992"/>
                <a:gd name="connsiteY16" fmla="*/ 1922112 h 1922112"/>
                <a:gd name="connsiteX17" fmla="*/ 3533750 w 6754992"/>
                <a:gd name="connsiteY17" fmla="*/ 1922112 h 1922112"/>
                <a:gd name="connsiteX18" fmla="*/ 2732100 w 6754992"/>
                <a:gd name="connsiteY18" fmla="*/ 1922112 h 1922112"/>
                <a:gd name="connsiteX19" fmla="*/ 2175022 w 6754992"/>
                <a:gd name="connsiteY19" fmla="*/ 1922112 h 1922112"/>
                <a:gd name="connsiteX20" fmla="*/ 1556800 w 6754992"/>
                <a:gd name="connsiteY20" fmla="*/ 1922112 h 1922112"/>
                <a:gd name="connsiteX21" fmla="*/ 1060865 w 6754992"/>
                <a:gd name="connsiteY21" fmla="*/ 1922112 h 1922112"/>
                <a:gd name="connsiteX22" fmla="*/ 320358 w 6754992"/>
                <a:gd name="connsiteY22" fmla="*/ 1922112 h 1922112"/>
                <a:gd name="connsiteX23" fmla="*/ 0 w 6754992"/>
                <a:gd name="connsiteY23" fmla="*/ 1601754 h 1922112"/>
                <a:gd name="connsiteX24" fmla="*/ 0 w 6754992"/>
                <a:gd name="connsiteY24" fmla="*/ 999498 h 1922112"/>
                <a:gd name="connsiteX25" fmla="*/ 0 w 6754992"/>
                <a:gd name="connsiteY25" fmla="*/ 320358 h 192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54992" h="1922112" fill="none" extrusionOk="0">
                  <a:moveTo>
                    <a:pt x="0" y="320358"/>
                  </a:moveTo>
                  <a:cubicBezTo>
                    <a:pt x="9511" y="112021"/>
                    <a:pt x="137112" y="-35299"/>
                    <a:pt x="320358" y="0"/>
                  </a:cubicBezTo>
                  <a:cubicBezTo>
                    <a:pt x="624418" y="-14738"/>
                    <a:pt x="725822" y="-15444"/>
                    <a:pt x="999722" y="0"/>
                  </a:cubicBezTo>
                  <a:cubicBezTo>
                    <a:pt x="1273622" y="15444"/>
                    <a:pt x="1637568" y="-9379"/>
                    <a:pt x="1801372" y="0"/>
                  </a:cubicBezTo>
                  <a:cubicBezTo>
                    <a:pt x="1965176" y="9379"/>
                    <a:pt x="2165811" y="7429"/>
                    <a:pt x="2419593" y="0"/>
                  </a:cubicBezTo>
                  <a:cubicBezTo>
                    <a:pt x="2673375" y="-7429"/>
                    <a:pt x="2931585" y="30589"/>
                    <a:pt x="3221242" y="0"/>
                  </a:cubicBezTo>
                  <a:cubicBezTo>
                    <a:pt x="3510899" y="-30589"/>
                    <a:pt x="3549466" y="-21962"/>
                    <a:pt x="3839464" y="0"/>
                  </a:cubicBezTo>
                  <a:cubicBezTo>
                    <a:pt x="4129462" y="21962"/>
                    <a:pt x="4326736" y="33212"/>
                    <a:pt x="4641113" y="0"/>
                  </a:cubicBezTo>
                  <a:cubicBezTo>
                    <a:pt x="4955490" y="-33212"/>
                    <a:pt x="5058148" y="-33497"/>
                    <a:pt x="5381620" y="0"/>
                  </a:cubicBezTo>
                  <a:cubicBezTo>
                    <a:pt x="5705092" y="33497"/>
                    <a:pt x="6178804" y="-7415"/>
                    <a:pt x="6434634" y="0"/>
                  </a:cubicBezTo>
                  <a:cubicBezTo>
                    <a:pt x="6618821" y="23503"/>
                    <a:pt x="6762687" y="160326"/>
                    <a:pt x="6754992" y="320358"/>
                  </a:cubicBezTo>
                  <a:cubicBezTo>
                    <a:pt x="6739104" y="504187"/>
                    <a:pt x="6729374" y="672404"/>
                    <a:pt x="6754992" y="961056"/>
                  </a:cubicBezTo>
                  <a:cubicBezTo>
                    <a:pt x="6780610" y="1249708"/>
                    <a:pt x="6753281" y="1325072"/>
                    <a:pt x="6754992" y="1601754"/>
                  </a:cubicBezTo>
                  <a:cubicBezTo>
                    <a:pt x="6745287" y="1785741"/>
                    <a:pt x="6575784" y="1921012"/>
                    <a:pt x="6434634" y="1922112"/>
                  </a:cubicBezTo>
                  <a:cubicBezTo>
                    <a:pt x="6193818" y="1883915"/>
                    <a:pt x="5879721" y="1903656"/>
                    <a:pt x="5632984" y="1922112"/>
                  </a:cubicBezTo>
                  <a:cubicBezTo>
                    <a:pt x="5386247" y="1940569"/>
                    <a:pt x="5186228" y="1956070"/>
                    <a:pt x="4892478" y="1922112"/>
                  </a:cubicBezTo>
                  <a:cubicBezTo>
                    <a:pt x="4598728" y="1888154"/>
                    <a:pt x="4477920" y="1957698"/>
                    <a:pt x="4090828" y="1922112"/>
                  </a:cubicBezTo>
                  <a:cubicBezTo>
                    <a:pt x="3703736" y="1886527"/>
                    <a:pt x="3720163" y="1913402"/>
                    <a:pt x="3533750" y="1922112"/>
                  </a:cubicBezTo>
                  <a:cubicBezTo>
                    <a:pt x="3347337" y="1930822"/>
                    <a:pt x="3023799" y="1930357"/>
                    <a:pt x="2732100" y="1922112"/>
                  </a:cubicBezTo>
                  <a:cubicBezTo>
                    <a:pt x="2440401" y="1913868"/>
                    <a:pt x="2358690" y="1920111"/>
                    <a:pt x="2175022" y="1922112"/>
                  </a:cubicBezTo>
                  <a:cubicBezTo>
                    <a:pt x="1991354" y="1924113"/>
                    <a:pt x="1751410" y="1944816"/>
                    <a:pt x="1556800" y="1922112"/>
                  </a:cubicBezTo>
                  <a:cubicBezTo>
                    <a:pt x="1362190" y="1899408"/>
                    <a:pt x="1215898" y="1914056"/>
                    <a:pt x="1060865" y="1922112"/>
                  </a:cubicBezTo>
                  <a:cubicBezTo>
                    <a:pt x="905832" y="1930168"/>
                    <a:pt x="611332" y="1956410"/>
                    <a:pt x="320358" y="1922112"/>
                  </a:cubicBezTo>
                  <a:cubicBezTo>
                    <a:pt x="150477" y="1952810"/>
                    <a:pt x="-5423" y="1816946"/>
                    <a:pt x="0" y="1601754"/>
                  </a:cubicBezTo>
                  <a:cubicBezTo>
                    <a:pt x="13462" y="1369931"/>
                    <a:pt x="3687" y="1228516"/>
                    <a:pt x="0" y="999498"/>
                  </a:cubicBezTo>
                  <a:cubicBezTo>
                    <a:pt x="-3687" y="770480"/>
                    <a:pt x="-8697" y="462079"/>
                    <a:pt x="0" y="320358"/>
                  </a:cubicBezTo>
                  <a:close/>
                </a:path>
                <a:path w="6754992" h="1922112" stroke="0" extrusionOk="0">
                  <a:moveTo>
                    <a:pt x="0" y="320358"/>
                  </a:moveTo>
                  <a:cubicBezTo>
                    <a:pt x="-2868" y="164492"/>
                    <a:pt x="124440" y="-22157"/>
                    <a:pt x="320358" y="0"/>
                  </a:cubicBezTo>
                  <a:cubicBezTo>
                    <a:pt x="486481" y="-20589"/>
                    <a:pt x="599580" y="-22416"/>
                    <a:pt x="877436" y="0"/>
                  </a:cubicBezTo>
                  <a:cubicBezTo>
                    <a:pt x="1155292" y="22416"/>
                    <a:pt x="1252817" y="31445"/>
                    <a:pt x="1617943" y="0"/>
                  </a:cubicBezTo>
                  <a:cubicBezTo>
                    <a:pt x="1983069" y="-31445"/>
                    <a:pt x="2086468" y="-17003"/>
                    <a:pt x="2358450" y="0"/>
                  </a:cubicBezTo>
                  <a:cubicBezTo>
                    <a:pt x="2630432" y="17003"/>
                    <a:pt x="2740458" y="10254"/>
                    <a:pt x="2976671" y="0"/>
                  </a:cubicBezTo>
                  <a:cubicBezTo>
                    <a:pt x="3212884" y="-10254"/>
                    <a:pt x="3527968" y="-16467"/>
                    <a:pt x="3778321" y="0"/>
                  </a:cubicBezTo>
                  <a:cubicBezTo>
                    <a:pt x="4028674" y="16467"/>
                    <a:pt x="4163849" y="-25454"/>
                    <a:pt x="4457685" y="0"/>
                  </a:cubicBezTo>
                  <a:cubicBezTo>
                    <a:pt x="4751521" y="25454"/>
                    <a:pt x="4968068" y="-16770"/>
                    <a:pt x="5198192" y="0"/>
                  </a:cubicBezTo>
                  <a:cubicBezTo>
                    <a:pt x="5428316" y="16770"/>
                    <a:pt x="6062173" y="10194"/>
                    <a:pt x="6434634" y="0"/>
                  </a:cubicBezTo>
                  <a:cubicBezTo>
                    <a:pt x="6596778" y="30378"/>
                    <a:pt x="6742872" y="124608"/>
                    <a:pt x="6754992" y="320358"/>
                  </a:cubicBezTo>
                  <a:cubicBezTo>
                    <a:pt x="6739807" y="535438"/>
                    <a:pt x="6738150" y="666992"/>
                    <a:pt x="6754992" y="973870"/>
                  </a:cubicBezTo>
                  <a:cubicBezTo>
                    <a:pt x="6771834" y="1280748"/>
                    <a:pt x="6735991" y="1374797"/>
                    <a:pt x="6754992" y="1601754"/>
                  </a:cubicBezTo>
                  <a:cubicBezTo>
                    <a:pt x="6722151" y="1767109"/>
                    <a:pt x="6597849" y="1946371"/>
                    <a:pt x="6434634" y="1922112"/>
                  </a:cubicBezTo>
                  <a:cubicBezTo>
                    <a:pt x="6180004" y="1901465"/>
                    <a:pt x="6100499" y="1919416"/>
                    <a:pt x="5816413" y="1922112"/>
                  </a:cubicBezTo>
                  <a:cubicBezTo>
                    <a:pt x="5532327" y="1924808"/>
                    <a:pt x="5512717" y="1900187"/>
                    <a:pt x="5320477" y="1922112"/>
                  </a:cubicBezTo>
                  <a:cubicBezTo>
                    <a:pt x="5128237" y="1944037"/>
                    <a:pt x="4928674" y="1952100"/>
                    <a:pt x="4641113" y="1922112"/>
                  </a:cubicBezTo>
                  <a:cubicBezTo>
                    <a:pt x="4353552" y="1892124"/>
                    <a:pt x="4131788" y="1948560"/>
                    <a:pt x="3961749" y="1922112"/>
                  </a:cubicBezTo>
                  <a:cubicBezTo>
                    <a:pt x="3791710" y="1895664"/>
                    <a:pt x="3701626" y="1935812"/>
                    <a:pt x="3465813" y="1922112"/>
                  </a:cubicBezTo>
                  <a:cubicBezTo>
                    <a:pt x="3230000" y="1908412"/>
                    <a:pt x="3098432" y="1919343"/>
                    <a:pt x="2969878" y="1922112"/>
                  </a:cubicBezTo>
                  <a:cubicBezTo>
                    <a:pt x="2841325" y="1924881"/>
                    <a:pt x="2451849" y="1908252"/>
                    <a:pt x="2290514" y="1922112"/>
                  </a:cubicBezTo>
                  <a:cubicBezTo>
                    <a:pt x="2129179" y="1935972"/>
                    <a:pt x="1963914" y="1897318"/>
                    <a:pt x="1733435" y="1922112"/>
                  </a:cubicBezTo>
                  <a:cubicBezTo>
                    <a:pt x="1502956" y="1946906"/>
                    <a:pt x="1240229" y="1892887"/>
                    <a:pt x="1115214" y="1922112"/>
                  </a:cubicBezTo>
                  <a:cubicBezTo>
                    <a:pt x="990199" y="1951337"/>
                    <a:pt x="659176" y="1952480"/>
                    <a:pt x="320358" y="1922112"/>
                  </a:cubicBezTo>
                  <a:cubicBezTo>
                    <a:pt x="111013" y="1949710"/>
                    <a:pt x="-12187" y="1775966"/>
                    <a:pt x="0" y="1601754"/>
                  </a:cubicBezTo>
                  <a:cubicBezTo>
                    <a:pt x="9146" y="1302813"/>
                    <a:pt x="18370" y="1174715"/>
                    <a:pt x="0" y="999498"/>
                  </a:cubicBezTo>
                  <a:cubicBezTo>
                    <a:pt x="-18370" y="824281"/>
                    <a:pt x="-24657" y="653575"/>
                    <a:pt x="0" y="320358"/>
                  </a:cubicBezTo>
                  <a:close/>
                </a:path>
              </a:pathLst>
            </a:custGeom>
            <a:ln>
              <a:solidFill>
                <a:schemeClr val="tx1"/>
              </a:solidFill>
              <a:prstDash val="dashDot"/>
              <a:extLst>
                <a:ext uri="{C807C97D-BFC1-408E-A445-0C87EB9F89A2}">
                  <ask:lineSketchStyleProps xmlns:ask="http://schemas.microsoft.com/office/drawing/2018/sketchyshape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604738"/>
              <a:r>
                <a:rPr lang="vi-VN" sz="3704" dirty="0">
                  <a:solidFill>
                    <a:srgbClr val="ED7D31">
                      <a:lumMod val="75000"/>
                    </a:srgbClr>
                  </a:solidFill>
                  <a:latin typeface="UVN Da Lat" panose="03060902030302020204" pitchFamily="66" charset="0"/>
                </a:rPr>
                <a:t>Thực hiện được một số cách đơn giản, phù hợp để xử lí bất hoà với bạn bè;</a:t>
              </a:r>
            </a:p>
          </p:txBody>
        </p:sp>
        <p:pic>
          <p:nvPicPr>
            <p:cNvPr id="7" name="Picture 6">
              <a:extLst>
                <a:ext uri="{FF2B5EF4-FFF2-40B4-BE49-F238E27FC236}">
                  <a16:creationId xmlns:a16="http://schemas.microsoft.com/office/drawing/2014/main" id="{A6A1C2E2-6421-78E8-89FB-24AECEA506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7231" y="-47110"/>
              <a:ext cx="2110152" cy="2104180"/>
            </a:xfrm>
            <a:prstGeom prst="rect">
              <a:avLst/>
            </a:prstGeom>
          </p:spPr>
        </p:pic>
      </p:grpSp>
      <p:grpSp>
        <p:nvGrpSpPr>
          <p:cNvPr id="8" name="Group 7">
            <a:extLst>
              <a:ext uri="{FF2B5EF4-FFF2-40B4-BE49-F238E27FC236}">
                <a16:creationId xmlns:a16="http://schemas.microsoft.com/office/drawing/2014/main" id="{FA33AD2E-D437-10CD-1916-585658624E03}"/>
              </a:ext>
            </a:extLst>
          </p:cNvPr>
          <p:cNvGrpSpPr/>
          <p:nvPr/>
        </p:nvGrpSpPr>
        <p:grpSpPr>
          <a:xfrm>
            <a:off x="2017292" y="2951809"/>
            <a:ext cx="8229949" cy="1878367"/>
            <a:chOff x="1977231" y="1059473"/>
            <a:chExt cx="6221994" cy="1420080"/>
          </a:xfrm>
        </p:grpSpPr>
        <p:sp>
          <p:nvSpPr>
            <p:cNvPr id="9" name="Rectangle: Rounded Corners 8">
              <a:extLst>
                <a:ext uri="{FF2B5EF4-FFF2-40B4-BE49-F238E27FC236}">
                  <a16:creationId xmlns:a16="http://schemas.microsoft.com/office/drawing/2014/main" id="{0FFCB389-6DB1-719D-BA94-EC990D83ED33}"/>
                </a:ext>
              </a:extLst>
            </p:cNvPr>
            <p:cNvSpPr/>
            <p:nvPr/>
          </p:nvSpPr>
          <p:spPr>
            <a:xfrm>
              <a:off x="3032306" y="1426599"/>
              <a:ext cx="5166919" cy="823285"/>
            </a:xfrm>
            <a:custGeom>
              <a:avLst/>
              <a:gdLst>
                <a:gd name="connsiteX0" fmla="*/ 0 w 6834381"/>
                <a:gd name="connsiteY0" fmla="*/ 181499 h 1088975"/>
                <a:gd name="connsiteX1" fmla="*/ 181499 w 6834381"/>
                <a:gd name="connsiteY1" fmla="*/ 0 h 1088975"/>
                <a:gd name="connsiteX2" fmla="*/ 958065 w 6834381"/>
                <a:gd name="connsiteY2" fmla="*/ 0 h 1088975"/>
                <a:gd name="connsiteX3" fmla="*/ 1540489 w 6834381"/>
                <a:gd name="connsiteY3" fmla="*/ 0 h 1088975"/>
                <a:gd name="connsiteX4" fmla="*/ 2317055 w 6834381"/>
                <a:gd name="connsiteY4" fmla="*/ 0 h 1088975"/>
                <a:gd name="connsiteX5" fmla="*/ 3028908 w 6834381"/>
                <a:gd name="connsiteY5" fmla="*/ 0 h 1088975"/>
                <a:gd name="connsiteX6" fmla="*/ 3546618 w 6834381"/>
                <a:gd name="connsiteY6" fmla="*/ 0 h 1088975"/>
                <a:gd name="connsiteX7" fmla="*/ 4129043 w 6834381"/>
                <a:gd name="connsiteY7" fmla="*/ 0 h 1088975"/>
                <a:gd name="connsiteX8" fmla="*/ 4776181 w 6834381"/>
                <a:gd name="connsiteY8" fmla="*/ 0 h 1088975"/>
                <a:gd name="connsiteX9" fmla="*/ 5358605 w 6834381"/>
                <a:gd name="connsiteY9" fmla="*/ 0 h 1088975"/>
                <a:gd name="connsiteX10" fmla="*/ 6070458 w 6834381"/>
                <a:gd name="connsiteY10" fmla="*/ 0 h 1088975"/>
                <a:gd name="connsiteX11" fmla="*/ 6652882 w 6834381"/>
                <a:gd name="connsiteY11" fmla="*/ 0 h 1088975"/>
                <a:gd name="connsiteX12" fmla="*/ 6834381 w 6834381"/>
                <a:gd name="connsiteY12" fmla="*/ 181499 h 1088975"/>
                <a:gd name="connsiteX13" fmla="*/ 6834381 w 6834381"/>
                <a:gd name="connsiteY13" fmla="*/ 551747 h 1088975"/>
                <a:gd name="connsiteX14" fmla="*/ 6834381 w 6834381"/>
                <a:gd name="connsiteY14" fmla="*/ 907476 h 1088975"/>
                <a:gd name="connsiteX15" fmla="*/ 6652882 w 6834381"/>
                <a:gd name="connsiteY15" fmla="*/ 1088975 h 1088975"/>
                <a:gd name="connsiteX16" fmla="*/ 6070458 w 6834381"/>
                <a:gd name="connsiteY16" fmla="*/ 1088975 h 1088975"/>
                <a:gd name="connsiteX17" fmla="*/ 5488033 w 6834381"/>
                <a:gd name="connsiteY17" fmla="*/ 1088975 h 1088975"/>
                <a:gd name="connsiteX18" fmla="*/ 5035036 w 6834381"/>
                <a:gd name="connsiteY18" fmla="*/ 1088975 h 1088975"/>
                <a:gd name="connsiteX19" fmla="*/ 4387898 w 6834381"/>
                <a:gd name="connsiteY19" fmla="*/ 1088975 h 1088975"/>
                <a:gd name="connsiteX20" fmla="*/ 3934901 w 6834381"/>
                <a:gd name="connsiteY20" fmla="*/ 1088975 h 1088975"/>
                <a:gd name="connsiteX21" fmla="*/ 3287763 w 6834381"/>
                <a:gd name="connsiteY21" fmla="*/ 1088975 h 1088975"/>
                <a:gd name="connsiteX22" fmla="*/ 2511197 w 6834381"/>
                <a:gd name="connsiteY22" fmla="*/ 1088975 h 1088975"/>
                <a:gd name="connsiteX23" fmla="*/ 1864059 w 6834381"/>
                <a:gd name="connsiteY23" fmla="*/ 1088975 h 1088975"/>
                <a:gd name="connsiteX24" fmla="*/ 1411062 w 6834381"/>
                <a:gd name="connsiteY24" fmla="*/ 1088975 h 1088975"/>
                <a:gd name="connsiteX25" fmla="*/ 181499 w 6834381"/>
                <a:gd name="connsiteY25" fmla="*/ 1088975 h 1088975"/>
                <a:gd name="connsiteX26" fmla="*/ 0 w 6834381"/>
                <a:gd name="connsiteY26" fmla="*/ 907476 h 1088975"/>
                <a:gd name="connsiteX27" fmla="*/ 0 w 6834381"/>
                <a:gd name="connsiteY27" fmla="*/ 529968 h 1088975"/>
                <a:gd name="connsiteX28" fmla="*/ 0 w 6834381"/>
                <a:gd name="connsiteY28" fmla="*/ 181499 h 108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34381" h="1088975" fill="none" extrusionOk="0">
                  <a:moveTo>
                    <a:pt x="0" y="181499"/>
                  </a:moveTo>
                  <a:cubicBezTo>
                    <a:pt x="-6617" y="77916"/>
                    <a:pt x="61645" y="4869"/>
                    <a:pt x="181499" y="0"/>
                  </a:cubicBezTo>
                  <a:cubicBezTo>
                    <a:pt x="343863" y="-14165"/>
                    <a:pt x="681552" y="-30367"/>
                    <a:pt x="958065" y="0"/>
                  </a:cubicBezTo>
                  <a:cubicBezTo>
                    <a:pt x="1234578" y="30367"/>
                    <a:pt x="1409238" y="-18207"/>
                    <a:pt x="1540489" y="0"/>
                  </a:cubicBezTo>
                  <a:cubicBezTo>
                    <a:pt x="1671740" y="18207"/>
                    <a:pt x="1983662" y="37397"/>
                    <a:pt x="2317055" y="0"/>
                  </a:cubicBezTo>
                  <a:cubicBezTo>
                    <a:pt x="2650448" y="-37397"/>
                    <a:pt x="2690422" y="18590"/>
                    <a:pt x="3028908" y="0"/>
                  </a:cubicBezTo>
                  <a:cubicBezTo>
                    <a:pt x="3367394" y="-18590"/>
                    <a:pt x="3329940" y="11028"/>
                    <a:pt x="3546618" y="0"/>
                  </a:cubicBezTo>
                  <a:cubicBezTo>
                    <a:pt x="3763296" y="-11028"/>
                    <a:pt x="3977522" y="-3394"/>
                    <a:pt x="4129043" y="0"/>
                  </a:cubicBezTo>
                  <a:cubicBezTo>
                    <a:pt x="4280564" y="3394"/>
                    <a:pt x="4454015" y="11388"/>
                    <a:pt x="4776181" y="0"/>
                  </a:cubicBezTo>
                  <a:cubicBezTo>
                    <a:pt x="5098347" y="-11388"/>
                    <a:pt x="5200113" y="-27684"/>
                    <a:pt x="5358605" y="0"/>
                  </a:cubicBezTo>
                  <a:cubicBezTo>
                    <a:pt x="5517097" y="27684"/>
                    <a:pt x="5867453" y="-22356"/>
                    <a:pt x="6070458" y="0"/>
                  </a:cubicBezTo>
                  <a:cubicBezTo>
                    <a:pt x="6273463" y="22356"/>
                    <a:pt x="6373014" y="9268"/>
                    <a:pt x="6652882" y="0"/>
                  </a:cubicBezTo>
                  <a:cubicBezTo>
                    <a:pt x="6753390" y="-3136"/>
                    <a:pt x="6842193" y="97039"/>
                    <a:pt x="6834381" y="181499"/>
                  </a:cubicBezTo>
                  <a:cubicBezTo>
                    <a:pt x="6840130" y="280166"/>
                    <a:pt x="6844761" y="370305"/>
                    <a:pt x="6834381" y="551747"/>
                  </a:cubicBezTo>
                  <a:cubicBezTo>
                    <a:pt x="6824001" y="733189"/>
                    <a:pt x="6839979" y="781596"/>
                    <a:pt x="6834381" y="907476"/>
                  </a:cubicBezTo>
                  <a:cubicBezTo>
                    <a:pt x="6844373" y="993945"/>
                    <a:pt x="6739865" y="1084749"/>
                    <a:pt x="6652882" y="1088975"/>
                  </a:cubicBezTo>
                  <a:cubicBezTo>
                    <a:pt x="6379456" y="1097100"/>
                    <a:pt x="6303059" y="1102642"/>
                    <a:pt x="6070458" y="1088975"/>
                  </a:cubicBezTo>
                  <a:cubicBezTo>
                    <a:pt x="5837857" y="1075308"/>
                    <a:pt x="5722982" y="1074367"/>
                    <a:pt x="5488033" y="1088975"/>
                  </a:cubicBezTo>
                  <a:cubicBezTo>
                    <a:pt x="5253084" y="1103583"/>
                    <a:pt x="5237238" y="1098198"/>
                    <a:pt x="5035036" y="1088975"/>
                  </a:cubicBezTo>
                  <a:cubicBezTo>
                    <a:pt x="4832834" y="1079752"/>
                    <a:pt x="4520178" y="1092546"/>
                    <a:pt x="4387898" y="1088975"/>
                  </a:cubicBezTo>
                  <a:cubicBezTo>
                    <a:pt x="4255618" y="1085404"/>
                    <a:pt x="4108574" y="1079451"/>
                    <a:pt x="3934901" y="1088975"/>
                  </a:cubicBezTo>
                  <a:cubicBezTo>
                    <a:pt x="3761228" y="1098499"/>
                    <a:pt x="3575655" y="1110615"/>
                    <a:pt x="3287763" y="1088975"/>
                  </a:cubicBezTo>
                  <a:cubicBezTo>
                    <a:pt x="2999871" y="1067335"/>
                    <a:pt x="2796156" y="1109366"/>
                    <a:pt x="2511197" y="1088975"/>
                  </a:cubicBezTo>
                  <a:cubicBezTo>
                    <a:pt x="2226238" y="1068584"/>
                    <a:pt x="2120316" y="1081629"/>
                    <a:pt x="1864059" y="1088975"/>
                  </a:cubicBezTo>
                  <a:cubicBezTo>
                    <a:pt x="1607802" y="1096321"/>
                    <a:pt x="1609579" y="1077970"/>
                    <a:pt x="1411062" y="1088975"/>
                  </a:cubicBezTo>
                  <a:cubicBezTo>
                    <a:pt x="1212545" y="1099980"/>
                    <a:pt x="626296" y="1057765"/>
                    <a:pt x="181499" y="1088975"/>
                  </a:cubicBezTo>
                  <a:cubicBezTo>
                    <a:pt x="94576" y="1091474"/>
                    <a:pt x="-78" y="997307"/>
                    <a:pt x="0" y="907476"/>
                  </a:cubicBezTo>
                  <a:cubicBezTo>
                    <a:pt x="-8419" y="799329"/>
                    <a:pt x="10430" y="673138"/>
                    <a:pt x="0" y="529968"/>
                  </a:cubicBezTo>
                  <a:cubicBezTo>
                    <a:pt x="-10430" y="386798"/>
                    <a:pt x="11734" y="301741"/>
                    <a:pt x="0" y="181499"/>
                  </a:cubicBezTo>
                  <a:close/>
                </a:path>
                <a:path w="6834381" h="1088975" stroke="0" extrusionOk="0">
                  <a:moveTo>
                    <a:pt x="0" y="181499"/>
                  </a:moveTo>
                  <a:cubicBezTo>
                    <a:pt x="-1269" y="90580"/>
                    <a:pt x="76095" y="-6027"/>
                    <a:pt x="181499" y="0"/>
                  </a:cubicBezTo>
                  <a:cubicBezTo>
                    <a:pt x="370378" y="21863"/>
                    <a:pt x="572236" y="5755"/>
                    <a:pt x="699210" y="0"/>
                  </a:cubicBezTo>
                  <a:cubicBezTo>
                    <a:pt x="826184" y="-5755"/>
                    <a:pt x="1109916" y="-24858"/>
                    <a:pt x="1411062" y="0"/>
                  </a:cubicBezTo>
                  <a:cubicBezTo>
                    <a:pt x="1712208" y="24858"/>
                    <a:pt x="1939880" y="-25553"/>
                    <a:pt x="2122914" y="0"/>
                  </a:cubicBezTo>
                  <a:cubicBezTo>
                    <a:pt x="2305948" y="25553"/>
                    <a:pt x="2477572" y="26186"/>
                    <a:pt x="2705338" y="0"/>
                  </a:cubicBezTo>
                  <a:cubicBezTo>
                    <a:pt x="2933104" y="-26186"/>
                    <a:pt x="3226810" y="-14986"/>
                    <a:pt x="3481904" y="0"/>
                  </a:cubicBezTo>
                  <a:cubicBezTo>
                    <a:pt x="3736998" y="14986"/>
                    <a:pt x="3962470" y="-28757"/>
                    <a:pt x="4129043" y="0"/>
                  </a:cubicBezTo>
                  <a:cubicBezTo>
                    <a:pt x="4295616" y="28757"/>
                    <a:pt x="4500588" y="-5642"/>
                    <a:pt x="4840895" y="0"/>
                  </a:cubicBezTo>
                  <a:cubicBezTo>
                    <a:pt x="5181202" y="5642"/>
                    <a:pt x="5350992" y="-12635"/>
                    <a:pt x="5488033" y="0"/>
                  </a:cubicBezTo>
                  <a:cubicBezTo>
                    <a:pt x="5625074" y="12635"/>
                    <a:pt x="5810144" y="17155"/>
                    <a:pt x="6005744" y="0"/>
                  </a:cubicBezTo>
                  <a:cubicBezTo>
                    <a:pt x="6201344" y="-17155"/>
                    <a:pt x="6409681" y="4242"/>
                    <a:pt x="6652882" y="0"/>
                  </a:cubicBezTo>
                  <a:cubicBezTo>
                    <a:pt x="6757888" y="-1794"/>
                    <a:pt x="6822887" y="72254"/>
                    <a:pt x="6834381" y="181499"/>
                  </a:cubicBezTo>
                  <a:cubicBezTo>
                    <a:pt x="6818859" y="262698"/>
                    <a:pt x="6827809" y="411341"/>
                    <a:pt x="6834381" y="522708"/>
                  </a:cubicBezTo>
                  <a:cubicBezTo>
                    <a:pt x="6840953" y="634075"/>
                    <a:pt x="6853255" y="755032"/>
                    <a:pt x="6834381" y="907476"/>
                  </a:cubicBezTo>
                  <a:cubicBezTo>
                    <a:pt x="6830167" y="1003873"/>
                    <a:pt x="6742289" y="1085317"/>
                    <a:pt x="6652882" y="1088975"/>
                  </a:cubicBezTo>
                  <a:cubicBezTo>
                    <a:pt x="6456305" y="1076293"/>
                    <a:pt x="6284241" y="1110469"/>
                    <a:pt x="6135171" y="1088975"/>
                  </a:cubicBezTo>
                  <a:cubicBezTo>
                    <a:pt x="5986101" y="1067481"/>
                    <a:pt x="5664047" y="1118332"/>
                    <a:pt x="5488033" y="1088975"/>
                  </a:cubicBezTo>
                  <a:cubicBezTo>
                    <a:pt x="5312019" y="1059618"/>
                    <a:pt x="5170951" y="1068063"/>
                    <a:pt x="5035036" y="1088975"/>
                  </a:cubicBezTo>
                  <a:cubicBezTo>
                    <a:pt x="4899121" y="1109887"/>
                    <a:pt x="4675889" y="1074572"/>
                    <a:pt x="4582039" y="1088975"/>
                  </a:cubicBezTo>
                  <a:cubicBezTo>
                    <a:pt x="4488189" y="1103378"/>
                    <a:pt x="4256783" y="1087132"/>
                    <a:pt x="3934901" y="1088975"/>
                  </a:cubicBezTo>
                  <a:cubicBezTo>
                    <a:pt x="3613019" y="1090818"/>
                    <a:pt x="3558464" y="1064628"/>
                    <a:pt x="3417191" y="1088975"/>
                  </a:cubicBezTo>
                  <a:cubicBezTo>
                    <a:pt x="3275918" y="1113323"/>
                    <a:pt x="3044833" y="1068893"/>
                    <a:pt x="2834766" y="1088975"/>
                  </a:cubicBezTo>
                  <a:cubicBezTo>
                    <a:pt x="2624699" y="1109057"/>
                    <a:pt x="2465136" y="1072902"/>
                    <a:pt x="2187628" y="1088975"/>
                  </a:cubicBezTo>
                  <a:cubicBezTo>
                    <a:pt x="1910120" y="1105048"/>
                    <a:pt x="1833795" y="1092299"/>
                    <a:pt x="1605203" y="1088975"/>
                  </a:cubicBezTo>
                  <a:cubicBezTo>
                    <a:pt x="1376612" y="1085651"/>
                    <a:pt x="1312911" y="1086461"/>
                    <a:pt x="1152206" y="1088975"/>
                  </a:cubicBezTo>
                  <a:cubicBezTo>
                    <a:pt x="991501" y="1091489"/>
                    <a:pt x="535153" y="1060103"/>
                    <a:pt x="181499" y="1088975"/>
                  </a:cubicBezTo>
                  <a:cubicBezTo>
                    <a:pt x="80562" y="1097618"/>
                    <a:pt x="13251" y="1015249"/>
                    <a:pt x="0" y="907476"/>
                  </a:cubicBezTo>
                  <a:cubicBezTo>
                    <a:pt x="9942" y="786240"/>
                    <a:pt x="16162" y="652966"/>
                    <a:pt x="0" y="566267"/>
                  </a:cubicBezTo>
                  <a:cubicBezTo>
                    <a:pt x="-16162" y="479568"/>
                    <a:pt x="-16301" y="327516"/>
                    <a:pt x="0" y="181499"/>
                  </a:cubicBezTo>
                  <a:close/>
                </a:path>
              </a:pathLst>
            </a:custGeom>
            <a:ln>
              <a:solidFill>
                <a:schemeClr val="tx1"/>
              </a:solidFill>
              <a:prstDash val="dashDot"/>
              <a:extLst>
                <a:ext uri="{C807C97D-BFC1-408E-A445-0C87EB9F89A2}">
                  <ask:lineSketchStyleProps xmlns:ask="http://schemas.microsoft.com/office/drawing/2018/sketchyshape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604738"/>
              <a:r>
                <a:rPr lang="en-US" sz="3704" dirty="0" err="1">
                  <a:solidFill>
                    <a:srgbClr val="002060"/>
                  </a:solidFill>
                  <a:latin typeface="UVN Da Lat" panose="03060902030302020204" pitchFamily="66" charset="0"/>
                </a:rPr>
                <a:t>Sẵn</a:t>
              </a:r>
              <a:r>
                <a:rPr lang="en-US" sz="3704" dirty="0">
                  <a:solidFill>
                    <a:srgbClr val="002060"/>
                  </a:solidFill>
                  <a:latin typeface="UVN Da Lat" panose="03060902030302020204" pitchFamily="66" charset="0"/>
                </a:rPr>
                <a:t> </a:t>
              </a:r>
              <a:r>
                <a:rPr lang="en-US" sz="3704" dirty="0" err="1">
                  <a:solidFill>
                    <a:srgbClr val="002060"/>
                  </a:solidFill>
                  <a:latin typeface="UVN Da Lat" panose="03060902030302020204" pitchFamily="66" charset="0"/>
                </a:rPr>
                <a:t>sàng</a:t>
              </a:r>
              <a:r>
                <a:rPr lang="en-US" sz="3704" dirty="0">
                  <a:solidFill>
                    <a:srgbClr val="002060"/>
                  </a:solidFill>
                  <a:latin typeface="UVN Da Lat" panose="03060902030302020204" pitchFamily="66" charset="0"/>
                </a:rPr>
                <a:t> </a:t>
              </a:r>
              <a:r>
                <a:rPr lang="en-US" sz="3704" dirty="0" err="1">
                  <a:solidFill>
                    <a:srgbClr val="002060"/>
                  </a:solidFill>
                  <a:latin typeface="UVN Da Lat" panose="03060902030302020204" pitchFamily="66" charset="0"/>
                </a:rPr>
                <a:t>giúp</a:t>
              </a:r>
              <a:r>
                <a:rPr lang="en-US" sz="3704" dirty="0">
                  <a:solidFill>
                    <a:srgbClr val="002060"/>
                  </a:solidFill>
                  <a:latin typeface="UVN Da Lat" panose="03060902030302020204" pitchFamily="66" charset="0"/>
                </a:rPr>
                <a:t> </a:t>
              </a:r>
              <a:r>
                <a:rPr lang="en-US" sz="3704" dirty="0" err="1">
                  <a:solidFill>
                    <a:srgbClr val="002060"/>
                  </a:solidFill>
                  <a:latin typeface="UVN Da Lat" panose="03060902030302020204" pitchFamily="66" charset="0"/>
                </a:rPr>
                <a:t>bạn</a:t>
              </a:r>
              <a:r>
                <a:rPr lang="en-US" sz="3704" dirty="0">
                  <a:solidFill>
                    <a:srgbClr val="002060"/>
                  </a:solidFill>
                  <a:latin typeface="UVN Da Lat" panose="03060902030302020204" pitchFamily="66" charset="0"/>
                </a:rPr>
                <a:t> </a:t>
              </a:r>
              <a:r>
                <a:rPr lang="en-US" sz="3704" dirty="0" err="1">
                  <a:solidFill>
                    <a:srgbClr val="002060"/>
                  </a:solidFill>
                  <a:latin typeface="UVN Da Lat" panose="03060902030302020204" pitchFamily="66" charset="0"/>
                </a:rPr>
                <a:t>bè</a:t>
              </a:r>
              <a:r>
                <a:rPr lang="en-US" sz="3704" dirty="0">
                  <a:solidFill>
                    <a:srgbClr val="002060"/>
                  </a:solidFill>
                  <a:latin typeface="UVN Da Lat" panose="03060902030302020204" pitchFamily="66" charset="0"/>
                </a:rPr>
                <a:t> </a:t>
              </a:r>
              <a:r>
                <a:rPr lang="en-US" sz="3704" dirty="0" err="1">
                  <a:solidFill>
                    <a:srgbClr val="002060"/>
                  </a:solidFill>
                  <a:latin typeface="UVN Da Lat" panose="03060902030302020204" pitchFamily="66" charset="0"/>
                </a:rPr>
                <a:t>xử</a:t>
              </a:r>
              <a:r>
                <a:rPr lang="en-US" sz="3704" dirty="0">
                  <a:solidFill>
                    <a:srgbClr val="002060"/>
                  </a:solidFill>
                  <a:latin typeface="UVN Da Lat" panose="03060902030302020204" pitchFamily="66" charset="0"/>
                </a:rPr>
                <a:t> </a:t>
              </a:r>
              <a:r>
                <a:rPr lang="en-US" sz="3704" dirty="0" err="1">
                  <a:solidFill>
                    <a:srgbClr val="002060"/>
                  </a:solidFill>
                  <a:latin typeface="UVN Da Lat" panose="03060902030302020204" pitchFamily="66" charset="0"/>
                </a:rPr>
                <a:t>lí</a:t>
              </a:r>
              <a:r>
                <a:rPr lang="en-US" sz="3704" dirty="0">
                  <a:solidFill>
                    <a:srgbClr val="002060"/>
                  </a:solidFill>
                  <a:latin typeface="UVN Da Lat" panose="03060902030302020204" pitchFamily="66" charset="0"/>
                </a:rPr>
                <a:t> </a:t>
              </a:r>
              <a:r>
                <a:rPr lang="en-US" sz="3704" dirty="0" err="1">
                  <a:solidFill>
                    <a:srgbClr val="002060"/>
                  </a:solidFill>
                  <a:latin typeface="UVN Da Lat" panose="03060902030302020204" pitchFamily="66" charset="0"/>
                </a:rPr>
                <a:t>bất</a:t>
              </a:r>
              <a:r>
                <a:rPr lang="en-US" sz="3704" dirty="0">
                  <a:solidFill>
                    <a:srgbClr val="002060"/>
                  </a:solidFill>
                  <a:latin typeface="UVN Da Lat" panose="03060902030302020204" pitchFamily="66" charset="0"/>
                </a:rPr>
                <a:t> </a:t>
              </a:r>
              <a:r>
                <a:rPr lang="en-US" sz="3704" dirty="0" err="1">
                  <a:solidFill>
                    <a:srgbClr val="002060"/>
                  </a:solidFill>
                  <a:latin typeface="UVN Da Lat" panose="03060902030302020204" pitchFamily="66" charset="0"/>
                </a:rPr>
                <a:t>hoà</a:t>
              </a:r>
              <a:r>
                <a:rPr lang="en-US" sz="3704" dirty="0">
                  <a:solidFill>
                    <a:srgbClr val="002060"/>
                  </a:solidFill>
                  <a:latin typeface="UVN Da Lat" panose="03060902030302020204" pitchFamily="66" charset="0"/>
                </a:rPr>
                <a:t> </a:t>
              </a:r>
              <a:r>
                <a:rPr lang="en-US" sz="3704" dirty="0" err="1">
                  <a:solidFill>
                    <a:srgbClr val="002060"/>
                  </a:solidFill>
                  <a:latin typeface="UVN Da Lat" panose="03060902030302020204" pitchFamily="66" charset="0"/>
                </a:rPr>
                <a:t>với</a:t>
              </a:r>
              <a:r>
                <a:rPr lang="en-US" sz="3704" dirty="0">
                  <a:solidFill>
                    <a:srgbClr val="002060"/>
                  </a:solidFill>
                  <a:latin typeface="UVN Da Lat" panose="03060902030302020204" pitchFamily="66" charset="0"/>
                </a:rPr>
                <a:t> </a:t>
              </a:r>
              <a:r>
                <a:rPr lang="en-US" sz="3704" dirty="0" err="1">
                  <a:solidFill>
                    <a:srgbClr val="002060"/>
                  </a:solidFill>
                  <a:latin typeface="UVN Da Lat" panose="03060902030302020204" pitchFamily="66" charset="0"/>
                </a:rPr>
                <a:t>nhau</a:t>
              </a:r>
              <a:r>
                <a:rPr lang="en-US" sz="3704" dirty="0">
                  <a:solidFill>
                    <a:srgbClr val="002060"/>
                  </a:solidFill>
                  <a:latin typeface="UVN Da Lat" panose="03060902030302020204" pitchFamily="66" charset="0"/>
                </a:rPr>
                <a:t>.</a:t>
              </a:r>
            </a:p>
          </p:txBody>
        </p:sp>
        <p:pic>
          <p:nvPicPr>
            <p:cNvPr id="10" name="Picture 9" descr="A picture containing text, vector graphics, clipart&#10;&#10;Description automatically generated">
              <a:extLst>
                <a:ext uri="{FF2B5EF4-FFF2-40B4-BE49-F238E27FC236}">
                  <a16:creationId xmlns:a16="http://schemas.microsoft.com/office/drawing/2014/main" id="{DA5B13B1-70C2-5AAD-EA20-872982DA5C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7231" y="1059473"/>
              <a:ext cx="1420080" cy="1420080"/>
            </a:xfrm>
            <a:prstGeom prst="rect">
              <a:avLst/>
            </a:prstGeom>
          </p:spPr>
        </p:pic>
      </p:grpSp>
    </p:spTree>
    <p:extLst>
      <p:ext uri="{BB962C8B-B14F-4D97-AF65-F5344CB8AC3E}">
        <p14:creationId xmlns:p14="http://schemas.microsoft.com/office/powerpoint/2010/main" val="391165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5" y="46717"/>
            <a:ext cx="12143143" cy="68069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 y="-544"/>
            <a:ext cx="1305649" cy="1300426"/>
          </a:xfrm>
          <a:prstGeom prst="rect">
            <a:avLst/>
          </a:prstGeom>
        </p:spPr>
      </p:pic>
      <p:sp>
        <p:nvSpPr>
          <p:cNvPr id="2" name="Rectangle: Rounded Corners 1">
            <a:extLst>
              <a:ext uri="{FF2B5EF4-FFF2-40B4-BE49-F238E27FC236}">
                <a16:creationId xmlns:a16="http://schemas.microsoft.com/office/drawing/2014/main" id="{F2AD99C4-DA6F-FE24-CCB5-DC90E2874DEA}"/>
              </a:ext>
            </a:extLst>
          </p:cNvPr>
          <p:cNvSpPr/>
          <p:nvPr/>
        </p:nvSpPr>
        <p:spPr>
          <a:xfrm>
            <a:off x="6096000" y="2315688"/>
            <a:ext cx="5092194" cy="2505694"/>
          </a:xfrm>
          <a:prstGeom prst="roundRect">
            <a:avLst/>
          </a:prstGeom>
          <a:solidFill>
            <a:srgbClr val="FFFF99"/>
          </a:solidFill>
          <a:ln>
            <a:solidFill>
              <a:srgbClr val="FF0066"/>
            </a:solidFill>
          </a:ln>
          <a:effectLst>
            <a:softEdge rad="31750"/>
          </a:effectLst>
        </p:spPr>
        <p:style>
          <a:lnRef idx="0">
            <a:scrgbClr r="0" g="0" b="0"/>
          </a:lnRef>
          <a:fillRef idx="0">
            <a:scrgbClr r="0" g="0" b="0"/>
          </a:fillRef>
          <a:effectRef idx="0">
            <a:scrgbClr r="0" g="0" b="0"/>
          </a:effectRef>
          <a:fontRef idx="minor">
            <a:schemeClr val="lt1"/>
          </a:fontRef>
        </p:style>
        <p:txBody>
          <a:bodyPr rtlCol="0" anchor="ctr"/>
          <a:lstStyle/>
          <a:p>
            <a:pPr lvl="0" algn="ctr" defTabSz="604738"/>
            <a:r>
              <a:rPr lang="vi-VN" sz="3968" b="1">
                <a:solidFill>
                  <a:srgbClr val="FF0000"/>
                </a:solidFill>
                <a:latin typeface="Times New Roman" panose="02020603050405020304" pitchFamily="18" charset="0"/>
                <a:cs typeface="Times New Roman" panose="02020603050405020304" pitchFamily="18" charset="0"/>
              </a:rPr>
              <a:t>Bước 2:</a:t>
            </a:r>
            <a:endParaRPr lang="en-US" sz="3968" b="1">
              <a:solidFill>
                <a:srgbClr val="FF0000"/>
              </a:solidFill>
              <a:latin typeface="Times New Roman" panose="02020603050405020304" pitchFamily="18" charset="0"/>
              <a:cs typeface="Times New Roman" panose="02020603050405020304" pitchFamily="18" charset="0"/>
            </a:endParaRPr>
          </a:p>
          <a:p>
            <a:pPr lvl="0" algn="ctr" defTabSz="604738"/>
            <a:r>
              <a:rPr lang="vi-VN" sz="3968" b="1">
                <a:solidFill>
                  <a:srgbClr val="FF0000"/>
                </a:solidFill>
                <a:latin typeface="Times New Roman" panose="02020603050405020304" pitchFamily="18" charset="0"/>
                <a:cs typeface="Times New Roman" panose="02020603050405020304" pitchFamily="18" charset="0"/>
              </a:rPr>
              <a:t> </a:t>
            </a:r>
            <a:r>
              <a:rPr lang="vi-VN" sz="3968" b="1">
                <a:solidFill>
                  <a:schemeClr val="tx1"/>
                </a:solidFill>
                <a:latin typeface="Times New Roman" panose="02020603050405020304" pitchFamily="18" charset="0"/>
                <a:cs typeface="Times New Roman" panose="02020603050405020304" pitchFamily="18" charset="0"/>
              </a:rPr>
              <a:t>Liệt kê cách giài quyết vấn đề (lời mời, việc làm cụ thể)</a:t>
            </a:r>
          </a:p>
        </p:txBody>
      </p:sp>
      <p:pic>
        <p:nvPicPr>
          <p:cNvPr id="4" name="Picture 3">
            <a:extLst>
              <a:ext uri="{FF2B5EF4-FFF2-40B4-BE49-F238E27FC236}">
                <a16:creationId xmlns:a16="http://schemas.microsoft.com/office/drawing/2014/main" id="{6F57005B-8D2B-31F8-C706-4FD37B6BC4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678" y="1068112"/>
            <a:ext cx="4019456" cy="4982796"/>
          </a:xfrm>
          <a:prstGeom prst="rect">
            <a:avLst/>
          </a:prstGeom>
        </p:spPr>
      </p:pic>
    </p:spTree>
    <p:extLst>
      <p:ext uri="{BB962C8B-B14F-4D97-AF65-F5344CB8AC3E}">
        <p14:creationId xmlns:p14="http://schemas.microsoft.com/office/powerpoint/2010/main" val="33442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5" y="46717"/>
            <a:ext cx="12143143" cy="68069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 y="-544"/>
            <a:ext cx="1305649" cy="1300426"/>
          </a:xfrm>
          <a:prstGeom prst="rect">
            <a:avLst/>
          </a:prstGeom>
        </p:spPr>
      </p:pic>
      <p:sp>
        <p:nvSpPr>
          <p:cNvPr id="2" name="Rectangle: Rounded Corners 1">
            <a:extLst>
              <a:ext uri="{FF2B5EF4-FFF2-40B4-BE49-F238E27FC236}">
                <a16:creationId xmlns:a16="http://schemas.microsoft.com/office/drawing/2014/main" id="{97F8F822-61E6-8FF5-8361-AED3E14766FE}"/>
              </a:ext>
            </a:extLst>
          </p:cNvPr>
          <p:cNvSpPr/>
          <p:nvPr/>
        </p:nvSpPr>
        <p:spPr>
          <a:xfrm>
            <a:off x="5042451" y="2335567"/>
            <a:ext cx="5434739" cy="2505694"/>
          </a:xfrm>
          <a:prstGeom prst="roundRect">
            <a:avLst/>
          </a:prstGeom>
          <a:solidFill>
            <a:srgbClr val="FFFF99"/>
          </a:solidFill>
          <a:ln>
            <a:solidFill>
              <a:srgbClr val="FF0066"/>
            </a:solidFill>
          </a:ln>
          <a:effectLst>
            <a:softEdge rad="31750"/>
          </a:effectLst>
        </p:spPr>
        <p:style>
          <a:lnRef idx="0">
            <a:scrgbClr r="0" g="0" b="0"/>
          </a:lnRef>
          <a:fillRef idx="0">
            <a:scrgbClr r="0" g="0" b="0"/>
          </a:fillRef>
          <a:effectRef idx="0">
            <a:scrgbClr r="0" g="0" b="0"/>
          </a:effectRef>
          <a:fontRef idx="minor">
            <a:schemeClr val="lt1"/>
          </a:fontRef>
        </p:style>
        <p:txBody>
          <a:bodyPr rtlCol="0" anchor="ctr"/>
          <a:lstStyle/>
          <a:p>
            <a:pPr lvl="0" algn="ctr" defTabSz="604738"/>
            <a:r>
              <a:rPr lang="vi-VN" sz="3968" b="1" dirty="0">
                <a:solidFill>
                  <a:srgbClr val="FF0000"/>
                </a:solidFill>
                <a:latin typeface="Times New Roman" panose="02020603050405020304" pitchFamily="18" charset="0"/>
                <a:cs typeface="Times New Roman" panose="02020603050405020304" pitchFamily="18" charset="0"/>
              </a:rPr>
              <a:t>Bước 3: </a:t>
            </a:r>
            <a:endParaRPr lang="en-US" sz="3968" b="1" dirty="0">
              <a:solidFill>
                <a:srgbClr val="FF0000"/>
              </a:solidFill>
              <a:latin typeface="Times New Roman" panose="02020603050405020304" pitchFamily="18" charset="0"/>
              <a:cs typeface="Times New Roman" panose="02020603050405020304" pitchFamily="18" charset="0"/>
            </a:endParaRPr>
          </a:p>
          <a:p>
            <a:pPr lvl="0" algn="ctr" defTabSz="604738"/>
            <a:r>
              <a:rPr lang="vi-VN" sz="3968" b="1" dirty="0">
                <a:solidFill>
                  <a:schemeClr val="tx1"/>
                </a:solidFill>
                <a:latin typeface="Times New Roman" panose="02020603050405020304" pitchFamily="18" charset="0"/>
                <a:cs typeface="Times New Roman" panose="02020603050405020304" pitchFamily="18" charset="0"/>
              </a:rPr>
              <a:t>Chọn cách giải quyết phù hợp nhất và thực hiện</a:t>
            </a:r>
          </a:p>
        </p:txBody>
      </p:sp>
      <p:pic>
        <p:nvPicPr>
          <p:cNvPr id="4" name="Picture 3">
            <a:extLst>
              <a:ext uri="{FF2B5EF4-FFF2-40B4-BE49-F238E27FC236}">
                <a16:creationId xmlns:a16="http://schemas.microsoft.com/office/drawing/2014/main" id="{EF39A8E5-4038-6BD1-A401-A6471E6428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563" y="914314"/>
            <a:ext cx="4403227" cy="5170130"/>
          </a:xfrm>
          <a:prstGeom prst="rect">
            <a:avLst/>
          </a:prstGeom>
        </p:spPr>
      </p:pic>
    </p:spTree>
    <p:extLst>
      <p:ext uri="{BB962C8B-B14F-4D97-AF65-F5344CB8AC3E}">
        <p14:creationId xmlns:p14="http://schemas.microsoft.com/office/powerpoint/2010/main" val="78998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5" y="46717"/>
            <a:ext cx="12143143" cy="68069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 y="-544"/>
            <a:ext cx="1305649" cy="1300426"/>
          </a:xfrm>
          <a:prstGeom prst="rect">
            <a:avLst/>
          </a:prstGeom>
        </p:spPr>
      </p:pic>
      <p:pic>
        <p:nvPicPr>
          <p:cNvPr id="2" name="Picture 1">
            <a:extLst>
              <a:ext uri="{FF2B5EF4-FFF2-40B4-BE49-F238E27FC236}">
                <a16:creationId xmlns:a16="http://schemas.microsoft.com/office/drawing/2014/main" id="{7ED02187-6591-9495-DAFD-9277F8A8AC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855" y="1205812"/>
            <a:ext cx="3501022" cy="3366368"/>
          </a:xfrm>
          <a:prstGeom prst="rect">
            <a:avLst/>
          </a:prstGeom>
        </p:spPr>
      </p:pic>
      <p:pic>
        <p:nvPicPr>
          <p:cNvPr id="4" name="Picture 3">
            <a:extLst>
              <a:ext uri="{FF2B5EF4-FFF2-40B4-BE49-F238E27FC236}">
                <a16:creationId xmlns:a16="http://schemas.microsoft.com/office/drawing/2014/main" id="{DAD408E1-2D0A-9497-05B8-E5CAE36B50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5068" y="1831951"/>
            <a:ext cx="3258585" cy="4039568"/>
          </a:xfrm>
          <a:prstGeom prst="rect">
            <a:avLst/>
          </a:prstGeom>
        </p:spPr>
      </p:pic>
      <p:pic>
        <p:nvPicPr>
          <p:cNvPr id="5" name="Picture 4">
            <a:extLst>
              <a:ext uri="{FF2B5EF4-FFF2-40B4-BE49-F238E27FC236}">
                <a16:creationId xmlns:a16="http://schemas.microsoft.com/office/drawing/2014/main" id="{90A7A1D9-BA60-04B4-20E1-FBF6D6E791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0464" y="821649"/>
            <a:ext cx="3018750" cy="3544521"/>
          </a:xfrm>
          <a:prstGeom prst="rect">
            <a:avLst/>
          </a:prstGeom>
        </p:spPr>
      </p:pic>
    </p:spTree>
    <p:extLst>
      <p:ext uri="{BB962C8B-B14F-4D97-AF65-F5344CB8AC3E}">
        <p14:creationId xmlns:p14="http://schemas.microsoft.com/office/powerpoint/2010/main" val="3656544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A64ADB-9A55-BA25-BAEA-62C617A586D3}"/>
              </a:ext>
            </a:extLst>
          </p:cNvPr>
          <p:cNvSpPr txBox="1"/>
          <p:nvPr/>
        </p:nvSpPr>
        <p:spPr>
          <a:xfrm>
            <a:off x="4214563" y="1588968"/>
            <a:ext cx="4867443" cy="1107996"/>
          </a:xfrm>
          <a:prstGeom prst="rect">
            <a:avLst/>
          </a:prstGeom>
          <a:noFill/>
        </p:spPr>
        <p:txBody>
          <a:bodyPr wrap="square" rtlCol="0">
            <a:spAutoFit/>
          </a:bodyPr>
          <a:lstStyle/>
          <a:p>
            <a:pPr marL="0" marR="0" lvl="0" indent="0" algn="ctr" defTabSz="604738"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Hoạt động 3</a:t>
            </a: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7712971"/>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5" y="46717"/>
            <a:ext cx="12143143" cy="68069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 y="-544"/>
            <a:ext cx="1305649" cy="1300426"/>
          </a:xfrm>
          <a:prstGeom prst="rect">
            <a:avLst/>
          </a:prstGeom>
        </p:spPr>
      </p:pic>
      <p:sp>
        <p:nvSpPr>
          <p:cNvPr id="4" name="Rectangle: Rounded Corners 3">
            <a:extLst>
              <a:ext uri="{FF2B5EF4-FFF2-40B4-BE49-F238E27FC236}">
                <a16:creationId xmlns:a16="http://schemas.microsoft.com/office/drawing/2014/main" id="{6F9B994E-6AF4-7D81-9850-1AD66104DEC7}"/>
              </a:ext>
            </a:extLst>
          </p:cNvPr>
          <p:cNvSpPr/>
          <p:nvPr/>
        </p:nvSpPr>
        <p:spPr>
          <a:xfrm>
            <a:off x="1312292" y="166942"/>
            <a:ext cx="8378490" cy="879807"/>
          </a:xfrm>
          <a:prstGeom prst="roundRect">
            <a:avLst/>
          </a:prstGeom>
          <a:solidFill>
            <a:srgbClr val="FFFF99"/>
          </a:solidFill>
          <a:ln>
            <a:solidFill>
              <a:srgbClr val="FF0066"/>
            </a:solidFill>
          </a:ln>
          <a:effectLst>
            <a:softEdge rad="31750"/>
          </a:effectLst>
        </p:spPr>
        <p:style>
          <a:lnRef idx="0">
            <a:scrgbClr r="0" g="0" b="0"/>
          </a:lnRef>
          <a:fillRef idx="0">
            <a:scrgbClr r="0" g="0" b="0"/>
          </a:fillRef>
          <a:effectRef idx="0">
            <a:scrgbClr r="0" g="0" b="0"/>
          </a:effectRef>
          <a:fontRef idx="minor">
            <a:schemeClr val="lt1"/>
          </a:fontRef>
        </p:style>
        <p:txBody>
          <a:bodyPr rtlCol="0" anchor="ctr"/>
          <a:lstStyle/>
          <a:p>
            <a:pPr lvl="0" algn="ctr" defTabSz="604738"/>
            <a:r>
              <a:rPr lang="vi-VN" sz="3968" b="1" dirty="0">
                <a:solidFill>
                  <a:srgbClr val="FF0000"/>
                </a:solidFill>
                <a:latin typeface="Times New Roman" panose="02020603050405020304" pitchFamily="18" charset="0"/>
                <a:cs typeface="Times New Roman" panose="02020603050405020304" pitchFamily="18" charset="0"/>
              </a:rPr>
              <a:t>3. Kể lại câu chuyện và trả lời câu hỏi</a:t>
            </a:r>
            <a:endParaRPr kumimoji="0" lang="vi-VN" sz="3968"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C71586F-1BB6-7FAD-41CD-08536348C7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056" y="1166974"/>
            <a:ext cx="3112349" cy="3056316"/>
          </a:xfrm>
          <a:prstGeom prst="rect">
            <a:avLst/>
          </a:prstGeom>
        </p:spPr>
      </p:pic>
      <p:pic>
        <p:nvPicPr>
          <p:cNvPr id="6" name="Picture 5">
            <a:extLst>
              <a:ext uri="{FF2B5EF4-FFF2-40B4-BE49-F238E27FC236}">
                <a16:creationId xmlns:a16="http://schemas.microsoft.com/office/drawing/2014/main" id="{603B1542-BC2A-F2CD-3827-C47D93ADD9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3034" y="2993937"/>
            <a:ext cx="2949426" cy="2989283"/>
          </a:xfrm>
          <a:prstGeom prst="rect">
            <a:avLst/>
          </a:prstGeom>
        </p:spPr>
      </p:pic>
      <p:pic>
        <p:nvPicPr>
          <p:cNvPr id="7" name="Picture 6">
            <a:extLst>
              <a:ext uri="{FF2B5EF4-FFF2-40B4-BE49-F238E27FC236}">
                <a16:creationId xmlns:a16="http://schemas.microsoft.com/office/drawing/2014/main" id="{9723D1C1-5CBE-3F40-310C-534BC0F44E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8032" y="1111027"/>
            <a:ext cx="2966937" cy="2839173"/>
          </a:xfrm>
          <a:prstGeom prst="rect">
            <a:avLst/>
          </a:prstGeom>
        </p:spPr>
      </p:pic>
      <p:pic>
        <p:nvPicPr>
          <p:cNvPr id="8" name="Picture 7">
            <a:extLst>
              <a:ext uri="{FF2B5EF4-FFF2-40B4-BE49-F238E27FC236}">
                <a16:creationId xmlns:a16="http://schemas.microsoft.com/office/drawing/2014/main" id="{D90620CF-7AA3-C130-759E-FDF52CC62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01685" y="3665875"/>
            <a:ext cx="2939471" cy="3025183"/>
          </a:xfrm>
          <a:prstGeom prst="rect">
            <a:avLst/>
          </a:prstGeom>
        </p:spPr>
      </p:pic>
    </p:spTree>
    <p:extLst>
      <p:ext uri="{BB962C8B-B14F-4D97-AF65-F5344CB8AC3E}">
        <p14:creationId xmlns:p14="http://schemas.microsoft.com/office/powerpoint/2010/main" val="153647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5" y="46717"/>
            <a:ext cx="12143143" cy="68069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 y="-544"/>
            <a:ext cx="1305649" cy="1300426"/>
          </a:xfrm>
          <a:prstGeom prst="rect">
            <a:avLst/>
          </a:prstGeom>
        </p:spPr>
      </p:pic>
      <p:pic>
        <p:nvPicPr>
          <p:cNvPr id="2" name="Picture 1" descr="A picture containing text, transport, airplane, aircraft&#10;&#10;Description automatically generated">
            <a:extLst>
              <a:ext uri="{FF2B5EF4-FFF2-40B4-BE49-F238E27FC236}">
                <a16:creationId xmlns:a16="http://schemas.microsoft.com/office/drawing/2014/main" id="{A5B734DA-F411-D4ED-36ED-6C8A7FB361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8000" y="-218860"/>
            <a:ext cx="9181467" cy="4723997"/>
          </a:xfrm>
          <a:prstGeom prst="rect">
            <a:avLst/>
          </a:prstGeom>
        </p:spPr>
      </p:pic>
      <p:sp>
        <p:nvSpPr>
          <p:cNvPr id="4" name="Rectangle: Rounded Corners 3">
            <a:extLst>
              <a:ext uri="{FF2B5EF4-FFF2-40B4-BE49-F238E27FC236}">
                <a16:creationId xmlns:a16="http://schemas.microsoft.com/office/drawing/2014/main" id="{D4155905-1E65-E90D-5BD5-8E6C80BC7976}"/>
              </a:ext>
            </a:extLst>
          </p:cNvPr>
          <p:cNvSpPr/>
          <p:nvPr/>
        </p:nvSpPr>
        <p:spPr>
          <a:xfrm>
            <a:off x="4636660" y="1564785"/>
            <a:ext cx="6832086" cy="2589198"/>
          </a:xfrm>
          <a:prstGeom prst="roundRect">
            <a:avLst/>
          </a:prstGeom>
          <a:solidFill>
            <a:srgbClr val="FFFF00">
              <a:alpha val="50000"/>
            </a:srgbClr>
          </a:solidFill>
          <a:ln>
            <a:noFill/>
          </a:ln>
          <a:effectLst>
            <a:softEdge rad="31750"/>
          </a:effectLst>
        </p:spPr>
        <p:style>
          <a:lnRef idx="0">
            <a:scrgbClr r="0" g="0" b="0"/>
          </a:lnRef>
          <a:fillRef idx="0">
            <a:scrgbClr r="0" g="0" b="0"/>
          </a:fillRef>
          <a:effectRef idx="0">
            <a:scrgbClr r="0" g="0" b="0"/>
          </a:effectRef>
          <a:fontRef idx="minor">
            <a:schemeClr val="lt1"/>
          </a:fontRef>
        </p:style>
        <p:txBody>
          <a:bodyPr rtlCol="0" anchor="ctr"/>
          <a:lstStyle/>
          <a:p>
            <a:pPr lvl="0" defTabSz="604738"/>
            <a:r>
              <a:rPr lang="en-US" sz="3968" b="1">
                <a:solidFill>
                  <a:prstClr val="black"/>
                </a:solidFill>
                <a:latin typeface="Times New Roman" panose="02020603050405020304" pitchFamily="18" charset="0"/>
                <a:cs typeface="Times New Roman" panose="02020603050405020304" pitchFamily="18" charset="0"/>
              </a:rPr>
              <a:t>–	Na đã làm gì khi thấy Tin và Bin bất hoà với nhau?</a:t>
            </a:r>
          </a:p>
          <a:p>
            <a:pPr lvl="0" defTabSz="604738"/>
            <a:r>
              <a:rPr lang="en-US" sz="3968" b="1">
                <a:solidFill>
                  <a:prstClr val="black"/>
                </a:solidFill>
                <a:latin typeface="Times New Roman" panose="02020603050405020304" pitchFamily="18" charset="0"/>
                <a:cs typeface="Times New Roman" panose="02020603050405020304" pitchFamily="18" charset="0"/>
              </a:rPr>
              <a:t>–	Khi thấy bạn bè bất hoà, em nên làm gì?</a:t>
            </a:r>
            <a:endParaRPr kumimoji="0" lang="en-US" sz="3968"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85F48C0-727B-1F4C-48BD-02FCE749ECBB}"/>
              </a:ext>
            </a:extLst>
          </p:cNvPr>
          <p:cNvPicPr>
            <a:picLocks noChangeAspect="1"/>
          </p:cNvPicPr>
          <p:nvPr/>
        </p:nvPicPr>
        <p:blipFill>
          <a:blip r:embed="rId5"/>
          <a:stretch>
            <a:fillRect/>
          </a:stretch>
        </p:blipFill>
        <p:spPr>
          <a:xfrm>
            <a:off x="2632355" y="3429000"/>
            <a:ext cx="2266180" cy="2963027"/>
          </a:xfrm>
          <a:prstGeom prst="rect">
            <a:avLst/>
          </a:prstGeom>
        </p:spPr>
      </p:pic>
      <p:pic>
        <p:nvPicPr>
          <p:cNvPr id="6" name="Picture 5">
            <a:extLst>
              <a:ext uri="{FF2B5EF4-FFF2-40B4-BE49-F238E27FC236}">
                <a16:creationId xmlns:a16="http://schemas.microsoft.com/office/drawing/2014/main" id="{B5804F31-AA2D-07BB-E8EE-1A78085512D2}"/>
              </a:ext>
            </a:extLst>
          </p:cNvPr>
          <p:cNvPicPr>
            <a:picLocks noChangeAspect="1"/>
          </p:cNvPicPr>
          <p:nvPr/>
        </p:nvPicPr>
        <p:blipFill>
          <a:blip r:embed="rId6"/>
          <a:stretch>
            <a:fillRect/>
          </a:stretch>
        </p:blipFill>
        <p:spPr>
          <a:xfrm>
            <a:off x="1290949" y="3529092"/>
            <a:ext cx="2004305" cy="2963027"/>
          </a:xfrm>
          <a:prstGeom prst="rect">
            <a:avLst/>
          </a:prstGeom>
        </p:spPr>
      </p:pic>
      <p:sp>
        <p:nvSpPr>
          <p:cNvPr id="7" name="TextBox 6">
            <a:extLst>
              <a:ext uri="{FF2B5EF4-FFF2-40B4-BE49-F238E27FC236}">
                <a16:creationId xmlns:a16="http://schemas.microsoft.com/office/drawing/2014/main" id="{99AE7708-D421-A81F-72D7-65F55E6B8CBA}"/>
              </a:ext>
            </a:extLst>
          </p:cNvPr>
          <p:cNvSpPr txBox="1"/>
          <p:nvPr/>
        </p:nvSpPr>
        <p:spPr>
          <a:xfrm>
            <a:off x="1530099" y="524444"/>
            <a:ext cx="3010903" cy="1557991"/>
          </a:xfrm>
          <a:prstGeom prst="rect">
            <a:avLst/>
          </a:prstGeom>
          <a:noFill/>
        </p:spPr>
        <p:txBody>
          <a:bodyPr wrap="square" rtlCol="0">
            <a:spAutoFit/>
          </a:bodyPr>
          <a:lstStyle/>
          <a:p>
            <a:pPr marL="0" marR="0" lvl="0" indent="0" algn="ctr" defTabSz="604738" rtl="0" eaLnBrk="1" fontAlgn="auto" latinLnBrk="0" hangingPunct="1">
              <a:lnSpc>
                <a:spcPct val="100000"/>
              </a:lnSpc>
              <a:spcBef>
                <a:spcPts val="0"/>
              </a:spcBef>
              <a:spcAft>
                <a:spcPts val="0"/>
              </a:spcAft>
              <a:buClrTx/>
              <a:buSzTx/>
              <a:buFontTx/>
              <a:buNone/>
              <a:tabLst/>
              <a:defRPr/>
            </a:pPr>
            <a:r>
              <a:rPr kumimoji="0" lang="en-US" sz="4762"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Thảo</a:t>
            </a:r>
            <a:r>
              <a:rPr kumimoji="0" lang="en-US" sz="4762"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4762"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luận</a:t>
            </a:r>
            <a:r>
              <a:rPr kumimoji="0" lang="en-US" sz="4762"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p>
          <a:p>
            <a:pPr marL="0" marR="0" lvl="0" indent="0" algn="ctr" defTabSz="604738" rtl="0" eaLnBrk="1" fontAlgn="auto" latinLnBrk="0" hangingPunct="1">
              <a:lnSpc>
                <a:spcPct val="100000"/>
              </a:lnSpc>
              <a:spcBef>
                <a:spcPts val="0"/>
              </a:spcBef>
              <a:spcAft>
                <a:spcPts val="0"/>
              </a:spcAft>
              <a:buClrTx/>
              <a:buSzTx/>
              <a:buFontTx/>
              <a:buNone/>
              <a:tabLst/>
              <a:defRPr/>
            </a:pPr>
            <a:r>
              <a:rPr kumimoji="0" lang="en-US" sz="4762"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nhóm</a:t>
            </a:r>
            <a:r>
              <a:rPr kumimoji="0" lang="en-US" sz="4762"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4762"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đôi</a:t>
            </a:r>
            <a:endParaRPr kumimoji="0" lang="en-US" sz="4762"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12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4" y="-544"/>
            <a:ext cx="12143143" cy="68069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 y="-544"/>
            <a:ext cx="1305649" cy="1300426"/>
          </a:xfrm>
          <a:prstGeom prst="rect">
            <a:avLst/>
          </a:prstGeom>
        </p:spPr>
      </p:pic>
      <p:pic>
        <p:nvPicPr>
          <p:cNvPr id="2" name="Picture 1">
            <a:extLst>
              <a:ext uri="{FF2B5EF4-FFF2-40B4-BE49-F238E27FC236}">
                <a16:creationId xmlns:a16="http://schemas.microsoft.com/office/drawing/2014/main" id="{A00A5F66-ABEE-8672-E6D1-1900F8B4C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712" y="961899"/>
            <a:ext cx="4728380" cy="4643253"/>
          </a:xfrm>
          <a:prstGeom prst="rect">
            <a:avLst/>
          </a:prstGeom>
        </p:spPr>
      </p:pic>
      <p:sp>
        <p:nvSpPr>
          <p:cNvPr id="4" name="TextBox 3">
            <a:extLst>
              <a:ext uri="{FF2B5EF4-FFF2-40B4-BE49-F238E27FC236}">
                <a16:creationId xmlns:a16="http://schemas.microsoft.com/office/drawing/2014/main" id="{10A55F49-295A-2F0D-D2D0-F466C386F885}"/>
              </a:ext>
            </a:extLst>
          </p:cNvPr>
          <p:cNvSpPr txBox="1"/>
          <p:nvPr/>
        </p:nvSpPr>
        <p:spPr>
          <a:xfrm>
            <a:off x="5733238" y="1228397"/>
            <a:ext cx="3698998" cy="4401205"/>
          </a:xfrm>
          <a:prstGeom prst="rect">
            <a:avLst/>
          </a:prstGeom>
          <a:noFill/>
        </p:spPr>
        <p:txBody>
          <a:bodyPr wrap="square">
            <a:spAutoFit/>
          </a:bodyPr>
          <a:lstStyle/>
          <a:p>
            <a:pPr algn="just"/>
            <a:r>
              <a:rPr lang="vi-VN" sz="4000" b="1" dirty="0">
                <a:solidFill>
                  <a:srgbClr val="FF0000"/>
                </a:solidFill>
                <a:latin typeface="Times New Roman" panose="02020603050405020304" pitchFamily="18" charset="0"/>
                <a:cs typeface="Times New Roman" panose="02020603050405020304" pitchFamily="18" charset="0"/>
              </a:rPr>
              <a:t>Trong buổi tổng vệ sinh cuối năm, Bin và Tin tranh cãi nhau để xem ai là người lấy cây chổi trước.</a:t>
            </a:r>
            <a:endParaRPr lang="en-US" sz="4000" b="1" dirty="0"/>
          </a:p>
        </p:txBody>
      </p:sp>
    </p:spTree>
    <p:extLst>
      <p:ext uri="{BB962C8B-B14F-4D97-AF65-F5344CB8AC3E}">
        <p14:creationId xmlns:p14="http://schemas.microsoft.com/office/powerpoint/2010/main" val="290097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4"/>
            <a:ext cx="12143143" cy="68069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 y="-544"/>
            <a:ext cx="1305649" cy="1300426"/>
          </a:xfrm>
          <a:prstGeom prst="rect">
            <a:avLst/>
          </a:prstGeom>
        </p:spPr>
      </p:pic>
      <p:sp>
        <p:nvSpPr>
          <p:cNvPr id="2" name="TextBox 1">
            <a:extLst>
              <a:ext uri="{FF2B5EF4-FFF2-40B4-BE49-F238E27FC236}">
                <a16:creationId xmlns:a16="http://schemas.microsoft.com/office/drawing/2014/main" id="{E894B8DB-108C-3EC6-8DB6-6B11F61262D2}"/>
              </a:ext>
            </a:extLst>
          </p:cNvPr>
          <p:cNvSpPr txBox="1"/>
          <p:nvPr/>
        </p:nvSpPr>
        <p:spPr>
          <a:xfrm>
            <a:off x="6374029" y="1561842"/>
            <a:ext cx="2441982" cy="3170099"/>
          </a:xfrm>
          <a:prstGeom prst="rect">
            <a:avLst/>
          </a:prstGeom>
          <a:noFill/>
        </p:spPr>
        <p:txBody>
          <a:bodyPr wrap="square">
            <a:spAutoFit/>
          </a:bodyPr>
          <a:lstStyle/>
          <a:p>
            <a:pPr lvl="0" algn="just"/>
            <a:r>
              <a:rPr lang="vi-VN" sz="4000" b="1" dirty="0">
                <a:solidFill>
                  <a:srgbClr val="FF0000"/>
                </a:solidFill>
                <a:latin typeface="Times New Roman" panose="02020603050405020304" pitchFamily="18" charset="0"/>
                <a:cs typeface="Times New Roman" panose="02020603050405020304" pitchFamily="18" charset="0"/>
              </a:rPr>
              <a:t>Na thấy thế liền chạy lại can ngăn hai bạn</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a:extLst>
              <a:ext uri="{FF2B5EF4-FFF2-40B4-BE49-F238E27FC236}">
                <a16:creationId xmlns:a16="http://schemas.microsoft.com/office/drawing/2014/main" id="{2E76419A-FAAF-DAA2-5A31-64F6A862DB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0666" y="576437"/>
            <a:ext cx="4774551" cy="4839072"/>
          </a:xfrm>
          <a:prstGeom prst="rect">
            <a:avLst/>
          </a:prstGeom>
        </p:spPr>
      </p:pic>
    </p:spTree>
    <p:extLst>
      <p:ext uri="{BB962C8B-B14F-4D97-AF65-F5344CB8AC3E}">
        <p14:creationId xmlns:p14="http://schemas.microsoft.com/office/powerpoint/2010/main" val="337664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5" y="46717"/>
            <a:ext cx="12143143" cy="68069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 y="-544"/>
            <a:ext cx="1305649" cy="1300426"/>
          </a:xfrm>
          <a:prstGeom prst="rect">
            <a:avLst/>
          </a:prstGeom>
        </p:spPr>
      </p:pic>
      <p:sp>
        <p:nvSpPr>
          <p:cNvPr id="2" name="TextBox 1">
            <a:extLst>
              <a:ext uri="{FF2B5EF4-FFF2-40B4-BE49-F238E27FC236}">
                <a16:creationId xmlns:a16="http://schemas.microsoft.com/office/drawing/2014/main" id="{B83AE51F-7A16-F5AB-45D6-3336A0D9E71E}"/>
              </a:ext>
            </a:extLst>
          </p:cNvPr>
          <p:cNvSpPr txBox="1"/>
          <p:nvPr/>
        </p:nvSpPr>
        <p:spPr>
          <a:xfrm>
            <a:off x="801220" y="1203102"/>
            <a:ext cx="3015406" cy="3785652"/>
          </a:xfrm>
          <a:prstGeom prst="rect">
            <a:avLst/>
          </a:prstGeom>
          <a:noFill/>
        </p:spPr>
        <p:txBody>
          <a:bodyPr wrap="square">
            <a:spAutoFit/>
          </a:bodyPr>
          <a:lstStyle/>
          <a:p>
            <a:pPr lvl="0" algn="just"/>
            <a:r>
              <a:rPr lang="en-US" sz="4000" dirty="0">
                <a:solidFill>
                  <a:srgbClr val="FF0000"/>
                </a:solidFill>
                <a:latin typeface="Times New Roman" panose="02020603050405020304" pitchFamily="18" charset="0"/>
                <a:cs typeface="Times New Roman" panose="02020603050405020304" pitchFamily="18" charset="0"/>
              </a:rPr>
              <a:t>S</a:t>
            </a:r>
            <a:r>
              <a:rPr lang="vi-VN" sz="4000" dirty="0">
                <a:solidFill>
                  <a:srgbClr val="FF0000"/>
                </a:solidFill>
                <a:latin typeface="Times New Roman" panose="02020603050405020304" pitchFamily="18" charset="0"/>
                <a:cs typeface="Times New Roman" panose="02020603050405020304" pitchFamily="18" charset="0"/>
              </a:rPr>
              <a:t>au đó phân chia việc cho mỗi người: </a:t>
            </a:r>
            <a:endParaRPr lang="en-US" sz="4000" dirty="0">
              <a:solidFill>
                <a:srgbClr val="FF0000"/>
              </a:solidFill>
              <a:latin typeface="Times New Roman" panose="02020603050405020304" pitchFamily="18" charset="0"/>
              <a:cs typeface="Times New Roman" panose="02020603050405020304" pitchFamily="18" charset="0"/>
            </a:endParaRPr>
          </a:p>
          <a:p>
            <a:pPr lvl="0" algn="just"/>
            <a:r>
              <a:rPr lang="en-US" sz="4000" dirty="0">
                <a:solidFill>
                  <a:srgbClr val="FF0000"/>
                </a:solidFill>
                <a:latin typeface="Times New Roman" panose="02020603050405020304" pitchFamily="18" charset="0"/>
                <a:cs typeface="Times New Roman" panose="02020603050405020304" pitchFamily="18" charset="0"/>
              </a:rPr>
              <a:t>- </a:t>
            </a:r>
            <a:r>
              <a:rPr lang="vi-VN" sz="4000" dirty="0">
                <a:solidFill>
                  <a:srgbClr val="FF0000"/>
                </a:solidFill>
                <a:latin typeface="Times New Roman" panose="02020603050405020304" pitchFamily="18" charset="0"/>
                <a:cs typeface="Times New Roman" panose="02020603050405020304" pitchFamily="18" charset="0"/>
              </a:rPr>
              <a:t>Bin quét là khô còn Tin nhặt li nhựa.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397554D-808B-66E7-8D98-13F52633CC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6174" y="1141274"/>
            <a:ext cx="4781349" cy="4575452"/>
          </a:xfrm>
          <a:prstGeom prst="rect">
            <a:avLst/>
          </a:prstGeom>
        </p:spPr>
      </p:pic>
    </p:spTree>
    <p:extLst>
      <p:ext uri="{BB962C8B-B14F-4D97-AF65-F5344CB8AC3E}">
        <p14:creationId xmlns:p14="http://schemas.microsoft.com/office/powerpoint/2010/main" val="57715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5" y="46717"/>
            <a:ext cx="12143143" cy="68069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 y="-544"/>
            <a:ext cx="1305649" cy="1300426"/>
          </a:xfrm>
          <a:prstGeom prst="rect">
            <a:avLst/>
          </a:prstGeom>
        </p:spPr>
      </p:pic>
      <p:sp>
        <p:nvSpPr>
          <p:cNvPr id="2" name="Rectangle: Rounded Corners 1">
            <a:extLst>
              <a:ext uri="{FF2B5EF4-FFF2-40B4-BE49-F238E27FC236}">
                <a16:creationId xmlns:a16="http://schemas.microsoft.com/office/drawing/2014/main" id="{D7EE2A87-F80A-C100-1F12-D2A79A68E4D3}"/>
              </a:ext>
            </a:extLst>
          </p:cNvPr>
          <p:cNvSpPr/>
          <p:nvPr/>
        </p:nvSpPr>
        <p:spPr>
          <a:xfrm>
            <a:off x="788676" y="841003"/>
            <a:ext cx="9170334" cy="61524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41C23F8-CDF2-0CB5-C7D3-87978A1DA989}"/>
              </a:ext>
            </a:extLst>
          </p:cNvPr>
          <p:cNvSpPr txBox="1"/>
          <p:nvPr/>
        </p:nvSpPr>
        <p:spPr>
          <a:xfrm>
            <a:off x="1118710" y="1263356"/>
            <a:ext cx="3425782" cy="5016758"/>
          </a:xfrm>
          <a:prstGeom prst="rect">
            <a:avLst/>
          </a:prstGeom>
          <a:noFill/>
        </p:spPr>
        <p:txBody>
          <a:bodyPr wrap="square">
            <a:spAutoFit/>
          </a:bodyPr>
          <a:lstStyle/>
          <a:p>
            <a:pPr lvl="0" algn="just"/>
            <a:r>
              <a:rPr lang="en-US" sz="4000" dirty="0">
                <a:solidFill>
                  <a:srgbClr val="FF0000"/>
                </a:solidFill>
                <a:latin typeface="Times New Roman" panose="02020603050405020304" pitchFamily="18" charset="0"/>
                <a:cs typeface="Times New Roman" panose="02020603050405020304" pitchFamily="18" charset="0"/>
              </a:rPr>
              <a:t>	</a:t>
            </a:r>
            <a:r>
              <a:rPr lang="vi-VN" sz="4000" dirty="0">
                <a:solidFill>
                  <a:srgbClr val="FF0000"/>
                </a:solidFill>
                <a:latin typeface="Times New Roman" panose="02020603050405020304" pitchFamily="18" charset="0"/>
                <a:cs typeface="Times New Roman" panose="02020603050405020304" pitchFamily="18" charset="0"/>
              </a:rPr>
              <a:t>Nhờ đó mà bất hoà giữa Bin và Tin được giải quyết. Hai bạn rất cảm kích Na vì đã giúp đỡ mình.</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E495537-73D2-77A3-A7D4-AA4FDFDCC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1537" y="1020971"/>
            <a:ext cx="5005529" cy="5094352"/>
          </a:xfrm>
          <a:prstGeom prst="rect">
            <a:avLst/>
          </a:prstGeom>
        </p:spPr>
      </p:pic>
    </p:spTree>
    <p:extLst>
      <p:ext uri="{BB962C8B-B14F-4D97-AF65-F5344CB8AC3E}">
        <p14:creationId xmlns:p14="http://schemas.microsoft.com/office/powerpoint/2010/main" val="319358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5" y="46717"/>
            <a:ext cx="12143143" cy="68069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 y="-544"/>
            <a:ext cx="1305649" cy="1300426"/>
          </a:xfrm>
          <a:prstGeom prst="rect">
            <a:avLst/>
          </a:prstGeom>
        </p:spPr>
      </p:pic>
      <p:sp>
        <p:nvSpPr>
          <p:cNvPr id="2" name="TextBox 1">
            <a:extLst>
              <a:ext uri="{FF2B5EF4-FFF2-40B4-BE49-F238E27FC236}">
                <a16:creationId xmlns:a16="http://schemas.microsoft.com/office/drawing/2014/main" id="{D09239EC-94C4-5CD3-9EA1-B408BFF58A39}"/>
              </a:ext>
            </a:extLst>
          </p:cNvPr>
          <p:cNvSpPr txBox="1"/>
          <p:nvPr/>
        </p:nvSpPr>
        <p:spPr>
          <a:xfrm>
            <a:off x="3046421" y="1467933"/>
            <a:ext cx="6254222" cy="1720792"/>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defTabSz="604738"/>
            <a:r>
              <a:rPr lang="en-US" sz="10582" b="1" spc="132" dirty="0" err="1">
                <a:ln/>
                <a:solidFill>
                  <a:srgbClr val="70AD47"/>
                </a:solidFill>
                <a:effectLst>
                  <a:outerShdw blurRad="38100" dist="38100" dir="2700000" algn="tl">
                    <a:srgbClr val="000000">
                      <a:alpha val="43137"/>
                    </a:srgbClr>
                  </a:outerShdw>
                </a:effectLst>
                <a:latin typeface="UVN Banh Mi" pitchFamily="2" charset="0"/>
              </a:rPr>
              <a:t>Khởi</a:t>
            </a:r>
            <a:r>
              <a:rPr lang="en-US" sz="10582" b="1" spc="132" dirty="0">
                <a:ln/>
                <a:solidFill>
                  <a:srgbClr val="70AD47"/>
                </a:solidFill>
                <a:effectLst>
                  <a:outerShdw blurRad="38100" dist="38100" dir="2700000" algn="tl">
                    <a:srgbClr val="000000">
                      <a:alpha val="43137"/>
                    </a:srgbClr>
                  </a:outerShdw>
                </a:effectLst>
                <a:latin typeface="UVN Banh Mi" pitchFamily="2" charset="0"/>
              </a:rPr>
              <a:t> </a:t>
            </a:r>
            <a:r>
              <a:rPr lang="en-US" sz="10582" b="1" spc="132" dirty="0" err="1">
                <a:ln/>
                <a:solidFill>
                  <a:srgbClr val="70AD47"/>
                </a:solidFill>
                <a:effectLst>
                  <a:outerShdw blurRad="38100" dist="38100" dir="2700000" algn="tl">
                    <a:srgbClr val="000000">
                      <a:alpha val="43137"/>
                    </a:srgbClr>
                  </a:outerShdw>
                </a:effectLst>
                <a:latin typeface="UVN Banh Mi" pitchFamily="2" charset="0"/>
              </a:rPr>
              <a:t>động</a:t>
            </a:r>
            <a:endParaRPr lang="en-US" sz="10582" b="1" spc="132" dirty="0">
              <a:ln/>
              <a:solidFill>
                <a:srgbClr val="70AD47"/>
              </a:solidFill>
              <a:effectLst>
                <a:outerShdw blurRad="38100" dist="38100" dir="2700000" algn="tl">
                  <a:srgbClr val="000000">
                    <a:alpha val="43137"/>
                  </a:srgbClr>
                </a:outerShdw>
              </a:effectLst>
              <a:latin typeface="UVN Banh Mi" pitchFamily="2" charset="0"/>
            </a:endParaRPr>
          </a:p>
        </p:txBody>
      </p:sp>
    </p:spTree>
    <p:extLst>
      <p:ext uri="{BB962C8B-B14F-4D97-AF65-F5344CB8AC3E}">
        <p14:creationId xmlns:p14="http://schemas.microsoft.com/office/powerpoint/2010/main" val="366419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5" y="46717"/>
            <a:ext cx="12143143" cy="68069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 y="-544"/>
            <a:ext cx="1305649" cy="1300426"/>
          </a:xfrm>
          <a:prstGeom prst="rect">
            <a:avLst/>
          </a:prstGeom>
        </p:spPr>
      </p:pic>
      <p:pic>
        <p:nvPicPr>
          <p:cNvPr id="2" name="Picture 1" descr="A picture containing toy, doll&#10;&#10;Description automatically generated">
            <a:extLst>
              <a:ext uri="{FF2B5EF4-FFF2-40B4-BE49-F238E27FC236}">
                <a16:creationId xmlns:a16="http://schemas.microsoft.com/office/drawing/2014/main" id="{7C098857-DB54-1C56-2C82-A6223705F7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07085" y="2886121"/>
            <a:ext cx="2493579" cy="3873522"/>
          </a:xfrm>
          <a:prstGeom prst="rect">
            <a:avLst/>
          </a:prstGeom>
        </p:spPr>
      </p:pic>
      <p:grpSp>
        <p:nvGrpSpPr>
          <p:cNvPr id="4" name="Group 3">
            <a:extLst>
              <a:ext uri="{FF2B5EF4-FFF2-40B4-BE49-F238E27FC236}">
                <a16:creationId xmlns:a16="http://schemas.microsoft.com/office/drawing/2014/main" id="{6A2E32B0-92AB-AAC7-BD75-0B8E60FD09DC}"/>
              </a:ext>
            </a:extLst>
          </p:cNvPr>
          <p:cNvGrpSpPr/>
          <p:nvPr/>
        </p:nvGrpSpPr>
        <p:grpSpPr>
          <a:xfrm>
            <a:off x="1639574" y="511632"/>
            <a:ext cx="7390437" cy="4069951"/>
            <a:chOff x="2476527" y="612659"/>
            <a:chExt cx="4503301" cy="2623665"/>
          </a:xfrm>
        </p:grpSpPr>
        <p:pic>
          <p:nvPicPr>
            <p:cNvPr id="5" name="Picture 4" descr="Icon&#10;&#10;Description automatically generated">
              <a:extLst>
                <a:ext uri="{FF2B5EF4-FFF2-40B4-BE49-F238E27FC236}">
                  <a16:creationId xmlns:a16="http://schemas.microsoft.com/office/drawing/2014/main" id="{92526789-DF85-1B66-F798-FFB09FCC7D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476527" y="612659"/>
              <a:ext cx="4503301" cy="2623665"/>
            </a:xfrm>
            <a:prstGeom prst="rect">
              <a:avLst/>
            </a:prstGeom>
          </p:spPr>
        </p:pic>
        <p:sp>
          <p:nvSpPr>
            <p:cNvPr id="6" name="TextBox 5">
              <a:extLst>
                <a:ext uri="{FF2B5EF4-FFF2-40B4-BE49-F238E27FC236}">
                  <a16:creationId xmlns:a16="http://schemas.microsoft.com/office/drawing/2014/main" id="{C64CE700-1463-DEC1-CEF0-4621E43CAD16}"/>
                </a:ext>
              </a:extLst>
            </p:cNvPr>
            <p:cNvSpPr txBox="1"/>
            <p:nvPr/>
          </p:nvSpPr>
          <p:spPr>
            <a:xfrm>
              <a:off x="3046582" y="1233263"/>
              <a:ext cx="3502487" cy="846780"/>
            </a:xfrm>
            <a:prstGeom prst="rect">
              <a:avLst/>
            </a:prstGeom>
            <a:noFill/>
          </p:spPr>
          <p:txBody>
            <a:bodyPr wrap="square" rtlCol="0">
              <a:spAutoFit/>
            </a:bodyPr>
            <a:lstStyle/>
            <a:p>
              <a:pPr marL="0" marR="0" lvl="0" indent="0" algn="ctr" defTabSz="60473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Khi thấy bạn bè bất hòa, em nên làm gì?</a:t>
              </a:r>
            </a:p>
          </p:txBody>
        </p:sp>
      </p:grpSp>
    </p:spTree>
    <p:extLst>
      <p:ext uri="{BB962C8B-B14F-4D97-AF65-F5344CB8AC3E}">
        <p14:creationId xmlns:p14="http://schemas.microsoft.com/office/powerpoint/2010/main" val="162803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5" y="46717"/>
            <a:ext cx="12143143" cy="68069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 y="-544"/>
            <a:ext cx="1305649" cy="1300426"/>
          </a:xfrm>
          <a:prstGeom prst="rect">
            <a:avLst/>
          </a:prstGeom>
        </p:spPr>
      </p:pic>
      <p:sp>
        <p:nvSpPr>
          <p:cNvPr id="4" name="TextBox 3">
            <a:extLst>
              <a:ext uri="{FF2B5EF4-FFF2-40B4-BE49-F238E27FC236}">
                <a16:creationId xmlns:a16="http://schemas.microsoft.com/office/drawing/2014/main" id="{81EA2619-69CD-8D11-F19E-3D4C8082B1C8}"/>
              </a:ext>
            </a:extLst>
          </p:cNvPr>
          <p:cNvSpPr txBox="1"/>
          <p:nvPr/>
        </p:nvSpPr>
        <p:spPr>
          <a:xfrm>
            <a:off x="816590" y="1396377"/>
            <a:ext cx="8549001" cy="1077218"/>
          </a:xfrm>
          <a:prstGeom prst="rect">
            <a:avLst/>
          </a:prstGeom>
          <a:noFill/>
        </p:spPr>
        <p:txBody>
          <a:bodyPr wrap="square" rtlCol="0">
            <a:spAutoFit/>
          </a:bodyPr>
          <a:lstStyle/>
          <a:p>
            <a:r>
              <a:rPr lang="en-US" sz="3200" b="1" i="1">
                <a:latin typeface="Times New Roman" panose="02020603050405020304" pitchFamily="18" charset="0"/>
                <a:cs typeface="Times New Roman" panose="02020603050405020304" pitchFamily="18" charset="0"/>
              </a:rPr>
              <a:t>+ Em khuyên bạn giữ bình tĩnh, lắng nghe nhau</a:t>
            </a:r>
            <a:r>
              <a:rPr lang="en-US" sz="3200" b="1" i="1"/>
              <a:t>.</a:t>
            </a:r>
          </a:p>
          <a:p>
            <a:endParaRPr lang="en-US" sz="3200" b="1" i="1"/>
          </a:p>
        </p:txBody>
      </p:sp>
      <p:sp>
        <p:nvSpPr>
          <p:cNvPr id="5" name="TextBox 4">
            <a:extLst>
              <a:ext uri="{FF2B5EF4-FFF2-40B4-BE49-F238E27FC236}">
                <a16:creationId xmlns:a16="http://schemas.microsoft.com/office/drawing/2014/main" id="{3142E99A-FC10-3E9B-9300-35789AA500D8}"/>
              </a:ext>
            </a:extLst>
          </p:cNvPr>
          <p:cNvSpPr txBox="1"/>
          <p:nvPr/>
        </p:nvSpPr>
        <p:spPr>
          <a:xfrm>
            <a:off x="816590" y="2539169"/>
            <a:ext cx="9739690" cy="954107"/>
          </a:xfrm>
          <a:prstGeom prst="rect">
            <a:avLst/>
          </a:prstGeom>
          <a:noFill/>
        </p:spPr>
        <p:txBody>
          <a:bodyPr wrap="square" rtlCol="0">
            <a:spAutoFit/>
          </a:bodyPr>
          <a:lstStyle/>
          <a:p>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Em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khuyên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bạn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nhận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lỗi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và</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xin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lỗi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nếu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mình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sai</a:t>
            </a:r>
            <a:r>
              <a:rPr lang="en-US" sz="3200" b="1" i="1" dirty="0">
                <a:latin typeface="Times New Roman" panose="02020603050405020304" pitchFamily="18" charset="0"/>
                <a:cs typeface="Times New Roman" panose="02020603050405020304" pitchFamily="18" charset="0"/>
              </a:rPr>
              <a:t>.</a:t>
            </a:r>
          </a:p>
          <a:p>
            <a:endParaRPr lang="en-US" sz="2400" b="1" i="1" dirty="0"/>
          </a:p>
        </p:txBody>
      </p:sp>
      <p:sp>
        <p:nvSpPr>
          <p:cNvPr id="6" name="TextBox 5">
            <a:extLst>
              <a:ext uri="{FF2B5EF4-FFF2-40B4-BE49-F238E27FC236}">
                <a16:creationId xmlns:a16="http://schemas.microsoft.com/office/drawing/2014/main" id="{1A430E62-4BB7-0D7C-6700-52071DAFA471}"/>
              </a:ext>
            </a:extLst>
          </p:cNvPr>
          <p:cNvSpPr txBox="1"/>
          <p:nvPr/>
        </p:nvSpPr>
        <p:spPr>
          <a:xfrm>
            <a:off x="816590" y="3716485"/>
            <a:ext cx="10285210" cy="954107"/>
          </a:xfrm>
          <a:prstGeom prst="rect">
            <a:avLst/>
          </a:prstGeom>
          <a:noFill/>
        </p:spPr>
        <p:txBody>
          <a:bodyPr wrap="square" rtlCol="0">
            <a:spAutoFit/>
          </a:bodyPr>
          <a:lstStyle/>
          <a:p>
            <a:r>
              <a:rPr lang="en-US" sz="3200" b="1" i="1">
                <a:latin typeface="Times New Roman" panose="02020603050405020304" pitchFamily="18" charset="0"/>
                <a:cs typeface="Times New Roman" panose="02020603050405020304" pitchFamily="18" charset="0"/>
              </a:rPr>
              <a:t>+ Em chia sẻ các cách phù hợp để các bạn cùng hợp tác.</a:t>
            </a:r>
          </a:p>
          <a:p>
            <a:endParaRPr lang="en-US" sz="2400" b="1" i="1"/>
          </a:p>
        </p:txBody>
      </p:sp>
    </p:spTree>
    <p:extLst>
      <p:ext uri="{BB962C8B-B14F-4D97-AF65-F5344CB8AC3E}">
        <p14:creationId xmlns:p14="http://schemas.microsoft.com/office/powerpoint/2010/main" val="93964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7074C1-F8D6-08E8-C429-0929573F6798}"/>
              </a:ext>
            </a:extLst>
          </p:cNvPr>
          <p:cNvSpPr txBox="1"/>
          <p:nvPr/>
        </p:nvSpPr>
        <p:spPr>
          <a:xfrm>
            <a:off x="2552803" y="1271522"/>
            <a:ext cx="7086395" cy="3797567"/>
          </a:xfrm>
          <a:prstGeom prst="rect">
            <a:avLst/>
          </a:prstGeom>
          <a:noFill/>
        </p:spPr>
        <p:txBody>
          <a:bodyPr wrap="square" rtlCol="0">
            <a:prstTxWarp prst="textArchUp">
              <a:avLst>
                <a:gd name="adj" fmla="val 10501353"/>
              </a:avLst>
            </a:prstTxWarp>
            <a:spAutoFit/>
            <a:scene3d>
              <a:camera prst="orthographicFront"/>
              <a:lightRig rig="soft" dir="t">
                <a:rot lat="0" lon="0" rev="15600000"/>
              </a:lightRig>
            </a:scene3d>
            <a:sp3d extrusionH="57150" prstMaterial="softEdge">
              <a:bevelT w="25400" h="38100"/>
            </a:sp3d>
          </a:bodyPr>
          <a:lstStyle/>
          <a:p>
            <a:pPr algn="ctr" defTabSz="604738"/>
            <a:r>
              <a:rPr lang="en-US" sz="9523" b="1" dirty="0" err="1">
                <a:ln/>
                <a:solidFill>
                  <a:srgbClr val="EB1585"/>
                </a:solidFill>
                <a:latin typeface="LNTH-Dinomiko" panose="02000500000000000000" pitchFamily="2" charset="0"/>
              </a:rPr>
              <a:t>Tạm</a:t>
            </a:r>
            <a:r>
              <a:rPr lang="en-US" sz="9523" b="1" dirty="0">
                <a:ln/>
                <a:solidFill>
                  <a:srgbClr val="EB1585"/>
                </a:solidFill>
                <a:latin typeface="LNTH-Dinomiko" panose="02000500000000000000" pitchFamily="2" charset="0"/>
              </a:rPr>
              <a:t> </a:t>
            </a:r>
            <a:r>
              <a:rPr lang="en-US" sz="9523" b="1" dirty="0" err="1">
                <a:ln/>
                <a:solidFill>
                  <a:srgbClr val="EB1585"/>
                </a:solidFill>
                <a:latin typeface="LNTH-Dinomiko" panose="02000500000000000000" pitchFamily="2" charset="0"/>
              </a:rPr>
              <a:t>biệt</a:t>
            </a:r>
            <a:r>
              <a:rPr lang="en-US" sz="9523" b="1" dirty="0">
                <a:ln/>
                <a:solidFill>
                  <a:srgbClr val="EB1585"/>
                </a:solidFill>
                <a:latin typeface="LNTH-Dinomiko" panose="02000500000000000000" pitchFamily="2" charset="0"/>
              </a:rPr>
              <a:t> </a:t>
            </a:r>
            <a:r>
              <a:rPr lang="en-US" sz="9523" b="1" dirty="0" err="1">
                <a:ln/>
                <a:solidFill>
                  <a:srgbClr val="EB1585"/>
                </a:solidFill>
                <a:latin typeface="LNTH-Dinomiko" panose="02000500000000000000" pitchFamily="2" charset="0"/>
              </a:rPr>
              <a:t>và</a:t>
            </a:r>
            <a:r>
              <a:rPr lang="en-US" sz="9523" b="1" dirty="0">
                <a:ln/>
                <a:solidFill>
                  <a:srgbClr val="EB1585"/>
                </a:solidFill>
                <a:latin typeface="LNTH-Dinomiko" panose="02000500000000000000" pitchFamily="2" charset="0"/>
              </a:rPr>
              <a:t> </a:t>
            </a:r>
            <a:r>
              <a:rPr lang="en-US" sz="9523" b="1" dirty="0" err="1">
                <a:ln/>
                <a:solidFill>
                  <a:srgbClr val="EB1585"/>
                </a:solidFill>
                <a:latin typeface="LNTH-Dinomiko" panose="02000500000000000000" pitchFamily="2" charset="0"/>
              </a:rPr>
              <a:t>hẹn</a:t>
            </a:r>
            <a:r>
              <a:rPr lang="en-US" sz="9523" b="1" dirty="0">
                <a:ln/>
                <a:solidFill>
                  <a:srgbClr val="EB1585"/>
                </a:solidFill>
                <a:latin typeface="LNTH-Dinomiko" panose="02000500000000000000" pitchFamily="2" charset="0"/>
              </a:rPr>
              <a:t> </a:t>
            </a:r>
            <a:r>
              <a:rPr lang="en-US" sz="9523" b="1" dirty="0" err="1">
                <a:ln/>
                <a:solidFill>
                  <a:srgbClr val="EB1585"/>
                </a:solidFill>
                <a:latin typeface="LNTH-Dinomiko" panose="02000500000000000000" pitchFamily="2" charset="0"/>
              </a:rPr>
              <a:t>gặp</a:t>
            </a:r>
            <a:r>
              <a:rPr lang="en-US" sz="9523" b="1" dirty="0">
                <a:ln/>
                <a:solidFill>
                  <a:srgbClr val="EB1585"/>
                </a:solidFill>
                <a:latin typeface="LNTH-Dinomiko" panose="02000500000000000000" pitchFamily="2" charset="0"/>
              </a:rPr>
              <a:t> </a:t>
            </a:r>
            <a:r>
              <a:rPr lang="en-US" sz="9523" b="1" dirty="0" err="1">
                <a:ln/>
                <a:solidFill>
                  <a:srgbClr val="EB1585"/>
                </a:solidFill>
                <a:latin typeface="LNTH-Dinomiko" panose="02000500000000000000" pitchFamily="2" charset="0"/>
              </a:rPr>
              <a:t>lại</a:t>
            </a:r>
            <a:endParaRPr lang="en-US" sz="9523" b="1" dirty="0">
              <a:ln/>
              <a:solidFill>
                <a:srgbClr val="EB1585"/>
              </a:solidFill>
              <a:latin typeface="LNTH-Dinomiko" panose="02000500000000000000" pitchFamily="2" charset="0"/>
            </a:endParaRPr>
          </a:p>
        </p:txBody>
      </p:sp>
      <p:pic>
        <p:nvPicPr>
          <p:cNvPr id="10" name="Picture 9" descr="A couple of dolls&#10;&#10;Description automatically generated with low confidence">
            <a:extLst>
              <a:ext uri="{FF2B5EF4-FFF2-40B4-BE49-F238E27FC236}">
                <a16:creationId xmlns:a16="http://schemas.microsoft.com/office/drawing/2014/main" id="{7F523C7B-8A01-960F-66A3-6E9E3AA2DF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9250" y="3664715"/>
            <a:ext cx="3703842" cy="2808747"/>
          </a:xfrm>
          <a:prstGeom prst="rect">
            <a:avLst/>
          </a:prstGeom>
        </p:spPr>
      </p:pic>
      <p:pic>
        <p:nvPicPr>
          <p:cNvPr id="12" name="Picture 11" descr="A picture containing toy, doll&#10;&#10;Description automatically generated">
            <a:extLst>
              <a:ext uri="{FF2B5EF4-FFF2-40B4-BE49-F238E27FC236}">
                <a16:creationId xmlns:a16="http://schemas.microsoft.com/office/drawing/2014/main" id="{B2B24061-D66A-889A-A531-EFAE403EA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9418" y="3564634"/>
            <a:ext cx="3281253" cy="3008909"/>
          </a:xfrm>
          <a:prstGeom prst="rect">
            <a:avLst/>
          </a:prstGeom>
        </p:spPr>
      </p:pic>
    </p:spTree>
    <p:extLst>
      <p:ext uri="{BB962C8B-B14F-4D97-AF65-F5344CB8AC3E}">
        <p14:creationId xmlns:p14="http://schemas.microsoft.com/office/powerpoint/2010/main" val="37854183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300" fill="hold">
                                          <p:stCondLst>
                                            <p:cond delay="0"/>
                                          </p:stCondLst>
                                        </p:cTn>
                                        <p:tgtEl>
                                          <p:spTgt spid="12"/>
                                        </p:tgtEl>
                                        <p:attrNameLst>
                                          <p:attrName>r</p:attrName>
                                        </p:attrNameLst>
                                      </p:cBhvr>
                                    </p:animRot>
                                    <p:animRot by="-240000">
                                      <p:cBhvr>
                                        <p:cTn id="13" dur="600" fill="hold">
                                          <p:stCondLst>
                                            <p:cond delay="600"/>
                                          </p:stCondLst>
                                        </p:cTn>
                                        <p:tgtEl>
                                          <p:spTgt spid="12"/>
                                        </p:tgtEl>
                                        <p:attrNameLst>
                                          <p:attrName>r</p:attrName>
                                        </p:attrNameLst>
                                      </p:cBhvr>
                                    </p:animRot>
                                    <p:animRot by="240000">
                                      <p:cBhvr>
                                        <p:cTn id="14" dur="600" fill="hold">
                                          <p:stCondLst>
                                            <p:cond delay="1200"/>
                                          </p:stCondLst>
                                        </p:cTn>
                                        <p:tgtEl>
                                          <p:spTgt spid="12"/>
                                        </p:tgtEl>
                                        <p:attrNameLst>
                                          <p:attrName>r</p:attrName>
                                        </p:attrNameLst>
                                      </p:cBhvr>
                                    </p:animRot>
                                    <p:animRot by="-240000">
                                      <p:cBhvr>
                                        <p:cTn id="15" dur="600" fill="hold">
                                          <p:stCondLst>
                                            <p:cond delay="1800"/>
                                          </p:stCondLst>
                                        </p:cTn>
                                        <p:tgtEl>
                                          <p:spTgt spid="12"/>
                                        </p:tgtEl>
                                        <p:attrNameLst>
                                          <p:attrName>r</p:attrName>
                                        </p:attrNameLst>
                                      </p:cBhvr>
                                    </p:animRot>
                                    <p:animRot by="120000">
                                      <p:cBhvr>
                                        <p:cTn id="16" dur="600" fill="hold">
                                          <p:stCondLst>
                                            <p:cond delay="2400"/>
                                          </p:stCondLst>
                                        </p:cTn>
                                        <p:tgtEl>
                                          <p:spTgt spid="12"/>
                                        </p:tgtEl>
                                        <p:attrNameLst>
                                          <p:attrName>r</p:attrName>
                                        </p:attrNameLst>
                                      </p:cBhvr>
                                    </p:animRot>
                                  </p:childTnLst>
                                </p:cTn>
                              </p:par>
                              <p:par>
                                <p:cTn id="17" presetID="32" presetClass="emph" presetSubtype="0" fill="hold" nodeType="withEffect">
                                  <p:stCondLst>
                                    <p:cond delay="0"/>
                                  </p:stCondLst>
                                  <p:childTnLst>
                                    <p:animRot by="120000">
                                      <p:cBhvr>
                                        <p:cTn id="18" dur="300" fill="hold">
                                          <p:stCondLst>
                                            <p:cond delay="0"/>
                                          </p:stCondLst>
                                        </p:cTn>
                                        <p:tgtEl>
                                          <p:spTgt spid="10"/>
                                        </p:tgtEl>
                                        <p:attrNameLst>
                                          <p:attrName>r</p:attrName>
                                        </p:attrNameLst>
                                      </p:cBhvr>
                                    </p:animRot>
                                    <p:animRot by="-240000">
                                      <p:cBhvr>
                                        <p:cTn id="19" dur="600" fill="hold">
                                          <p:stCondLst>
                                            <p:cond delay="600"/>
                                          </p:stCondLst>
                                        </p:cTn>
                                        <p:tgtEl>
                                          <p:spTgt spid="10"/>
                                        </p:tgtEl>
                                        <p:attrNameLst>
                                          <p:attrName>r</p:attrName>
                                        </p:attrNameLst>
                                      </p:cBhvr>
                                    </p:animRot>
                                    <p:animRot by="240000">
                                      <p:cBhvr>
                                        <p:cTn id="20" dur="600" fill="hold">
                                          <p:stCondLst>
                                            <p:cond delay="1200"/>
                                          </p:stCondLst>
                                        </p:cTn>
                                        <p:tgtEl>
                                          <p:spTgt spid="10"/>
                                        </p:tgtEl>
                                        <p:attrNameLst>
                                          <p:attrName>r</p:attrName>
                                        </p:attrNameLst>
                                      </p:cBhvr>
                                    </p:animRot>
                                    <p:animRot by="-240000">
                                      <p:cBhvr>
                                        <p:cTn id="21" dur="600" fill="hold">
                                          <p:stCondLst>
                                            <p:cond delay="1800"/>
                                          </p:stCondLst>
                                        </p:cTn>
                                        <p:tgtEl>
                                          <p:spTgt spid="10"/>
                                        </p:tgtEl>
                                        <p:attrNameLst>
                                          <p:attrName>r</p:attrName>
                                        </p:attrNameLst>
                                      </p:cBhvr>
                                    </p:animRot>
                                    <p:animRot by="120000">
                                      <p:cBhvr>
                                        <p:cTn id="22" dur="600" fill="hold">
                                          <p:stCondLst>
                                            <p:cond delay="2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5" y="46717"/>
            <a:ext cx="12143143" cy="68069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 y="-544"/>
            <a:ext cx="1305649" cy="1300426"/>
          </a:xfrm>
          <a:prstGeom prst="rect">
            <a:avLst/>
          </a:prstGeom>
        </p:spPr>
      </p:pic>
      <p:sp>
        <p:nvSpPr>
          <p:cNvPr id="2" name="Rectangle: Rounded Corners 1">
            <a:extLst>
              <a:ext uri="{FF2B5EF4-FFF2-40B4-BE49-F238E27FC236}">
                <a16:creationId xmlns:a16="http://schemas.microsoft.com/office/drawing/2014/main" id="{1FE0FDCA-8C96-8A40-3758-1717C81EBF61}"/>
              </a:ext>
            </a:extLst>
          </p:cNvPr>
          <p:cNvSpPr/>
          <p:nvPr/>
        </p:nvSpPr>
        <p:spPr>
          <a:xfrm>
            <a:off x="3681455" y="1056530"/>
            <a:ext cx="5939623" cy="4744938"/>
          </a:xfrm>
          <a:prstGeom prst="roundRect">
            <a:avLst/>
          </a:prstGeom>
          <a:ln w="381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ctr" defTabSz="604738"/>
            <a:endParaRPr lang="en-US" sz="2381" dirty="0">
              <a:solidFill>
                <a:prstClr val="black"/>
              </a:solidFill>
              <a:latin typeface="Calibri" panose="020F0502020204030204"/>
            </a:endParaRPr>
          </a:p>
        </p:txBody>
      </p:sp>
      <p:pic>
        <p:nvPicPr>
          <p:cNvPr id="4" name="Picture 3" descr="A picture containing text, doll, toy, vector graphics&#10;&#10;Description automatically generated">
            <a:extLst>
              <a:ext uri="{FF2B5EF4-FFF2-40B4-BE49-F238E27FC236}">
                <a16:creationId xmlns:a16="http://schemas.microsoft.com/office/drawing/2014/main" id="{C75CB0AA-1AFE-50F8-A9C1-26CB36C376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14" y="3695678"/>
            <a:ext cx="3130827" cy="3162323"/>
          </a:xfrm>
          <a:prstGeom prst="rect">
            <a:avLst/>
          </a:prstGeom>
        </p:spPr>
      </p:pic>
      <p:grpSp>
        <p:nvGrpSpPr>
          <p:cNvPr id="5" name="Group 4">
            <a:extLst>
              <a:ext uri="{FF2B5EF4-FFF2-40B4-BE49-F238E27FC236}">
                <a16:creationId xmlns:a16="http://schemas.microsoft.com/office/drawing/2014/main" id="{412502B8-17F5-4F8B-E271-EF7D27999B4F}"/>
              </a:ext>
            </a:extLst>
          </p:cNvPr>
          <p:cNvGrpSpPr/>
          <p:nvPr/>
        </p:nvGrpSpPr>
        <p:grpSpPr>
          <a:xfrm>
            <a:off x="240499" y="961709"/>
            <a:ext cx="3725214" cy="2318204"/>
            <a:chOff x="145133" y="727069"/>
            <a:chExt cx="2601425" cy="1924637"/>
          </a:xfrm>
        </p:grpSpPr>
        <p:sp>
          <p:nvSpPr>
            <p:cNvPr id="6" name="Speech Bubble: Oval 5">
              <a:extLst>
                <a:ext uri="{FF2B5EF4-FFF2-40B4-BE49-F238E27FC236}">
                  <a16:creationId xmlns:a16="http://schemas.microsoft.com/office/drawing/2014/main" id="{4265A19D-838F-AD72-69E1-B4070DF2703B}"/>
                </a:ext>
              </a:extLst>
            </p:cNvPr>
            <p:cNvSpPr/>
            <p:nvPr/>
          </p:nvSpPr>
          <p:spPr>
            <a:xfrm>
              <a:off x="145133" y="727069"/>
              <a:ext cx="2375878" cy="1924637"/>
            </a:xfrm>
            <a:custGeom>
              <a:avLst/>
              <a:gdLst>
                <a:gd name="connsiteX0" fmla="*/ 992329 w 3402233"/>
                <a:gd name="connsiteY0" fmla="*/ 2607980 h 2318204"/>
                <a:gd name="connsiteX1" fmla="*/ 865135 w 3402233"/>
                <a:gd name="connsiteY1" fmla="*/ 2168583 h 2318204"/>
                <a:gd name="connsiteX2" fmla="*/ 457012 w 3402233"/>
                <a:gd name="connsiteY2" fmla="*/ 368586 h 2318204"/>
                <a:gd name="connsiteX3" fmla="*/ 2221259 w 3402233"/>
                <a:gd name="connsiteY3" fmla="*/ 55513 h 2318204"/>
                <a:gd name="connsiteX4" fmla="*/ 3235939 w 3402233"/>
                <a:gd name="connsiteY4" fmla="*/ 1658937 h 2318204"/>
                <a:gd name="connsiteX5" fmla="*/ 1480999 w 3402233"/>
                <a:gd name="connsiteY5" fmla="*/ 2308459 h 2318204"/>
                <a:gd name="connsiteX6" fmla="*/ 992329 w 3402233"/>
                <a:gd name="connsiteY6" fmla="*/ 2607980 h 231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2233" h="2318204" fill="none" extrusionOk="0">
                  <a:moveTo>
                    <a:pt x="992329" y="2607980"/>
                  </a:moveTo>
                  <a:cubicBezTo>
                    <a:pt x="944163" y="2506358"/>
                    <a:pt x="921867" y="2362635"/>
                    <a:pt x="865135" y="2168583"/>
                  </a:cubicBezTo>
                  <a:cubicBezTo>
                    <a:pt x="117332" y="1860817"/>
                    <a:pt x="-163828" y="821985"/>
                    <a:pt x="457012" y="368586"/>
                  </a:cubicBezTo>
                  <a:cubicBezTo>
                    <a:pt x="1029462" y="95116"/>
                    <a:pt x="1573127" y="12480"/>
                    <a:pt x="2221259" y="55513"/>
                  </a:cubicBezTo>
                  <a:cubicBezTo>
                    <a:pt x="3129111" y="231011"/>
                    <a:pt x="3770396" y="965698"/>
                    <a:pt x="3235939" y="1658937"/>
                  </a:cubicBezTo>
                  <a:cubicBezTo>
                    <a:pt x="2792821" y="2177081"/>
                    <a:pt x="2127795" y="2418715"/>
                    <a:pt x="1480999" y="2308459"/>
                  </a:cubicBezTo>
                  <a:cubicBezTo>
                    <a:pt x="1332166" y="2408990"/>
                    <a:pt x="1104367" y="2557964"/>
                    <a:pt x="992329" y="2607980"/>
                  </a:cubicBezTo>
                  <a:close/>
                </a:path>
                <a:path w="3402233" h="2318204" stroke="0" extrusionOk="0">
                  <a:moveTo>
                    <a:pt x="992329" y="2607980"/>
                  </a:moveTo>
                  <a:cubicBezTo>
                    <a:pt x="930138" y="2463084"/>
                    <a:pt x="917675" y="2383255"/>
                    <a:pt x="865135" y="2168583"/>
                  </a:cubicBezTo>
                  <a:cubicBezTo>
                    <a:pt x="-112668" y="1874274"/>
                    <a:pt x="-289929" y="1011511"/>
                    <a:pt x="457012" y="368586"/>
                  </a:cubicBezTo>
                  <a:cubicBezTo>
                    <a:pt x="932877" y="-4574"/>
                    <a:pt x="1434280" y="-98147"/>
                    <a:pt x="2221259" y="55513"/>
                  </a:cubicBezTo>
                  <a:cubicBezTo>
                    <a:pt x="3244874" y="271809"/>
                    <a:pt x="3806684" y="1056784"/>
                    <a:pt x="3235939" y="1658937"/>
                  </a:cubicBezTo>
                  <a:cubicBezTo>
                    <a:pt x="2885448" y="2056984"/>
                    <a:pt x="2242725" y="2307465"/>
                    <a:pt x="1480999" y="2308459"/>
                  </a:cubicBezTo>
                  <a:cubicBezTo>
                    <a:pt x="1316684" y="2383786"/>
                    <a:pt x="1173990" y="2470429"/>
                    <a:pt x="992329" y="2607980"/>
                  </a:cubicBezTo>
                  <a:close/>
                </a:path>
              </a:pathLst>
            </a:custGeom>
            <a:ln>
              <a:extLst>
                <a:ext uri="{C807C97D-BFC1-408E-A445-0C87EB9F89A2}">
                  <ask:lineSketchStyleProps xmlns:ask="http://schemas.microsoft.com/office/drawing/2018/sketchyshapes" sd="143698595">
                    <a:prstGeom prst="wedgeEllipseCallou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defTabSz="604738"/>
              <a:endParaRPr lang="en-US" sz="2381">
                <a:solidFill>
                  <a:prstClr val="black"/>
                </a:solidFill>
                <a:latin typeface="Calibri" panose="020F0502020204030204"/>
              </a:endParaRPr>
            </a:p>
          </p:txBody>
        </p:sp>
        <p:sp>
          <p:nvSpPr>
            <p:cNvPr id="7" name="TextBox 6">
              <a:extLst>
                <a:ext uri="{FF2B5EF4-FFF2-40B4-BE49-F238E27FC236}">
                  <a16:creationId xmlns:a16="http://schemas.microsoft.com/office/drawing/2014/main" id="{40280795-38E4-A9C3-7022-83573C9786D7}"/>
                </a:ext>
              </a:extLst>
            </p:cNvPr>
            <p:cNvSpPr txBox="1"/>
            <p:nvPr/>
          </p:nvSpPr>
          <p:spPr>
            <a:xfrm>
              <a:off x="184361" y="996889"/>
              <a:ext cx="2562197" cy="1362660"/>
            </a:xfrm>
            <a:prstGeom prst="rect">
              <a:avLst/>
            </a:prstGeom>
            <a:noFill/>
          </p:spPr>
          <p:txBody>
            <a:bodyPr wrap="square" rtlCol="0">
              <a:spAutoFit/>
            </a:bodyPr>
            <a:lstStyle/>
            <a:p>
              <a:pPr algn="ctr" defTabSz="604738"/>
              <a:r>
                <a:rPr lang="en-US" sz="3704" b="1" dirty="0" err="1">
                  <a:solidFill>
                    <a:srgbClr val="70AD47"/>
                  </a:solidFill>
                  <a:latin typeface="Calibri" panose="020F0502020204030204"/>
                </a:rPr>
                <a:t>Đọc</a:t>
              </a:r>
              <a:r>
                <a:rPr lang="en-US" sz="3704" b="1" dirty="0">
                  <a:solidFill>
                    <a:srgbClr val="70AD47"/>
                  </a:solidFill>
                  <a:latin typeface="Calibri" panose="020F0502020204030204"/>
                </a:rPr>
                <a:t> câu </a:t>
              </a:r>
              <a:r>
                <a:rPr lang="en-US" sz="3704" b="1" dirty="0" err="1">
                  <a:solidFill>
                    <a:srgbClr val="70AD47"/>
                  </a:solidFill>
                  <a:latin typeface="Calibri" panose="020F0502020204030204"/>
                </a:rPr>
                <a:t>chuyện</a:t>
              </a:r>
              <a:r>
                <a:rPr lang="en-US" sz="3704" b="1" dirty="0">
                  <a:solidFill>
                    <a:srgbClr val="70AD47"/>
                  </a:solidFill>
                  <a:latin typeface="Calibri" panose="020F0502020204030204"/>
                </a:rPr>
                <a:t> </a:t>
              </a:r>
              <a:r>
                <a:rPr lang="en-US" sz="3704" b="1" dirty="0" err="1">
                  <a:solidFill>
                    <a:srgbClr val="70AD47"/>
                  </a:solidFill>
                  <a:latin typeface="Calibri" panose="020F0502020204030204"/>
                </a:rPr>
                <a:t>và</a:t>
              </a:r>
              <a:r>
                <a:rPr lang="en-US" sz="3704" b="1" dirty="0">
                  <a:solidFill>
                    <a:srgbClr val="70AD47"/>
                  </a:solidFill>
                  <a:latin typeface="Calibri" panose="020F0502020204030204"/>
                </a:rPr>
                <a:t> </a:t>
              </a:r>
              <a:r>
                <a:rPr lang="en-US" sz="3704" b="1" dirty="0" err="1">
                  <a:solidFill>
                    <a:srgbClr val="70AD47"/>
                  </a:solidFill>
                  <a:latin typeface="Calibri" panose="020F0502020204030204"/>
                </a:rPr>
                <a:t>trả</a:t>
              </a:r>
              <a:r>
                <a:rPr lang="en-US" sz="3704" b="1" dirty="0">
                  <a:solidFill>
                    <a:srgbClr val="70AD47"/>
                  </a:solidFill>
                  <a:latin typeface="Calibri" panose="020F0502020204030204"/>
                </a:rPr>
                <a:t> </a:t>
              </a:r>
              <a:r>
                <a:rPr lang="en-US" sz="3704" b="1" dirty="0" err="1">
                  <a:solidFill>
                    <a:srgbClr val="70AD47"/>
                  </a:solidFill>
                  <a:latin typeface="Calibri" panose="020F0502020204030204"/>
                </a:rPr>
                <a:t>lời</a:t>
              </a:r>
              <a:r>
                <a:rPr lang="en-US" sz="3704" b="1" dirty="0">
                  <a:solidFill>
                    <a:srgbClr val="70AD47"/>
                  </a:solidFill>
                  <a:latin typeface="Calibri" panose="020F0502020204030204"/>
                </a:rPr>
                <a:t> câu </a:t>
              </a:r>
              <a:r>
                <a:rPr lang="en-US" sz="3704" b="1" dirty="0" err="1">
                  <a:solidFill>
                    <a:srgbClr val="70AD47"/>
                  </a:solidFill>
                  <a:latin typeface="Calibri" panose="020F0502020204030204"/>
                </a:rPr>
                <a:t>hỏi</a:t>
              </a:r>
              <a:endParaRPr lang="en-US" sz="3704" b="1" dirty="0">
                <a:solidFill>
                  <a:srgbClr val="70AD47"/>
                </a:solidFill>
                <a:latin typeface="Calibri" panose="020F0502020204030204"/>
              </a:endParaRPr>
            </a:p>
          </p:txBody>
        </p:sp>
      </p:grpSp>
      <p:pic>
        <p:nvPicPr>
          <p:cNvPr id="8" name="Picture 7">
            <a:extLst>
              <a:ext uri="{FF2B5EF4-FFF2-40B4-BE49-F238E27FC236}">
                <a16:creationId xmlns:a16="http://schemas.microsoft.com/office/drawing/2014/main" id="{667BC243-BC94-04CD-D197-8C6047E49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1454" y="1293940"/>
            <a:ext cx="5939623" cy="4312488"/>
          </a:xfrm>
          <a:prstGeom prst="rect">
            <a:avLst/>
          </a:prstGeom>
        </p:spPr>
      </p:pic>
    </p:spTree>
    <p:extLst>
      <p:ext uri="{BB962C8B-B14F-4D97-AF65-F5344CB8AC3E}">
        <p14:creationId xmlns:p14="http://schemas.microsoft.com/office/powerpoint/2010/main" val="20533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5" y="46717"/>
            <a:ext cx="12143143" cy="68069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 y="-544"/>
            <a:ext cx="1305649" cy="1300426"/>
          </a:xfrm>
          <a:prstGeom prst="rect">
            <a:avLst/>
          </a:prstGeom>
        </p:spPr>
      </p:pic>
      <p:sp>
        <p:nvSpPr>
          <p:cNvPr id="2" name="TextBox 1">
            <a:extLst>
              <a:ext uri="{FF2B5EF4-FFF2-40B4-BE49-F238E27FC236}">
                <a16:creationId xmlns:a16="http://schemas.microsoft.com/office/drawing/2014/main" id="{A470A5EE-C078-394E-4D57-CFEA78E612B3}"/>
              </a:ext>
            </a:extLst>
          </p:cNvPr>
          <p:cNvSpPr txBox="1"/>
          <p:nvPr/>
        </p:nvSpPr>
        <p:spPr>
          <a:xfrm>
            <a:off x="1509721" y="289333"/>
            <a:ext cx="8406176" cy="825162"/>
          </a:xfrm>
          <a:prstGeom prst="rect">
            <a:avLst/>
          </a:prstGeom>
          <a:noFill/>
        </p:spPr>
        <p:txBody>
          <a:bodyPr wrap="square" rtlCol="0">
            <a:spAutoFit/>
          </a:bodyPr>
          <a:lstStyle/>
          <a:p>
            <a:pPr marL="0" marR="0" lvl="0" indent="0" algn="ctr" defTabSz="604738" rtl="0" eaLnBrk="1" fontAlgn="auto" latinLnBrk="0" hangingPunct="1">
              <a:lnSpc>
                <a:spcPct val="100000"/>
              </a:lnSpc>
              <a:spcBef>
                <a:spcPts val="0"/>
              </a:spcBef>
              <a:spcAft>
                <a:spcPts val="0"/>
              </a:spcAft>
              <a:buClrTx/>
              <a:buSzTx/>
              <a:buFontTx/>
              <a:buNone/>
              <a:tabLst/>
              <a:defRPr/>
            </a:pPr>
            <a:r>
              <a:rPr kumimoji="0" lang="en-US" sz="4762" b="0" i="0" u="none" strike="noStrike" kern="1200" cap="none" spc="0" normalizeH="0" baseline="0" noProof="0">
                <a:ln>
                  <a:noFill/>
                </a:ln>
                <a:solidFill>
                  <a:srgbClr val="FF0000"/>
                </a:solidFill>
                <a:effectLst/>
                <a:uLnTx/>
                <a:uFillTx/>
                <a:latin typeface="UTM Cookies" panose="02040603050506020204" pitchFamily="18" charset="0"/>
                <a:ea typeface="+mn-ea"/>
                <a:cs typeface="+mn-cs"/>
              </a:rPr>
              <a:t>CHÚNG TA CÙNG BÌNH TĨNH</a:t>
            </a:r>
            <a:endParaRPr kumimoji="0" lang="en-US" sz="4762" b="0" i="0" u="none" strike="noStrike" kern="1200" cap="none" spc="0" normalizeH="0" baseline="0" noProof="0" dirty="0" err="1">
              <a:ln>
                <a:noFill/>
              </a:ln>
              <a:solidFill>
                <a:srgbClr val="FF0000"/>
              </a:solidFill>
              <a:effectLst/>
              <a:uLnTx/>
              <a:uFillTx/>
              <a:latin typeface="UTM Cookies" panose="02040603050506020204" pitchFamily="18" charset="0"/>
              <a:ea typeface="+mn-ea"/>
              <a:cs typeface="+mn-cs"/>
            </a:endParaRPr>
          </a:p>
        </p:txBody>
      </p:sp>
      <p:sp>
        <p:nvSpPr>
          <p:cNvPr id="4" name="Rectangle: Rounded Corners 3">
            <a:extLst>
              <a:ext uri="{FF2B5EF4-FFF2-40B4-BE49-F238E27FC236}">
                <a16:creationId xmlns:a16="http://schemas.microsoft.com/office/drawing/2014/main" id="{EF27F9D0-3B54-F05E-7F48-18905591D4CE}"/>
              </a:ext>
            </a:extLst>
          </p:cNvPr>
          <p:cNvSpPr/>
          <p:nvPr/>
        </p:nvSpPr>
        <p:spPr>
          <a:xfrm>
            <a:off x="721334" y="1114495"/>
            <a:ext cx="10272947" cy="5251479"/>
          </a:xfrm>
          <a:prstGeom prst="roundRect">
            <a:avLst/>
          </a:prstGeom>
          <a:effectLst>
            <a:glow rad="2286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604738" rtl="0" eaLnBrk="1" fontAlgn="auto" latinLnBrk="0" hangingPunct="1">
              <a:lnSpc>
                <a:spcPct val="100000"/>
              </a:lnSpc>
              <a:spcBef>
                <a:spcPts val="0"/>
              </a:spcBef>
              <a:spcAft>
                <a:spcPts val="0"/>
              </a:spcAft>
              <a:buClrTx/>
              <a:buSzTx/>
              <a:buFontTx/>
              <a:buNone/>
              <a:tabLst/>
              <a:defRPr/>
            </a:pPr>
            <a:r>
              <a:rPr lang="en-US" sz="2800">
                <a:solidFill>
                  <a:prstClr val="black"/>
                </a:solidFill>
              </a:rPr>
              <a:t>	</a:t>
            </a:r>
            <a:r>
              <a:rPr kumimoji="0" lang="vi-VN" sz="3000" b="0" i="0" u="none" strike="noStrike" kern="1200" cap="none" spc="0" normalizeH="0" baseline="0" noProof="0">
                <a:ln>
                  <a:noFill/>
                </a:ln>
                <a:solidFill>
                  <a:prstClr val="black"/>
                </a:solidFill>
                <a:effectLst/>
                <a:uLnTx/>
                <a:uFillTx/>
                <a:ea typeface="+mn-ea"/>
                <a:cs typeface="+mn-cs"/>
              </a:rPr>
              <a:t>Hôm qua, Cốm mượn quyển truyện tranh yêu thích của Na để xem. Hôm nay nhận lại, Na phát hiện quyển truyện bị rách vài trang. Na tức giận và trách Cốm. Cốm bất ngờ vì mình không làm rách truyện của bạn. Vì vậy, Cốm nổi cáu và tranh cãi với Na. Cuối cùng, cả hai đều khóc. Thấy vậy, Tin chạy đến ngăn hai bạn. Tin khuyên: </a:t>
            </a:r>
            <a:endParaRPr kumimoji="0" lang="en-US" sz="3000" b="0" i="0" u="none" strike="noStrike" kern="1200" cap="none" spc="0" normalizeH="0" baseline="0" noProof="0">
              <a:ln>
                <a:noFill/>
              </a:ln>
              <a:solidFill>
                <a:prstClr val="black"/>
              </a:solidFill>
              <a:effectLst/>
              <a:uLnTx/>
              <a:uFillTx/>
              <a:ea typeface="+mn-ea"/>
              <a:cs typeface="+mn-cs"/>
            </a:endParaRPr>
          </a:p>
          <a:p>
            <a:pPr marL="0" marR="0" lvl="0" indent="0" algn="just" defTabSz="604738"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ea typeface="+mn-ea"/>
                <a:cs typeface="+mn-cs"/>
              </a:rPr>
              <a:t>– Mình bình tĩnh nói chuyện với nhau nhé!</a:t>
            </a:r>
            <a:endParaRPr kumimoji="0" lang="en-US" sz="3000" b="0" i="0" u="none" strike="noStrike" kern="1200" cap="none" spc="0" normalizeH="0" baseline="0" noProof="0">
              <a:ln>
                <a:noFill/>
              </a:ln>
              <a:solidFill>
                <a:prstClr val="black"/>
              </a:solidFill>
              <a:effectLst/>
              <a:uLnTx/>
              <a:uFillTx/>
              <a:ea typeface="+mn-ea"/>
              <a:cs typeface="+mn-cs"/>
            </a:endParaRPr>
          </a:p>
          <a:p>
            <a:pPr marL="0" marR="0" lvl="0" indent="0" algn="just" defTabSz="604738" rtl="0" eaLnBrk="1" fontAlgn="auto" latinLnBrk="0" hangingPunct="1">
              <a:lnSpc>
                <a:spcPct val="100000"/>
              </a:lnSpc>
              <a:spcBef>
                <a:spcPts val="0"/>
              </a:spcBef>
              <a:spcAft>
                <a:spcPts val="0"/>
              </a:spcAft>
              <a:buClrTx/>
              <a:buSzTx/>
              <a:buFontTx/>
              <a:buNone/>
              <a:tabLst/>
              <a:defRPr/>
            </a:pPr>
            <a:r>
              <a:rPr lang="en-US" sz="3000">
                <a:solidFill>
                  <a:prstClr val="black"/>
                </a:solidFill>
              </a:rPr>
              <a:t>	</a:t>
            </a:r>
            <a:r>
              <a:rPr kumimoji="0" lang="vi-VN" sz="3000" b="0" i="0" u="none" strike="noStrike" kern="1200" cap="none" spc="0" normalizeH="0" baseline="0" noProof="0">
                <a:ln>
                  <a:noFill/>
                </a:ln>
                <a:solidFill>
                  <a:prstClr val="black"/>
                </a:solidFill>
                <a:effectLst/>
                <a:uLnTx/>
                <a:uFillTx/>
                <a:ea typeface="+mn-ea"/>
                <a:cs typeface="+mn-cs"/>
              </a:rPr>
              <a:t>Sau đó, Na nhận ra mình trách nhầm Cốm vì quyển truyện đã bị rách trước</a:t>
            </a:r>
            <a:r>
              <a:rPr kumimoji="0" lang="en-US" sz="3000" b="0" i="0" u="none" strike="noStrike" kern="1200" cap="none" spc="0" normalizeH="0" baseline="0" noProof="0">
                <a:ln>
                  <a:noFill/>
                </a:ln>
                <a:solidFill>
                  <a:prstClr val="black"/>
                </a:solidFill>
                <a:effectLst/>
                <a:uLnTx/>
                <a:uFillTx/>
                <a:ea typeface="+mn-ea"/>
                <a:cs typeface="+mn-cs"/>
              </a:rPr>
              <a:t> </a:t>
            </a:r>
            <a:r>
              <a:rPr kumimoji="0" lang="vi-VN" sz="3000" b="0" i="0" u="none" strike="noStrike" kern="1200" cap="none" spc="0" normalizeH="0" baseline="0" noProof="0">
                <a:ln>
                  <a:noFill/>
                </a:ln>
                <a:solidFill>
                  <a:prstClr val="black"/>
                </a:solidFill>
                <a:effectLst/>
                <a:uLnTx/>
                <a:uFillTx/>
                <a:ea typeface="+mn-ea"/>
                <a:cs typeface="+mn-cs"/>
              </a:rPr>
              <a:t>khi Cốm mượn. Na xin lỗi Cốm và cả hai làm lành với nhau.</a:t>
            </a:r>
            <a:endParaRPr kumimoji="0" lang="en-US" sz="30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53791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5" y="46717"/>
            <a:ext cx="12143143" cy="68069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 y="-544"/>
            <a:ext cx="1305649" cy="1300426"/>
          </a:xfrm>
          <a:prstGeom prst="rect">
            <a:avLst/>
          </a:prstGeom>
        </p:spPr>
      </p:pic>
      <p:pic>
        <p:nvPicPr>
          <p:cNvPr id="2" name="Picture 1" descr="A picture containing text, transport, airplane, aircraft&#10;&#10;Description automatically generated">
            <a:extLst>
              <a:ext uri="{FF2B5EF4-FFF2-40B4-BE49-F238E27FC236}">
                <a16:creationId xmlns:a16="http://schemas.microsoft.com/office/drawing/2014/main" id="{749F137B-5E50-37B4-33A0-15CC9F26C8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5918" y="465973"/>
            <a:ext cx="9032719" cy="4723997"/>
          </a:xfrm>
          <a:prstGeom prst="rect">
            <a:avLst/>
          </a:prstGeom>
        </p:spPr>
      </p:pic>
      <p:sp>
        <p:nvSpPr>
          <p:cNvPr id="4" name="TextBox 3">
            <a:extLst>
              <a:ext uri="{FF2B5EF4-FFF2-40B4-BE49-F238E27FC236}">
                <a16:creationId xmlns:a16="http://schemas.microsoft.com/office/drawing/2014/main" id="{BCE55305-2148-0CB0-C626-44A0D72FC757}"/>
              </a:ext>
            </a:extLst>
          </p:cNvPr>
          <p:cNvSpPr txBox="1"/>
          <p:nvPr/>
        </p:nvSpPr>
        <p:spPr>
          <a:xfrm>
            <a:off x="747583" y="1335637"/>
            <a:ext cx="2971085" cy="1446550"/>
          </a:xfrm>
          <a:prstGeom prst="rect">
            <a:avLst/>
          </a:prstGeom>
          <a:noFill/>
        </p:spPr>
        <p:txBody>
          <a:bodyPr wrap="square" rtlCol="0">
            <a:spAutoFit/>
          </a:bodyPr>
          <a:lstStyle/>
          <a:p>
            <a:pPr algn="ctr" defTabSz="604738"/>
            <a:r>
              <a:rPr lang="en-US" sz="44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a:t>
            </a:r>
            <a:r>
              <a:rPr lang="en-US" sz="4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luận</a:t>
            </a:r>
            <a:r>
              <a:rPr lang="en-US" sz="4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defTabSz="604738"/>
            <a:r>
              <a:rPr lang="en-US" sz="44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nhóm</a:t>
            </a:r>
            <a:r>
              <a:rPr lang="en-US" sz="4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đôi</a:t>
            </a:r>
            <a:endParaRPr lang="en-US" sz="44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F699CBF8-0F28-69AE-CE52-AA934F2C4541}"/>
              </a:ext>
            </a:extLst>
          </p:cNvPr>
          <p:cNvSpPr/>
          <p:nvPr/>
        </p:nvSpPr>
        <p:spPr>
          <a:xfrm>
            <a:off x="3170215" y="2448162"/>
            <a:ext cx="7472793" cy="1506562"/>
          </a:xfrm>
          <a:prstGeom prst="roundRect">
            <a:avLst/>
          </a:prstGeom>
          <a:solidFill>
            <a:srgbClr val="FFFF00">
              <a:alpha val="50000"/>
            </a:srgbClr>
          </a:solidFill>
          <a:ln>
            <a:noFill/>
          </a:ln>
          <a:effectLst>
            <a:softEdge rad="31750"/>
          </a:effectLst>
        </p:spPr>
        <p:style>
          <a:lnRef idx="0">
            <a:scrgbClr r="0" g="0" b="0"/>
          </a:lnRef>
          <a:fillRef idx="0">
            <a:scrgbClr r="0" g="0" b="0"/>
          </a:fillRef>
          <a:effectRef idx="0">
            <a:scrgbClr r="0" g="0" b="0"/>
          </a:effectRef>
          <a:fontRef idx="minor">
            <a:schemeClr val="lt1"/>
          </a:fontRef>
        </p:style>
        <p:txBody>
          <a:bodyPr rtlCol="0" anchor="ctr"/>
          <a:lstStyle/>
          <a:p>
            <a:pPr algn="ctr" defTabSz="604738"/>
            <a:r>
              <a:rPr lang="en-US" sz="3968" b="1" dirty="0">
                <a:solidFill>
                  <a:prstClr val="black"/>
                </a:solidFill>
                <a:latin typeface="Times New Roman" panose="02020603050405020304" pitchFamily="18" charset="0"/>
                <a:cs typeface="Times New Roman" panose="02020603050405020304" pitchFamily="18" charset="0"/>
              </a:rPr>
              <a:t>Tin </a:t>
            </a:r>
            <a:r>
              <a:rPr lang="en-US" sz="3968" b="1" dirty="0" err="1">
                <a:solidFill>
                  <a:prstClr val="black"/>
                </a:solidFill>
                <a:latin typeface="Times New Roman" panose="02020603050405020304" pitchFamily="18" charset="0"/>
                <a:cs typeface="Times New Roman" panose="02020603050405020304" pitchFamily="18" charset="0"/>
              </a:rPr>
              <a:t>đã</a:t>
            </a:r>
            <a:r>
              <a:rPr lang="en-US" sz="3968" b="1" dirty="0">
                <a:solidFill>
                  <a:prstClr val="black"/>
                </a:solidFill>
                <a:latin typeface="Times New Roman" panose="02020603050405020304" pitchFamily="18" charset="0"/>
                <a:cs typeface="Times New Roman" panose="02020603050405020304" pitchFamily="18" charset="0"/>
              </a:rPr>
              <a:t> </a:t>
            </a:r>
            <a:r>
              <a:rPr lang="en-US" sz="3968" b="1" dirty="0" err="1">
                <a:solidFill>
                  <a:prstClr val="black"/>
                </a:solidFill>
                <a:latin typeface="Times New Roman" panose="02020603050405020304" pitchFamily="18" charset="0"/>
                <a:cs typeface="Times New Roman" panose="02020603050405020304" pitchFamily="18" charset="0"/>
              </a:rPr>
              <a:t>giúp</a:t>
            </a:r>
            <a:r>
              <a:rPr lang="en-US" sz="3968" b="1" dirty="0">
                <a:solidFill>
                  <a:prstClr val="black"/>
                </a:solidFill>
                <a:latin typeface="Times New Roman" panose="02020603050405020304" pitchFamily="18" charset="0"/>
                <a:cs typeface="Times New Roman" panose="02020603050405020304" pitchFamily="18" charset="0"/>
              </a:rPr>
              <a:t> </a:t>
            </a:r>
            <a:r>
              <a:rPr lang="en-US" sz="3968" b="1" dirty="0" err="1">
                <a:solidFill>
                  <a:prstClr val="black"/>
                </a:solidFill>
                <a:latin typeface="Times New Roman" panose="02020603050405020304" pitchFamily="18" charset="0"/>
                <a:cs typeface="Times New Roman" panose="02020603050405020304" pitchFamily="18" charset="0"/>
              </a:rPr>
              <a:t>hai</a:t>
            </a:r>
            <a:r>
              <a:rPr lang="en-US" sz="3968" b="1" dirty="0">
                <a:solidFill>
                  <a:prstClr val="black"/>
                </a:solidFill>
                <a:latin typeface="Times New Roman" panose="02020603050405020304" pitchFamily="18" charset="0"/>
                <a:cs typeface="Times New Roman" panose="02020603050405020304" pitchFamily="18" charset="0"/>
              </a:rPr>
              <a:t> </a:t>
            </a:r>
            <a:r>
              <a:rPr lang="en-US" sz="3968" b="1" dirty="0" err="1">
                <a:solidFill>
                  <a:prstClr val="black"/>
                </a:solidFill>
                <a:latin typeface="Times New Roman" panose="02020603050405020304" pitchFamily="18" charset="0"/>
                <a:cs typeface="Times New Roman" panose="02020603050405020304" pitchFamily="18" charset="0"/>
              </a:rPr>
              <a:t>bạn</a:t>
            </a:r>
            <a:r>
              <a:rPr lang="en-US" sz="3968" b="1" dirty="0">
                <a:solidFill>
                  <a:prstClr val="black"/>
                </a:solidFill>
                <a:latin typeface="Times New Roman" panose="02020603050405020304" pitchFamily="18" charset="0"/>
                <a:cs typeface="Times New Roman" panose="02020603050405020304" pitchFamily="18" charset="0"/>
              </a:rPr>
              <a:t> </a:t>
            </a:r>
            <a:r>
              <a:rPr lang="en-US" sz="3968" b="1" dirty="0" err="1">
                <a:solidFill>
                  <a:prstClr val="black"/>
                </a:solidFill>
                <a:latin typeface="Times New Roman" panose="02020603050405020304" pitchFamily="18" charset="0"/>
                <a:cs typeface="Times New Roman" panose="02020603050405020304" pitchFamily="18" charset="0"/>
              </a:rPr>
              <a:t>xử</a:t>
            </a:r>
            <a:r>
              <a:rPr lang="en-US" sz="3968" b="1" dirty="0">
                <a:solidFill>
                  <a:prstClr val="black"/>
                </a:solidFill>
                <a:latin typeface="Times New Roman" panose="02020603050405020304" pitchFamily="18" charset="0"/>
                <a:cs typeface="Times New Roman" panose="02020603050405020304" pitchFamily="18" charset="0"/>
              </a:rPr>
              <a:t> </a:t>
            </a:r>
            <a:r>
              <a:rPr lang="en-US" sz="3968" b="1" dirty="0" err="1">
                <a:solidFill>
                  <a:prstClr val="black"/>
                </a:solidFill>
                <a:latin typeface="Times New Roman" panose="02020603050405020304" pitchFamily="18" charset="0"/>
                <a:cs typeface="Times New Roman" panose="02020603050405020304" pitchFamily="18" charset="0"/>
              </a:rPr>
              <a:t>lí</a:t>
            </a:r>
            <a:r>
              <a:rPr lang="en-US" sz="3968" b="1" dirty="0">
                <a:solidFill>
                  <a:prstClr val="black"/>
                </a:solidFill>
                <a:latin typeface="Times New Roman" panose="02020603050405020304" pitchFamily="18" charset="0"/>
                <a:cs typeface="Times New Roman" panose="02020603050405020304" pitchFamily="18" charset="0"/>
              </a:rPr>
              <a:t> </a:t>
            </a:r>
            <a:r>
              <a:rPr lang="en-US" sz="3968" b="1" dirty="0" err="1">
                <a:solidFill>
                  <a:prstClr val="black"/>
                </a:solidFill>
                <a:latin typeface="Times New Roman" panose="02020603050405020304" pitchFamily="18" charset="0"/>
                <a:cs typeface="Times New Roman" panose="02020603050405020304" pitchFamily="18" charset="0"/>
              </a:rPr>
              <a:t>bất</a:t>
            </a:r>
            <a:r>
              <a:rPr lang="en-US" sz="3968" b="1" dirty="0">
                <a:solidFill>
                  <a:prstClr val="black"/>
                </a:solidFill>
                <a:latin typeface="Times New Roman" panose="02020603050405020304" pitchFamily="18" charset="0"/>
                <a:cs typeface="Times New Roman" panose="02020603050405020304" pitchFamily="18" charset="0"/>
              </a:rPr>
              <a:t> </a:t>
            </a:r>
            <a:r>
              <a:rPr lang="en-US" sz="3968" b="1" dirty="0" err="1">
                <a:solidFill>
                  <a:prstClr val="black"/>
                </a:solidFill>
                <a:latin typeface="Times New Roman" panose="02020603050405020304" pitchFamily="18" charset="0"/>
                <a:cs typeface="Times New Roman" panose="02020603050405020304" pitchFamily="18" charset="0"/>
              </a:rPr>
              <a:t>hoà</a:t>
            </a:r>
            <a:r>
              <a:rPr lang="en-US" sz="3968" b="1" dirty="0">
                <a:solidFill>
                  <a:prstClr val="black"/>
                </a:solidFill>
                <a:latin typeface="Times New Roman" panose="02020603050405020304" pitchFamily="18" charset="0"/>
                <a:cs typeface="Times New Roman" panose="02020603050405020304" pitchFamily="18" charset="0"/>
              </a:rPr>
              <a:t> </a:t>
            </a:r>
            <a:r>
              <a:rPr lang="en-US" sz="3968" b="1" dirty="0" err="1">
                <a:solidFill>
                  <a:prstClr val="black"/>
                </a:solidFill>
                <a:latin typeface="Times New Roman" panose="02020603050405020304" pitchFamily="18" charset="0"/>
                <a:cs typeface="Times New Roman" panose="02020603050405020304" pitchFamily="18" charset="0"/>
              </a:rPr>
              <a:t>bằng</a:t>
            </a:r>
            <a:r>
              <a:rPr lang="en-US" sz="3968" b="1" dirty="0">
                <a:solidFill>
                  <a:prstClr val="black"/>
                </a:solidFill>
                <a:latin typeface="Times New Roman" panose="02020603050405020304" pitchFamily="18" charset="0"/>
                <a:cs typeface="Times New Roman" panose="02020603050405020304" pitchFamily="18" charset="0"/>
              </a:rPr>
              <a:t> </a:t>
            </a:r>
            <a:r>
              <a:rPr lang="en-US" sz="3968" b="1" dirty="0" err="1">
                <a:solidFill>
                  <a:prstClr val="black"/>
                </a:solidFill>
                <a:latin typeface="Times New Roman" panose="02020603050405020304" pitchFamily="18" charset="0"/>
                <a:cs typeface="Times New Roman" panose="02020603050405020304" pitchFamily="18" charset="0"/>
              </a:rPr>
              <a:t>cách</a:t>
            </a:r>
            <a:r>
              <a:rPr lang="en-US" sz="3968" b="1" dirty="0">
                <a:solidFill>
                  <a:prstClr val="black"/>
                </a:solidFill>
                <a:latin typeface="Times New Roman" panose="02020603050405020304" pitchFamily="18" charset="0"/>
                <a:cs typeface="Times New Roman" panose="02020603050405020304" pitchFamily="18" charset="0"/>
              </a:rPr>
              <a:t> </a:t>
            </a:r>
            <a:r>
              <a:rPr lang="en-US" sz="3968" b="1" dirty="0" err="1">
                <a:solidFill>
                  <a:prstClr val="black"/>
                </a:solidFill>
                <a:latin typeface="Times New Roman" panose="02020603050405020304" pitchFamily="18" charset="0"/>
                <a:cs typeface="Times New Roman" panose="02020603050405020304" pitchFamily="18" charset="0"/>
              </a:rPr>
              <a:t>nào</a:t>
            </a:r>
            <a:r>
              <a:rPr lang="en-US" sz="3968" b="1" dirty="0">
                <a:solidFill>
                  <a:prstClr val="black"/>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5DEE1575-DD49-7D47-4D38-3AE3EEA2359E}"/>
              </a:ext>
            </a:extLst>
          </p:cNvPr>
          <p:cNvPicPr>
            <a:picLocks noChangeAspect="1"/>
          </p:cNvPicPr>
          <p:nvPr/>
        </p:nvPicPr>
        <p:blipFill>
          <a:blip r:embed="rId5"/>
          <a:stretch>
            <a:fillRect/>
          </a:stretch>
        </p:blipFill>
        <p:spPr>
          <a:xfrm>
            <a:off x="1548992" y="3429000"/>
            <a:ext cx="2266180" cy="2963027"/>
          </a:xfrm>
          <a:prstGeom prst="rect">
            <a:avLst/>
          </a:prstGeom>
        </p:spPr>
      </p:pic>
      <p:pic>
        <p:nvPicPr>
          <p:cNvPr id="7" name="Picture 6">
            <a:extLst>
              <a:ext uri="{FF2B5EF4-FFF2-40B4-BE49-F238E27FC236}">
                <a16:creationId xmlns:a16="http://schemas.microsoft.com/office/drawing/2014/main" id="{5279A447-B287-467D-6DCB-34093F7F0A00}"/>
              </a:ext>
            </a:extLst>
          </p:cNvPr>
          <p:cNvPicPr>
            <a:picLocks noChangeAspect="1"/>
          </p:cNvPicPr>
          <p:nvPr/>
        </p:nvPicPr>
        <p:blipFill>
          <a:blip r:embed="rId6"/>
          <a:stretch>
            <a:fillRect/>
          </a:stretch>
        </p:blipFill>
        <p:spPr>
          <a:xfrm>
            <a:off x="207586" y="3529092"/>
            <a:ext cx="2004305" cy="2963027"/>
          </a:xfrm>
          <a:prstGeom prst="rect">
            <a:avLst/>
          </a:prstGeom>
        </p:spPr>
      </p:pic>
    </p:spTree>
    <p:extLst>
      <p:ext uri="{BB962C8B-B14F-4D97-AF65-F5344CB8AC3E}">
        <p14:creationId xmlns:p14="http://schemas.microsoft.com/office/powerpoint/2010/main" val="44731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5" y="46717"/>
            <a:ext cx="12143143" cy="68069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 y="-544"/>
            <a:ext cx="1305649" cy="1300426"/>
          </a:xfrm>
          <a:prstGeom prst="rect">
            <a:avLst/>
          </a:prstGeom>
        </p:spPr>
      </p:pic>
      <p:sp>
        <p:nvSpPr>
          <p:cNvPr id="2" name="TextBox 1">
            <a:extLst>
              <a:ext uri="{FF2B5EF4-FFF2-40B4-BE49-F238E27FC236}">
                <a16:creationId xmlns:a16="http://schemas.microsoft.com/office/drawing/2014/main" id="{E057E9DD-DBB8-CF7A-60A7-61699267257F}"/>
              </a:ext>
            </a:extLst>
          </p:cNvPr>
          <p:cNvSpPr txBox="1"/>
          <p:nvPr/>
        </p:nvSpPr>
        <p:spPr>
          <a:xfrm>
            <a:off x="3046421" y="1147470"/>
            <a:ext cx="6254222" cy="2779222"/>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604738" rtl="0" eaLnBrk="1" fontAlgn="auto" latinLnBrk="0" hangingPunct="1">
              <a:lnSpc>
                <a:spcPct val="100000"/>
              </a:lnSpc>
              <a:spcBef>
                <a:spcPts val="0"/>
              </a:spcBef>
              <a:spcAft>
                <a:spcPts val="0"/>
              </a:spcAft>
              <a:buClrTx/>
              <a:buSzTx/>
              <a:buFontTx/>
              <a:buNone/>
              <a:tabLst/>
              <a:defRPr/>
            </a:pPr>
            <a:r>
              <a:rPr kumimoji="0" lang="en-US" sz="8730" b="1" i="0" u="none" strike="noStrike" kern="1200" cap="none" spc="0" normalizeH="0" baseline="0" noProof="0" dirty="0" err="1">
                <a:ln/>
                <a:solidFill>
                  <a:srgbClr val="FF5050"/>
                </a:solidFill>
                <a:effectLst>
                  <a:outerShdw blurRad="38100" dist="38100" dir="2700000" algn="tl">
                    <a:srgbClr val="000000">
                      <a:alpha val="43137"/>
                    </a:srgbClr>
                  </a:outerShdw>
                </a:effectLst>
                <a:uLnTx/>
                <a:uFillTx/>
                <a:latin typeface="UVN Banh Mi" pitchFamily="2" charset="0"/>
                <a:ea typeface="+mn-ea"/>
                <a:cs typeface="+mn-cs"/>
              </a:rPr>
              <a:t>Kiến</a:t>
            </a:r>
            <a:r>
              <a:rPr kumimoji="0" lang="en-US" sz="8730" b="1" i="0" u="none" strike="noStrike" kern="1200" cap="none" spc="0" normalizeH="0" baseline="0" noProof="0" dirty="0">
                <a:ln/>
                <a:solidFill>
                  <a:srgbClr val="FF5050"/>
                </a:solidFill>
                <a:effectLst>
                  <a:outerShdw blurRad="38100" dist="38100" dir="2700000" algn="tl">
                    <a:srgbClr val="000000">
                      <a:alpha val="43137"/>
                    </a:srgbClr>
                  </a:outerShdw>
                </a:effectLst>
                <a:uLnTx/>
                <a:uFillTx/>
                <a:latin typeface="UVN Banh Mi" pitchFamily="2" charset="0"/>
                <a:ea typeface="+mn-ea"/>
                <a:cs typeface="+mn-cs"/>
              </a:rPr>
              <a:t> </a:t>
            </a:r>
            <a:r>
              <a:rPr kumimoji="0" lang="en-US" sz="8730" b="1" i="0" u="none" strike="noStrike" kern="1200" cap="none" spc="0" normalizeH="0" baseline="0" noProof="0" dirty="0" err="1">
                <a:ln/>
                <a:solidFill>
                  <a:srgbClr val="FF5050"/>
                </a:solidFill>
                <a:effectLst>
                  <a:outerShdw blurRad="38100" dist="38100" dir="2700000" algn="tl">
                    <a:srgbClr val="000000">
                      <a:alpha val="43137"/>
                    </a:srgbClr>
                  </a:outerShdw>
                </a:effectLst>
                <a:uLnTx/>
                <a:uFillTx/>
                <a:latin typeface="UVN Banh Mi" pitchFamily="2" charset="0"/>
                <a:ea typeface="+mn-ea"/>
                <a:cs typeface="+mn-cs"/>
              </a:rPr>
              <a:t>tạo</a:t>
            </a:r>
            <a:r>
              <a:rPr kumimoji="0" lang="en-US" sz="8730" b="1" i="0" u="none" strike="noStrike" kern="1200" cap="none" spc="0" normalizeH="0" baseline="0" noProof="0" dirty="0">
                <a:ln/>
                <a:solidFill>
                  <a:srgbClr val="FF5050"/>
                </a:solidFill>
                <a:effectLst>
                  <a:outerShdw blurRad="38100" dist="38100" dir="2700000" algn="tl">
                    <a:srgbClr val="000000">
                      <a:alpha val="43137"/>
                    </a:srgbClr>
                  </a:outerShdw>
                </a:effectLst>
                <a:uLnTx/>
                <a:uFillTx/>
                <a:latin typeface="UVN Banh Mi" pitchFamily="2" charset="0"/>
                <a:ea typeface="+mn-ea"/>
                <a:cs typeface="+mn-cs"/>
              </a:rPr>
              <a:t> tri </a:t>
            </a:r>
            <a:r>
              <a:rPr kumimoji="0" lang="en-US" sz="8730" b="1" i="0" u="none" strike="noStrike" kern="1200" cap="none" spc="0" normalizeH="0" baseline="0" noProof="0" dirty="0" err="1">
                <a:ln/>
                <a:solidFill>
                  <a:srgbClr val="FF5050"/>
                </a:solidFill>
                <a:effectLst>
                  <a:outerShdw blurRad="38100" dist="38100" dir="2700000" algn="tl">
                    <a:srgbClr val="000000">
                      <a:alpha val="43137"/>
                    </a:srgbClr>
                  </a:outerShdw>
                </a:effectLst>
                <a:uLnTx/>
                <a:uFillTx/>
                <a:latin typeface="UVN Banh Mi" pitchFamily="2" charset="0"/>
                <a:ea typeface="+mn-ea"/>
                <a:cs typeface="+mn-cs"/>
              </a:rPr>
              <a:t>thức</a:t>
            </a:r>
            <a:r>
              <a:rPr kumimoji="0" lang="en-US" sz="8730" b="1" i="0" u="none" strike="noStrike" kern="1200" cap="none" spc="0" normalizeH="0" baseline="0" noProof="0" dirty="0">
                <a:ln/>
                <a:solidFill>
                  <a:srgbClr val="FF5050"/>
                </a:solidFill>
                <a:effectLst>
                  <a:outerShdw blurRad="38100" dist="38100" dir="2700000" algn="tl">
                    <a:srgbClr val="000000">
                      <a:alpha val="43137"/>
                    </a:srgbClr>
                  </a:outerShdw>
                </a:effectLst>
                <a:uLnTx/>
                <a:uFillTx/>
                <a:latin typeface="UVN Banh Mi" pitchFamily="2" charset="0"/>
                <a:ea typeface="+mn-ea"/>
                <a:cs typeface="+mn-cs"/>
              </a:rPr>
              <a:t> </a:t>
            </a:r>
            <a:r>
              <a:rPr kumimoji="0" lang="en-US" sz="8730" b="1" i="0" u="none" strike="noStrike" kern="1200" cap="none" spc="0" normalizeH="0" baseline="0" noProof="0" dirty="0" err="1">
                <a:ln/>
                <a:solidFill>
                  <a:srgbClr val="FF5050"/>
                </a:solidFill>
                <a:effectLst>
                  <a:outerShdw blurRad="38100" dist="38100" dir="2700000" algn="tl">
                    <a:srgbClr val="000000">
                      <a:alpha val="43137"/>
                    </a:srgbClr>
                  </a:outerShdw>
                </a:effectLst>
                <a:uLnTx/>
                <a:uFillTx/>
                <a:latin typeface="UVN Banh Mi" pitchFamily="2" charset="0"/>
                <a:ea typeface="+mn-ea"/>
                <a:cs typeface="+mn-cs"/>
              </a:rPr>
              <a:t>mới</a:t>
            </a:r>
            <a:endParaRPr kumimoji="0" lang="en-US" sz="8730" b="1" i="0" u="none" strike="noStrike" kern="1200" cap="none" spc="0" normalizeH="0" baseline="0" noProof="0" dirty="0">
              <a:ln/>
              <a:solidFill>
                <a:srgbClr val="FF5050"/>
              </a:solidFill>
              <a:effectLst>
                <a:outerShdw blurRad="38100" dist="38100" dir="2700000" algn="tl">
                  <a:srgbClr val="000000">
                    <a:alpha val="43137"/>
                  </a:srgbClr>
                </a:outerShdw>
              </a:effectLst>
              <a:uLnTx/>
              <a:uFillTx/>
              <a:latin typeface="UVN Banh Mi" pitchFamily="2" charset="0"/>
              <a:ea typeface="+mn-ea"/>
              <a:cs typeface="+mn-cs"/>
            </a:endParaRPr>
          </a:p>
        </p:txBody>
      </p:sp>
    </p:spTree>
    <p:extLst>
      <p:ext uri="{BB962C8B-B14F-4D97-AF65-F5344CB8AC3E}">
        <p14:creationId xmlns:p14="http://schemas.microsoft.com/office/powerpoint/2010/main" val="366182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5" y="46717"/>
            <a:ext cx="12143143" cy="68069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 y="-544"/>
            <a:ext cx="1305649" cy="1300426"/>
          </a:xfrm>
          <a:prstGeom prst="rect">
            <a:avLst/>
          </a:prstGeom>
        </p:spPr>
      </p:pic>
      <p:sp>
        <p:nvSpPr>
          <p:cNvPr id="2" name="TextBox 1">
            <a:extLst>
              <a:ext uri="{FF2B5EF4-FFF2-40B4-BE49-F238E27FC236}">
                <a16:creationId xmlns:a16="http://schemas.microsoft.com/office/drawing/2014/main" id="{E7003F2E-9519-4F59-BEF1-13C1ACD2A1A3}"/>
              </a:ext>
            </a:extLst>
          </p:cNvPr>
          <p:cNvSpPr txBox="1"/>
          <p:nvPr/>
        </p:nvSpPr>
        <p:spPr>
          <a:xfrm>
            <a:off x="2051034" y="825339"/>
            <a:ext cx="4820948" cy="1107996"/>
          </a:xfrm>
          <a:prstGeom prst="rect">
            <a:avLst/>
          </a:prstGeom>
          <a:noFill/>
        </p:spPr>
        <p:txBody>
          <a:bodyPr wrap="square" rtlCol="0">
            <a:spAutoFit/>
          </a:bodyPr>
          <a:lstStyle/>
          <a:p>
            <a:pPr algn="ctr" defTabSz="604738"/>
            <a:r>
              <a:rPr lang="en-US" sz="66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a:t>
            </a:r>
            <a:r>
              <a:rPr lang="en-US" sz="66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động 1</a:t>
            </a:r>
          </a:p>
        </p:txBody>
      </p:sp>
    </p:spTree>
    <p:extLst>
      <p:ext uri="{BB962C8B-B14F-4D97-AF65-F5344CB8AC3E}">
        <p14:creationId xmlns:p14="http://schemas.microsoft.com/office/powerpoint/2010/main" val="2350324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77" y="25532"/>
            <a:ext cx="12063646" cy="68069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 y="-544"/>
            <a:ext cx="1305649" cy="1300426"/>
          </a:xfrm>
          <a:prstGeom prst="rect">
            <a:avLst/>
          </a:prstGeom>
        </p:spPr>
      </p:pic>
      <p:sp>
        <p:nvSpPr>
          <p:cNvPr id="2" name="Rectangle: Diagonal Corners Rounded 1">
            <a:extLst>
              <a:ext uri="{FF2B5EF4-FFF2-40B4-BE49-F238E27FC236}">
                <a16:creationId xmlns:a16="http://schemas.microsoft.com/office/drawing/2014/main" id="{D9A67ECA-45F7-CB86-F8C0-87C42A3939FF}"/>
              </a:ext>
            </a:extLst>
          </p:cNvPr>
          <p:cNvSpPr/>
          <p:nvPr/>
        </p:nvSpPr>
        <p:spPr>
          <a:xfrm>
            <a:off x="247648" y="1253622"/>
            <a:ext cx="11066487" cy="5339249"/>
          </a:xfrm>
          <a:custGeom>
            <a:avLst/>
            <a:gdLst>
              <a:gd name="connsiteX0" fmla="*/ 889893 w 11066487"/>
              <a:gd name="connsiteY0" fmla="*/ 0 h 5339249"/>
              <a:gd name="connsiteX1" fmla="*/ 11066487 w 11066487"/>
              <a:gd name="connsiteY1" fmla="*/ 0 h 5339249"/>
              <a:gd name="connsiteX2" fmla="*/ 11066487 w 11066487"/>
              <a:gd name="connsiteY2" fmla="*/ 0 h 5339249"/>
              <a:gd name="connsiteX3" fmla="*/ 11066487 w 11066487"/>
              <a:gd name="connsiteY3" fmla="*/ 4449356 h 5339249"/>
              <a:gd name="connsiteX4" fmla="*/ 10176594 w 11066487"/>
              <a:gd name="connsiteY4" fmla="*/ 5339249 h 5339249"/>
              <a:gd name="connsiteX5" fmla="*/ 0 w 11066487"/>
              <a:gd name="connsiteY5" fmla="*/ 5339249 h 5339249"/>
              <a:gd name="connsiteX6" fmla="*/ 0 w 11066487"/>
              <a:gd name="connsiteY6" fmla="*/ 5339249 h 5339249"/>
              <a:gd name="connsiteX7" fmla="*/ 0 w 11066487"/>
              <a:gd name="connsiteY7" fmla="*/ 889893 h 5339249"/>
              <a:gd name="connsiteX8" fmla="*/ 889893 w 11066487"/>
              <a:gd name="connsiteY8" fmla="*/ 0 h 533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6487" h="5339249" fill="none" extrusionOk="0">
                <a:moveTo>
                  <a:pt x="889893" y="0"/>
                </a:moveTo>
                <a:cubicBezTo>
                  <a:pt x="4023211" y="82451"/>
                  <a:pt x="9754712" y="139562"/>
                  <a:pt x="11066487" y="0"/>
                </a:cubicBezTo>
                <a:lnTo>
                  <a:pt x="11066487" y="0"/>
                </a:lnTo>
                <a:cubicBezTo>
                  <a:pt x="11105885" y="1415536"/>
                  <a:pt x="11203816" y="2419332"/>
                  <a:pt x="11066487" y="4449356"/>
                </a:cubicBezTo>
                <a:cubicBezTo>
                  <a:pt x="11134048" y="4986111"/>
                  <a:pt x="10647683" y="5350665"/>
                  <a:pt x="10176594" y="5339249"/>
                </a:cubicBezTo>
                <a:cubicBezTo>
                  <a:pt x="6646094" y="5438524"/>
                  <a:pt x="2896113" y="5379874"/>
                  <a:pt x="0" y="5339249"/>
                </a:cubicBezTo>
                <a:lnTo>
                  <a:pt x="0" y="5339249"/>
                </a:lnTo>
                <a:cubicBezTo>
                  <a:pt x="53277" y="4423974"/>
                  <a:pt x="132964" y="1714105"/>
                  <a:pt x="0" y="889893"/>
                </a:cubicBezTo>
                <a:cubicBezTo>
                  <a:pt x="6203" y="325850"/>
                  <a:pt x="385926" y="-8793"/>
                  <a:pt x="889893" y="0"/>
                </a:cubicBezTo>
                <a:close/>
              </a:path>
              <a:path w="11066487" h="5339249" stroke="0" extrusionOk="0">
                <a:moveTo>
                  <a:pt x="889893" y="0"/>
                </a:moveTo>
                <a:cubicBezTo>
                  <a:pt x="2998820" y="8806"/>
                  <a:pt x="6972522" y="4667"/>
                  <a:pt x="11066487" y="0"/>
                </a:cubicBezTo>
                <a:lnTo>
                  <a:pt x="11066487" y="0"/>
                </a:lnTo>
                <a:cubicBezTo>
                  <a:pt x="10926709" y="2186319"/>
                  <a:pt x="10901919" y="3284549"/>
                  <a:pt x="11066487" y="4449356"/>
                </a:cubicBezTo>
                <a:cubicBezTo>
                  <a:pt x="11083256" y="4931119"/>
                  <a:pt x="10720835" y="5286844"/>
                  <a:pt x="10176594" y="5339249"/>
                </a:cubicBezTo>
                <a:cubicBezTo>
                  <a:pt x="6575876" y="5317198"/>
                  <a:pt x="3091043" y="5235700"/>
                  <a:pt x="0" y="5339249"/>
                </a:cubicBezTo>
                <a:lnTo>
                  <a:pt x="0" y="5339249"/>
                </a:lnTo>
                <a:cubicBezTo>
                  <a:pt x="-118871" y="3249830"/>
                  <a:pt x="77411" y="1589966"/>
                  <a:pt x="0" y="889893"/>
                </a:cubicBezTo>
                <a:cubicBezTo>
                  <a:pt x="-35628" y="382028"/>
                  <a:pt x="347817" y="46402"/>
                  <a:pt x="889893" y="0"/>
                </a:cubicBezTo>
                <a:close/>
              </a:path>
            </a:pathLst>
          </a:custGeom>
          <a:solidFill>
            <a:schemeClr val="bg1">
              <a:alpha val="50000"/>
            </a:schemeClr>
          </a:solidFill>
          <a:ln w="12700">
            <a:solidFill>
              <a:schemeClr val="tx1"/>
            </a:solidFill>
            <a:prstDash val="dashDot"/>
            <a:extLst>
              <a:ext uri="{C807C97D-BFC1-408E-A445-0C87EB9F89A2}">
                <ask:lineSketchStyleProps xmlns:ask="http://schemas.microsoft.com/office/drawing/2018/sketchyshapes" sd="4100055151">
                  <a:prstGeom prst="round2DiagRect">
                    <a:avLst/>
                  </a:prstGeom>
                  <ask:type>
                    <ask:lineSketchCurve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just" defTabSz="604738"/>
            <a:endParaRPr lang="en-US" sz="3704" dirty="0">
              <a:solidFill>
                <a:prstClr val="black"/>
              </a:solidFill>
              <a:latin typeface="Calibri" panose="020F0502020204030204"/>
            </a:endParaRPr>
          </a:p>
        </p:txBody>
      </p:sp>
      <p:pic>
        <p:nvPicPr>
          <p:cNvPr id="4" name="Picture 3" descr="A picture containing text, doll, toy&#10;&#10;Description automatically generated">
            <a:extLst>
              <a:ext uri="{FF2B5EF4-FFF2-40B4-BE49-F238E27FC236}">
                <a16:creationId xmlns:a16="http://schemas.microsoft.com/office/drawing/2014/main" id="{D2662621-8D6B-C5E0-F8A5-8C1C3C2515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2100700"/>
            <a:ext cx="2083605" cy="4757300"/>
          </a:xfrm>
          <a:prstGeom prst="rect">
            <a:avLst/>
          </a:prstGeom>
        </p:spPr>
      </p:pic>
      <p:sp>
        <p:nvSpPr>
          <p:cNvPr id="5" name="Rectangle: Rounded Corners 4">
            <a:extLst>
              <a:ext uri="{FF2B5EF4-FFF2-40B4-BE49-F238E27FC236}">
                <a16:creationId xmlns:a16="http://schemas.microsoft.com/office/drawing/2014/main" id="{3F222B87-B1F3-7CB4-0E09-705272CBFA88}"/>
              </a:ext>
            </a:extLst>
          </p:cNvPr>
          <p:cNvSpPr/>
          <p:nvPr/>
        </p:nvSpPr>
        <p:spPr>
          <a:xfrm>
            <a:off x="1255535" y="265129"/>
            <a:ext cx="10058600" cy="699779"/>
          </a:xfrm>
          <a:prstGeom prst="roundRect">
            <a:avLst/>
          </a:prstGeom>
          <a:solidFill>
            <a:srgbClr val="FFFF99"/>
          </a:solidFill>
          <a:ln>
            <a:noFill/>
          </a:ln>
          <a:effectLst>
            <a:softEdge rad="31750"/>
          </a:effectLst>
        </p:spPr>
        <p:style>
          <a:lnRef idx="0">
            <a:scrgbClr r="0" g="0" b="0"/>
          </a:lnRef>
          <a:fillRef idx="0">
            <a:scrgbClr r="0" g="0" b="0"/>
          </a:fillRef>
          <a:effectRef idx="0">
            <a:scrgbClr r="0" g="0" b="0"/>
          </a:effectRef>
          <a:fontRef idx="minor">
            <a:schemeClr val="lt1"/>
          </a:fontRef>
        </p:style>
        <p:txBody>
          <a:bodyPr rtlCol="0" anchor="ctr"/>
          <a:lstStyle/>
          <a:p>
            <a:pPr algn="ctr" defTabSz="604738"/>
            <a:r>
              <a:rPr lang="en-US" sz="3968" b="1">
                <a:solidFill>
                  <a:prstClr val="black"/>
                </a:solidFill>
                <a:latin typeface="Times New Roman" panose="02020603050405020304" pitchFamily="18" charset="0"/>
                <a:cs typeface="Times New Roman" panose="02020603050405020304" pitchFamily="18" charset="0"/>
              </a:rPr>
              <a:t>1. Na xử lí bất hoà với bạn bè bằng cách nào?</a:t>
            </a:r>
            <a:endParaRPr lang="en-US" sz="3968" b="1" dirty="0">
              <a:solidFill>
                <a:prstClr val="black"/>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31A1225-ED3D-2819-1FC2-E1E7736D7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6131" y="1078962"/>
            <a:ext cx="3760774" cy="2755145"/>
          </a:xfrm>
          <a:prstGeom prst="rect">
            <a:avLst/>
          </a:prstGeom>
        </p:spPr>
      </p:pic>
      <p:pic>
        <p:nvPicPr>
          <p:cNvPr id="7" name="Picture 6">
            <a:extLst>
              <a:ext uri="{FF2B5EF4-FFF2-40B4-BE49-F238E27FC236}">
                <a16:creationId xmlns:a16="http://schemas.microsoft.com/office/drawing/2014/main" id="{E27254DF-7F23-F138-7432-4BECD1F7D7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8126" y="1180254"/>
            <a:ext cx="3397765" cy="2459180"/>
          </a:xfrm>
          <a:prstGeom prst="rect">
            <a:avLst/>
          </a:prstGeom>
        </p:spPr>
      </p:pic>
      <p:pic>
        <p:nvPicPr>
          <p:cNvPr id="8" name="Picture 7">
            <a:extLst>
              <a:ext uri="{FF2B5EF4-FFF2-40B4-BE49-F238E27FC236}">
                <a16:creationId xmlns:a16="http://schemas.microsoft.com/office/drawing/2014/main" id="{F61AD071-AAFE-14C0-36C3-8058B0BA46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74422" y="3729319"/>
            <a:ext cx="4765018" cy="2630185"/>
          </a:xfrm>
          <a:prstGeom prst="rect">
            <a:avLst/>
          </a:prstGeom>
        </p:spPr>
      </p:pic>
      <p:pic>
        <p:nvPicPr>
          <p:cNvPr id="9" name="Picture 8">
            <a:extLst>
              <a:ext uri="{FF2B5EF4-FFF2-40B4-BE49-F238E27FC236}">
                <a16:creationId xmlns:a16="http://schemas.microsoft.com/office/drawing/2014/main" id="{F3A781F3-7299-5817-49CA-A32038B91B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0257" y="3369961"/>
            <a:ext cx="3776643" cy="2950502"/>
          </a:xfrm>
          <a:prstGeom prst="rect">
            <a:avLst/>
          </a:prstGeom>
        </p:spPr>
      </p:pic>
    </p:spTree>
    <p:extLst>
      <p:ext uri="{BB962C8B-B14F-4D97-AF65-F5344CB8AC3E}">
        <p14:creationId xmlns:p14="http://schemas.microsoft.com/office/powerpoint/2010/main" val="25962124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878</TotalTime>
  <Words>751</Words>
  <Application>Microsoft Office PowerPoint</Application>
  <PresentationFormat>Widescreen</PresentationFormat>
  <Paragraphs>58</Paragraphs>
  <Slides>32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#9Slide05 Phobia</vt:lpstr>
      <vt:lpstr>Arial</vt:lpstr>
      <vt:lpstr>Calibri</vt:lpstr>
      <vt:lpstr>Calibri Light</vt:lpstr>
      <vt:lpstr>LNTH-Dinomiko</vt:lpstr>
      <vt:lpstr>Times New Roman</vt:lpstr>
      <vt:lpstr>UTM Cookies</vt:lpstr>
      <vt:lpstr>UVN Banh Mi</vt:lpstr>
      <vt:lpstr>UVN Da Lat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HỒNG LOAN</dc:creator>
  <cp:lastModifiedBy>DELL</cp:lastModifiedBy>
  <cp:revision>4</cp:revision>
  <dcterms:created xsi:type="dcterms:W3CDTF">2023-01-12T12:32:44Z</dcterms:created>
  <dcterms:modified xsi:type="dcterms:W3CDTF">2023-03-14T16:00:51Z</dcterms:modified>
</cp:coreProperties>
</file>