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458" r:id="rId3"/>
    <p:sldId id="459" r:id="rId4"/>
    <p:sldId id="460" r:id="rId5"/>
    <p:sldId id="461" r:id="rId6"/>
    <p:sldId id="470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>
      <p:cViewPr varScale="1">
        <p:scale>
          <a:sx n="59" d="100"/>
          <a:sy n="59" d="100"/>
        </p:scale>
        <p:origin x="782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C64DFF67-C94A-D62D-1DB5-14222A65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3004" y="3589188"/>
            <a:ext cx="13382995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RỪNG GỖ QUÝ (T1,2)</a:t>
            </a:r>
          </a:p>
        </p:txBody>
      </p:sp>
      <p:pic>
        <p:nvPicPr>
          <p:cNvPr id="1026" name="Picture 2" descr="Rừng trúc kỳ vĩ đẹp hơn cả cảnh phim kiếm hiệp ngay tại Việt Nam">
            <a:extLst>
              <a:ext uri="{FF2B5EF4-FFF2-40B4-BE49-F238E27FC236}">
                <a16:creationId xmlns:a16="http://schemas.microsoft.com/office/drawing/2014/main" id="{F2658C3E-614C-1D70-6DFA-258AACE8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39" y="3375440"/>
            <a:ext cx="6543349" cy="54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690518-C0BF-CE8C-9E49-4573E97AAA0D}"/>
              </a:ext>
            </a:extLst>
          </p:cNvPr>
          <p:cNvSpPr/>
          <p:nvPr/>
        </p:nvSpPr>
        <p:spPr>
          <a:xfrm>
            <a:off x="1455738" y="1424111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87467-001E-B8DA-1A9F-63E826DADC97}"/>
              </a:ext>
            </a:extLst>
          </p:cNvPr>
          <p:cNvSpPr/>
          <p:nvPr/>
        </p:nvSpPr>
        <p:spPr>
          <a:xfrm>
            <a:off x="2141538" y="2578153"/>
            <a:ext cx="9814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1A18C5-85C7-C6EC-AA49-412939CCFD6A}"/>
              </a:ext>
            </a:extLst>
          </p:cNvPr>
          <p:cNvGrpSpPr/>
          <p:nvPr/>
        </p:nvGrpSpPr>
        <p:grpSpPr>
          <a:xfrm>
            <a:off x="4640898" y="609600"/>
            <a:ext cx="2560320" cy="654607"/>
            <a:chOff x="1156059" y="1442589"/>
            <a:chExt cx="2560320" cy="6546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CFD3B3-1B5C-B3DE-3A40-CA61EAA0D221}"/>
                </a:ext>
              </a:extLst>
            </p:cNvPr>
            <p:cNvSpPr/>
            <p:nvPr/>
          </p:nvSpPr>
          <p:spPr>
            <a:xfrm>
              <a:off x="1436100" y="1442589"/>
              <a:ext cx="1967086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6154D-4D55-5C06-B9CE-96CEBE0F6879}"/>
                </a:ext>
              </a:extLst>
            </p:cNvPr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F6D3072-6733-3CBF-759E-37D5E0C0BDFB}"/>
              </a:ext>
            </a:extLst>
          </p:cNvPr>
          <p:cNvSpPr/>
          <p:nvPr/>
        </p:nvSpPr>
        <p:spPr>
          <a:xfrm>
            <a:off x="1428599" y="3716806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313143-D1EC-9ABD-7950-F0B6D376EB7A}"/>
              </a:ext>
            </a:extLst>
          </p:cNvPr>
          <p:cNvSpPr/>
          <p:nvPr/>
        </p:nvSpPr>
        <p:spPr>
          <a:xfrm>
            <a:off x="1684339" y="4870847"/>
            <a:ext cx="99591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795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" y="63095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03BD2EC-EB50-6AB7-57CD-F286BAE9FD61}"/>
              </a:ext>
            </a:extLst>
          </p:cNvPr>
          <p:cNvGrpSpPr/>
          <p:nvPr/>
        </p:nvGrpSpPr>
        <p:grpSpPr>
          <a:xfrm>
            <a:off x="442119" y="2133600"/>
            <a:ext cx="10668000" cy="5257800"/>
            <a:chOff x="6418600" y="3789509"/>
            <a:chExt cx="8773438" cy="3124090"/>
          </a:xfrm>
        </p:grpSpPr>
        <p:pic>
          <p:nvPicPr>
            <p:cNvPr id="4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86C07DEB-0F80-592F-F3DB-77557E301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74" y="964835"/>
              <a:ext cx="3124090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1FA07D-1028-BFE2-F72C-3EF72F3FFDEA}"/>
                </a:ext>
              </a:extLst>
            </p:cNvPr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D262D-046F-E26D-795C-9EB6E52B1D7C}"/>
              </a:ext>
            </a:extLst>
          </p:cNvPr>
          <p:cNvSpPr/>
          <p:nvPr/>
        </p:nvSpPr>
        <p:spPr>
          <a:xfrm>
            <a:off x="3185319" y="15240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387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6715B-4785-9A6B-3148-E7C05DBD293E}"/>
              </a:ext>
            </a:extLst>
          </p:cNvPr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16E518-A756-3370-22AE-C94838854B91}"/>
                </a:ext>
              </a:extLst>
            </p:cNvPr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37F88E3-3E97-8875-5736-3B841C71AC3A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CDE6EE-7019-A734-6D0D-1A37A3884C1A}"/>
              </a:ext>
            </a:extLst>
          </p:cNvPr>
          <p:cNvSpPr txBox="1"/>
          <p:nvPr/>
        </p:nvSpPr>
        <p:spPr>
          <a:xfrm>
            <a:off x="1356519" y="2590882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58DC1-8D95-027A-DBA6-A06FB8B1CAF2}"/>
              </a:ext>
            </a:extLst>
          </p:cNvPr>
          <p:cNvSpPr txBox="1"/>
          <p:nvPr/>
        </p:nvSpPr>
        <p:spPr>
          <a:xfrm>
            <a:off x="1889919" y="355322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6FDB1-503D-0198-A053-0221514967B9}"/>
              </a:ext>
            </a:extLst>
          </p:cNvPr>
          <p:cNvSpPr txBox="1"/>
          <p:nvPr/>
        </p:nvSpPr>
        <p:spPr>
          <a:xfrm>
            <a:off x="1889919" y="5477923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2883D-2B75-880F-685E-D2F6963AA7CC}"/>
              </a:ext>
            </a:extLst>
          </p:cNvPr>
          <p:cNvSpPr txBox="1"/>
          <p:nvPr/>
        </p:nvSpPr>
        <p:spPr>
          <a:xfrm>
            <a:off x="1889919" y="454170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CC"/>
                </a:solidFill>
              </a:rPr>
              <a:t>Ông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lão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tìm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gỗ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nhà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08B60-F7C3-372E-A924-369031D49AF2}"/>
              </a:ext>
            </a:extLst>
          </p:cNvPr>
          <p:cNvSpPr txBox="1"/>
          <p:nvPr/>
        </p:nvSpPr>
        <p:spPr>
          <a:xfrm>
            <a:off x="1889919" y="644026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1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" y="-6531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FF6626-7D35-9BA4-F47B-46372E01F35B}"/>
              </a:ext>
            </a:extLst>
          </p:cNvPr>
          <p:cNvGrpSpPr/>
          <p:nvPr/>
        </p:nvGrpSpPr>
        <p:grpSpPr>
          <a:xfrm>
            <a:off x="3109119" y="273218"/>
            <a:ext cx="3429000" cy="677108"/>
            <a:chOff x="1508919" y="1888664"/>
            <a:chExt cx="3120775" cy="11346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24A5D4-DCBB-C1BA-6CC8-759975D8B2C5}"/>
                </a:ext>
              </a:extLst>
            </p:cNvPr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7F63D22-7B2D-6F2C-1201-A4230F9FAE54}"/>
                </a:ext>
              </a:extLst>
            </p:cNvPr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039843-9BB8-24F0-8D77-12A1768893B8}"/>
              </a:ext>
            </a:extLst>
          </p:cNvPr>
          <p:cNvSpPr txBox="1"/>
          <p:nvPr/>
        </p:nvSpPr>
        <p:spPr>
          <a:xfrm>
            <a:off x="1780405" y="876817"/>
            <a:ext cx="1125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F9B35-754B-3A69-8BC9-FB9AC94FC946}"/>
              </a:ext>
            </a:extLst>
          </p:cNvPr>
          <p:cNvSpPr/>
          <p:nvPr/>
        </p:nvSpPr>
        <p:spPr>
          <a:xfrm>
            <a:off x="899321" y="1948034"/>
            <a:ext cx="117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0DFA9-CCE3-FD24-3742-7666903EBE77}"/>
              </a:ext>
            </a:extLst>
          </p:cNvPr>
          <p:cNvSpPr/>
          <p:nvPr/>
        </p:nvSpPr>
        <p:spPr>
          <a:xfrm>
            <a:off x="899321" y="4863370"/>
            <a:ext cx="143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C7007-237D-CE09-7DCB-7A93A20D2A35}"/>
              </a:ext>
            </a:extLst>
          </p:cNvPr>
          <p:cNvSpPr/>
          <p:nvPr/>
        </p:nvSpPr>
        <p:spPr>
          <a:xfrm>
            <a:off x="899320" y="2676868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8C3C8-4909-72DC-ABC6-4CC3E2CE4682}"/>
              </a:ext>
            </a:extLst>
          </p:cNvPr>
          <p:cNvSpPr/>
          <p:nvPr/>
        </p:nvSpPr>
        <p:spPr>
          <a:xfrm>
            <a:off x="899320" y="3405702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4252B8-E14C-A6B2-B751-D385B9EF8BB4}"/>
              </a:ext>
            </a:extLst>
          </p:cNvPr>
          <p:cNvSpPr/>
          <p:nvPr/>
        </p:nvSpPr>
        <p:spPr>
          <a:xfrm>
            <a:off x="899320" y="4134536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7127E-254E-9323-BECC-7D0C068E1AE4}"/>
              </a:ext>
            </a:extLst>
          </p:cNvPr>
          <p:cNvSpPr/>
          <p:nvPr/>
        </p:nvSpPr>
        <p:spPr>
          <a:xfrm>
            <a:off x="899319" y="5592204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F7566-7405-A3C7-B867-E16DDAACCEB1}"/>
              </a:ext>
            </a:extLst>
          </p:cNvPr>
          <p:cNvSpPr/>
          <p:nvPr/>
        </p:nvSpPr>
        <p:spPr>
          <a:xfrm>
            <a:off x="899319" y="6321038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9524B2-A17A-8A38-0474-F0348F2062A3}"/>
              </a:ext>
            </a:extLst>
          </p:cNvPr>
          <p:cNvSpPr/>
          <p:nvPr/>
        </p:nvSpPr>
        <p:spPr>
          <a:xfrm>
            <a:off x="899319" y="7049869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72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C864512B-E6E7-B56B-902C-375CB307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CFD40207-86EC-FCFD-ADDE-A000EDFC6A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9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-6531"/>
            <a:ext cx="18476170" cy="103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CAA3F-BFAE-0CA2-53E3-7AE2674BD1DA}"/>
              </a:ext>
            </a:extLst>
          </p:cNvPr>
          <p:cNvSpPr txBox="1"/>
          <p:nvPr/>
        </p:nvSpPr>
        <p:spPr>
          <a:xfrm>
            <a:off x="1831604" y="220067"/>
            <a:ext cx="1369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1588CC2-2168-ED51-3B4A-33A5015DD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 bwMode="auto"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58D1CB6-A981-8C6D-7131-5E423B3F3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r="52341" b="50000"/>
          <a:stretch/>
        </p:blipFill>
        <p:spPr bwMode="auto"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974EBE3-06EB-F56B-43E4-2512062B4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79" r="1460"/>
          <a:stretch/>
        </p:blipFill>
        <p:spPr bwMode="auto"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7F74D96-FC00-485F-E27F-EAAF75C37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1969" b="49016"/>
          <a:stretch/>
        </p:blipFill>
        <p:spPr bwMode="auto"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8195D9C-514E-094C-06E9-B33626A73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2744" r="57846"/>
          <a:stretch/>
        </p:blipFill>
        <p:spPr bwMode="auto"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50E849D-302E-7934-985F-8923B47DD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5" t="52744" r="3721"/>
          <a:stretch/>
        </p:blipFill>
        <p:spPr bwMode="auto"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9C4C11-BB59-DEDF-45C2-A7C70F0F140D}"/>
              </a:ext>
            </a:extLst>
          </p:cNvPr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01D7DF-1DFF-4965-2E09-1DD4132D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32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76158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3112D-0DE8-6A40-FB7F-217E12EA3304}"/>
              </a:ext>
            </a:extLst>
          </p:cNvPr>
          <p:cNvSpPr/>
          <p:nvPr/>
        </p:nvSpPr>
        <p:spPr>
          <a:xfrm>
            <a:off x="1563435" y="2904292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D82A-754E-6995-4EB4-B83A30C72662}"/>
              </a:ext>
            </a:extLst>
          </p:cNvPr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A0E076-FA5C-55F0-FA44-BB2B6134831C}"/>
              </a:ext>
            </a:extLst>
          </p:cNvPr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21775C-1886-18FD-2D04-D399DF6C521F}"/>
                </a:ext>
              </a:extLst>
            </p:cNvPr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B58AAA-EC7E-4743-96F8-41F76F7AB335}"/>
                </a:ext>
              </a:extLst>
            </p:cNvPr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6D5B6-2AA6-84F9-D65A-DD62C39C8059}"/>
              </a:ext>
            </a:extLst>
          </p:cNvPr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F1FDFD-328B-56F0-24F1-617B826DFBEE}"/>
                </a:ext>
              </a:extLst>
            </p:cNvPr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6163D3-EA80-A899-1478-D33D57D9C908}"/>
                </a:ext>
              </a:extLst>
            </p:cNvPr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7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8" y="-11011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4230A8-A474-C259-D7BE-B8722DF18F8E}"/>
              </a:ext>
            </a:extLst>
          </p:cNvPr>
          <p:cNvGrpSpPr/>
          <p:nvPr/>
        </p:nvGrpSpPr>
        <p:grpSpPr>
          <a:xfrm>
            <a:off x="2182172" y="501964"/>
            <a:ext cx="3136747" cy="677108"/>
            <a:chOff x="1508918" y="1888664"/>
            <a:chExt cx="6172201" cy="11346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02485-CA3B-FFCC-8283-952865E01599}"/>
                </a:ext>
              </a:extLst>
            </p:cNvPr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715052-C86B-13AE-DBAA-B0AEE2079FEC}"/>
                </a:ext>
              </a:extLst>
            </p:cNvPr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E7C0F0E-F2BE-2389-53CA-F2187555D1AA}"/>
              </a:ext>
            </a:extLst>
          </p:cNvPr>
          <p:cNvSpPr/>
          <p:nvPr/>
        </p:nvSpPr>
        <p:spPr>
          <a:xfrm>
            <a:off x="823119" y="3175026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C4BD97A6-759E-1194-AD94-537C86A9A46D}"/>
              </a:ext>
            </a:extLst>
          </p:cNvPr>
          <p:cNvSpPr/>
          <p:nvPr/>
        </p:nvSpPr>
        <p:spPr>
          <a:xfrm>
            <a:off x="4214019" y="6888199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39F62D8F-6FB5-9D6C-5C10-550CE56293C2}"/>
              </a:ext>
            </a:extLst>
          </p:cNvPr>
          <p:cNvSpPr/>
          <p:nvPr/>
        </p:nvSpPr>
        <p:spPr>
          <a:xfrm>
            <a:off x="8378981" y="6910377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7609B-AB91-2EF4-4645-2CBF6887B13E}"/>
              </a:ext>
            </a:extLst>
          </p:cNvPr>
          <p:cNvSpPr/>
          <p:nvPr/>
        </p:nvSpPr>
        <p:spPr>
          <a:xfrm>
            <a:off x="973826" y="12954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câu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681601-3181-BF0D-C3C1-29C2F6B994F5}"/>
              </a:ext>
            </a:extLst>
          </p:cNvPr>
          <p:cNvSpPr/>
          <p:nvPr/>
        </p:nvSpPr>
        <p:spPr>
          <a:xfrm>
            <a:off x="994301" y="62151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4ACD8-543C-6971-6B8C-22188D62A979}"/>
              </a:ext>
            </a:extLst>
          </p:cNvPr>
          <p:cNvSpPr/>
          <p:nvPr/>
        </p:nvSpPr>
        <p:spPr>
          <a:xfrm>
            <a:off x="823119" y="18288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F3E47-BA4C-B843-B5DC-F9FF7B83E639}"/>
              </a:ext>
            </a:extLst>
          </p:cNvPr>
          <p:cNvSpPr/>
          <p:nvPr/>
        </p:nvSpPr>
        <p:spPr>
          <a:xfrm>
            <a:off x="823119" y="4676406"/>
            <a:ext cx="1370398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116355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558678-EBE6-1E38-E6F4-98C1AF192A68}"/>
              </a:ext>
            </a:extLst>
          </p:cNvPr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44AABE-E42B-02A1-D635-E0A03FA7B1CC}"/>
                </a:ext>
              </a:extLst>
            </p:cNvPr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0B0242C-25E5-E83A-1A23-9A4E2319CC4B}"/>
                </a:ext>
              </a:extLst>
            </p:cNvPr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DBFC89-BCD0-8D03-25BB-1AD4C29504CB}"/>
              </a:ext>
            </a:extLst>
          </p:cNvPr>
          <p:cNvSpPr/>
          <p:nvPr/>
        </p:nvSpPr>
        <p:spPr>
          <a:xfrm>
            <a:off x="266699" y="2939474"/>
            <a:ext cx="1198642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D3F38-55AD-BC8E-AD49-039EBC80875C}"/>
              </a:ext>
            </a:extLst>
          </p:cNvPr>
          <p:cNvSpPr/>
          <p:nvPr/>
        </p:nvSpPr>
        <p:spPr>
          <a:xfrm>
            <a:off x="518319" y="5105400"/>
            <a:ext cx="1198642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7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" y="-32657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034A69-5808-86A7-3C1D-CA8120416AE7}"/>
              </a:ext>
            </a:extLst>
          </p:cNvPr>
          <p:cNvGrpSpPr/>
          <p:nvPr/>
        </p:nvGrpSpPr>
        <p:grpSpPr>
          <a:xfrm>
            <a:off x="2499519" y="1531641"/>
            <a:ext cx="2560320" cy="654607"/>
            <a:chOff x="1156059" y="1442589"/>
            <a:chExt cx="2560320" cy="654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098EA8-AE88-4D6D-B1E5-D066A6E32ADC}"/>
                </a:ext>
              </a:extLst>
            </p:cNvPr>
            <p:cNvSpPr/>
            <p:nvPr/>
          </p:nvSpPr>
          <p:spPr>
            <a:xfrm>
              <a:off x="1436099" y="1442589"/>
              <a:ext cx="1967086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A7D92D-3288-6FBD-3542-8272D558369D}"/>
                </a:ext>
              </a:extLst>
            </p:cNvPr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E1A8198-BB4D-8221-F9E7-8816196EE55F}"/>
              </a:ext>
            </a:extLst>
          </p:cNvPr>
          <p:cNvSpPr/>
          <p:nvPr/>
        </p:nvSpPr>
        <p:spPr>
          <a:xfrm>
            <a:off x="746919" y="273197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F2E6BD-11BC-6B3B-A323-EF7E92C5A4B6}"/>
              </a:ext>
            </a:extLst>
          </p:cNvPr>
          <p:cNvSpPr/>
          <p:nvPr/>
        </p:nvSpPr>
        <p:spPr>
          <a:xfrm>
            <a:off x="834628" y="4737656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3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5C3992-ECAE-9247-AE83-B569EC6FAD3D}"/>
              </a:ext>
            </a:extLst>
          </p:cNvPr>
          <p:cNvSpPr/>
          <p:nvPr/>
        </p:nvSpPr>
        <p:spPr>
          <a:xfrm>
            <a:off x="746919" y="2553921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A5A04-F78D-809E-E87E-A5BC337AF7D7}"/>
              </a:ext>
            </a:extLst>
          </p:cNvPr>
          <p:cNvSpPr/>
          <p:nvPr/>
        </p:nvSpPr>
        <p:spPr>
          <a:xfrm>
            <a:off x="1031064" y="3886200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C0233A-A36E-5762-CF0A-4304739A7DFE}"/>
              </a:ext>
            </a:extLst>
          </p:cNvPr>
          <p:cNvGrpSpPr/>
          <p:nvPr/>
        </p:nvGrpSpPr>
        <p:grpSpPr>
          <a:xfrm>
            <a:off x="1640851" y="1754606"/>
            <a:ext cx="2560320" cy="654607"/>
            <a:chOff x="1156059" y="1442589"/>
            <a:chExt cx="2560320" cy="6546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B27D28-69C6-F9B7-0ED3-D14DC8E7C6F3}"/>
                </a:ext>
              </a:extLst>
            </p:cNvPr>
            <p:cNvSpPr/>
            <p:nvPr/>
          </p:nvSpPr>
          <p:spPr>
            <a:xfrm>
              <a:off x="1436101" y="1442589"/>
              <a:ext cx="1967086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3A1D18-A2F0-C4FF-C325-2F3D711EC590}"/>
                </a:ext>
              </a:extLst>
            </p:cNvPr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7519F04-E516-2887-C544-A0417321FF9E}"/>
              </a:ext>
            </a:extLst>
          </p:cNvPr>
          <p:cNvSpPr/>
          <p:nvPr/>
        </p:nvSpPr>
        <p:spPr>
          <a:xfrm>
            <a:off x="1031064" y="4966819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9A002-C0EA-ED76-4023-20E0D5465028}"/>
              </a:ext>
            </a:extLst>
          </p:cNvPr>
          <p:cNvSpPr/>
          <p:nvPr/>
        </p:nvSpPr>
        <p:spPr>
          <a:xfrm>
            <a:off x="1031064" y="6047437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D46157-40E7-74C6-6249-7092CDBBFFEA}"/>
              </a:ext>
            </a:extLst>
          </p:cNvPr>
          <p:cNvSpPr/>
          <p:nvPr/>
        </p:nvSpPr>
        <p:spPr>
          <a:xfrm>
            <a:off x="899319" y="5966512"/>
            <a:ext cx="782655" cy="782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" y="28282"/>
            <a:ext cx="1535197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B86A37-18A6-4B5D-672E-5B54AD5B9C47}"/>
              </a:ext>
            </a:extLst>
          </p:cNvPr>
          <p:cNvSpPr/>
          <p:nvPr/>
        </p:nvSpPr>
        <p:spPr>
          <a:xfrm>
            <a:off x="442119" y="2274724"/>
            <a:ext cx="11224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370E9-D2BF-063A-3C14-4937D7F12192}"/>
              </a:ext>
            </a:extLst>
          </p:cNvPr>
          <p:cNvSpPr/>
          <p:nvPr/>
        </p:nvSpPr>
        <p:spPr>
          <a:xfrm>
            <a:off x="516757" y="3967169"/>
            <a:ext cx="11812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0EE01-2F35-5FF2-32E8-4479BF357F77}"/>
              </a:ext>
            </a:extLst>
          </p:cNvPr>
          <p:cNvGrpSpPr/>
          <p:nvPr/>
        </p:nvGrpSpPr>
        <p:grpSpPr>
          <a:xfrm>
            <a:off x="4336098" y="914400"/>
            <a:ext cx="2560320" cy="654607"/>
            <a:chOff x="1156059" y="1442589"/>
            <a:chExt cx="2560320" cy="6546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A746CC-E662-760C-710E-EF0D2FFC8994}"/>
                </a:ext>
              </a:extLst>
            </p:cNvPr>
            <p:cNvSpPr/>
            <p:nvPr/>
          </p:nvSpPr>
          <p:spPr>
            <a:xfrm>
              <a:off x="1436100" y="1442589"/>
              <a:ext cx="1967086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5A6D43-5211-9122-9D36-04526CAB1D25}"/>
                </a:ext>
              </a:extLst>
            </p:cNvPr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3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10394</TotalTime>
  <Words>786</Words>
  <Application>Microsoft Office PowerPoint</Application>
  <PresentationFormat>Custom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1183</cp:revision>
  <dcterms:created xsi:type="dcterms:W3CDTF">2008-09-09T22:52:10Z</dcterms:created>
  <dcterms:modified xsi:type="dcterms:W3CDTF">2023-03-05T17:16:05Z</dcterms:modified>
</cp:coreProperties>
</file>