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7" r:id="rId2"/>
    <p:sldId id="257" r:id="rId3"/>
    <p:sldId id="288" r:id="rId4"/>
    <p:sldId id="289" r:id="rId5"/>
    <p:sldId id="290" r:id="rId6"/>
    <p:sldId id="291" r:id="rId7"/>
    <p:sldId id="285" r:id="rId8"/>
    <p:sldId id="292" r:id="rId9"/>
    <p:sldId id="293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5" autoAdjust="0"/>
  </p:normalViewPr>
  <p:slideViewPr>
    <p:cSldViewPr>
      <p:cViewPr varScale="1">
        <p:scale>
          <a:sx n="47" d="100"/>
          <a:sy n="47" d="100"/>
        </p:scale>
        <p:origin x="990" y="48"/>
      </p:cViewPr>
      <p:guideLst>
        <p:guide orient="horz" pos="259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7679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992" y="852493"/>
            <a:ext cx="10011823" cy="68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325" tIns="71662" rIns="143325" bIns="716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2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36808" y="1904746"/>
            <a:ext cx="11643817" cy="952862"/>
          </a:xfrm>
          <a:prstGeom prst="rect">
            <a:avLst/>
          </a:prstGeom>
          <a:noFill/>
        </p:spPr>
        <p:txBody>
          <a:bodyPr wrap="square" lIns="121765" tIns="60883" rIns="121765" bIns="60883">
            <a:spAutoFit/>
          </a:bodyPr>
          <a:lstStyle/>
          <a:p>
            <a:pPr algn="ctr"/>
            <a:r>
              <a:rPr lang="en-US" sz="539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28" y="6604945"/>
            <a:ext cx="6312355" cy="12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325" tIns="71662" rIns="143325" bIns="71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796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705" y="2861398"/>
            <a:ext cx="4685046" cy="7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39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0586" y="3799729"/>
            <a:ext cx="726141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BÀI 88: </a:t>
            </a:r>
            <a:r>
              <a:rPr lang="en-US" sz="4267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LUYỆN TẬP (</a:t>
            </a:r>
            <a:r>
              <a:rPr lang="en-US" sz="4267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267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en-US" sz="4267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996514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7059" y="1509222"/>
            <a:ext cx="1956071" cy="681454"/>
            <a:chOff x="1470819" y="1943100"/>
            <a:chExt cx="1956071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-228780" y="2255639"/>
            <a:ext cx="3014869" cy="1963967"/>
            <a:chOff x="-18394" y="2493278"/>
            <a:chExt cx="3014869" cy="196396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696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3684133" y="2255639"/>
            <a:ext cx="3034304" cy="1963967"/>
            <a:chOff x="3426890" y="2533034"/>
            <a:chExt cx="3034304" cy="196396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5 692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7482999" y="2279124"/>
            <a:ext cx="3550122" cy="1963967"/>
            <a:chOff x="10257252" y="2404725"/>
            <a:chExt cx="3550122" cy="196396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2 455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0E42ABF-71B3-B5E8-F07A-652CAF79AA9F}"/>
              </a:ext>
            </a:extLst>
          </p:cNvPr>
          <p:cNvGrpSpPr/>
          <p:nvPr/>
        </p:nvGrpSpPr>
        <p:grpSpPr>
          <a:xfrm>
            <a:off x="11811159" y="2303495"/>
            <a:ext cx="3550122" cy="1963967"/>
            <a:chOff x="10257252" y="2404725"/>
            <a:chExt cx="3550122" cy="19639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137C4C-0743-20DA-8B15-FEB52E0FE74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45 615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03E4DC4-A552-43A4-4DBD-B9DD7D89554D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D15AA32-8DA6-800E-A8D4-4AD186903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F4184DE-5569-AAE3-5FE8-66FC76433F57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076352A-B29E-BE1E-96ED-C479053BF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6866E2-A631-A880-A542-B7C9C42EB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6E7E6E-471F-02B0-14A1-B522654E7A91}"/>
              </a:ext>
            </a:extLst>
          </p:cNvPr>
          <p:cNvSpPr txBox="1">
            <a:spLocks/>
          </p:cNvSpPr>
          <p:nvPr/>
        </p:nvSpPr>
        <p:spPr>
          <a:xfrm>
            <a:off x="1566421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C18B34-BEA8-45DA-BC83-C5860C4EFC24}"/>
              </a:ext>
            </a:extLst>
          </p:cNvPr>
          <p:cNvCxnSpPr>
            <a:cxnSpLocks/>
          </p:cNvCxnSpPr>
          <p:nvPr/>
        </p:nvCxnSpPr>
        <p:spPr>
          <a:xfrm>
            <a:off x="1025567" y="588139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E81C912-2F92-73EE-DB17-CE8D36D0C3A4}"/>
              </a:ext>
            </a:extLst>
          </p:cNvPr>
          <p:cNvSpPr txBox="1">
            <a:spLocks/>
          </p:cNvSpPr>
          <p:nvPr/>
        </p:nvSpPr>
        <p:spPr>
          <a:xfrm>
            <a:off x="398775" y="3485280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EA7F0E-BA1A-37AE-9A64-FBB3066C661E}"/>
              </a:ext>
            </a:extLst>
          </p:cNvPr>
          <p:cNvSpPr txBox="1">
            <a:spLocks/>
          </p:cNvSpPr>
          <p:nvPr/>
        </p:nvSpPr>
        <p:spPr>
          <a:xfrm>
            <a:off x="694479" y="34915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949988-3FEF-EA04-727F-4475109B28D9}"/>
              </a:ext>
            </a:extLst>
          </p:cNvPr>
          <p:cNvSpPr txBox="1">
            <a:spLocks/>
          </p:cNvSpPr>
          <p:nvPr/>
        </p:nvSpPr>
        <p:spPr>
          <a:xfrm>
            <a:off x="1848369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7B2BAC-1AE5-3EAB-DBED-53544F70B04B}"/>
              </a:ext>
            </a:extLst>
          </p:cNvPr>
          <p:cNvSpPr txBox="1">
            <a:spLocks/>
          </p:cNvSpPr>
          <p:nvPr/>
        </p:nvSpPr>
        <p:spPr>
          <a:xfrm>
            <a:off x="687737" y="410608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51C7DF-F277-00D0-7932-460F19CDB067}"/>
              </a:ext>
            </a:extLst>
          </p:cNvPr>
          <p:cNvSpPr txBox="1">
            <a:spLocks/>
          </p:cNvSpPr>
          <p:nvPr/>
        </p:nvSpPr>
        <p:spPr>
          <a:xfrm>
            <a:off x="755403" y="4690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2F5D80-A799-3210-1909-7F244CFD0214}"/>
              </a:ext>
            </a:extLst>
          </p:cNvPr>
          <p:cNvSpPr txBox="1">
            <a:spLocks/>
          </p:cNvSpPr>
          <p:nvPr/>
        </p:nvSpPr>
        <p:spPr>
          <a:xfrm>
            <a:off x="2153069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AF8259-4829-C999-5294-D0506BD32768}"/>
              </a:ext>
            </a:extLst>
          </p:cNvPr>
          <p:cNvSpPr txBox="1">
            <a:spLocks/>
          </p:cNvSpPr>
          <p:nvPr/>
        </p:nvSpPr>
        <p:spPr>
          <a:xfrm>
            <a:off x="1012578" y="51892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BE854A-27EA-90BF-9D65-113C99C97515}"/>
              </a:ext>
            </a:extLst>
          </p:cNvPr>
          <p:cNvSpPr txBox="1">
            <a:spLocks/>
          </p:cNvSpPr>
          <p:nvPr/>
        </p:nvSpPr>
        <p:spPr>
          <a:xfrm>
            <a:off x="1024735" y="58214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D165B3-E8CE-E939-FBBF-0CC5321B7BD2}"/>
              </a:ext>
            </a:extLst>
          </p:cNvPr>
          <p:cNvSpPr txBox="1">
            <a:spLocks/>
          </p:cNvSpPr>
          <p:nvPr/>
        </p:nvSpPr>
        <p:spPr>
          <a:xfrm>
            <a:off x="1022657" y="4688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9990F4D-E36D-E67B-72A1-58F10341B87A}"/>
              </a:ext>
            </a:extLst>
          </p:cNvPr>
          <p:cNvCxnSpPr>
            <a:cxnSpLocks/>
          </p:cNvCxnSpPr>
          <p:nvPr/>
        </p:nvCxnSpPr>
        <p:spPr>
          <a:xfrm>
            <a:off x="437725" y="347705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B003F-C56A-9ACD-8966-104961D4A863}"/>
              </a:ext>
            </a:extLst>
          </p:cNvPr>
          <p:cNvCxnSpPr>
            <a:cxnSpLocks/>
          </p:cNvCxnSpPr>
          <p:nvPr/>
        </p:nvCxnSpPr>
        <p:spPr>
          <a:xfrm>
            <a:off x="492167" y="473705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4AFC2E9-A875-5F4B-4C1D-F8C775C4BAC0}"/>
              </a:ext>
            </a:extLst>
          </p:cNvPr>
          <p:cNvSpPr txBox="1">
            <a:spLocks/>
          </p:cNvSpPr>
          <p:nvPr/>
        </p:nvSpPr>
        <p:spPr>
          <a:xfrm>
            <a:off x="398775" y="278364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387C489-0E1D-C649-81E1-C4D28BC81721}"/>
              </a:ext>
            </a:extLst>
          </p:cNvPr>
          <p:cNvSpPr txBox="1">
            <a:spLocks/>
          </p:cNvSpPr>
          <p:nvPr/>
        </p:nvSpPr>
        <p:spPr>
          <a:xfrm>
            <a:off x="3948390" y="278364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E6FF3D5-67BF-089C-465A-F5FA21E8C976}"/>
              </a:ext>
            </a:extLst>
          </p:cNvPr>
          <p:cNvSpPr txBox="1">
            <a:spLocks/>
          </p:cNvSpPr>
          <p:nvPr/>
        </p:nvSpPr>
        <p:spPr>
          <a:xfrm>
            <a:off x="5767740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C3AF07F-9BE3-1F9B-8A7E-620561A15392}"/>
              </a:ext>
            </a:extLst>
          </p:cNvPr>
          <p:cNvCxnSpPr>
            <a:cxnSpLocks/>
          </p:cNvCxnSpPr>
          <p:nvPr/>
        </p:nvCxnSpPr>
        <p:spPr>
          <a:xfrm>
            <a:off x="4466948" y="578945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219A96E-7E2E-B575-3217-9D45DEDD0505}"/>
              </a:ext>
            </a:extLst>
          </p:cNvPr>
          <p:cNvSpPr txBox="1">
            <a:spLocks/>
          </p:cNvSpPr>
          <p:nvPr/>
        </p:nvSpPr>
        <p:spPr>
          <a:xfrm>
            <a:off x="3948390" y="34141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0C78494-5A77-2CDA-7116-F3A478462083}"/>
              </a:ext>
            </a:extLst>
          </p:cNvPr>
          <p:cNvSpPr txBox="1">
            <a:spLocks/>
          </p:cNvSpPr>
          <p:nvPr/>
        </p:nvSpPr>
        <p:spPr>
          <a:xfrm>
            <a:off x="4238819" y="342221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068108-7A72-1862-C44D-0093CEFE6820}"/>
              </a:ext>
            </a:extLst>
          </p:cNvPr>
          <p:cNvSpPr txBox="1">
            <a:spLocks/>
          </p:cNvSpPr>
          <p:nvPr/>
        </p:nvSpPr>
        <p:spPr>
          <a:xfrm>
            <a:off x="5443389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66D532-92D1-CDD6-D858-236284519321}"/>
              </a:ext>
            </a:extLst>
          </p:cNvPr>
          <p:cNvSpPr txBox="1">
            <a:spLocks/>
          </p:cNvSpPr>
          <p:nvPr/>
        </p:nvSpPr>
        <p:spPr>
          <a:xfrm>
            <a:off x="3979323" y="401127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DFAEBA-AD79-4391-976F-03F1646B8C78}"/>
              </a:ext>
            </a:extLst>
          </p:cNvPr>
          <p:cNvSpPr txBox="1">
            <a:spLocks/>
          </p:cNvSpPr>
          <p:nvPr/>
        </p:nvSpPr>
        <p:spPr>
          <a:xfrm>
            <a:off x="4230717" y="4617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3F7103C-901D-7C80-150F-592861741D8E}"/>
              </a:ext>
            </a:extLst>
          </p:cNvPr>
          <p:cNvSpPr txBox="1">
            <a:spLocks/>
          </p:cNvSpPr>
          <p:nvPr/>
        </p:nvSpPr>
        <p:spPr>
          <a:xfrm>
            <a:off x="6123960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F63310-C8D6-3C08-6046-9FBE8C77BC46}"/>
              </a:ext>
            </a:extLst>
          </p:cNvPr>
          <p:cNvSpPr txBox="1">
            <a:spLocks/>
          </p:cNvSpPr>
          <p:nvPr/>
        </p:nvSpPr>
        <p:spPr>
          <a:xfrm>
            <a:off x="4588149" y="5162729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0722EA5-E6ED-9935-60C4-E27BEB674530}"/>
              </a:ext>
            </a:extLst>
          </p:cNvPr>
          <p:cNvSpPr txBox="1">
            <a:spLocks/>
          </p:cNvSpPr>
          <p:nvPr/>
        </p:nvSpPr>
        <p:spPr>
          <a:xfrm>
            <a:off x="4529414" y="58549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DE3D27-51CA-321C-9D8E-73BA32420045}"/>
              </a:ext>
            </a:extLst>
          </p:cNvPr>
          <p:cNvSpPr txBox="1">
            <a:spLocks/>
          </p:cNvSpPr>
          <p:nvPr/>
        </p:nvSpPr>
        <p:spPr>
          <a:xfrm>
            <a:off x="4529414" y="4617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F0108E-C5D9-6443-BAFC-215F9C6BF62B}"/>
              </a:ext>
            </a:extLst>
          </p:cNvPr>
          <p:cNvCxnSpPr>
            <a:cxnSpLocks/>
          </p:cNvCxnSpPr>
          <p:nvPr/>
        </p:nvCxnSpPr>
        <p:spPr>
          <a:xfrm>
            <a:off x="3987340" y="340589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49794A2-80C8-B9B6-C97C-20C2AE283B4E}"/>
              </a:ext>
            </a:extLst>
          </p:cNvPr>
          <p:cNvCxnSpPr>
            <a:cxnSpLocks/>
          </p:cNvCxnSpPr>
          <p:nvPr/>
        </p:nvCxnSpPr>
        <p:spPr>
          <a:xfrm>
            <a:off x="4054351" y="466721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7454167-2BC0-5C86-0DB9-741829F5509F}"/>
              </a:ext>
            </a:extLst>
          </p:cNvPr>
          <p:cNvSpPr txBox="1">
            <a:spLocks/>
          </p:cNvSpPr>
          <p:nvPr/>
        </p:nvSpPr>
        <p:spPr>
          <a:xfrm>
            <a:off x="4790186" y="58706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7077F7-3B7B-2048-5761-AEFC87F5F3D6}"/>
              </a:ext>
            </a:extLst>
          </p:cNvPr>
          <p:cNvSpPr txBox="1">
            <a:spLocks/>
          </p:cNvSpPr>
          <p:nvPr/>
        </p:nvSpPr>
        <p:spPr>
          <a:xfrm>
            <a:off x="6391015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5C6379-3705-3C8D-0FC2-058290518CA7}"/>
              </a:ext>
            </a:extLst>
          </p:cNvPr>
          <p:cNvSpPr txBox="1">
            <a:spLocks/>
          </p:cNvSpPr>
          <p:nvPr/>
        </p:nvSpPr>
        <p:spPr>
          <a:xfrm>
            <a:off x="4521048" y="639655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B04A54B-A56F-9027-BF85-5A8B2191DB00}"/>
              </a:ext>
            </a:extLst>
          </p:cNvPr>
          <p:cNvCxnSpPr>
            <a:cxnSpLocks/>
          </p:cNvCxnSpPr>
          <p:nvPr/>
        </p:nvCxnSpPr>
        <p:spPr>
          <a:xfrm>
            <a:off x="4526619" y="704457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62FDC72-6A61-F1A7-374F-5FC8C74041D9}"/>
              </a:ext>
            </a:extLst>
          </p:cNvPr>
          <p:cNvSpPr txBox="1">
            <a:spLocks/>
          </p:cNvSpPr>
          <p:nvPr/>
        </p:nvSpPr>
        <p:spPr>
          <a:xfrm>
            <a:off x="4834186" y="7086795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90EB391-35CA-30D5-371A-1599C0EB8376}"/>
              </a:ext>
            </a:extLst>
          </p:cNvPr>
          <p:cNvSpPr txBox="1">
            <a:spLocks/>
          </p:cNvSpPr>
          <p:nvPr/>
        </p:nvSpPr>
        <p:spPr>
          <a:xfrm>
            <a:off x="8287914" y="2801008"/>
            <a:ext cx="94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C66072-B8F9-98A6-D11F-DB1057C57A47}"/>
              </a:ext>
            </a:extLst>
          </p:cNvPr>
          <p:cNvSpPr txBox="1">
            <a:spLocks/>
          </p:cNvSpPr>
          <p:nvPr/>
        </p:nvSpPr>
        <p:spPr>
          <a:xfrm>
            <a:off x="10038684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F070272-5FA1-57ED-AFF5-AB0A060618D4}"/>
              </a:ext>
            </a:extLst>
          </p:cNvPr>
          <p:cNvCxnSpPr>
            <a:cxnSpLocks/>
          </p:cNvCxnSpPr>
          <p:nvPr/>
        </p:nvCxnSpPr>
        <p:spPr>
          <a:xfrm>
            <a:off x="9066925" y="578395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2E9BA5E-851F-BB0A-1AF1-CBAA05ADA6E4}"/>
              </a:ext>
            </a:extLst>
          </p:cNvPr>
          <p:cNvSpPr txBox="1">
            <a:spLocks/>
          </p:cNvSpPr>
          <p:nvPr/>
        </p:nvSpPr>
        <p:spPr>
          <a:xfrm>
            <a:off x="8593920" y="3408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5482C7-E80F-8087-48F1-EBF7781C125E}"/>
              </a:ext>
            </a:extLst>
          </p:cNvPr>
          <p:cNvSpPr txBox="1">
            <a:spLocks/>
          </p:cNvSpPr>
          <p:nvPr/>
        </p:nvSpPr>
        <p:spPr>
          <a:xfrm>
            <a:off x="8884349" y="34167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525E05D-B7E9-E719-9AB4-002D6FBB82F3}"/>
              </a:ext>
            </a:extLst>
          </p:cNvPr>
          <p:cNvSpPr txBox="1">
            <a:spLocks/>
          </p:cNvSpPr>
          <p:nvPr/>
        </p:nvSpPr>
        <p:spPr>
          <a:xfrm>
            <a:off x="9714333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A65A477-15E8-2394-990B-E9397AB669F0}"/>
              </a:ext>
            </a:extLst>
          </p:cNvPr>
          <p:cNvSpPr txBox="1">
            <a:spLocks/>
          </p:cNvSpPr>
          <p:nvPr/>
        </p:nvSpPr>
        <p:spPr>
          <a:xfrm>
            <a:off x="8881620" y="400714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DF94D23-9C2F-97B0-889B-5E9CD7B47FA9}"/>
              </a:ext>
            </a:extLst>
          </p:cNvPr>
          <p:cNvSpPr txBox="1">
            <a:spLocks/>
          </p:cNvSpPr>
          <p:nvPr/>
        </p:nvSpPr>
        <p:spPr>
          <a:xfrm>
            <a:off x="8830694" y="46120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8C7B181-1088-65F9-1A2C-682D6C01FF44}"/>
              </a:ext>
            </a:extLst>
          </p:cNvPr>
          <p:cNvSpPr txBox="1">
            <a:spLocks/>
          </p:cNvSpPr>
          <p:nvPr/>
        </p:nvSpPr>
        <p:spPr>
          <a:xfrm>
            <a:off x="10394904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EFC672-1036-E969-9755-E0F5C078E938}"/>
              </a:ext>
            </a:extLst>
          </p:cNvPr>
          <p:cNvSpPr txBox="1">
            <a:spLocks/>
          </p:cNvSpPr>
          <p:nvPr/>
        </p:nvSpPr>
        <p:spPr>
          <a:xfrm>
            <a:off x="8889226" y="5154119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67EF6F-85CB-435F-A5B2-06F9A59159A1}"/>
              </a:ext>
            </a:extLst>
          </p:cNvPr>
          <p:cNvSpPr txBox="1">
            <a:spLocks/>
          </p:cNvSpPr>
          <p:nvPr/>
        </p:nvSpPr>
        <p:spPr>
          <a:xfrm>
            <a:off x="9129391" y="46120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037D569-DCA0-5DE8-3035-E74C233D5BD7}"/>
              </a:ext>
            </a:extLst>
          </p:cNvPr>
          <p:cNvCxnSpPr>
            <a:cxnSpLocks/>
          </p:cNvCxnSpPr>
          <p:nvPr/>
        </p:nvCxnSpPr>
        <p:spPr>
          <a:xfrm>
            <a:off x="8304004" y="342325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7109E42-E6C5-B23E-4264-F448E47D9A9F}"/>
              </a:ext>
            </a:extLst>
          </p:cNvPr>
          <p:cNvCxnSpPr>
            <a:cxnSpLocks/>
          </p:cNvCxnSpPr>
          <p:nvPr/>
        </p:nvCxnSpPr>
        <p:spPr>
          <a:xfrm>
            <a:off x="8654328" y="46617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7FDCCF2-59A2-1750-71B2-923A9C116A84}"/>
              </a:ext>
            </a:extLst>
          </p:cNvPr>
          <p:cNvSpPr txBox="1">
            <a:spLocks/>
          </p:cNvSpPr>
          <p:nvPr/>
        </p:nvSpPr>
        <p:spPr>
          <a:xfrm>
            <a:off x="4834186" y="7041075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F462F6-36F8-7D68-A378-2EAC0F52D5DF}"/>
              </a:ext>
            </a:extLst>
          </p:cNvPr>
          <p:cNvSpPr txBox="1">
            <a:spLocks/>
          </p:cNvSpPr>
          <p:nvPr/>
        </p:nvSpPr>
        <p:spPr>
          <a:xfrm>
            <a:off x="9207407" y="575899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C33B263-79B7-9530-59CF-0F7A750D9908}"/>
              </a:ext>
            </a:extLst>
          </p:cNvPr>
          <p:cNvSpPr txBox="1">
            <a:spLocks/>
          </p:cNvSpPr>
          <p:nvPr/>
        </p:nvSpPr>
        <p:spPr>
          <a:xfrm>
            <a:off x="12358740" y="28565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D6B74A0-1B72-03E3-3086-EEEBBD17E09E}"/>
              </a:ext>
            </a:extLst>
          </p:cNvPr>
          <p:cNvSpPr txBox="1">
            <a:spLocks/>
          </p:cNvSpPr>
          <p:nvPr/>
        </p:nvSpPr>
        <p:spPr>
          <a:xfrm>
            <a:off x="14554943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C3DDDC9-7D4E-ADBE-843B-EE97849306BD}"/>
              </a:ext>
            </a:extLst>
          </p:cNvPr>
          <p:cNvCxnSpPr>
            <a:cxnSpLocks/>
          </p:cNvCxnSpPr>
          <p:nvPr/>
        </p:nvCxnSpPr>
        <p:spPr>
          <a:xfrm>
            <a:off x="12925424" y="571795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8A1EF8E-FEF8-85C2-C36D-ECEDC7D15ED8}"/>
              </a:ext>
            </a:extLst>
          </p:cNvPr>
          <p:cNvSpPr txBox="1">
            <a:spLocks/>
          </p:cNvSpPr>
          <p:nvPr/>
        </p:nvSpPr>
        <p:spPr>
          <a:xfrm>
            <a:off x="12358740" y="34870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1F7BA42-6DAD-D353-7F6B-30C0914A589F}"/>
              </a:ext>
            </a:extLst>
          </p:cNvPr>
          <p:cNvSpPr txBox="1">
            <a:spLocks/>
          </p:cNvSpPr>
          <p:nvPr/>
        </p:nvSpPr>
        <p:spPr>
          <a:xfrm>
            <a:off x="12649169" y="34950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63AA52-D59A-A000-9A85-192B552E6315}"/>
              </a:ext>
            </a:extLst>
          </p:cNvPr>
          <p:cNvSpPr txBox="1">
            <a:spLocks/>
          </p:cNvSpPr>
          <p:nvPr/>
        </p:nvSpPr>
        <p:spPr>
          <a:xfrm>
            <a:off x="14230592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DC238A1-2CC9-AFBE-A7CC-599F8BEC995D}"/>
              </a:ext>
            </a:extLst>
          </p:cNvPr>
          <p:cNvSpPr txBox="1">
            <a:spLocks/>
          </p:cNvSpPr>
          <p:nvPr/>
        </p:nvSpPr>
        <p:spPr>
          <a:xfrm>
            <a:off x="12373663" y="396341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116AF6B-F301-196E-D160-714DB1E3768C}"/>
              </a:ext>
            </a:extLst>
          </p:cNvPr>
          <p:cNvSpPr txBox="1">
            <a:spLocks/>
          </p:cNvSpPr>
          <p:nvPr/>
        </p:nvSpPr>
        <p:spPr>
          <a:xfrm>
            <a:off x="12641067" y="4546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064F5E8-2E79-14E2-6FF3-7716D3F8AA1C}"/>
              </a:ext>
            </a:extLst>
          </p:cNvPr>
          <p:cNvSpPr txBox="1">
            <a:spLocks/>
          </p:cNvSpPr>
          <p:nvPr/>
        </p:nvSpPr>
        <p:spPr>
          <a:xfrm>
            <a:off x="14866693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49C226-3097-B207-7E87-72BD43E6A0B0}"/>
              </a:ext>
            </a:extLst>
          </p:cNvPr>
          <p:cNvSpPr txBox="1">
            <a:spLocks/>
          </p:cNvSpPr>
          <p:nvPr/>
        </p:nvSpPr>
        <p:spPr>
          <a:xfrm>
            <a:off x="13012087" y="506874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413366-8125-9A58-0FFE-D367E8A0104B}"/>
              </a:ext>
            </a:extLst>
          </p:cNvPr>
          <p:cNvSpPr txBox="1">
            <a:spLocks/>
          </p:cNvSpPr>
          <p:nvPr/>
        </p:nvSpPr>
        <p:spPr>
          <a:xfrm>
            <a:off x="13018228" y="56640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381D378-1AFC-F994-3D55-60E5AA797FD0}"/>
              </a:ext>
            </a:extLst>
          </p:cNvPr>
          <p:cNvSpPr txBox="1">
            <a:spLocks/>
          </p:cNvSpPr>
          <p:nvPr/>
        </p:nvSpPr>
        <p:spPr>
          <a:xfrm>
            <a:off x="13012087" y="4546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3363DB-0B8F-9670-198E-F8D6A9CB14D8}"/>
              </a:ext>
            </a:extLst>
          </p:cNvPr>
          <p:cNvCxnSpPr>
            <a:cxnSpLocks/>
          </p:cNvCxnSpPr>
          <p:nvPr/>
        </p:nvCxnSpPr>
        <p:spPr>
          <a:xfrm>
            <a:off x="12397690" y="34787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DAAA06E-0328-5347-16AD-4D04F2BEB693}"/>
              </a:ext>
            </a:extLst>
          </p:cNvPr>
          <p:cNvCxnSpPr>
            <a:cxnSpLocks/>
          </p:cNvCxnSpPr>
          <p:nvPr/>
        </p:nvCxnSpPr>
        <p:spPr>
          <a:xfrm>
            <a:off x="12464701" y="459571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B2F3A1D-0954-FDE8-9E00-B10E3EE74978}"/>
              </a:ext>
            </a:extLst>
          </p:cNvPr>
          <p:cNvSpPr txBox="1">
            <a:spLocks/>
          </p:cNvSpPr>
          <p:nvPr/>
        </p:nvSpPr>
        <p:spPr>
          <a:xfrm>
            <a:off x="13360894" y="56640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31CA9AD-186F-51F8-4310-DD614737FAAA}"/>
              </a:ext>
            </a:extLst>
          </p:cNvPr>
          <p:cNvSpPr txBox="1">
            <a:spLocks/>
          </p:cNvSpPr>
          <p:nvPr/>
        </p:nvSpPr>
        <p:spPr>
          <a:xfrm>
            <a:off x="15163655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C2C219A-D36F-D525-1D7F-9A3F0E20BF88}"/>
              </a:ext>
            </a:extLst>
          </p:cNvPr>
          <p:cNvSpPr txBox="1">
            <a:spLocks/>
          </p:cNvSpPr>
          <p:nvPr/>
        </p:nvSpPr>
        <p:spPr>
          <a:xfrm>
            <a:off x="13398589" y="623537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CF13BF4-7D9B-36C5-F486-7114D21328F9}"/>
              </a:ext>
            </a:extLst>
          </p:cNvPr>
          <p:cNvCxnSpPr>
            <a:cxnSpLocks/>
          </p:cNvCxnSpPr>
          <p:nvPr/>
        </p:nvCxnSpPr>
        <p:spPr>
          <a:xfrm>
            <a:off x="13098997" y="69661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3ABBB5C-E3F6-52C8-79EC-66EDA5D59658}"/>
              </a:ext>
            </a:extLst>
          </p:cNvPr>
          <p:cNvSpPr txBox="1">
            <a:spLocks/>
          </p:cNvSpPr>
          <p:nvPr/>
        </p:nvSpPr>
        <p:spPr>
          <a:xfrm>
            <a:off x="13375729" y="691584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36F50D2-9447-2FF8-D097-F674A0EF767F}"/>
              </a:ext>
            </a:extLst>
          </p:cNvPr>
          <p:cNvSpPr txBox="1">
            <a:spLocks/>
          </p:cNvSpPr>
          <p:nvPr/>
        </p:nvSpPr>
        <p:spPr>
          <a:xfrm>
            <a:off x="13703091" y="695132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BC70D2C-7DC4-DAE1-2FE5-E2BC7D588A92}"/>
              </a:ext>
            </a:extLst>
          </p:cNvPr>
          <p:cNvSpPr txBox="1">
            <a:spLocks/>
          </p:cNvSpPr>
          <p:nvPr/>
        </p:nvSpPr>
        <p:spPr>
          <a:xfrm>
            <a:off x="15484227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C0B1F91-6486-4E8C-E318-7EDE8D2C3D31}"/>
              </a:ext>
            </a:extLst>
          </p:cNvPr>
          <p:cNvSpPr txBox="1">
            <a:spLocks/>
          </p:cNvSpPr>
          <p:nvPr/>
        </p:nvSpPr>
        <p:spPr>
          <a:xfrm>
            <a:off x="13421449" y="7442368"/>
            <a:ext cx="87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E8D57E6-C4C8-5F3B-1700-3CDD595BD4CD}"/>
              </a:ext>
            </a:extLst>
          </p:cNvPr>
          <p:cNvCxnSpPr>
            <a:cxnSpLocks/>
          </p:cNvCxnSpPr>
          <p:nvPr/>
        </p:nvCxnSpPr>
        <p:spPr>
          <a:xfrm>
            <a:off x="13458330" y="8150254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58860262-09B4-BAE4-79B6-CCA5F514AEE4}"/>
              </a:ext>
            </a:extLst>
          </p:cNvPr>
          <p:cNvSpPr txBox="1">
            <a:spLocks/>
          </p:cNvSpPr>
          <p:nvPr/>
        </p:nvSpPr>
        <p:spPr>
          <a:xfrm>
            <a:off x="13721455" y="8099976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84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1" grpId="0"/>
      <p:bldP spid="72" grpId="0"/>
      <p:bldP spid="73" grpId="0"/>
      <p:bldP spid="75" grpId="0"/>
      <p:bldP spid="76" grpId="0"/>
      <p:bldP spid="77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5" grpId="0"/>
      <p:bldP spid="106" grpId="0"/>
      <p:bldP spid="107" grpId="0"/>
      <p:bldP spid="109" grpId="0"/>
      <p:bldP spid="110" grpId="0"/>
      <p:bldP spid="111" grpId="0"/>
      <p:bldP spid="112" grpId="0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4631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427886-4E8B-D3AD-E460-053DF5440A22}"/>
              </a:ext>
            </a:extLst>
          </p:cNvPr>
          <p:cNvGrpSpPr/>
          <p:nvPr/>
        </p:nvGrpSpPr>
        <p:grpSpPr>
          <a:xfrm>
            <a:off x="3110069" y="808610"/>
            <a:ext cx="7110061" cy="939806"/>
            <a:chOff x="799657" y="1281858"/>
            <a:chExt cx="12825061" cy="939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8029CA-C49E-1086-2E24-AD2C9EBD6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3470" b="61667"/>
            <a:stretch/>
          </p:blipFill>
          <p:spPr>
            <a:xfrm>
              <a:off x="799657" y="1281858"/>
              <a:ext cx="895697" cy="9398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A9D741-DE91-09A5-9670-8C5694C0D46F}"/>
                </a:ext>
              </a:extLst>
            </p:cNvPr>
            <p:cNvSpPr txBox="1"/>
            <p:nvPr/>
          </p:nvSpPr>
          <p:spPr>
            <a:xfrm>
              <a:off x="1674781" y="1536377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Đặt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rồi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853262-CAF4-74AD-C01D-7A7F0C91B90B}"/>
              </a:ext>
            </a:extLst>
          </p:cNvPr>
          <p:cNvSpPr txBox="1">
            <a:spLocks/>
          </p:cNvSpPr>
          <p:nvPr/>
        </p:nvSpPr>
        <p:spPr>
          <a:xfrm>
            <a:off x="824277" y="3001073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7 684 : 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A8E82-AF54-BCEE-F634-AD5BEE8289E6}"/>
              </a:ext>
            </a:extLst>
          </p:cNvPr>
          <p:cNvSpPr txBox="1">
            <a:spLocks/>
          </p:cNvSpPr>
          <p:nvPr/>
        </p:nvSpPr>
        <p:spPr>
          <a:xfrm>
            <a:off x="4610744" y="3038735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4 535 : 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C8156-CC69-E27F-0097-99213FAB730E}"/>
              </a:ext>
            </a:extLst>
          </p:cNvPr>
          <p:cNvSpPr txBox="1">
            <a:spLocks/>
          </p:cNvSpPr>
          <p:nvPr/>
        </p:nvSpPr>
        <p:spPr>
          <a:xfrm>
            <a:off x="8397211" y="3076397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68 138 :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327C6-8E85-B016-8E0E-63C9E318CA88}"/>
              </a:ext>
            </a:extLst>
          </p:cNvPr>
          <p:cNvSpPr txBox="1">
            <a:spLocks/>
          </p:cNvSpPr>
          <p:nvPr/>
        </p:nvSpPr>
        <p:spPr>
          <a:xfrm>
            <a:off x="12183679" y="2957726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34 816 : 4 </a:t>
            </a:r>
          </a:p>
        </p:txBody>
      </p:sp>
    </p:spTree>
    <p:extLst>
      <p:ext uri="{BB962C8B-B14F-4D97-AF65-F5344CB8AC3E}">
        <p14:creationId xmlns:p14="http://schemas.microsoft.com/office/powerpoint/2010/main" val="10959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4631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E71DC3-0C76-25D7-4015-0F06CFEC9E26}"/>
              </a:ext>
            </a:extLst>
          </p:cNvPr>
          <p:cNvGrpSpPr/>
          <p:nvPr/>
        </p:nvGrpSpPr>
        <p:grpSpPr>
          <a:xfrm>
            <a:off x="377318" y="2439377"/>
            <a:ext cx="3034304" cy="1963967"/>
            <a:chOff x="3426890" y="2533034"/>
            <a:chExt cx="3034304" cy="19639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A2F3EF-8291-64C8-0407-E344E0B98165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7 684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AD2C8-76C6-403E-D51A-CA8649474EE8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AEEF9-ACDA-F2E6-7136-12CD8ECA4D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DFDE77-789B-4CCB-9214-10FB91BD4230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1392F4E0-7B8E-AF5B-A4FD-1AA31D840A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D0609CAF-0677-823F-EB1D-E9CF2C26E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FC2BEB-1B91-8693-DED4-53DD5E836FB2}"/>
              </a:ext>
            </a:extLst>
          </p:cNvPr>
          <p:cNvGrpSpPr/>
          <p:nvPr/>
        </p:nvGrpSpPr>
        <p:grpSpPr>
          <a:xfrm>
            <a:off x="3571399" y="2462862"/>
            <a:ext cx="3550122" cy="1963967"/>
            <a:chOff x="10257252" y="2404725"/>
            <a:chExt cx="3550122" cy="19639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147062-DE45-897F-5EDB-AE08208FBF1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4535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B53518-FD07-1971-1C13-66826BBF8F38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05DCBC-05CC-7965-1562-804FFED502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BACBB2E-008A-4CFA-1BC2-C87114D5687B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833875D-C141-DDCF-F1E7-1F20963DE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C6D7DA1-A3DD-C51C-3521-A2F5EE4316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600212-6A88-6670-9BE5-03AB3DF913DA}"/>
              </a:ext>
            </a:extLst>
          </p:cNvPr>
          <p:cNvGrpSpPr/>
          <p:nvPr/>
        </p:nvGrpSpPr>
        <p:grpSpPr>
          <a:xfrm>
            <a:off x="7604919" y="2487233"/>
            <a:ext cx="3550122" cy="1963967"/>
            <a:chOff x="10257252" y="2404725"/>
            <a:chExt cx="3550122" cy="19639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AEC673-2960-029D-4703-1AF8D67C4486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68 138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4D3FD4-8CF9-3532-8D71-A8BBCA88BA63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66C1AF4-7651-4287-3C1D-40BE013F6F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C0BD740-17BD-9C13-77A9-2B54988743B8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12FD092-5922-35AF-6369-AA9530C85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DB6EED53-F02D-9B44-57E9-01C6DF2C3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977A88-68D7-6683-CBB3-EBCB0E078B84}"/>
              </a:ext>
            </a:extLst>
          </p:cNvPr>
          <p:cNvSpPr txBox="1">
            <a:spLocks/>
          </p:cNvSpPr>
          <p:nvPr/>
        </p:nvSpPr>
        <p:spPr>
          <a:xfrm>
            <a:off x="641575" y="296738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FE1896-6894-1655-9571-0E0410D254D6}"/>
              </a:ext>
            </a:extLst>
          </p:cNvPr>
          <p:cNvSpPr txBox="1">
            <a:spLocks/>
          </p:cNvSpPr>
          <p:nvPr/>
        </p:nvSpPr>
        <p:spPr>
          <a:xfrm>
            <a:off x="2460925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225F4B-4A26-C478-4D45-B763E3296B62}"/>
              </a:ext>
            </a:extLst>
          </p:cNvPr>
          <p:cNvCxnSpPr>
            <a:cxnSpLocks/>
          </p:cNvCxnSpPr>
          <p:nvPr/>
        </p:nvCxnSpPr>
        <p:spPr>
          <a:xfrm>
            <a:off x="1160133" y="597319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8282B4-0827-403E-F65E-4C7BFC878BD2}"/>
              </a:ext>
            </a:extLst>
          </p:cNvPr>
          <p:cNvSpPr txBox="1">
            <a:spLocks/>
          </p:cNvSpPr>
          <p:nvPr/>
        </p:nvSpPr>
        <p:spPr>
          <a:xfrm>
            <a:off x="641575" y="35978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5E6B45-DA0E-76E7-1111-8A7737D622CA}"/>
              </a:ext>
            </a:extLst>
          </p:cNvPr>
          <p:cNvSpPr txBox="1">
            <a:spLocks/>
          </p:cNvSpPr>
          <p:nvPr/>
        </p:nvSpPr>
        <p:spPr>
          <a:xfrm>
            <a:off x="932004" y="360595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535439-51BC-4A51-9AC0-734E2F2D60A9}"/>
              </a:ext>
            </a:extLst>
          </p:cNvPr>
          <p:cNvSpPr txBox="1">
            <a:spLocks/>
          </p:cNvSpPr>
          <p:nvPr/>
        </p:nvSpPr>
        <p:spPr>
          <a:xfrm>
            <a:off x="2136574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DF3E1D-488B-7CB9-727D-2451B98691EB}"/>
              </a:ext>
            </a:extLst>
          </p:cNvPr>
          <p:cNvSpPr txBox="1">
            <a:spLocks/>
          </p:cNvSpPr>
          <p:nvPr/>
        </p:nvSpPr>
        <p:spPr>
          <a:xfrm>
            <a:off x="672508" y="419501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F1D952-1F8E-231D-12EA-A21A1F85209A}"/>
              </a:ext>
            </a:extLst>
          </p:cNvPr>
          <p:cNvSpPr txBox="1">
            <a:spLocks/>
          </p:cNvSpPr>
          <p:nvPr/>
        </p:nvSpPr>
        <p:spPr>
          <a:xfrm>
            <a:off x="923902" y="48012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027A9A-5E12-67DE-E26B-E3F89BB6370F}"/>
              </a:ext>
            </a:extLst>
          </p:cNvPr>
          <p:cNvSpPr txBox="1">
            <a:spLocks/>
          </p:cNvSpPr>
          <p:nvPr/>
        </p:nvSpPr>
        <p:spPr>
          <a:xfrm>
            <a:off x="2817145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958518-D7A9-D297-9F78-53EFEC035C42}"/>
              </a:ext>
            </a:extLst>
          </p:cNvPr>
          <p:cNvSpPr txBox="1">
            <a:spLocks/>
          </p:cNvSpPr>
          <p:nvPr/>
        </p:nvSpPr>
        <p:spPr>
          <a:xfrm>
            <a:off x="1281334" y="534646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B115EF-0456-07B0-8464-3EBDCC5C304E}"/>
              </a:ext>
            </a:extLst>
          </p:cNvPr>
          <p:cNvSpPr txBox="1">
            <a:spLocks/>
          </p:cNvSpPr>
          <p:nvPr/>
        </p:nvSpPr>
        <p:spPr>
          <a:xfrm>
            <a:off x="1222599" y="60386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4DC6CF-BAC7-CD0F-F000-FFF37315FD28}"/>
              </a:ext>
            </a:extLst>
          </p:cNvPr>
          <p:cNvSpPr txBox="1">
            <a:spLocks/>
          </p:cNvSpPr>
          <p:nvPr/>
        </p:nvSpPr>
        <p:spPr>
          <a:xfrm>
            <a:off x="1222599" y="48012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A6985D-F07E-7943-D7ED-9C574BAD674A}"/>
              </a:ext>
            </a:extLst>
          </p:cNvPr>
          <p:cNvCxnSpPr>
            <a:cxnSpLocks/>
          </p:cNvCxnSpPr>
          <p:nvPr/>
        </p:nvCxnSpPr>
        <p:spPr>
          <a:xfrm>
            <a:off x="680525" y="358963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322C5B-3BDE-B838-3D9E-E5F1C83E87B5}"/>
              </a:ext>
            </a:extLst>
          </p:cNvPr>
          <p:cNvCxnSpPr>
            <a:cxnSpLocks/>
          </p:cNvCxnSpPr>
          <p:nvPr/>
        </p:nvCxnSpPr>
        <p:spPr>
          <a:xfrm>
            <a:off x="747536" y="485095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72E96CA-24AE-3CEF-01B7-293D80614F8E}"/>
              </a:ext>
            </a:extLst>
          </p:cNvPr>
          <p:cNvSpPr txBox="1">
            <a:spLocks/>
          </p:cNvSpPr>
          <p:nvPr/>
        </p:nvSpPr>
        <p:spPr>
          <a:xfrm>
            <a:off x="1483371" y="60543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75F120-FBCD-A804-BBAD-6E3F4CCD041C}"/>
              </a:ext>
            </a:extLst>
          </p:cNvPr>
          <p:cNvSpPr txBox="1">
            <a:spLocks/>
          </p:cNvSpPr>
          <p:nvPr/>
        </p:nvSpPr>
        <p:spPr>
          <a:xfrm>
            <a:off x="3084200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2848DF-2EBE-585D-7AA4-BD473ED8101F}"/>
              </a:ext>
            </a:extLst>
          </p:cNvPr>
          <p:cNvSpPr txBox="1">
            <a:spLocks/>
          </p:cNvSpPr>
          <p:nvPr/>
        </p:nvSpPr>
        <p:spPr>
          <a:xfrm>
            <a:off x="1470850" y="6555100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592F1CE-B7F8-D7A8-1FEB-F8A859A45322}"/>
              </a:ext>
            </a:extLst>
          </p:cNvPr>
          <p:cNvCxnSpPr>
            <a:cxnSpLocks/>
          </p:cNvCxnSpPr>
          <p:nvPr/>
        </p:nvCxnSpPr>
        <p:spPr>
          <a:xfrm>
            <a:off x="1219804" y="722831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97A3919-3FDE-21A3-038B-9BCFC611A240}"/>
              </a:ext>
            </a:extLst>
          </p:cNvPr>
          <p:cNvSpPr txBox="1">
            <a:spLocks/>
          </p:cNvSpPr>
          <p:nvPr/>
        </p:nvSpPr>
        <p:spPr>
          <a:xfrm>
            <a:off x="1527371" y="727053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C7751C-68FC-9450-F6CE-482876610EB1}"/>
              </a:ext>
            </a:extLst>
          </p:cNvPr>
          <p:cNvSpPr txBox="1">
            <a:spLocks/>
          </p:cNvSpPr>
          <p:nvPr/>
        </p:nvSpPr>
        <p:spPr>
          <a:xfrm>
            <a:off x="4444894" y="2984746"/>
            <a:ext cx="94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371BFF-8229-6E79-A934-AB39DB0599A1}"/>
              </a:ext>
            </a:extLst>
          </p:cNvPr>
          <p:cNvSpPr txBox="1">
            <a:spLocks/>
          </p:cNvSpPr>
          <p:nvPr/>
        </p:nvSpPr>
        <p:spPr>
          <a:xfrm>
            <a:off x="6195664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E69378-5776-07FD-2AFB-90D389974D42}"/>
              </a:ext>
            </a:extLst>
          </p:cNvPr>
          <p:cNvCxnSpPr>
            <a:cxnSpLocks/>
          </p:cNvCxnSpPr>
          <p:nvPr/>
        </p:nvCxnSpPr>
        <p:spPr>
          <a:xfrm>
            <a:off x="5223905" y="596769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C85A780-9B21-25DC-20B0-8A26D7783EC6}"/>
              </a:ext>
            </a:extLst>
          </p:cNvPr>
          <p:cNvSpPr txBox="1">
            <a:spLocks/>
          </p:cNvSpPr>
          <p:nvPr/>
        </p:nvSpPr>
        <p:spPr>
          <a:xfrm>
            <a:off x="4750900" y="35923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79B52E-B383-1002-C689-05F1BE42DF10}"/>
              </a:ext>
            </a:extLst>
          </p:cNvPr>
          <p:cNvSpPr txBox="1">
            <a:spLocks/>
          </p:cNvSpPr>
          <p:nvPr/>
        </p:nvSpPr>
        <p:spPr>
          <a:xfrm>
            <a:off x="5041329" y="36004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432634-5E62-5FC4-C80B-855B0EE68DD5}"/>
              </a:ext>
            </a:extLst>
          </p:cNvPr>
          <p:cNvSpPr txBox="1">
            <a:spLocks/>
          </p:cNvSpPr>
          <p:nvPr/>
        </p:nvSpPr>
        <p:spPr>
          <a:xfrm>
            <a:off x="5871313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D9BDFF-50DC-5BC5-D844-60417937EA67}"/>
              </a:ext>
            </a:extLst>
          </p:cNvPr>
          <p:cNvSpPr txBox="1">
            <a:spLocks/>
          </p:cNvSpPr>
          <p:nvPr/>
        </p:nvSpPr>
        <p:spPr>
          <a:xfrm>
            <a:off x="5038600" y="41908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8272C-5F34-9D5D-0079-B31CB1EC310C}"/>
              </a:ext>
            </a:extLst>
          </p:cNvPr>
          <p:cNvSpPr txBox="1">
            <a:spLocks/>
          </p:cNvSpPr>
          <p:nvPr/>
        </p:nvSpPr>
        <p:spPr>
          <a:xfrm>
            <a:off x="4987674" y="47957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1CEC6A-DE5F-FEBD-224B-D9E937BD4F74}"/>
              </a:ext>
            </a:extLst>
          </p:cNvPr>
          <p:cNvSpPr txBox="1">
            <a:spLocks/>
          </p:cNvSpPr>
          <p:nvPr/>
        </p:nvSpPr>
        <p:spPr>
          <a:xfrm>
            <a:off x="6551884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2E1E2A-5261-D222-B897-B14B88C0D835}"/>
              </a:ext>
            </a:extLst>
          </p:cNvPr>
          <p:cNvSpPr txBox="1">
            <a:spLocks/>
          </p:cNvSpPr>
          <p:nvPr/>
        </p:nvSpPr>
        <p:spPr>
          <a:xfrm>
            <a:off x="5046206" y="533785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0852C2-87D9-0DC9-6391-DFCBCD9D0411}"/>
              </a:ext>
            </a:extLst>
          </p:cNvPr>
          <p:cNvSpPr txBox="1">
            <a:spLocks/>
          </p:cNvSpPr>
          <p:nvPr/>
        </p:nvSpPr>
        <p:spPr>
          <a:xfrm>
            <a:off x="5286371" y="47957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3D1BDB-5D8B-324E-5CBD-ADBF922103B9}"/>
              </a:ext>
            </a:extLst>
          </p:cNvPr>
          <p:cNvCxnSpPr>
            <a:cxnSpLocks/>
          </p:cNvCxnSpPr>
          <p:nvPr/>
        </p:nvCxnSpPr>
        <p:spPr>
          <a:xfrm>
            <a:off x="4460984" y="360699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E585E6-7858-71A7-48E5-3C44D1D5E496}"/>
              </a:ext>
            </a:extLst>
          </p:cNvPr>
          <p:cNvCxnSpPr>
            <a:cxnSpLocks/>
          </p:cNvCxnSpPr>
          <p:nvPr/>
        </p:nvCxnSpPr>
        <p:spPr>
          <a:xfrm>
            <a:off x="4811308" y="484545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3F4A8AA-F925-C3E4-EEB2-C9AAFE8FAD99}"/>
              </a:ext>
            </a:extLst>
          </p:cNvPr>
          <p:cNvSpPr txBox="1">
            <a:spLocks/>
          </p:cNvSpPr>
          <p:nvPr/>
        </p:nvSpPr>
        <p:spPr>
          <a:xfrm>
            <a:off x="1527371" y="722481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2C2DFE-BBCD-723F-C707-C0187A41A3B9}"/>
              </a:ext>
            </a:extLst>
          </p:cNvPr>
          <p:cNvSpPr txBox="1">
            <a:spLocks/>
          </p:cNvSpPr>
          <p:nvPr/>
        </p:nvSpPr>
        <p:spPr>
          <a:xfrm>
            <a:off x="5364387" y="5942732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D56C20-91BB-6346-3071-A378977F4AF9}"/>
              </a:ext>
            </a:extLst>
          </p:cNvPr>
          <p:cNvSpPr txBox="1">
            <a:spLocks/>
          </p:cNvSpPr>
          <p:nvPr/>
        </p:nvSpPr>
        <p:spPr>
          <a:xfrm>
            <a:off x="8152500" y="304026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CF7439-1EB8-7A1C-685B-FDE7570F6AB6}"/>
              </a:ext>
            </a:extLst>
          </p:cNvPr>
          <p:cNvSpPr txBox="1">
            <a:spLocks/>
          </p:cNvSpPr>
          <p:nvPr/>
        </p:nvSpPr>
        <p:spPr>
          <a:xfrm>
            <a:off x="10348703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4A7E7A-4D7F-38F5-F7FF-8CC42BD13161}"/>
              </a:ext>
            </a:extLst>
          </p:cNvPr>
          <p:cNvCxnSpPr>
            <a:cxnSpLocks/>
          </p:cNvCxnSpPr>
          <p:nvPr/>
        </p:nvCxnSpPr>
        <p:spPr>
          <a:xfrm>
            <a:off x="8719184" y="590169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3ADE4A5-511D-1171-BF38-266218FAD96E}"/>
              </a:ext>
            </a:extLst>
          </p:cNvPr>
          <p:cNvSpPr txBox="1">
            <a:spLocks/>
          </p:cNvSpPr>
          <p:nvPr/>
        </p:nvSpPr>
        <p:spPr>
          <a:xfrm>
            <a:off x="8152500" y="36707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5FA7B-8829-58A1-CF0E-9AAF2E0AA637}"/>
              </a:ext>
            </a:extLst>
          </p:cNvPr>
          <p:cNvSpPr txBox="1">
            <a:spLocks/>
          </p:cNvSpPr>
          <p:nvPr/>
        </p:nvSpPr>
        <p:spPr>
          <a:xfrm>
            <a:off x="8442929" y="36788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2701CE-AA06-06D6-6D5B-2FBC3787A5AE}"/>
              </a:ext>
            </a:extLst>
          </p:cNvPr>
          <p:cNvSpPr txBox="1">
            <a:spLocks/>
          </p:cNvSpPr>
          <p:nvPr/>
        </p:nvSpPr>
        <p:spPr>
          <a:xfrm>
            <a:off x="10024352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816597-1CD5-13CB-4677-CF60CC46230D}"/>
              </a:ext>
            </a:extLst>
          </p:cNvPr>
          <p:cNvSpPr txBox="1">
            <a:spLocks/>
          </p:cNvSpPr>
          <p:nvPr/>
        </p:nvSpPr>
        <p:spPr>
          <a:xfrm>
            <a:off x="8418083" y="414630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6332F8-9BB7-88EA-EC32-B68D2BE10717}"/>
              </a:ext>
            </a:extLst>
          </p:cNvPr>
          <p:cNvSpPr txBox="1">
            <a:spLocks/>
          </p:cNvSpPr>
          <p:nvPr/>
        </p:nvSpPr>
        <p:spPr>
          <a:xfrm>
            <a:off x="8434827" y="47297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2D5450-9014-7441-9714-6D08B1096807}"/>
              </a:ext>
            </a:extLst>
          </p:cNvPr>
          <p:cNvSpPr txBox="1">
            <a:spLocks/>
          </p:cNvSpPr>
          <p:nvPr/>
        </p:nvSpPr>
        <p:spPr>
          <a:xfrm>
            <a:off x="10660453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762114-16F8-4E3D-BC94-121D68CF4BD6}"/>
              </a:ext>
            </a:extLst>
          </p:cNvPr>
          <p:cNvSpPr txBox="1">
            <a:spLocks/>
          </p:cNvSpPr>
          <p:nvPr/>
        </p:nvSpPr>
        <p:spPr>
          <a:xfrm>
            <a:off x="8486024" y="520600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014AF5-4AFC-1503-E577-D1FAC2D94B52}"/>
              </a:ext>
            </a:extLst>
          </p:cNvPr>
          <p:cNvSpPr txBox="1">
            <a:spLocks/>
          </p:cNvSpPr>
          <p:nvPr/>
        </p:nvSpPr>
        <p:spPr>
          <a:xfrm>
            <a:off x="8811988" y="5847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B77E3B-A8CB-3C93-C6BE-DD12C310FC90}"/>
              </a:ext>
            </a:extLst>
          </p:cNvPr>
          <p:cNvSpPr txBox="1">
            <a:spLocks/>
          </p:cNvSpPr>
          <p:nvPr/>
        </p:nvSpPr>
        <p:spPr>
          <a:xfrm>
            <a:off x="8760127" y="47297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72A5928-4E9A-DB25-7D5F-02C160069B4C}"/>
              </a:ext>
            </a:extLst>
          </p:cNvPr>
          <p:cNvCxnSpPr>
            <a:cxnSpLocks/>
          </p:cNvCxnSpPr>
          <p:nvPr/>
        </p:nvCxnSpPr>
        <p:spPr>
          <a:xfrm>
            <a:off x="8191450" y="366251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358A0BB-98F4-CA26-2778-238F1B64B261}"/>
              </a:ext>
            </a:extLst>
          </p:cNvPr>
          <p:cNvCxnSpPr>
            <a:cxnSpLocks/>
          </p:cNvCxnSpPr>
          <p:nvPr/>
        </p:nvCxnSpPr>
        <p:spPr>
          <a:xfrm>
            <a:off x="8258461" y="477945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B3E3E93-6B05-D714-A8BD-873F69E2EDFB}"/>
              </a:ext>
            </a:extLst>
          </p:cNvPr>
          <p:cNvSpPr txBox="1">
            <a:spLocks/>
          </p:cNvSpPr>
          <p:nvPr/>
        </p:nvSpPr>
        <p:spPr>
          <a:xfrm>
            <a:off x="9154654" y="5847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89F50-006E-B68B-C9B0-1F94F7FEFC28}"/>
              </a:ext>
            </a:extLst>
          </p:cNvPr>
          <p:cNvSpPr txBox="1">
            <a:spLocks/>
          </p:cNvSpPr>
          <p:nvPr/>
        </p:nvSpPr>
        <p:spPr>
          <a:xfrm>
            <a:off x="10957415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460E577-1FC3-D72C-51C8-4E39F344B12F}"/>
              </a:ext>
            </a:extLst>
          </p:cNvPr>
          <p:cNvSpPr txBox="1">
            <a:spLocks/>
          </p:cNvSpPr>
          <p:nvPr/>
        </p:nvSpPr>
        <p:spPr>
          <a:xfrm>
            <a:off x="9192349" y="641911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C0FA42E-2709-E0AB-EAE7-8A301F70A4E4}"/>
              </a:ext>
            </a:extLst>
          </p:cNvPr>
          <p:cNvCxnSpPr>
            <a:cxnSpLocks/>
          </p:cNvCxnSpPr>
          <p:nvPr/>
        </p:nvCxnSpPr>
        <p:spPr>
          <a:xfrm>
            <a:off x="8892757" y="714985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E97E633-17B7-69AE-82D8-5E938960B7A1}"/>
              </a:ext>
            </a:extLst>
          </p:cNvPr>
          <p:cNvSpPr txBox="1">
            <a:spLocks/>
          </p:cNvSpPr>
          <p:nvPr/>
        </p:nvSpPr>
        <p:spPr>
          <a:xfrm>
            <a:off x="9169489" y="709958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17A62EB-9CD8-50C6-820F-B57765798563}"/>
              </a:ext>
            </a:extLst>
          </p:cNvPr>
          <p:cNvSpPr txBox="1">
            <a:spLocks/>
          </p:cNvSpPr>
          <p:nvPr/>
        </p:nvSpPr>
        <p:spPr>
          <a:xfrm>
            <a:off x="9496851" y="7135060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F36C25-460A-D118-BAF2-83621F833E71}"/>
              </a:ext>
            </a:extLst>
          </p:cNvPr>
          <p:cNvSpPr txBox="1">
            <a:spLocks/>
          </p:cNvSpPr>
          <p:nvPr/>
        </p:nvSpPr>
        <p:spPr>
          <a:xfrm>
            <a:off x="11277987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36F4F5-7E48-FAAB-D5CA-FA8D789F6485}"/>
              </a:ext>
            </a:extLst>
          </p:cNvPr>
          <p:cNvSpPr txBox="1">
            <a:spLocks/>
          </p:cNvSpPr>
          <p:nvPr/>
        </p:nvSpPr>
        <p:spPr>
          <a:xfrm>
            <a:off x="9496851" y="7626106"/>
            <a:ext cx="87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7D6E8D-AB4B-94DA-6FD8-2275B75BBCB6}"/>
              </a:ext>
            </a:extLst>
          </p:cNvPr>
          <p:cNvCxnSpPr>
            <a:cxnSpLocks/>
          </p:cNvCxnSpPr>
          <p:nvPr/>
        </p:nvCxnSpPr>
        <p:spPr>
          <a:xfrm>
            <a:off x="9252090" y="8333992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5EE3657-2E93-1D48-91B7-C6EABF2D2C12}"/>
              </a:ext>
            </a:extLst>
          </p:cNvPr>
          <p:cNvSpPr txBox="1">
            <a:spLocks/>
          </p:cNvSpPr>
          <p:nvPr/>
        </p:nvSpPr>
        <p:spPr>
          <a:xfrm>
            <a:off x="9515215" y="828371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28029CA-C49E-1086-2E24-AD2C9EBD6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470" b="61667"/>
          <a:stretch/>
        </p:blipFill>
        <p:spPr>
          <a:xfrm>
            <a:off x="1888921" y="502670"/>
            <a:ext cx="895697" cy="93980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7A9D741-DE91-09A5-9670-8C5694C0D46F}"/>
              </a:ext>
            </a:extLst>
          </p:cNvPr>
          <p:cNvSpPr txBox="1"/>
          <p:nvPr/>
        </p:nvSpPr>
        <p:spPr>
          <a:xfrm>
            <a:off x="2870545" y="680726"/>
            <a:ext cx="119499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CA6D60F-FB79-2805-6039-212327C88821}"/>
              </a:ext>
            </a:extLst>
          </p:cNvPr>
          <p:cNvGrpSpPr/>
          <p:nvPr/>
        </p:nvGrpSpPr>
        <p:grpSpPr>
          <a:xfrm>
            <a:off x="11621333" y="2408733"/>
            <a:ext cx="3550122" cy="1963967"/>
            <a:chOff x="10257252" y="2404725"/>
            <a:chExt cx="3550122" cy="19639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B6EDA34-3BEB-C541-A146-573075564212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34 816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1E1AE2-C1F1-D2EE-FA23-107F9ECCE775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9704710-DD79-F99B-F547-B04C2EB0A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BC90106-A42B-D1EB-E8F6-BE52397F70EA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A9BBB47B-4BE2-A83A-330E-FAD7F7C51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8ED55404-3AEE-93CA-5E74-4D4294BB2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CED031F-ACF4-1EDD-AF5D-9B1CCF1D073F}"/>
              </a:ext>
            </a:extLst>
          </p:cNvPr>
          <p:cNvSpPr txBox="1">
            <a:spLocks/>
          </p:cNvSpPr>
          <p:nvPr/>
        </p:nvSpPr>
        <p:spPr>
          <a:xfrm>
            <a:off x="12160486" y="3013103"/>
            <a:ext cx="801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9AC9965-C3B5-CD90-0D40-251644877425}"/>
              </a:ext>
            </a:extLst>
          </p:cNvPr>
          <p:cNvSpPr txBox="1">
            <a:spLocks/>
          </p:cNvSpPr>
          <p:nvPr/>
        </p:nvSpPr>
        <p:spPr>
          <a:xfrm>
            <a:off x="14356689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AE54945-042C-D49C-7499-862FE203A379}"/>
              </a:ext>
            </a:extLst>
          </p:cNvPr>
          <p:cNvCxnSpPr>
            <a:cxnSpLocks/>
          </p:cNvCxnSpPr>
          <p:nvPr/>
        </p:nvCxnSpPr>
        <p:spPr>
          <a:xfrm>
            <a:off x="12978630" y="587453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AF61450-59D8-719E-1718-086A66B936F1}"/>
              </a:ext>
            </a:extLst>
          </p:cNvPr>
          <p:cNvSpPr txBox="1">
            <a:spLocks/>
          </p:cNvSpPr>
          <p:nvPr/>
        </p:nvSpPr>
        <p:spPr>
          <a:xfrm>
            <a:off x="12411946" y="36435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FD03390-D60E-64FF-0499-A474F3A944F4}"/>
              </a:ext>
            </a:extLst>
          </p:cNvPr>
          <p:cNvSpPr txBox="1">
            <a:spLocks/>
          </p:cNvSpPr>
          <p:nvPr/>
        </p:nvSpPr>
        <p:spPr>
          <a:xfrm>
            <a:off x="12702375" y="36516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92C317E-2333-C7A9-1C67-74FED88B32D3}"/>
              </a:ext>
            </a:extLst>
          </p:cNvPr>
          <p:cNvSpPr txBox="1">
            <a:spLocks/>
          </p:cNvSpPr>
          <p:nvPr/>
        </p:nvSpPr>
        <p:spPr>
          <a:xfrm>
            <a:off x="14032338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51FCB7C-0086-10C2-3A99-4511BFC66A91}"/>
              </a:ext>
            </a:extLst>
          </p:cNvPr>
          <p:cNvSpPr txBox="1">
            <a:spLocks/>
          </p:cNvSpPr>
          <p:nvPr/>
        </p:nvSpPr>
        <p:spPr>
          <a:xfrm>
            <a:off x="12426869" y="411999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8D1822A-4E61-9C91-C90A-CD5EC26BE37F}"/>
              </a:ext>
            </a:extLst>
          </p:cNvPr>
          <p:cNvSpPr txBox="1">
            <a:spLocks/>
          </p:cNvSpPr>
          <p:nvPr/>
        </p:nvSpPr>
        <p:spPr>
          <a:xfrm>
            <a:off x="12694273" y="47025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9EE37E-4F97-6FEF-9868-0760B2A926AF}"/>
              </a:ext>
            </a:extLst>
          </p:cNvPr>
          <p:cNvSpPr txBox="1">
            <a:spLocks/>
          </p:cNvSpPr>
          <p:nvPr/>
        </p:nvSpPr>
        <p:spPr>
          <a:xfrm>
            <a:off x="14668439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63CFA0-D0B0-2384-59D4-9B1C833EB1CA}"/>
              </a:ext>
            </a:extLst>
          </p:cNvPr>
          <p:cNvSpPr txBox="1">
            <a:spLocks/>
          </p:cNvSpPr>
          <p:nvPr/>
        </p:nvSpPr>
        <p:spPr>
          <a:xfrm>
            <a:off x="13065293" y="5225320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11CA530-ABB2-EB35-CAC9-37B964AB6564}"/>
              </a:ext>
            </a:extLst>
          </p:cNvPr>
          <p:cNvSpPr txBox="1">
            <a:spLocks/>
          </p:cNvSpPr>
          <p:nvPr/>
        </p:nvSpPr>
        <p:spPr>
          <a:xfrm>
            <a:off x="13071434" y="58206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E66D632-EC9D-67E1-BFA8-52C65A6A7D2F}"/>
              </a:ext>
            </a:extLst>
          </p:cNvPr>
          <p:cNvSpPr txBox="1">
            <a:spLocks/>
          </p:cNvSpPr>
          <p:nvPr/>
        </p:nvSpPr>
        <p:spPr>
          <a:xfrm>
            <a:off x="13065293" y="47025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C8B1382-F68A-2B1B-BBA7-3F116CBB82A8}"/>
              </a:ext>
            </a:extLst>
          </p:cNvPr>
          <p:cNvCxnSpPr>
            <a:cxnSpLocks/>
          </p:cNvCxnSpPr>
          <p:nvPr/>
        </p:nvCxnSpPr>
        <p:spPr>
          <a:xfrm>
            <a:off x="12268016" y="363535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715724F-3D15-2592-3F9D-B961C230ABA4}"/>
              </a:ext>
            </a:extLst>
          </p:cNvPr>
          <p:cNvCxnSpPr>
            <a:cxnSpLocks/>
          </p:cNvCxnSpPr>
          <p:nvPr/>
        </p:nvCxnSpPr>
        <p:spPr>
          <a:xfrm>
            <a:off x="12517907" y="475229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E4E2C44-A7EF-F4A2-178F-0764B0BA16AD}"/>
              </a:ext>
            </a:extLst>
          </p:cNvPr>
          <p:cNvSpPr txBox="1">
            <a:spLocks/>
          </p:cNvSpPr>
          <p:nvPr/>
        </p:nvSpPr>
        <p:spPr>
          <a:xfrm>
            <a:off x="13414100" y="58206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C1EBB67-85A3-A5C1-F623-195204D8948F}"/>
              </a:ext>
            </a:extLst>
          </p:cNvPr>
          <p:cNvSpPr txBox="1">
            <a:spLocks/>
          </p:cNvSpPr>
          <p:nvPr/>
        </p:nvSpPr>
        <p:spPr>
          <a:xfrm>
            <a:off x="14965401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7CE526B-0557-536F-3887-B593FB05F56D}"/>
              </a:ext>
            </a:extLst>
          </p:cNvPr>
          <p:cNvSpPr txBox="1">
            <a:spLocks/>
          </p:cNvSpPr>
          <p:nvPr/>
        </p:nvSpPr>
        <p:spPr>
          <a:xfrm>
            <a:off x="13136726" y="629899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70A1C13-42CE-C2E4-ABD0-0355E48556C6}"/>
              </a:ext>
            </a:extLst>
          </p:cNvPr>
          <p:cNvCxnSpPr>
            <a:cxnSpLocks/>
          </p:cNvCxnSpPr>
          <p:nvPr/>
        </p:nvCxnSpPr>
        <p:spPr>
          <a:xfrm>
            <a:off x="13152203" y="712270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EFBDF0FC-D759-E48E-3FE7-56DC42227035}"/>
              </a:ext>
            </a:extLst>
          </p:cNvPr>
          <p:cNvSpPr txBox="1">
            <a:spLocks/>
          </p:cNvSpPr>
          <p:nvPr/>
        </p:nvSpPr>
        <p:spPr>
          <a:xfrm>
            <a:off x="13428935" y="7072423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676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82" grpId="0"/>
      <p:bldP spid="92" grpId="0"/>
      <p:bldP spid="93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6" grpId="0"/>
      <p:bldP spid="107" grpId="0"/>
      <p:bldP spid="108" grpId="0"/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4631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183E1-BAA9-D7B2-3B65-A0466ADD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4" t="11781"/>
          <a:stretch/>
        </p:blipFill>
        <p:spPr>
          <a:xfrm>
            <a:off x="1557923" y="2328494"/>
            <a:ext cx="13160792" cy="67040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90780F-00E7-120D-C644-AB4DEAE48D89}"/>
              </a:ext>
            </a:extLst>
          </p:cNvPr>
          <p:cNvGrpSpPr/>
          <p:nvPr/>
        </p:nvGrpSpPr>
        <p:grpSpPr>
          <a:xfrm>
            <a:off x="1836936" y="1524001"/>
            <a:ext cx="12886681" cy="914400"/>
            <a:chOff x="1836936" y="1524001"/>
            <a:chExt cx="12886681" cy="914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57F85-3B88-70C1-4E06-4E565B5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92325" b="87147"/>
            <a:stretch/>
          </p:blipFill>
          <p:spPr>
            <a:xfrm>
              <a:off x="1836936" y="1524001"/>
              <a:ext cx="967383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FCCF14-0A01-431B-3E06-6BDBAF417CA6}"/>
                </a:ext>
              </a:extLst>
            </p:cNvPr>
            <p:cNvSpPr txBox="1"/>
            <p:nvPr/>
          </p:nvSpPr>
          <p:spPr>
            <a:xfrm>
              <a:off x="2773680" y="1634382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(theo mẫu)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7BFAE5-BF2F-68D8-0357-A6E75DA99169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6381A6-CF5B-81E6-1C72-EB10CCD1C2AB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4E5B39-F473-5B0B-1C5A-2608CD112C1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0F7F1E-5F37-17D1-7418-0C52527B6B13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412BA5-2417-4B55-1D4D-41FBC6899E9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1FBFA348-A62C-C0B7-75BB-2551F0C2A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C183E1-BAA9-D7B2-3B65-A0466ADD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" t="11781"/>
          <a:stretch/>
        </p:blipFill>
        <p:spPr>
          <a:xfrm>
            <a:off x="1557923" y="2328494"/>
            <a:ext cx="13160792" cy="67040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90780F-00E7-120D-C644-AB4DEAE48D89}"/>
              </a:ext>
            </a:extLst>
          </p:cNvPr>
          <p:cNvGrpSpPr/>
          <p:nvPr/>
        </p:nvGrpSpPr>
        <p:grpSpPr>
          <a:xfrm>
            <a:off x="1836936" y="1524001"/>
            <a:ext cx="12886681" cy="914400"/>
            <a:chOff x="1836936" y="1524001"/>
            <a:chExt cx="12886681" cy="914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57F85-3B88-70C1-4E06-4E565B5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92325" b="87147"/>
            <a:stretch/>
          </p:blipFill>
          <p:spPr>
            <a:xfrm>
              <a:off x="1836936" y="1524001"/>
              <a:ext cx="967383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FCCF14-0A01-431B-3E06-6BDBAF417CA6}"/>
                </a:ext>
              </a:extLst>
            </p:cNvPr>
            <p:cNvSpPr txBox="1"/>
            <p:nvPr/>
          </p:nvSpPr>
          <p:spPr>
            <a:xfrm>
              <a:off x="2773680" y="1634382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(theo mẫu)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29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4631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6FCF9-B563-01F9-15BA-A7CC80B1FA75}"/>
              </a:ext>
            </a:extLst>
          </p:cNvPr>
          <p:cNvSpPr txBox="1">
            <a:spLocks/>
          </p:cNvSpPr>
          <p:nvPr/>
        </p:nvSpPr>
        <p:spPr>
          <a:xfrm>
            <a:off x="541535" y="2959522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: 2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nghìn : 2 = 4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: 2 = 4 000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13FEB-18D8-C711-CBF9-CD1828F2E21A}"/>
              </a:ext>
            </a:extLst>
          </p:cNvPr>
          <p:cNvSpPr txBox="1">
            <a:spLocks/>
          </p:cNvSpPr>
          <p:nvPr/>
        </p:nvSpPr>
        <p:spPr>
          <a:xfrm>
            <a:off x="541535" y="5532993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40 000 : 5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nghìn : 5 = 8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40 000 : 2 = 8 000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E4779-BC89-E048-3F21-AF899F003243}"/>
              </a:ext>
            </a:extLst>
          </p:cNvPr>
          <p:cNvSpPr txBox="1">
            <a:spLocks/>
          </p:cNvSpPr>
          <p:nvPr/>
        </p:nvSpPr>
        <p:spPr>
          <a:xfrm>
            <a:off x="8148095" y="2959522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36 000 : 9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nghìn : 9 = 4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36 000 : 9 = 4 000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F1ECC-9CC6-DB0A-AA77-5C88F9C464A1}"/>
              </a:ext>
            </a:extLst>
          </p:cNvPr>
          <p:cNvSpPr txBox="1">
            <a:spLocks/>
          </p:cNvSpPr>
          <p:nvPr/>
        </p:nvSpPr>
        <p:spPr>
          <a:xfrm>
            <a:off x="8366919" y="5532993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42 000 : 7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nghìn : 7 = 6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42 000 : 7 = 6 000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C5D54-4FF4-F6A3-E5D5-42D6555FD0E5}"/>
              </a:ext>
            </a:extLst>
          </p:cNvPr>
          <p:cNvGrpSpPr/>
          <p:nvPr/>
        </p:nvGrpSpPr>
        <p:grpSpPr>
          <a:xfrm>
            <a:off x="1089975" y="1748889"/>
            <a:ext cx="12886681" cy="914400"/>
            <a:chOff x="1836936" y="1524001"/>
            <a:chExt cx="12886681" cy="914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52590-C9BF-0723-4E5D-026E07F63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92325" b="87147"/>
            <a:stretch/>
          </p:blipFill>
          <p:spPr>
            <a:xfrm>
              <a:off x="1836936" y="1524001"/>
              <a:ext cx="967383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D87493-B4A6-6166-7435-36F9A93FB402}"/>
                </a:ext>
              </a:extLst>
            </p:cNvPr>
            <p:cNvSpPr txBox="1"/>
            <p:nvPr/>
          </p:nvSpPr>
          <p:spPr>
            <a:xfrm>
              <a:off x="2773680" y="1634382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(theo mẫu)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1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4631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4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343</Words>
  <Application>Microsoft Office PowerPoint</Application>
  <PresentationFormat>Custom</PresentationFormat>
  <Paragraphs>168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3A1_THGB</cp:lastModifiedBy>
  <cp:revision>251</cp:revision>
  <dcterms:created xsi:type="dcterms:W3CDTF">2022-07-10T01:37:20Z</dcterms:created>
  <dcterms:modified xsi:type="dcterms:W3CDTF">2023-03-27T07:04:13Z</dcterms:modified>
</cp:coreProperties>
</file>