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7" r:id="rId2"/>
    <p:sldId id="257" r:id="rId3"/>
    <p:sldId id="278" r:id="rId4"/>
    <p:sldId id="279" r:id="rId5"/>
    <p:sldId id="280" r:id="rId6"/>
    <p:sldId id="281" r:id="rId7"/>
    <p:sldId id="282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16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A97"/>
    <a:srgbClr val="0000FF"/>
    <a:srgbClr val="204092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35" autoAdjust="0"/>
  </p:normalViewPr>
  <p:slideViewPr>
    <p:cSldViewPr>
      <p:cViewPr varScale="1">
        <p:scale>
          <a:sx n="47" d="100"/>
          <a:sy n="47" d="100"/>
        </p:scale>
        <p:origin x="990" y="48"/>
      </p:cViewPr>
      <p:guideLst>
        <p:guide orient="horz" pos="2688"/>
        <p:guide pos="16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76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615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992" y="852493"/>
            <a:ext cx="10011823" cy="68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325" tIns="71662" rIns="143325" bIns="7166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2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36808" y="1904746"/>
            <a:ext cx="11643817" cy="952862"/>
          </a:xfrm>
          <a:prstGeom prst="rect">
            <a:avLst/>
          </a:prstGeom>
          <a:noFill/>
        </p:spPr>
        <p:txBody>
          <a:bodyPr wrap="square" lIns="121765" tIns="60883" rIns="121765" bIns="60883">
            <a:spAutoFit/>
          </a:bodyPr>
          <a:lstStyle/>
          <a:p>
            <a:pPr algn="ctr"/>
            <a:r>
              <a:rPr lang="en-US" sz="539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28" y="6604945"/>
            <a:ext cx="6312355" cy="123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325" tIns="71662" rIns="143325" bIns="71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796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705" y="2861398"/>
            <a:ext cx="4685046" cy="75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7"/>
              </a:spcBef>
              <a:defRPr/>
            </a:pP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9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39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0041" y="3621089"/>
            <a:ext cx="9394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87: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4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" y="0"/>
            <a:ext cx="14246554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B7479-3FD2-C96C-6994-03636C915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653" b="75648"/>
          <a:stretch/>
        </p:blipFill>
        <p:spPr>
          <a:xfrm>
            <a:off x="3431358" y="866225"/>
            <a:ext cx="1088172" cy="1202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C47620-7F68-CEE0-248E-C2C171FC5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72" t="23157" r="51285" b="1543"/>
          <a:stretch/>
        </p:blipFill>
        <p:spPr>
          <a:xfrm>
            <a:off x="2320397" y="2819400"/>
            <a:ext cx="4828559" cy="4312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D82F75-CF75-06A6-CDA2-4C53222675BB}"/>
              </a:ext>
            </a:extLst>
          </p:cNvPr>
          <p:cNvSpPr txBox="1"/>
          <p:nvPr/>
        </p:nvSpPr>
        <p:spPr>
          <a:xfrm>
            <a:off x="9217576" y="3698588"/>
            <a:ext cx="31641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249 : 3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6 318 : 9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45 307 : 5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12 187 :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CF49B-17E4-788D-95A1-86C3D3C34194}"/>
              </a:ext>
            </a:extLst>
          </p:cNvPr>
          <p:cNvSpPr txBox="1"/>
          <p:nvPr/>
        </p:nvSpPr>
        <p:spPr>
          <a:xfrm>
            <a:off x="4544771" y="1141408"/>
            <a:ext cx="6639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 (theo mẫu)</a:t>
            </a:r>
          </a:p>
        </p:txBody>
      </p:sp>
    </p:spTree>
    <p:extLst>
      <p:ext uri="{BB962C8B-B14F-4D97-AF65-F5344CB8AC3E}">
        <p14:creationId xmlns:p14="http://schemas.microsoft.com/office/powerpoint/2010/main" val="14687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996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633425" y="3492436"/>
            <a:ext cx="85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1801071" y="352115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214665" y="531973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907073" y="41461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1204463" y="41285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2083019" y="352115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1204761" y="467675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1190973" y="535120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41017" y="287556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97909" y="2856101"/>
            <a:ext cx="1295400" cy="1963967"/>
            <a:chOff x="3333382" y="2531790"/>
            <a:chExt cx="1295400" cy="19639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672375" y="411468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4059C5-70A3-CC73-F0C7-C92FE115B498}"/>
              </a:ext>
            </a:extLst>
          </p:cNvPr>
          <p:cNvSpPr txBox="1"/>
          <p:nvPr/>
        </p:nvSpPr>
        <p:spPr>
          <a:xfrm>
            <a:off x="0" y="2001314"/>
            <a:ext cx="16393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249 : 3                  6 318 : 9                 45 307 : 5                  12 187 :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D84878-E59A-10AB-FB37-AA128DCE789B}"/>
              </a:ext>
            </a:extLst>
          </p:cNvPr>
          <p:cNvSpPr txBox="1">
            <a:spLocks/>
          </p:cNvSpPr>
          <p:nvPr/>
        </p:nvSpPr>
        <p:spPr>
          <a:xfrm>
            <a:off x="4340441" y="3445947"/>
            <a:ext cx="85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FD2B1-1BD3-7874-4CB6-93467CCBE9C9}"/>
              </a:ext>
            </a:extLst>
          </p:cNvPr>
          <p:cNvSpPr txBox="1">
            <a:spLocks/>
          </p:cNvSpPr>
          <p:nvPr/>
        </p:nvSpPr>
        <p:spPr>
          <a:xfrm>
            <a:off x="5783573" y="352115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2CC97B-0602-5B3B-8C8D-66900BEFB43F}"/>
              </a:ext>
            </a:extLst>
          </p:cNvPr>
          <p:cNvCxnSpPr>
            <a:cxnSpLocks/>
          </p:cNvCxnSpPr>
          <p:nvPr/>
        </p:nvCxnSpPr>
        <p:spPr>
          <a:xfrm>
            <a:off x="4984245" y="531973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A5C0A6-5351-EC4A-5782-E6FA688CE487}"/>
              </a:ext>
            </a:extLst>
          </p:cNvPr>
          <p:cNvSpPr txBox="1">
            <a:spLocks/>
          </p:cNvSpPr>
          <p:nvPr/>
        </p:nvSpPr>
        <p:spPr>
          <a:xfrm>
            <a:off x="4676653" y="41461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C1D64C-E1D4-5EE5-FF60-5546E0AA4E5C}"/>
              </a:ext>
            </a:extLst>
          </p:cNvPr>
          <p:cNvSpPr txBox="1">
            <a:spLocks/>
          </p:cNvSpPr>
          <p:nvPr/>
        </p:nvSpPr>
        <p:spPr>
          <a:xfrm>
            <a:off x="4974043" y="41285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10D5DE-D6AD-F749-EA73-1D5AB1A9E136}"/>
              </a:ext>
            </a:extLst>
          </p:cNvPr>
          <p:cNvSpPr txBox="1">
            <a:spLocks/>
          </p:cNvSpPr>
          <p:nvPr/>
        </p:nvSpPr>
        <p:spPr>
          <a:xfrm>
            <a:off x="6065521" y="352115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466C06-F027-6628-3F29-DD31CCAE93CE}"/>
              </a:ext>
            </a:extLst>
          </p:cNvPr>
          <p:cNvSpPr txBox="1">
            <a:spLocks/>
          </p:cNvSpPr>
          <p:nvPr/>
        </p:nvSpPr>
        <p:spPr>
          <a:xfrm>
            <a:off x="4974341" y="467675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949CB5-0229-15CF-7E24-C2E7D9B36F18}"/>
              </a:ext>
            </a:extLst>
          </p:cNvPr>
          <p:cNvSpPr txBox="1">
            <a:spLocks/>
          </p:cNvSpPr>
          <p:nvPr/>
        </p:nvSpPr>
        <p:spPr>
          <a:xfrm>
            <a:off x="4960553" y="535120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F197E6-FC73-2B67-9EFE-BCEAF68ACA04}"/>
              </a:ext>
            </a:extLst>
          </p:cNvPr>
          <p:cNvSpPr txBox="1">
            <a:spLocks/>
          </p:cNvSpPr>
          <p:nvPr/>
        </p:nvSpPr>
        <p:spPr>
          <a:xfrm>
            <a:off x="4023519" y="287556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6318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25907B-8105-253D-990C-59F57F20D502}"/>
              </a:ext>
            </a:extLst>
          </p:cNvPr>
          <p:cNvGrpSpPr/>
          <p:nvPr/>
        </p:nvGrpSpPr>
        <p:grpSpPr>
          <a:xfrm>
            <a:off x="5780411" y="2856101"/>
            <a:ext cx="1295400" cy="1963967"/>
            <a:chOff x="3333382" y="2531790"/>
            <a:chExt cx="1295400" cy="196396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49F042-F7CA-7EB1-D990-98E19A5710B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BF2B6CB-AFB3-7C9D-CB9F-EB9F3C0C13BB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0BE8943-1FA7-5C11-7801-C963AD959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6522809-8901-8665-CA76-2589A7D5B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17A20F-8A5D-E293-B9C4-F9E6285F20F2}"/>
              </a:ext>
            </a:extLst>
          </p:cNvPr>
          <p:cNvCxnSpPr>
            <a:cxnSpLocks/>
          </p:cNvCxnSpPr>
          <p:nvPr/>
        </p:nvCxnSpPr>
        <p:spPr>
          <a:xfrm>
            <a:off x="4441955" y="411468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589FD3E-0299-F772-C901-05DEC0254BAD}"/>
              </a:ext>
            </a:extLst>
          </p:cNvPr>
          <p:cNvSpPr txBox="1">
            <a:spLocks/>
          </p:cNvSpPr>
          <p:nvPr/>
        </p:nvSpPr>
        <p:spPr>
          <a:xfrm>
            <a:off x="5251347" y="534682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F3A99B-14BB-25DF-08C8-34CBFCBA7CBB}"/>
              </a:ext>
            </a:extLst>
          </p:cNvPr>
          <p:cNvSpPr txBox="1">
            <a:spLocks/>
          </p:cNvSpPr>
          <p:nvPr/>
        </p:nvSpPr>
        <p:spPr>
          <a:xfrm>
            <a:off x="6386005" y="35108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A4652A-BF46-B661-E2C7-16DE88685BE8}"/>
              </a:ext>
            </a:extLst>
          </p:cNvPr>
          <p:cNvSpPr txBox="1">
            <a:spLocks/>
          </p:cNvSpPr>
          <p:nvPr/>
        </p:nvSpPr>
        <p:spPr>
          <a:xfrm>
            <a:off x="4954260" y="5843979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EC877E-D5DE-9365-0740-7EE4E64ABE7E}"/>
              </a:ext>
            </a:extLst>
          </p:cNvPr>
          <p:cNvCxnSpPr>
            <a:cxnSpLocks/>
          </p:cNvCxnSpPr>
          <p:nvPr/>
        </p:nvCxnSpPr>
        <p:spPr>
          <a:xfrm>
            <a:off x="5022931" y="655186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E810027-E516-68FA-D236-68AE8A61C917}"/>
              </a:ext>
            </a:extLst>
          </p:cNvPr>
          <p:cNvSpPr txBox="1">
            <a:spLocks/>
          </p:cNvSpPr>
          <p:nvPr/>
        </p:nvSpPr>
        <p:spPr>
          <a:xfrm>
            <a:off x="5245600" y="654747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8F1391-04F8-6D09-7D65-F08FF6EEF892}"/>
              </a:ext>
            </a:extLst>
          </p:cNvPr>
          <p:cNvSpPr txBox="1">
            <a:spLocks/>
          </p:cNvSpPr>
          <p:nvPr/>
        </p:nvSpPr>
        <p:spPr>
          <a:xfrm>
            <a:off x="8355265" y="3453567"/>
            <a:ext cx="85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6DB6D4-BD8B-D7C8-0E3B-602DEEB9D3CE}"/>
              </a:ext>
            </a:extLst>
          </p:cNvPr>
          <p:cNvSpPr txBox="1">
            <a:spLocks/>
          </p:cNvSpPr>
          <p:nvPr/>
        </p:nvSpPr>
        <p:spPr>
          <a:xfrm>
            <a:off x="10179583" y="35516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12C0F4B-E37B-AD4E-D9FE-6B876419222C}"/>
              </a:ext>
            </a:extLst>
          </p:cNvPr>
          <p:cNvCxnSpPr>
            <a:cxnSpLocks/>
          </p:cNvCxnSpPr>
          <p:nvPr/>
        </p:nvCxnSpPr>
        <p:spPr>
          <a:xfrm>
            <a:off x="8999069" y="532735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0C8426C-06F1-1E61-C16D-B90632DD2EB6}"/>
              </a:ext>
            </a:extLst>
          </p:cNvPr>
          <p:cNvSpPr txBox="1">
            <a:spLocks/>
          </p:cNvSpPr>
          <p:nvPr/>
        </p:nvSpPr>
        <p:spPr>
          <a:xfrm>
            <a:off x="8691477" y="41537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0537E3-AAAF-B3C4-D4D1-709936AEA8CB}"/>
              </a:ext>
            </a:extLst>
          </p:cNvPr>
          <p:cNvSpPr txBox="1">
            <a:spLocks/>
          </p:cNvSpPr>
          <p:nvPr/>
        </p:nvSpPr>
        <p:spPr>
          <a:xfrm>
            <a:off x="8988867" y="41361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39DCA5-0602-D9D0-E16F-E228DFF0FD74}"/>
              </a:ext>
            </a:extLst>
          </p:cNvPr>
          <p:cNvSpPr txBox="1">
            <a:spLocks/>
          </p:cNvSpPr>
          <p:nvPr/>
        </p:nvSpPr>
        <p:spPr>
          <a:xfrm>
            <a:off x="10461531" y="35516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AFDC66-ECC5-9A68-E2FD-A9E22F33FF3E}"/>
              </a:ext>
            </a:extLst>
          </p:cNvPr>
          <p:cNvSpPr txBox="1">
            <a:spLocks/>
          </p:cNvSpPr>
          <p:nvPr/>
        </p:nvSpPr>
        <p:spPr>
          <a:xfrm>
            <a:off x="8989165" y="46843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CA0AC7-3196-ADA2-0341-65D775C4416E}"/>
              </a:ext>
            </a:extLst>
          </p:cNvPr>
          <p:cNvSpPr txBox="1">
            <a:spLocks/>
          </p:cNvSpPr>
          <p:nvPr/>
        </p:nvSpPr>
        <p:spPr>
          <a:xfrm>
            <a:off x="8975377" y="53588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B1F6C7-5DF7-0B8D-AE6A-F93505B138FC}"/>
              </a:ext>
            </a:extLst>
          </p:cNvPr>
          <p:cNvSpPr txBox="1">
            <a:spLocks/>
          </p:cNvSpPr>
          <p:nvPr/>
        </p:nvSpPr>
        <p:spPr>
          <a:xfrm>
            <a:off x="8287386" y="2942417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45307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37EF5F-BF9A-9A60-58E2-869F576D8DC2}"/>
              </a:ext>
            </a:extLst>
          </p:cNvPr>
          <p:cNvGrpSpPr/>
          <p:nvPr/>
        </p:nvGrpSpPr>
        <p:grpSpPr>
          <a:xfrm>
            <a:off x="10044278" y="2922957"/>
            <a:ext cx="1295400" cy="1963967"/>
            <a:chOff x="3333382" y="2531790"/>
            <a:chExt cx="1295400" cy="196396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56DB97B-99EB-8EDB-DC67-735D827D7A7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7E9452A-F74B-BE4C-41E5-46125F9FD4F0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7E58FA7-32AF-D28C-D35B-EBDA8D076A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B0E1729-B5DE-87A8-751E-FF2827106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37AD645-AB18-EE93-F2A9-7AFCCF256D5A}"/>
              </a:ext>
            </a:extLst>
          </p:cNvPr>
          <p:cNvCxnSpPr>
            <a:cxnSpLocks/>
          </p:cNvCxnSpPr>
          <p:nvPr/>
        </p:nvCxnSpPr>
        <p:spPr>
          <a:xfrm>
            <a:off x="8456779" y="412230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FA1E734-CF85-576B-2500-374BDFC58560}"/>
              </a:ext>
            </a:extLst>
          </p:cNvPr>
          <p:cNvSpPr txBox="1">
            <a:spLocks/>
          </p:cNvSpPr>
          <p:nvPr/>
        </p:nvSpPr>
        <p:spPr>
          <a:xfrm>
            <a:off x="9266171" y="53544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EA5A8E-9373-142D-0863-367ED0BFBB1A}"/>
              </a:ext>
            </a:extLst>
          </p:cNvPr>
          <p:cNvSpPr txBox="1">
            <a:spLocks/>
          </p:cNvSpPr>
          <p:nvPr/>
        </p:nvSpPr>
        <p:spPr>
          <a:xfrm>
            <a:off x="10782015" y="35413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363B4E-0487-A6EE-9E0B-AFFD1D72136D}"/>
              </a:ext>
            </a:extLst>
          </p:cNvPr>
          <p:cNvSpPr txBox="1">
            <a:spLocks/>
          </p:cNvSpPr>
          <p:nvPr/>
        </p:nvSpPr>
        <p:spPr>
          <a:xfrm>
            <a:off x="8969084" y="5851599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33FE918-DAD4-7110-DCFE-79A3F8643173}"/>
              </a:ext>
            </a:extLst>
          </p:cNvPr>
          <p:cNvCxnSpPr>
            <a:cxnSpLocks/>
          </p:cNvCxnSpPr>
          <p:nvPr/>
        </p:nvCxnSpPr>
        <p:spPr>
          <a:xfrm>
            <a:off x="9037755" y="655948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F4F1684-CEC8-2204-71A1-D3068FDCCB42}"/>
              </a:ext>
            </a:extLst>
          </p:cNvPr>
          <p:cNvSpPr txBox="1">
            <a:spLocks/>
          </p:cNvSpPr>
          <p:nvPr/>
        </p:nvSpPr>
        <p:spPr>
          <a:xfrm>
            <a:off x="9260424" y="655509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16010F-B3F5-9D8E-D86E-CD3C917DA45F}"/>
              </a:ext>
            </a:extLst>
          </p:cNvPr>
          <p:cNvSpPr txBox="1">
            <a:spLocks/>
          </p:cNvSpPr>
          <p:nvPr/>
        </p:nvSpPr>
        <p:spPr>
          <a:xfrm>
            <a:off x="9549999" y="65638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E47C45-0D2D-200A-98EE-1E73E5D824CA}"/>
              </a:ext>
            </a:extLst>
          </p:cNvPr>
          <p:cNvSpPr txBox="1">
            <a:spLocks/>
          </p:cNvSpPr>
          <p:nvPr/>
        </p:nvSpPr>
        <p:spPr>
          <a:xfrm>
            <a:off x="11109675" y="354330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766F419-FFE5-3B1C-CE0D-4F018867F6EC}"/>
              </a:ext>
            </a:extLst>
          </p:cNvPr>
          <p:cNvSpPr txBox="1">
            <a:spLocks/>
          </p:cNvSpPr>
          <p:nvPr/>
        </p:nvSpPr>
        <p:spPr>
          <a:xfrm>
            <a:off x="9248420" y="7004398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23A729-75B0-0E16-083B-ADF901DA0B17}"/>
              </a:ext>
            </a:extLst>
          </p:cNvPr>
          <p:cNvCxnSpPr>
            <a:cxnSpLocks/>
          </p:cNvCxnSpPr>
          <p:nvPr/>
        </p:nvCxnSpPr>
        <p:spPr>
          <a:xfrm>
            <a:off x="9286798" y="765760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952C23B-D986-7770-A48A-8EB90EB523E6}"/>
              </a:ext>
            </a:extLst>
          </p:cNvPr>
          <p:cNvSpPr txBox="1">
            <a:spLocks/>
          </p:cNvSpPr>
          <p:nvPr/>
        </p:nvSpPr>
        <p:spPr>
          <a:xfrm>
            <a:off x="9549999" y="764518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CB592C-D5A2-AD5E-9AD2-232F04170DD0}"/>
              </a:ext>
            </a:extLst>
          </p:cNvPr>
          <p:cNvSpPr txBox="1">
            <a:spLocks/>
          </p:cNvSpPr>
          <p:nvPr/>
        </p:nvSpPr>
        <p:spPr>
          <a:xfrm>
            <a:off x="12647699" y="3381587"/>
            <a:ext cx="85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B9A34F-FFE9-B775-8FC3-B625D251583E}"/>
              </a:ext>
            </a:extLst>
          </p:cNvPr>
          <p:cNvSpPr txBox="1">
            <a:spLocks/>
          </p:cNvSpPr>
          <p:nvPr/>
        </p:nvSpPr>
        <p:spPr>
          <a:xfrm>
            <a:off x="14472017" y="347965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136BBF9-3A0B-A4A4-6B9C-DF01914DBA4A}"/>
              </a:ext>
            </a:extLst>
          </p:cNvPr>
          <p:cNvCxnSpPr>
            <a:cxnSpLocks/>
          </p:cNvCxnSpPr>
          <p:nvPr/>
        </p:nvCxnSpPr>
        <p:spPr>
          <a:xfrm>
            <a:off x="13291503" y="525537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7D83B32-2AA9-0CFD-C6D5-F43347EB0C60}"/>
              </a:ext>
            </a:extLst>
          </p:cNvPr>
          <p:cNvSpPr txBox="1">
            <a:spLocks/>
          </p:cNvSpPr>
          <p:nvPr/>
        </p:nvSpPr>
        <p:spPr>
          <a:xfrm>
            <a:off x="12983911" y="408180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91A9C2-AB21-A42E-67AC-994759379308}"/>
              </a:ext>
            </a:extLst>
          </p:cNvPr>
          <p:cNvSpPr txBox="1">
            <a:spLocks/>
          </p:cNvSpPr>
          <p:nvPr/>
        </p:nvSpPr>
        <p:spPr>
          <a:xfrm>
            <a:off x="13281301" y="40641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D1AE18F-7159-DDD5-EBED-C5393C982631}"/>
              </a:ext>
            </a:extLst>
          </p:cNvPr>
          <p:cNvSpPr txBox="1">
            <a:spLocks/>
          </p:cNvSpPr>
          <p:nvPr/>
        </p:nvSpPr>
        <p:spPr>
          <a:xfrm>
            <a:off x="14753965" y="347965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476591-1050-DAF7-4208-A0FA109E733E}"/>
              </a:ext>
            </a:extLst>
          </p:cNvPr>
          <p:cNvSpPr txBox="1">
            <a:spLocks/>
          </p:cNvSpPr>
          <p:nvPr/>
        </p:nvSpPr>
        <p:spPr>
          <a:xfrm>
            <a:off x="13281599" y="461239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3A9DC1F-375B-EBAA-733D-A291653B69AA}"/>
              </a:ext>
            </a:extLst>
          </p:cNvPr>
          <p:cNvSpPr txBox="1">
            <a:spLocks/>
          </p:cNvSpPr>
          <p:nvPr/>
        </p:nvSpPr>
        <p:spPr>
          <a:xfrm>
            <a:off x="13267811" y="52868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A96A7E4-A697-BA8D-BDA0-89A3FABE571F}"/>
              </a:ext>
            </a:extLst>
          </p:cNvPr>
          <p:cNvSpPr txBox="1">
            <a:spLocks/>
          </p:cNvSpPr>
          <p:nvPr/>
        </p:nvSpPr>
        <p:spPr>
          <a:xfrm>
            <a:off x="12579820" y="2870437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12187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78D8D4-A26F-1E95-FE69-9FA13EF3B405}"/>
              </a:ext>
            </a:extLst>
          </p:cNvPr>
          <p:cNvGrpSpPr/>
          <p:nvPr/>
        </p:nvGrpSpPr>
        <p:grpSpPr>
          <a:xfrm>
            <a:off x="14336712" y="2850977"/>
            <a:ext cx="1295400" cy="1963967"/>
            <a:chOff x="3333382" y="2531790"/>
            <a:chExt cx="1295400" cy="196396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8BD18E9-2CEE-7CAF-3B67-967896D951F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8D24D11-835F-E1CF-F16F-7EC07EB89DD2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DA98C4A-E9D8-98EC-8D32-21EFD19CA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471F8AA-4021-C7BF-3D9F-B63A92CB9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3468FA5-FEEA-4566-450B-F3F4B9A15080}"/>
              </a:ext>
            </a:extLst>
          </p:cNvPr>
          <p:cNvCxnSpPr>
            <a:cxnSpLocks/>
          </p:cNvCxnSpPr>
          <p:nvPr/>
        </p:nvCxnSpPr>
        <p:spPr>
          <a:xfrm>
            <a:off x="12749213" y="405032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C79AD46-26D4-9531-B6FC-A71E9EEB2612}"/>
              </a:ext>
            </a:extLst>
          </p:cNvPr>
          <p:cNvSpPr txBox="1">
            <a:spLocks/>
          </p:cNvSpPr>
          <p:nvPr/>
        </p:nvSpPr>
        <p:spPr>
          <a:xfrm>
            <a:off x="13558605" y="52824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F30E9C2-65BE-C8EB-7D30-6DE2FE8010B9}"/>
              </a:ext>
            </a:extLst>
          </p:cNvPr>
          <p:cNvSpPr txBox="1">
            <a:spLocks/>
          </p:cNvSpPr>
          <p:nvPr/>
        </p:nvSpPr>
        <p:spPr>
          <a:xfrm>
            <a:off x="15074449" y="34693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43E24DD-A86F-E063-52DD-1492D2BBFF6E}"/>
              </a:ext>
            </a:extLst>
          </p:cNvPr>
          <p:cNvSpPr txBox="1">
            <a:spLocks/>
          </p:cNvSpPr>
          <p:nvPr/>
        </p:nvSpPr>
        <p:spPr>
          <a:xfrm>
            <a:off x="13261518" y="5779619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CEECE1F-2DE8-B186-76C5-C9D3157B49F9}"/>
              </a:ext>
            </a:extLst>
          </p:cNvPr>
          <p:cNvCxnSpPr>
            <a:cxnSpLocks/>
          </p:cNvCxnSpPr>
          <p:nvPr/>
        </p:nvCxnSpPr>
        <p:spPr>
          <a:xfrm>
            <a:off x="13330189" y="64875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3CACE0F5-283C-C655-DC4C-63862D38F755}"/>
              </a:ext>
            </a:extLst>
          </p:cNvPr>
          <p:cNvSpPr txBox="1">
            <a:spLocks/>
          </p:cNvSpPr>
          <p:nvPr/>
        </p:nvSpPr>
        <p:spPr>
          <a:xfrm>
            <a:off x="13552858" y="648311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A336FAE-B9AE-C963-4729-692B7753BCD7}"/>
              </a:ext>
            </a:extLst>
          </p:cNvPr>
          <p:cNvSpPr txBox="1">
            <a:spLocks/>
          </p:cNvSpPr>
          <p:nvPr/>
        </p:nvSpPr>
        <p:spPr>
          <a:xfrm>
            <a:off x="13842433" y="649189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5A240D8-90E3-BF60-4E7A-540E0202EF41}"/>
              </a:ext>
            </a:extLst>
          </p:cNvPr>
          <p:cNvSpPr txBox="1">
            <a:spLocks/>
          </p:cNvSpPr>
          <p:nvPr/>
        </p:nvSpPr>
        <p:spPr>
          <a:xfrm>
            <a:off x="15402109" y="347132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4F61CBF-5A2B-D0A9-34A5-891C0E1608DF}"/>
              </a:ext>
            </a:extLst>
          </p:cNvPr>
          <p:cNvSpPr txBox="1">
            <a:spLocks/>
          </p:cNvSpPr>
          <p:nvPr/>
        </p:nvSpPr>
        <p:spPr>
          <a:xfrm>
            <a:off x="13540854" y="6932418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1F81C54-08B7-2E70-5B83-D946188125B6}"/>
              </a:ext>
            </a:extLst>
          </p:cNvPr>
          <p:cNvCxnSpPr>
            <a:cxnSpLocks/>
          </p:cNvCxnSpPr>
          <p:nvPr/>
        </p:nvCxnSpPr>
        <p:spPr>
          <a:xfrm>
            <a:off x="13579232" y="758562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143048A8-5D6A-773D-8A44-5F5CC31C918D}"/>
              </a:ext>
            </a:extLst>
          </p:cNvPr>
          <p:cNvSpPr txBox="1">
            <a:spLocks/>
          </p:cNvSpPr>
          <p:nvPr/>
        </p:nvSpPr>
        <p:spPr>
          <a:xfrm>
            <a:off x="13842433" y="757320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988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5" grpId="0"/>
      <p:bldP spid="36" grpId="0"/>
      <p:bldP spid="37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73" grpId="0"/>
      <p:bldP spid="80" grpId="0"/>
      <p:bldP spid="81" grpId="0"/>
      <p:bldP spid="82" grpId="0"/>
      <p:bldP spid="84" grpId="0"/>
      <p:bldP spid="85" grpId="0"/>
      <p:bldP spid="86" grpId="0"/>
      <p:bldP spid="87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" y="-26162"/>
            <a:ext cx="15913172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D4973-E099-6465-A013-A191E03148E0}"/>
              </a:ext>
            </a:extLst>
          </p:cNvPr>
          <p:cNvSpPr txBox="1"/>
          <p:nvPr/>
        </p:nvSpPr>
        <p:spPr>
          <a:xfrm>
            <a:off x="949000" y="246776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C3187-0C95-DF0C-F5DE-3D9F1578A4EE}"/>
              </a:ext>
            </a:extLst>
          </p:cNvPr>
          <p:cNvSpPr txBox="1"/>
          <p:nvPr/>
        </p:nvSpPr>
        <p:spPr>
          <a:xfrm>
            <a:off x="286699" y="3037942"/>
            <a:ext cx="7218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192 m.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012BAB-A26B-9000-C249-8258519E63CA}"/>
              </a:ext>
            </a:extLst>
          </p:cNvPr>
          <p:cNvCxnSpPr/>
          <p:nvPr/>
        </p:nvCxnSpPr>
        <p:spPr>
          <a:xfrm>
            <a:off x="7358634" y="45720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18B303-C0B2-CDFF-C5EE-D248C8160AB0}"/>
              </a:ext>
            </a:extLst>
          </p:cNvPr>
          <p:cNvSpPr txBox="1"/>
          <p:nvPr/>
        </p:nvSpPr>
        <p:spPr>
          <a:xfrm>
            <a:off x="10946370" y="4343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8B20F-A03E-95C3-9111-8360EB3459B0}"/>
              </a:ext>
            </a:extLst>
          </p:cNvPr>
          <p:cNvSpPr txBox="1"/>
          <p:nvPr/>
        </p:nvSpPr>
        <p:spPr>
          <a:xfrm>
            <a:off x="7566962" y="5171080"/>
            <a:ext cx="861028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chia: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192 : 5 = 38 (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38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38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6DFDF-7CA7-8A4F-EA3C-9688DA2A4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76"/>
          <a:stretch/>
        </p:blipFill>
        <p:spPr>
          <a:xfrm>
            <a:off x="11877343" y="1451500"/>
            <a:ext cx="4299904" cy="25557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CAD629B-FC49-4270-7597-76F4019A2BE8}"/>
              </a:ext>
            </a:extLst>
          </p:cNvPr>
          <p:cNvGrpSpPr/>
          <p:nvPr/>
        </p:nvGrpSpPr>
        <p:grpSpPr>
          <a:xfrm>
            <a:off x="1830011" y="297936"/>
            <a:ext cx="10561238" cy="2431435"/>
            <a:chOff x="701281" y="1604968"/>
            <a:chExt cx="10278769" cy="2431435"/>
          </a:xfrm>
        </p:grpSpPr>
        <p:sp>
          <p:nvSpPr>
            <p:cNvPr id="11" name="TextBox 10"/>
            <p:cNvSpPr txBox="1"/>
            <p:nvPr/>
          </p:nvSpPr>
          <p:spPr>
            <a:xfrm>
              <a:off x="1470203" y="1604968"/>
              <a:ext cx="9509847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thép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192 m,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m.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1F6C45-5608-5BC9-0AA6-403F9A829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3260" b="69515"/>
            <a:stretch/>
          </p:blipFill>
          <p:spPr>
            <a:xfrm>
              <a:off x="701281" y="1604968"/>
              <a:ext cx="768922" cy="77911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D6C3187-0C95-DF0C-F5DE-3D9F1578A4EE}"/>
              </a:ext>
            </a:extLst>
          </p:cNvPr>
          <p:cNvSpPr txBox="1"/>
          <p:nvPr/>
        </p:nvSpPr>
        <p:spPr>
          <a:xfrm>
            <a:off x="383828" y="5751093"/>
            <a:ext cx="63066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   1 </a:t>
            </a:r>
            <a:r>
              <a:rPr lang="en-US" sz="3600" b="1" dirty="0" err="1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600" b="1" dirty="0" smtClean="0">
              <a:solidFill>
                <a:srgbClr val="314A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m</a:t>
            </a:r>
            <a:r>
              <a:rPr lang="en-US" sz="3600" b="1" dirty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b="1" dirty="0" err="1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dirty="0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b="1" dirty="0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b="1" dirty="0" smtClean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314A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D4973-E099-6465-A013-A191E03148E0}"/>
              </a:ext>
            </a:extLst>
          </p:cNvPr>
          <p:cNvSpPr txBox="1"/>
          <p:nvPr/>
        </p:nvSpPr>
        <p:spPr>
          <a:xfrm>
            <a:off x="1207600" y="5081647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314A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u="sng" dirty="0">
              <a:solidFill>
                <a:srgbClr val="314A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" y="0"/>
            <a:ext cx="16210032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2ADB60A-5BCE-A4E1-6176-16F2DDD14E39}"/>
              </a:ext>
            </a:extLst>
          </p:cNvPr>
          <p:cNvSpPr/>
          <p:nvPr/>
        </p:nvSpPr>
        <p:spPr>
          <a:xfrm>
            <a:off x="1906784" y="386231"/>
            <a:ext cx="591062" cy="5851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0DE0F-678B-DA5C-9600-91D4CD0DAD0E}"/>
              </a:ext>
            </a:extLst>
          </p:cNvPr>
          <p:cNvSpPr txBox="1"/>
          <p:nvPr/>
        </p:nvSpPr>
        <p:spPr>
          <a:xfrm>
            <a:off x="2575719" y="333971"/>
            <a:ext cx="116342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chia, quay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C1502-53E3-28B2-281A-E8DF1B992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61" b="1014"/>
          <a:stretch/>
        </p:blipFill>
        <p:spPr>
          <a:xfrm>
            <a:off x="2118519" y="2514600"/>
            <a:ext cx="1151146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1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" y="0"/>
            <a:ext cx="15402458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4252119" y="3124200"/>
            <a:ext cx="73914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20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318</Words>
  <Application>Microsoft Office PowerPoint</Application>
  <PresentationFormat>Custom</PresentationFormat>
  <Paragraphs>86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3A1_THGB</cp:lastModifiedBy>
  <cp:revision>226</cp:revision>
  <dcterms:created xsi:type="dcterms:W3CDTF">2022-07-10T01:37:20Z</dcterms:created>
  <dcterms:modified xsi:type="dcterms:W3CDTF">2023-03-27T06:59:49Z</dcterms:modified>
</cp:coreProperties>
</file>