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82" r:id="rId3"/>
    <p:sldId id="266" r:id="rId4"/>
    <p:sldId id="273" r:id="rId5"/>
    <p:sldId id="269" r:id="rId6"/>
    <p:sldId id="276" r:id="rId7"/>
    <p:sldId id="274" r:id="rId8"/>
    <p:sldId id="277" r:id="rId9"/>
    <p:sldId id="275" r:id="rId10"/>
    <p:sldId id="278" r:id="rId11"/>
    <p:sldId id="284" r:id="rId12"/>
    <p:sldId id="28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" y="0"/>
            <a:ext cx="16027373" cy="102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631" y="959054"/>
            <a:ext cx="11263301" cy="7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241" tIns="80620" rIns="161241" bIns="80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928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267300" y="2142839"/>
            <a:ext cx="13099294" cy="1071977"/>
          </a:xfrm>
          <a:prstGeom prst="rect">
            <a:avLst/>
          </a:prstGeom>
          <a:noFill/>
        </p:spPr>
        <p:txBody>
          <a:bodyPr wrap="square" lIns="136986" tIns="68493" rIns="136986" bIns="68493">
            <a:spAutoFit/>
          </a:bodyPr>
          <a:lstStyle/>
          <a:p>
            <a:pPr algn="ctr"/>
            <a:r>
              <a:rPr lang="en-US" sz="6067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10" y="7430563"/>
            <a:ext cx="7101399" cy="138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241" tIns="80620" rIns="161241" bIns="80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2019"/>
              </a:spcBef>
              <a:defRPr/>
            </a:pP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146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2019"/>
              </a:spcBef>
              <a:defRPr/>
            </a:pP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309" y="3219072"/>
            <a:ext cx="5270677" cy="8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2" rIns="161445" bIns="807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022"/>
              </a:spcBef>
              <a:defRPr/>
            </a:pP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9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9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449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" y="-816"/>
            <a:ext cx="1958473" cy="1950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4274695"/>
            <a:ext cx="7279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BÀI: LUYỆN TẬP (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814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620" y="9677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5801" y="2097930"/>
            <a:ext cx="7101839" cy="7575368"/>
            <a:chOff x="457200" y="1398620"/>
            <a:chExt cx="4734559" cy="50502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7200" y="1398620"/>
              <a:ext cx="4734559" cy="50502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68399" y="1992691"/>
              <a:ext cx="4023360" cy="2009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Buổi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hôm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nay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biết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thêm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điều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gì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mới</a:t>
              </a:r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0" y="2890133"/>
            <a:ext cx="8153400" cy="6586327"/>
            <a:chOff x="6403686" y="1432249"/>
            <a:chExt cx="5049527" cy="53921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403686" y="1432249"/>
              <a:ext cx="5049527" cy="53921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63320" y="1956612"/>
              <a:ext cx="3401816" cy="2467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Trong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chia,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dư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so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chia?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0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80" y="9867900"/>
            <a:ext cx="3550920" cy="4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4991099"/>
            <a:ext cx="16230600" cy="25146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5143499"/>
            <a:ext cx="16078200" cy="25908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5440" y="5451572"/>
            <a:ext cx="40767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itchFamily="34" charset="0"/>
                <a:cs typeface="Arial" pitchFamily="34" charset="0"/>
              </a:rPr>
              <a:t>1. Thực hiện phép tính chia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5440" y="7786156"/>
            <a:ext cx="4953000" cy="1809607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91300" y="7601795"/>
            <a:ext cx="2743200" cy="220168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1669412" y="7739943"/>
            <a:ext cx="5437487" cy="18096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144000" y="7590118"/>
            <a:ext cx="2743200" cy="22016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05650" y="5526437"/>
            <a:ext cx="407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itchFamily="34" charset="0"/>
                <a:cs typeface="Arial" pitchFamily="34" charset="0"/>
              </a:rPr>
              <a:t>2. Hoàn thành bài tập SBT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45439" y="5423029"/>
            <a:ext cx="407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itchFamily="34" charset="0"/>
                <a:cs typeface="Arial" pitchFamily="34" charset="0"/>
              </a:rPr>
              <a:t>3. Xem trước bài học mới.</a:t>
            </a:r>
          </a:p>
        </p:txBody>
      </p:sp>
    </p:spTree>
    <p:extLst>
      <p:ext uri="{BB962C8B-B14F-4D97-AF65-F5344CB8AC3E}">
        <p14:creationId xmlns:p14="http://schemas.microsoft.com/office/powerpoint/2010/main" val="29976208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44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2999" y="3878580"/>
            <a:ext cx="914400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 ƠN SỰ LẮNG NGHE CỦA CÁC EM HỌC SINH,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9520052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" y="7620"/>
            <a:ext cx="18274457" cy="10279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971550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20736"/>
              </p:ext>
            </p:extLst>
          </p:nvPr>
        </p:nvGraphicFramePr>
        <p:xfrm>
          <a:off x="4953000" y="3009900"/>
          <a:ext cx="12039600" cy="6096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Số bị chia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Số chia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Thương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Số dư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7 594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8 498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56 472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60 859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67200" y="10595"/>
            <a:ext cx="5105400" cy="2444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2835" y="1232322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4. SỐ?</a:t>
            </a:r>
          </a:p>
        </p:txBody>
      </p:sp>
    </p:spTree>
    <p:extLst>
      <p:ext uri="{BB962C8B-B14F-4D97-AF65-F5344CB8AC3E}">
        <p14:creationId xmlns:p14="http://schemas.microsoft.com/office/powerpoint/2010/main" val="21011499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961263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78711"/>
              </p:ext>
            </p:extLst>
          </p:nvPr>
        </p:nvGraphicFramePr>
        <p:xfrm>
          <a:off x="1943100" y="3390900"/>
          <a:ext cx="14401799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1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3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Số bị chia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Số chia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Thương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Số dư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7 594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2531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8 498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1214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56 472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14118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effectLst/>
                          <a:latin typeface="Arial" pitchFamily="34" charset="0"/>
                          <a:cs typeface="Arial" pitchFamily="34" charset="0"/>
                        </a:rPr>
                        <a:t>60 859</a:t>
                      </a:r>
                      <a:endParaRPr lang="en-US" sz="3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12171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36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486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80" y="9867900"/>
            <a:ext cx="3550920" cy="4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13781" y="4991100"/>
            <a:ext cx="16612836" cy="1143000"/>
            <a:chOff x="762000" y="4991100"/>
            <a:chExt cx="16612836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4991100"/>
              <a:ext cx="16612836" cy="1143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563" y="5013959"/>
              <a:ext cx="16309273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5: Thực hiện các phép chia sau rồi dùng phép nhân để thử lại: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2587" y="6761247"/>
            <a:ext cx="9954195" cy="2286000"/>
            <a:chOff x="921401" y="6515100"/>
            <a:chExt cx="9954195" cy="2286000"/>
          </a:xfrm>
        </p:grpSpPr>
        <p:pic>
          <p:nvPicPr>
            <p:cNvPr id="9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1401" y="6515100"/>
              <a:ext cx="4779596" cy="2286000"/>
            </a:xfrm>
            <a:prstGeom prst="rect">
              <a:avLst/>
            </a:prstGeom>
          </p:spPr>
        </p:pic>
        <p:pic>
          <p:nvPicPr>
            <p:cNvPr id="10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96000" y="6515100"/>
              <a:ext cx="4779596" cy="2286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01201" y="7207303"/>
              <a:ext cx="249619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57 647 : 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66366" y="7198466"/>
              <a:ext cx="2638864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79 184 : 7</a:t>
              </a:r>
            </a:p>
          </p:txBody>
        </p:sp>
      </p:grpSp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77600" y="6290451"/>
            <a:ext cx="6249017" cy="2756796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31240" y="6998556"/>
            <a:ext cx="3054299" cy="17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2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9690558"/>
            <a:ext cx="4343400" cy="55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63100" y="944205"/>
            <a:ext cx="7962965" cy="1822258"/>
            <a:chOff x="1035701" y="6659205"/>
            <a:chExt cx="7962965" cy="1822258"/>
          </a:xfrm>
        </p:grpSpPr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35701" y="6659205"/>
              <a:ext cx="3810000" cy="1822258"/>
            </a:xfrm>
            <a:prstGeom prst="rect">
              <a:avLst/>
            </a:prstGeom>
          </p:spPr>
        </p:pic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112401" y="6693977"/>
              <a:ext cx="3886265" cy="175271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92603" y="7030100"/>
              <a:ext cx="249619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57 647 : 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36101" y="7129616"/>
              <a:ext cx="2638864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79 184 : 7</a:t>
              </a: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10128905" y="2937558"/>
            <a:ext cx="3429761" cy="6690630"/>
            <a:chOff x="10128905" y="2937558"/>
            <a:chExt cx="3429761" cy="6690630"/>
          </a:xfrm>
        </p:grpSpPr>
        <p:sp>
          <p:nvSpPr>
            <p:cNvPr id="2" name="TextBox 1"/>
            <p:cNvSpPr txBox="1"/>
            <p:nvPr/>
          </p:nvSpPr>
          <p:spPr>
            <a:xfrm>
              <a:off x="10128905" y="2967575"/>
              <a:ext cx="2467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57647    3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932647" y="2937558"/>
              <a:ext cx="0" cy="13941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932647" y="3674171"/>
              <a:ext cx="101553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174904" y="36296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90144" y="427602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96185" y="487663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77590" y="546810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77590" y="59864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4949" y="661335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4949" y="708891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93812" y="768571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45948" y="829742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60666" y="898185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0131111" y="4283460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283511" y="5468109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531965" y="6610389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783612" y="7714460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013762" y="8943756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091598" y="3782096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19215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096304" y="2921525"/>
            <a:ext cx="3352917" cy="6690630"/>
            <a:chOff x="10128905" y="2937558"/>
            <a:chExt cx="3352917" cy="6690630"/>
          </a:xfrm>
        </p:grpSpPr>
        <p:sp>
          <p:nvSpPr>
            <p:cNvPr id="41" name="TextBox 40"/>
            <p:cNvSpPr txBox="1"/>
            <p:nvPr/>
          </p:nvSpPr>
          <p:spPr>
            <a:xfrm>
              <a:off x="10128905" y="2967575"/>
              <a:ext cx="2467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79184    7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1932647" y="2937558"/>
              <a:ext cx="0" cy="13941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932647" y="3674171"/>
              <a:ext cx="101553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174904" y="36296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190144" y="427602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196185" y="487663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77590" y="546810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477590" y="59864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664949" y="661335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664949" y="708891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893812" y="768571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45948" y="829742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260666" y="898185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0131111" y="4283460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283511" y="5468109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31965" y="6610389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783612" y="7714460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1013762" y="8943756"/>
              <a:ext cx="6525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2040209" y="3782096"/>
              <a:ext cx="1441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11312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076" name="Straight Connector 3075"/>
          <p:cNvCxnSpPr/>
          <p:nvPr/>
        </p:nvCxnSpPr>
        <p:spPr>
          <a:xfrm>
            <a:off x="13792200" y="2967575"/>
            <a:ext cx="0" cy="6247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58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620" y="9677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3968" y="678180"/>
            <a:ext cx="122215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itchFamily="34" charset="0"/>
                <a:cs typeface="Arial" pitchFamily="34" charset="0"/>
              </a:rPr>
              <a:t>Bài 6: </a:t>
            </a:r>
            <a:r>
              <a:rPr lang="en-US" sz="4000">
                <a:latin typeface="Arial" pitchFamily="34" charset="0"/>
                <a:cs typeface="Arial" pitchFamily="34" charset="0"/>
              </a:rPr>
              <a:t>Trong trang trại nông nghiệp áp dụng công nghệ cao, anh Thịnh trồng 8 660 cây ớt chuông trong 4 nhà kính, các nhà kính có số cây như nhau. Hỏi mỗi nhà kính có bao nhiêu cây ớt chuông?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0" y="4372390"/>
            <a:ext cx="10319387" cy="517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1078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80" y="9867900"/>
            <a:ext cx="3550920" cy="4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1915" y="4766321"/>
            <a:ext cx="8534400" cy="4339578"/>
            <a:chOff x="761915" y="4766321"/>
            <a:chExt cx="8534400" cy="4339578"/>
          </a:xfrm>
        </p:grpSpPr>
        <p:sp>
          <p:nvSpPr>
            <p:cNvPr id="5" name="Cloud Callout 4"/>
            <p:cNvSpPr/>
            <p:nvPr/>
          </p:nvSpPr>
          <p:spPr>
            <a:xfrm rot="151733">
              <a:off x="761915" y="4766321"/>
              <a:ext cx="8534400" cy="433957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3709" y="5410200"/>
              <a:ext cx="5690982" cy="2748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toán cho biết gì, bài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toán hỏi gì và phép tính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để tìm câu trả lời là gì?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61220" y="6063480"/>
            <a:ext cx="732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>
                <a:latin typeface="Arial" pitchFamily="34" charset="0"/>
                <a:cs typeface="Arial" pitchFamily="34" charset="0"/>
              </a:rPr>
              <a:t>Trồng: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8 660 </a:t>
            </a:r>
            <a:r>
              <a:rPr lang="en-US" sz="4000">
                <a:latin typeface="Arial" pitchFamily="34" charset="0"/>
                <a:cs typeface="Arial" pitchFamily="34" charset="0"/>
              </a:rPr>
              <a:t>cây ớt chuông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4080" y="6969241"/>
            <a:ext cx="5591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>
                <a:latin typeface="Arial" pitchFamily="34" charset="0"/>
                <a:cs typeface="Arial" pitchFamily="34" charset="0"/>
              </a:rPr>
              <a:t>Trồng vào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4</a:t>
            </a:r>
            <a:r>
              <a:rPr lang="en-US" sz="4000">
                <a:latin typeface="Arial" pitchFamily="34" charset="0"/>
                <a:cs typeface="Arial" pitchFamily="34" charset="0"/>
              </a:rPr>
              <a:t> nhà kính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61220" y="5029447"/>
            <a:ext cx="2507352" cy="7615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Cho biết: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84080" y="7962900"/>
            <a:ext cx="1744980" cy="7615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Hỏi: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4080" y="8926947"/>
            <a:ext cx="800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>
                <a:latin typeface="Arial" pitchFamily="34" charset="0"/>
                <a:cs typeface="Arial" pitchFamily="34" charset="0"/>
              </a:rPr>
              <a:t>Mỗi nhà kính có bao nhiêu cây?</a:t>
            </a:r>
          </a:p>
        </p:txBody>
      </p:sp>
    </p:spTree>
    <p:extLst>
      <p:ext uri="{BB962C8B-B14F-4D97-AF65-F5344CB8AC3E}">
        <p14:creationId xmlns:p14="http://schemas.microsoft.com/office/powerpoint/2010/main" val="993870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620" y="9677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66800" y="982978"/>
            <a:ext cx="2972943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47934" y="982978"/>
            <a:ext cx="2972943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14997" y="1005837"/>
            <a:ext cx="2972943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668000" y="982978"/>
            <a:ext cx="2972943" cy="4114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49444" y="4909480"/>
            <a:ext cx="12391499" cy="4425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57400" y="5096643"/>
            <a:ext cx="9144000" cy="3696699"/>
            <a:chOff x="1066800" y="5540514"/>
            <a:chExt cx="9144000" cy="3696699"/>
          </a:xfrm>
        </p:grpSpPr>
        <p:sp>
          <p:nvSpPr>
            <p:cNvPr id="14" name="Rectangle 13"/>
            <p:cNvSpPr/>
            <p:nvPr/>
          </p:nvSpPr>
          <p:spPr>
            <a:xfrm>
              <a:off x="1066800" y="6488960"/>
              <a:ext cx="9144000" cy="27482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Mỗi nhà kính có số cây ớt chuông là:</a:t>
              </a:r>
            </a:p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          8 660 : 4 = 2 165 (cây)</a:t>
              </a:r>
            </a:p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               Đáp số: 2 165 cây.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53985" y="5540514"/>
              <a:ext cx="2180405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u="sng" dirty="0" err="1"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40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u="sng" dirty="0" err="1">
                  <a:latin typeface="Arial" pitchFamily="34" charset="0"/>
                  <a:cs typeface="Arial" pitchFamily="34" charset="0"/>
                </a:rPr>
                <a:t>giải</a:t>
              </a:r>
              <a:r>
                <a:rPr lang="en-US" sz="4000" b="1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32036" y="7734300"/>
            <a:ext cx="2942893" cy="1600198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20097" y="4965249"/>
            <a:ext cx="3453003" cy="13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0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80" y="9867900"/>
            <a:ext cx="3550920" cy="4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4991099"/>
            <a:ext cx="16230600" cy="25146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5143499"/>
            <a:ext cx="16078200" cy="25908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00" y="5388976"/>
            <a:ext cx="15392400" cy="187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5440" y="7786156"/>
            <a:ext cx="4953000" cy="1809607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91300" y="7601795"/>
            <a:ext cx="2743200" cy="220168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1669412" y="7739943"/>
            <a:ext cx="5437487" cy="18096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144000" y="7590118"/>
            <a:ext cx="2743200" cy="22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09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345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3A1_THGB</cp:lastModifiedBy>
  <cp:revision>20</cp:revision>
  <dcterms:created xsi:type="dcterms:W3CDTF">2006-08-16T00:00:00Z</dcterms:created>
  <dcterms:modified xsi:type="dcterms:W3CDTF">2023-03-27T06:41:54Z</dcterms:modified>
  <dc:identifier>DAFTkQqkopE</dc:identifier>
</cp:coreProperties>
</file>