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64" r:id="rId3"/>
    <p:sldId id="265" r:id="rId4"/>
    <p:sldId id="266" r:id="rId5"/>
    <p:sldId id="263" r:id="rId6"/>
    <p:sldId id="267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4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8.png"/><Relationship Id="rId14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17.png"/><Relationship Id="rId18" Type="http://schemas.openxmlformats.org/officeDocument/2006/relationships/image" Target="../media/image62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56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54.svg"/><Relationship Id="rId19" Type="http://schemas.openxmlformats.org/officeDocument/2006/relationships/image" Target="../media/image20.png"/><Relationship Id="rId4" Type="http://schemas.openxmlformats.org/officeDocument/2006/relationships/image" Target="../media/image48.svg"/><Relationship Id="rId9" Type="http://schemas.openxmlformats.org/officeDocument/2006/relationships/image" Target="../media/image15.png"/><Relationship Id="rId14" Type="http://schemas.openxmlformats.org/officeDocument/2006/relationships/image" Target="../media/image5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27.jpe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15.svg"/><Relationship Id="rId4" Type="http://schemas.openxmlformats.org/officeDocument/2006/relationships/image" Target="../media/image65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0.svg"/><Relationship Id="rId18" Type="http://schemas.openxmlformats.org/officeDocument/2006/relationships/image" Target="../media/image36.png"/><Relationship Id="rId3" Type="http://schemas.openxmlformats.org/officeDocument/2006/relationships/image" Target="../media/image28.png"/><Relationship Id="rId21" Type="http://schemas.openxmlformats.org/officeDocument/2006/relationships/image" Target="../media/image88.sv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84.svg"/><Relationship Id="rId25" Type="http://schemas.openxmlformats.org/officeDocument/2006/relationships/image" Target="../media/image92.svg"/><Relationship Id="rId2" Type="http://schemas.openxmlformats.org/officeDocument/2006/relationships/image" Target="../media/image4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32.png"/><Relationship Id="rId24" Type="http://schemas.openxmlformats.org/officeDocument/2006/relationships/image" Target="../media/image39.png"/><Relationship Id="rId5" Type="http://schemas.openxmlformats.org/officeDocument/2006/relationships/image" Target="../media/image29.png"/><Relationship Id="rId15" Type="http://schemas.openxmlformats.org/officeDocument/2006/relationships/image" Target="../media/image82.svg"/><Relationship Id="rId23" Type="http://schemas.openxmlformats.org/officeDocument/2006/relationships/image" Target="../media/image90.svg"/><Relationship Id="rId10" Type="http://schemas.openxmlformats.org/officeDocument/2006/relationships/image" Target="../media/image78.svg"/><Relationship Id="rId19" Type="http://schemas.openxmlformats.org/officeDocument/2006/relationships/image" Target="../media/image86.svg"/><Relationship Id="rId4" Type="http://schemas.openxmlformats.org/officeDocument/2006/relationships/image" Target="../media/image72.svg"/><Relationship Id="rId9" Type="http://schemas.openxmlformats.org/officeDocument/2006/relationships/image" Target="../media/image31.png"/><Relationship Id="rId14" Type="http://schemas.openxmlformats.org/officeDocument/2006/relationships/image" Target="../media/image34.png"/><Relationship Id="rId2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13" Type="http://schemas.openxmlformats.org/officeDocument/2006/relationships/image" Target="../media/image45.png"/><Relationship Id="rId18" Type="http://schemas.openxmlformats.org/officeDocument/2006/relationships/image" Target="../media/image88.sv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102.svg"/><Relationship Id="rId17" Type="http://schemas.openxmlformats.org/officeDocument/2006/relationships/image" Target="../media/image37.png"/><Relationship Id="rId2" Type="http://schemas.openxmlformats.org/officeDocument/2006/relationships/image" Target="../media/image4.png"/><Relationship Id="rId16" Type="http://schemas.openxmlformats.org/officeDocument/2006/relationships/image" Target="../media/image58.sv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sv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17.png"/><Relationship Id="rId10" Type="http://schemas.openxmlformats.org/officeDocument/2006/relationships/image" Target="../media/image100.svg"/><Relationship Id="rId19" Type="http://schemas.openxmlformats.org/officeDocument/2006/relationships/image" Target="../media/image46.png"/><Relationship Id="rId4" Type="http://schemas.openxmlformats.org/officeDocument/2006/relationships/image" Target="../media/image94.svg"/><Relationship Id="rId9" Type="http://schemas.openxmlformats.org/officeDocument/2006/relationships/image" Target="../media/image43.png"/><Relationship Id="rId14" Type="http://schemas.openxmlformats.org/officeDocument/2006/relationships/image" Target="../media/image10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" y="70075"/>
            <a:ext cx="16027373" cy="102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631" y="959054"/>
            <a:ext cx="11263301" cy="7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241" tIns="80620" rIns="161241" bIns="8062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928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267300" y="2142839"/>
            <a:ext cx="13099294" cy="1071977"/>
          </a:xfrm>
          <a:prstGeom prst="rect">
            <a:avLst/>
          </a:prstGeom>
          <a:noFill/>
        </p:spPr>
        <p:txBody>
          <a:bodyPr wrap="square" lIns="136986" tIns="68493" rIns="136986" bIns="68493">
            <a:spAutoFit/>
          </a:bodyPr>
          <a:lstStyle/>
          <a:p>
            <a:pPr algn="ctr"/>
            <a:r>
              <a:rPr lang="en-US" sz="6067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10" y="7430563"/>
            <a:ext cx="7101399" cy="138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241" tIns="80620" rIns="161241" bIns="806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2019"/>
              </a:spcBef>
              <a:defRPr/>
            </a:pP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146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2019"/>
              </a:spcBef>
              <a:defRPr/>
            </a:pPr>
            <a:r>
              <a:rPr lang="en-US" sz="3146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146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91AE500-4561-C6E7-4D52-3A4429CC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461" y="3513662"/>
            <a:ext cx="4725800" cy="17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61445" tIns="80722" rIns="161445" bIns="807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2022"/>
              </a:spcBef>
              <a:defRPr/>
            </a:pP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60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60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606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5A736B-E18F-C1DA-4B17-E347245D5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" y="-816"/>
            <a:ext cx="1958473" cy="1950639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7968E7E-D71F-2048-F214-07EF8A2CB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561" y="4886651"/>
            <a:ext cx="3785894" cy="5136978"/>
          </a:xfrm>
          <a:prstGeom prst="rect">
            <a:avLst/>
          </a:prstGeom>
        </p:spPr>
      </p:pic>
      <p:sp>
        <p:nvSpPr>
          <p:cNvPr id="9" name="TextBox 32"/>
          <p:cNvSpPr txBox="1"/>
          <p:nvPr/>
        </p:nvSpPr>
        <p:spPr>
          <a:xfrm>
            <a:off x="2008681" y="4785556"/>
            <a:ext cx="8983360" cy="1517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</a:t>
            </a:r>
            <a:r>
              <a:rPr lang="en-US" sz="7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14005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96" b="24645"/>
          <a:stretch>
            <a:fillRect/>
          </a:stretch>
        </p:blipFill>
        <p:spPr>
          <a:xfrm>
            <a:off x="24581" y="0"/>
            <a:ext cx="18288000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530394">
            <a:off x="-1680132" y="529310"/>
            <a:ext cx="5417663" cy="13002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246715">
            <a:off x="15559453" y="8877959"/>
            <a:ext cx="3399695" cy="7606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-371647" y="8085439"/>
            <a:ext cx="2391983" cy="26688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5071259">
            <a:off x="15972255" y="-937783"/>
            <a:ext cx="3006787" cy="332241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725060" y="1391115"/>
            <a:ext cx="6057901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&gt;, &lt;, =?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7259300" y="311091"/>
            <a:ext cx="781374" cy="82466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759413">
            <a:off x="980461" y="9237706"/>
            <a:ext cx="856165" cy="861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47431C-E0AD-E739-2A69-2A6AAB82A22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23154" r="14666" b="5248"/>
          <a:stretch/>
        </p:blipFill>
        <p:spPr>
          <a:xfrm>
            <a:off x="-76200" y="2552700"/>
            <a:ext cx="17117468" cy="4127616"/>
          </a:xfrm>
          <a:prstGeom prst="rect">
            <a:avLst/>
          </a:prstGeom>
        </p:spPr>
      </p:pic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C1718767-6A2E-D918-E0A9-CD55FA04B3E7}"/>
              </a:ext>
            </a:extLst>
          </p:cNvPr>
          <p:cNvSpPr/>
          <p:nvPr/>
        </p:nvSpPr>
        <p:spPr>
          <a:xfrm>
            <a:off x="2742953" y="3014321"/>
            <a:ext cx="1521780" cy="1544273"/>
          </a:xfrm>
          <a:prstGeom prst="flowChartConnector">
            <a:avLst/>
          </a:prstGeom>
          <a:solidFill>
            <a:sysClr val="window" lastClr="FFFFFF"/>
          </a:solidFill>
          <a:ln w="28575" cap="flat" cmpd="sng" algn="ctr">
            <a:solidFill>
              <a:srgbClr val="009FE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8F015C7A-7B82-1891-C1C6-F5D64018F7C9}"/>
              </a:ext>
            </a:extLst>
          </p:cNvPr>
          <p:cNvSpPr/>
          <p:nvPr/>
        </p:nvSpPr>
        <p:spPr>
          <a:xfrm>
            <a:off x="2771684" y="4936225"/>
            <a:ext cx="1521780" cy="1544273"/>
          </a:xfrm>
          <a:prstGeom prst="flowChartConnector">
            <a:avLst/>
          </a:prstGeom>
          <a:solidFill>
            <a:sysClr val="window" lastClr="FFFFFF"/>
          </a:solidFill>
          <a:ln w="28575" cap="flat" cmpd="sng" algn="ctr">
            <a:solidFill>
              <a:srgbClr val="009FE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0AAE15B3-3562-4F8F-490A-8CAD179CBC29}"/>
              </a:ext>
            </a:extLst>
          </p:cNvPr>
          <p:cNvSpPr/>
          <p:nvPr/>
        </p:nvSpPr>
        <p:spPr>
          <a:xfrm>
            <a:off x="12496553" y="2938630"/>
            <a:ext cx="1521780" cy="1539106"/>
          </a:xfrm>
          <a:prstGeom prst="flowChartConnector">
            <a:avLst/>
          </a:prstGeom>
          <a:solidFill>
            <a:sysClr val="window" lastClr="FFFFFF"/>
          </a:solidFill>
          <a:ln w="28575" cap="flat" cmpd="sng" algn="ctr">
            <a:solidFill>
              <a:srgbClr val="009FE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633F0ACA-1F64-0078-37DA-F01D7E5E4582}"/>
              </a:ext>
            </a:extLst>
          </p:cNvPr>
          <p:cNvSpPr/>
          <p:nvPr/>
        </p:nvSpPr>
        <p:spPr>
          <a:xfrm>
            <a:off x="12592462" y="4958718"/>
            <a:ext cx="1521780" cy="1521780"/>
          </a:xfrm>
          <a:prstGeom prst="flowChartConnector">
            <a:avLst/>
          </a:prstGeom>
          <a:solidFill>
            <a:sysClr val="window" lastClr="FFFFFF"/>
          </a:solidFill>
          <a:ln w="28575" cap="flat" cmpd="sng" algn="ctr">
            <a:solidFill>
              <a:srgbClr val="009FE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5105" y="6624580"/>
            <a:ext cx="14157809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96" b="2464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318818" y="7038464"/>
            <a:ext cx="3168756" cy="33775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945512">
            <a:off x="-381278" y="-38625"/>
            <a:ext cx="3470976" cy="2134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04428" y="6032038"/>
            <a:ext cx="1699563" cy="7261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678638">
            <a:off x="17089576" y="6110950"/>
            <a:ext cx="1920073" cy="8424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12898908" y="-250363"/>
            <a:ext cx="5797654" cy="55552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974072" y="1746422"/>
            <a:ext cx="1423254" cy="15021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302598" y="1140838"/>
            <a:ext cx="701573" cy="7177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1759413">
            <a:off x="16122494" y="3559530"/>
            <a:ext cx="940018" cy="9459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A5E028-AC35-5A59-13FD-CACE3CDB288C}"/>
              </a:ext>
            </a:extLst>
          </p:cNvPr>
          <p:cNvSpPr txBox="1"/>
          <p:nvPr/>
        </p:nvSpPr>
        <p:spPr>
          <a:xfrm>
            <a:off x="685800" y="284025"/>
            <a:ext cx="17145000" cy="27482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138420" algn="l"/>
                <a:tab pos="5941060" algn="l"/>
              </a:tabLst>
            </a:pP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Sao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tằm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tơ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dệt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nong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tằm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182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kén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kén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tằm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Sao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b="1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B9D6FA-2A78-604E-CE24-C3A4FFE2DB1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21231" r="8414" b="2394"/>
          <a:stretch/>
        </p:blipFill>
        <p:spPr>
          <a:xfrm>
            <a:off x="5486400" y="2343919"/>
            <a:ext cx="12344400" cy="6754438"/>
          </a:xfrm>
          <a:prstGeom prst="rect">
            <a:avLst/>
          </a:prstGeom>
        </p:spPr>
      </p:pic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EB11E9A0-B960-C6CF-CA62-BF2D0E386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10161"/>
              </p:ext>
            </p:extLst>
          </p:nvPr>
        </p:nvGraphicFramePr>
        <p:xfrm>
          <a:off x="3559428" y="7254723"/>
          <a:ext cx="14019081" cy="240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761">
                  <a:extLst>
                    <a:ext uri="{9D8B030D-6E8A-4147-A177-3AD203B41FA5}">
                      <a16:colId xmlns:a16="http://schemas.microsoft.com/office/drawing/2014/main" val="3917242223"/>
                    </a:ext>
                  </a:extLst>
                </a:gridCol>
                <a:gridCol w="1872705">
                  <a:extLst>
                    <a:ext uri="{9D8B030D-6E8A-4147-A177-3AD203B41FA5}">
                      <a16:colId xmlns:a16="http://schemas.microsoft.com/office/drawing/2014/main" val="504426944"/>
                    </a:ext>
                  </a:extLst>
                </a:gridCol>
                <a:gridCol w="2504205">
                  <a:extLst>
                    <a:ext uri="{9D8B030D-6E8A-4147-A177-3AD203B41FA5}">
                      <a16:colId xmlns:a16="http://schemas.microsoft.com/office/drawing/2014/main" val="3915183562"/>
                    </a:ext>
                  </a:extLst>
                </a:gridCol>
                <a:gridCol w="2504205">
                  <a:extLst>
                    <a:ext uri="{9D8B030D-6E8A-4147-A177-3AD203B41FA5}">
                      <a16:colId xmlns:a16="http://schemas.microsoft.com/office/drawing/2014/main" val="278022173"/>
                    </a:ext>
                  </a:extLst>
                </a:gridCol>
                <a:gridCol w="2504205">
                  <a:extLst>
                    <a:ext uri="{9D8B030D-6E8A-4147-A177-3AD203B41FA5}">
                      <a16:colId xmlns:a16="http://schemas.microsoft.com/office/drawing/2014/main" val="4165448439"/>
                    </a:ext>
                  </a:extLst>
                </a:gridCol>
              </a:tblGrid>
              <a:tr h="1203050">
                <a:tc>
                  <a:txBody>
                    <a:bodyPr/>
                    <a:lstStyle/>
                    <a:p>
                      <a:pPr algn="l"/>
                      <a:r>
                        <a:rPr lang="vi-VN" sz="44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</a:t>
                      </a:r>
                      <a:r>
                        <a:rPr lang="en-US" sz="44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nong tằm</a:t>
                      </a:r>
                      <a:endParaRPr lang="vi-VN" sz="44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66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66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66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66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1941"/>
                  </a:ext>
                </a:extLst>
              </a:tr>
              <a:tr h="1203050">
                <a:tc>
                  <a:txBody>
                    <a:bodyPr/>
                    <a:lstStyle/>
                    <a:p>
                      <a:pPr algn="l"/>
                      <a:r>
                        <a:rPr lang="en-US" sz="44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kén thu được</a:t>
                      </a:r>
                      <a:endParaRPr lang="vi-VN" sz="44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noProof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vi-VN" sz="66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6600" b="1" noProof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 noProof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800" b="1" noProof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184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FD1961-65D7-7686-2C90-21853927BFF3}"/>
              </a:ext>
            </a:extLst>
          </p:cNvPr>
          <p:cNvSpPr txBox="1"/>
          <p:nvPr/>
        </p:nvSpPr>
        <p:spPr>
          <a:xfrm>
            <a:off x="9906000" y="8511747"/>
            <a:ext cx="2849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364</a:t>
            </a:r>
            <a:endParaRPr kumimoji="0" lang="vi-VN" sz="72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499B1-D132-E4DC-599A-2E9CAE59752E}"/>
              </a:ext>
            </a:extLst>
          </p:cNvPr>
          <p:cNvSpPr txBox="1"/>
          <p:nvPr/>
        </p:nvSpPr>
        <p:spPr>
          <a:xfrm>
            <a:off x="12344400" y="8511747"/>
            <a:ext cx="2849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546</a:t>
            </a:r>
            <a:endParaRPr kumimoji="0" lang="vi-VN" sz="72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C3F0EB-921F-3DF6-554D-8A4EA9BF9F09}"/>
              </a:ext>
            </a:extLst>
          </p:cNvPr>
          <p:cNvSpPr txBox="1"/>
          <p:nvPr/>
        </p:nvSpPr>
        <p:spPr>
          <a:xfrm>
            <a:off x="14981420" y="8524881"/>
            <a:ext cx="2849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728</a:t>
            </a:r>
            <a:endParaRPr kumimoji="0" lang="vi-VN" sz="72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96" b="2464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398756">
            <a:off x="-245478" y="8704973"/>
            <a:ext cx="2916209" cy="18590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915935">
            <a:off x="-27763" y="99649"/>
            <a:ext cx="1095575" cy="7539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5690476" y="96730"/>
            <a:ext cx="2755329" cy="243971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1110628" y="-61075"/>
            <a:ext cx="7863094" cy="131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D94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7259300" y="645428"/>
            <a:ext cx="761488" cy="67867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599440">
            <a:off x="16056363" y="183341"/>
            <a:ext cx="658098" cy="5865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546885">
            <a:off x="17523621" y="1976240"/>
            <a:ext cx="508309" cy="4530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FCE86C-0CC9-E819-2CC3-C149E6925B51}"/>
              </a:ext>
            </a:extLst>
          </p:cNvPr>
          <p:cNvSpPr txBox="1"/>
          <p:nvPr/>
        </p:nvSpPr>
        <p:spPr>
          <a:xfrm>
            <a:off x="875294" y="1212918"/>
            <a:ext cx="16086314" cy="2041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138420" algn="l"/>
                <a:tab pos="5941060" algn="l"/>
              </a:tabLst>
            </a:pP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tòa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chưng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512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tòa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</a:t>
            </a:r>
            <a:r>
              <a:rPr lang="en-US" sz="4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500" b="1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06465B-91DB-4E7E-AAB0-9FCD9706A81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14651" r="3835" b="4861"/>
          <a:stretch/>
        </p:blipFill>
        <p:spPr>
          <a:xfrm>
            <a:off x="10896600" y="3284032"/>
            <a:ext cx="7516396" cy="65252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8FAD750-4A34-1BAE-5170-AC53436B6206}"/>
              </a:ext>
            </a:extLst>
          </p:cNvPr>
          <p:cNvSpPr txBox="1"/>
          <p:nvPr/>
        </p:nvSpPr>
        <p:spPr>
          <a:xfrm>
            <a:off x="0" y="2848508"/>
            <a:ext cx="1184490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138420" algn="l"/>
                <a:tab pos="5941060" algn="l"/>
              </a:tabLst>
            </a:pPr>
            <a:r>
              <a:rPr lang="en-US" sz="6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6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6600" b="1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138420" algn="l"/>
                <a:tab pos="5941060" algn="l"/>
              </a:tabLst>
            </a:pP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tòa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54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138420" algn="l"/>
                <a:tab pos="5941060" algn="l"/>
              </a:tabLst>
            </a:pP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512 × 6 = 3 072 (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54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138420" algn="l"/>
                <a:tab pos="5941060" algn="l"/>
              </a:tabLst>
            </a:pPr>
            <a:r>
              <a:rPr lang="en-US" sz="5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5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3 072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</a:t>
            </a:r>
            <a:r>
              <a:rPr lang="en-US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54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96" b="2464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13164" y="2574810"/>
            <a:ext cx="4991812" cy="69306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826760" y="2258734"/>
            <a:ext cx="4991812" cy="73043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85800" y="2352938"/>
            <a:ext cx="5509894" cy="74345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770282" y="2323281"/>
            <a:ext cx="2328155" cy="7577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409015" y="2188341"/>
            <a:ext cx="2328155" cy="9314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190066" y="1974083"/>
            <a:ext cx="2328155" cy="7577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839635" y="-1179540"/>
            <a:ext cx="2839329" cy="30125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7972965">
            <a:off x="13076815" y="264320"/>
            <a:ext cx="4401117" cy="26571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1378423" y="-290770"/>
            <a:ext cx="5164610" cy="174657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V="1">
            <a:off x="15486743" y="7435164"/>
            <a:ext cx="3067195" cy="295008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760638" y="582518"/>
            <a:ext cx="16230600" cy="131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D942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845862">
            <a:off x="3324095" y="9166934"/>
            <a:ext cx="701573" cy="7177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759413">
            <a:off x="1911130" y="425908"/>
            <a:ext cx="1491740" cy="150112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845862">
            <a:off x="17393497" y="1349490"/>
            <a:ext cx="701573" cy="71772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895790" y="8288524"/>
            <a:ext cx="1848493" cy="14989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DFD3643-5153-4E78-21A5-E8AD39687FCA}"/>
              </a:ext>
            </a:extLst>
          </p:cNvPr>
          <p:cNvSpPr txBox="1"/>
          <p:nvPr/>
        </p:nvSpPr>
        <p:spPr>
          <a:xfrm>
            <a:off x="954012" y="3374873"/>
            <a:ext cx="4848582" cy="5330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138420" algn="l"/>
                <a:tab pos="5941060" algn="l"/>
              </a:tabLst>
            </a:pPr>
            <a:r>
              <a:rPr lang="en-US" sz="33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lại cách đặt tính và thực hiện phép nhân số có nhiều chữ số với số có một chữ số; tính nhẩm phép nhân các số tròn nghìn, chục nghìn với số có một chữ số.</a:t>
            </a:r>
            <a:endParaRPr lang="en-US" sz="3300">
              <a:solidFill>
                <a:schemeClr val="bg1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CE8AA4-989E-42B4-23CA-1DECBF93CC6C}"/>
              </a:ext>
            </a:extLst>
          </p:cNvPr>
          <p:cNvSpPr txBox="1"/>
          <p:nvPr/>
        </p:nvSpPr>
        <p:spPr>
          <a:xfrm>
            <a:off x="6970691" y="4161983"/>
            <a:ext cx="4276758" cy="304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sánh các số thông qua phép nhân, nêu một vài ví dụ (có thể đố người nhà).</a:t>
            </a:r>
            <a:endParaRPr lang="en-US" sz="33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E2604D-5CD2-A0F7-F97E-C7D50D5FE77B}"/>
              </a:ext>
            </a:extLst>
          </p:cNvPr>
          <p:cNvSpPr txBox="1"/>
          <p:nvPr/>
        </p:nvSpPr>
        <p:spPr>
          <a:xfrm>
            <a:off x="12160242" y="3592784"/>
            <a:ext cx="4245470" cy="456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kiến thức đã học để giải quyết một số tình huống trong thực tế (nêu ví dụ), hôm sau chia sẻ với bạn.</a:t>
            </a:r>
            <a:endParaRPr lang="en-US" sz="33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096" b="2464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8699" y="1290856"/>
            <a:ext cx="13223079" cy="71830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400470" y="5472842"/>
            <a:ext cx="4685117" cy="49364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564145">
            <a:off x="-694624" y="7762745"/>
            <a:ext cx="4514763" cy="19808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94231" y="2760882"/>
            <a:ext cx="123444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95513" y="656064"/>
            <a:ext cx="2848426" cy="19048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325205" y="898431"/>
            <a:ext cx="3528320" cy="14201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833121" y="1290856"/>
            <a:ext cx="1754407" cy="7496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2116818" y="1096639"/>
            <a:ext cx="1423254" cy="15021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677914" y="4523511"/>
            <a:ext cx="701573" cy="7177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759413">
            <a:off x="11091034" y="7983694"/>
            <a:ext cx="648422" cy="6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299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Calibri</vt:lpstr>
      <vt:lpstr>DengXian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Sand Playful Group Project Presentation</dc:title>
  <dc:creator>ADMIN</dc:creator>
  <cp:lastModifiedBy>3A1_THGB</cp:lastModifiedBy>
  <cp:revision>7</cp:revision>
  <dcterms:created xsi:type="dcterms:W3CDTF">2006-08-16T00:00:00Z</dcterms:created>
  <dcterms:modified xsi:type="dcterms:W3CDTF">2023-03-20T06:47:11Z</dcterms:modified>
  <dc:identifier>DAFREd9cb6w</dc:identifier>
</cp:coreProperties>
</file>