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57" r:id="rId3"/>
    <p:sldId id="451" r:id="rId4"/>
    <p:sldId id="452" r:id="rId5"/>
    <p:sldId id="454" r:id="rId6"/>
    <p:sldId id="453" r:id="rId7"/>
    <p:sldId id="455" r:id="rId8"/>
    <p:sldId id="456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 autoAdjust="0"/>
    <p:restoredTop sz="94624" autoAdjust="0"/>
  </p:normalViewPr>
  <p:slideViewPr>
    <p:cSldViewPr>
      <p:cViewPr varScale="1">
        <p:scale>
          <a:sx n="59" d="100"/>
          <a:sy n="59" d="100"/>
        </p:scale>
        <p:origin x="778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hyperlink" Target="Khoi%20dong/Cau%203.pptx" TargetMode="External"/><Relationship Id="rId3" Type="http://schemas.openxmlformats.org/officeDocument/2006/relationships/hyperlink" Target="Khoi%20dong/Cau%204.pptx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jpg"/><Relationship Id="rId5" Type="http://schemas.openxmlformats.org/officeDocument/2006/relationships/hyperlink" Target="Khoi%20dong/Cau%202.pptx" TargetMode="External"/><Relationship Id="rId10" Type="http://schemas.openxmlformats.org/officeDocument/2006/relationships/hyperlink" Target="Khoi%20dong/Cau%201.pptx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90" y="-228600"/>
            <a:ext cx="1426464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id="{8B7771EF-3CD8-19A1-75EF-CE3B8C7D5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0373" y="847770"/>
            <a:ext cx="10024533" cy="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507" tIns="71753" rIns="143507" bIns="717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96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00CE2-AF4C-1751-F683-0863E4C5842E}"/>
              </a:ext>
            </a:extLst>
          </p:cNvPr>
          <p:cNvSpPr/>
          <p:nvPr/>
        </p:nvSpPr>
        <p:spPr>
          <a:xfrm>
            <a:off x="1127919" y="1901360"/>
            <a:ext cx="11658599" cy="95410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NHIỆT LIỆT CHÀO MỪNG CÁC EM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0E942982-D1D8-620B-7D07-DD4E103E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10" y="6607525"/>
            <a:ext cx="6320368" cy="123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07" tIns="71753" rIns="143507" bIns="7175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spcBef>
                <a:spcPts val="1797"/>
              </a:spcBef>
              <a:defRPr/>
            </a:pPr>
            <a:r>
              <a:rPr lang="en-US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3A1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7461B6C-9A02-B502-72CA-A327BC79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20" y="5181600"/>
            <a:ext cx="6913670" cy="3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9C5534CB-0CD7-D1B9-FC4E-939705C89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2090" y="3053263"/>
            <a:ext cx="136398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TRẬN BÓNG TRÊN ĐƯỜNG PHỐ (T3)</a:t>
            </a:r>
          </a:p>
        </p:txBody>
      </p:sp>
    </p:spTree>
    <p:extLst>
      <p:ext uri="{BB962C8B-B14F-4D97-AF65-F5344CB8AC3E}">
        <p14:creationId xmlns:p14="http://schemas.microsoft.com/office/powerpoint/2010/main" val="15606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BC34C692-9113-CA3D-019E-81C8454321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3" name="Picture 2">
            <a:hlinkClick r:id="rId5" action="ppaction://hlinkpres?slideindex=1&amp;slidetitle="/>
            <a:extLst>
              <a:ext uri="{FF2B5EF4-FFF2-40B4-BE49-F238E27FC236}">
                <a16:creationId xmlns:a16="http://schemas.microsoft.com/office/drawing/2014/main" id="{3D864D25-CB6A-E8D8-0510-E05CBA4E6F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635E3-F7F0-F8C8-947C-3647DEB6E0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CF9A91-20E8-180B-F208-CD75B254EE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84C14-D39F-EADF-FD18-C999A1538C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BF0946E0-D587-D1EB-35A4-7E007CF46E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DC372F74-7C74-4A4F-A706-845F6075A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9361A-E813-D98A-AF4E-E66408562F1F}"/>
              </a:ext>
            </a:extLst>
          </p:cNvPr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358EE7-4C31-6CB2-9541-CBA20CCA07CE}"/>
              </a:ext>
            </a:extLst>
          </p:cNvPr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2D2F49-72F1-888B-3742-29E331750CD3}"/>
              </a:ext>
            </a:extLst>
          </p:cNvPr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2EBC0-3365-2628-CA84-7A0CC4ABC8EE}"/>
              </a:ext>
            </a:extLst>
          </p:cNvPr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6B70A-4751-CFC0-4002-5C1E5D4E0624}"/>
              </a:ext>
            </a:extLst>
          </p:cNvPr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1B352-60E3-5647-09F2-6328044594A2}"/>
              </a:ext>
            </a:extLst>
          </p:cNvPr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CC620C-8D65-8AD5-00D6-D42CB7FB1FDA}"/>
              </a:ext>
            </a:extLst>
          </p:cNvPr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EDE01E-AC0F-8D80-DC29-367634CC1241}"/>
              </a:ext>
            </a:extLst>
          </p:cNvPr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17" name="Picture 2" descr="Qủa bình bát">
            <a:extLst>
              <a:ext uri="{FF2B5EF4-FFF2-40B4-BE49-F238E27FC236}">
                <a16:creationId xmlns:a16="http://schemas.microsoft.com/office/drawing/2014/main" id="{7E497811-4EBC-8014-7481-55038EE2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rái  trâm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9AF6BDE5-73C4-0A6F-EC2B-1150DFE4D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4DE8424-5EF9-7528-AB00-4CA599704F28}"/>
              </a:ext>
            </a:extLst>
          </p:cNvPr>
          <p:cNvGrpSpPr/>
          <p:nvPr/>
        </p:nvGrpSpPr>
        <p:grpSpPr>
          <a:xfrm>
            <a:off x="670719" y="1522808"/>
            <a:ext cx="4800600" cy="677108"/>
            <a:chOff x="1508919" y="1888663"/>
            <a:chExt cx="4276898" cy="677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BBC99CF-F1F1-A7F6-3455-D7A5DBB74213}"/>
                </a:ext>
              </a:extLst>
            </p:cNvPr>
            <p:cNvSpPr/>
            <p:nvPr/>
          </p:nvSpPr>
          <p:spPr>
            <a:xfrm>
              <a:off x="1508919" y="1888663"/>
              <a:ext cx="427689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1FDB492-4C88-9DEA-8922-D1B996266995}"/>
                </a:ext>
              </a:extLst>
            </p:cNvPr>
            <p:cNvCxnSpPr/>
            <p:nvPr/>
          </p:nvCxnSpPr>
          <p:spPr>
            <a:xfrm>
              <a:off x="1673234" y="2519755"/>
              <a:ext cx="37679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95">
            <a:extLst>
              <a:ext uri="{FF2B5EF4-FFF2-40B4-BE49-F238E27FC236}">
                <a16:creationId xmlns:a16="http://schemas.microsoft.com/office/drawing/2014/main" id="{AF1C9DB4-93FD-76E5-D280-B53B5506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D54549-0FB3-D470-85D4-DAE0A1DD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56" y="2239630"/>
            <a:ext cx="7772400" cy="318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F4F59-64F1-D46B-2476-EBAFB06C5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55" y="5657461"/>
            <a:ext cx="7772400" cy="307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DB8EFDA-33A4-20E6-32DA-9FF4C2FAAA52}"/>
              </a:ext>
            </a:extLst>
          </p:cNvPr>
          <p:cNvSpPr/>
          <p:nvPr/>
        </p:nvSpPr>
        <p:spPr>
          <a:xfrm>
            <a:off x="670719" y="2590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EA254F-C87A-FD21-118C-FF7D99D9A420}"/>
              </a:ext>
            </a:extLst>
          </p:cNvPr>
          <p:cNvSpPr/>
          <p:nvPr/>
        </p:nvSpPr>
        <p:spPr>
          <a:xfrm>
            <a:off x="670719" y="62484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A4737D-6AEA-8739-8770-950340A60B8D}"/>
              </a:ext>
            </a:extLst>
          </p:cNvPr>
          <p:cNvSpPr/>
          <p:nvPr/>
        </p:nvSpPr>
        <p:spPr>
          <a:xfrm>
            <a:off x="670719" y="4487647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Long.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084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741AA86-3BDC-8D29-586B-729262CE1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54437"/>
              </p:ext>
            </p:extLst>
          </p:nvPr>
        </p:nvGraphicFramePr>
        <p:xfrm>
          <a:off x="823119" y="3031850"/>
          <a:ext cx="14837164" cy="2816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3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trong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bài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đọc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nên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dùng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Long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đoạn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Long)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tôi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tớ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Kể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đoạn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2, 3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lời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Quang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cậu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bé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cậu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3600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cả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bọn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r>
                        <a:rPr lang="en-US" sz="3600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bọn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trẻ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đám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học</a:t>
                      </a:r>
                      <a:r>
                        <a:rPr lang="en-US" sz="36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6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trò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tôi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tớ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/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chúng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mình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95">
            <a:extLst>
              <a:ext uri="{FF2B5EF4-FFF2-40B4-BE49-F238E27FC236}">
                <a16:creationId xmlns:a16="http://schemas.microsoft.com/office/drawing/2014/main" id="{AE12B584-D915-4045-46A7-A22D82FA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08109E-822F-834F-AB50-C6C36A3C9E01}"/>
              </a:ext>
            </a:extLst>
          </p:cNvPr>
          <p:cNvSpPr/>
          <p:nvPr/>
        </p:nvSpPr>
        <p:spPr>
          <a:xfrm>
            <a:off x="1107418" y="2270305"/>
            <a:ext cx="14552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EDC82F-E5D7-7EC4-38F5-B0F3556487B2}"/>
              </a:ext>
            </a:extLst>
          </p:cNvPr>
          <p:cNvGrpSpPr/>
          <p:nvPr/>
        </p:nvGrpSpPr>
        <p:grpSpPr>
          <a:xfrm>
            <a:off x="1107417" y="1508760"/>
            <a:ext cx="11430000" cy="646331"/>
            <a:chOff x="1508919" y="1888664"/>
            <a:chExt cx="10183091" cy="6463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36B3A2-A4C4-DAA2-2DFF-560B66016080}"/>
                </a:ext>
              </a:extLst>
            </p:cNvPr>
            <p:cNvSpPr/>
            <p:nvPr/>
          </p:nvSpPr>
          <p:spPr>
            <a:xfrm>
              <a:off x="1508919" y="1888664"/>
              <a:ext cx="1018309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56D8CFC-47E4-9786-1F30-49BA2321A3E4}"/>
                </a:ext>
              </a:extLst>
            </p:cNvPr>
            <p:cNvCxnSpPr/>
            <p:nvPr/>
          </p:nvCxnSpPr>
          <p:spPr>
            <a:xfrm>
              <a:off x="1576806" y="2519755"/>
              <a:ext cx="593771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B67C645-970E-B737-420F-0DA500171E81}"/>
              </a:ext>
            </a:extLst>
          </p:cNvPr>
          <p:cNvSpPr/>
          <p:nvPr/>
        </p:nvSpPr>
        <p:spPr>
          <a:xfrm>
            <a:off x="1107417" y="6843899"/>
            <a:ext cx="14803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7ABC5C-8CC1-5A11-4B3F-549FD7C48DA8}"/>
              </a:ext>
            </a:extLst>
          </p:cNvPr>
          <p:cNvSpPr/>
          <p:nvPr/>
        </p:nvSpPr>
        <p:spPr>
          <a:xfrm>
            <a:off x="1107417" y="7605444"/>
            <a:ext cx="10089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4E7C9-D840-5570-3E97-2828A9DDB8E0}"/>
              </a:ext>
            </a:extLst>
          </p:cNvPr>
          <p:cNvSpPr/>
          <p:nvPr/>
        </p:nvSpPr>
        <p:spPr>
          <a:xfrm>
            <a:off x="1107417" y="8366992"/>
            <a:ext cx="81375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61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B7A6B83-E28F-11E0-19B4-4A925AE9E338}"/>
              </a:ext>
            </a:extLst>
          </p:cNvPr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21D62C-84F6-042A-65CA-735E70232D30}"/>
                </a:ext>
              </a:extLst>
            </p:cNvPr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9DCDA5-F7CF-ACE9-EF6B-474F10FBB7E2}"/>
                </a:ext>
              </a:extLst>
            </p:cNvPr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5A4A9DD-8D18-E2BF-D0D5-401D7B171A0C}"/>
              </a:ext>
            </a:extLst>
          </p:cNvPr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1CC3697-666D-A90D-1DF5-9DA3F5B24327}"/>
              </a:ext>
            </a:extLst>
          </p:cNvPr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EFBD55-ADDD-83E0-922E-F2E403AA1235}"/>
                </a:ext>
              </a:extLst>
            </p:cNvPr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751D0F-0EC5-A3A1-E649-066D03F10424}"/>
                </a:ext>
              </a:extLst>
            </p:cNvPr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0674FE1-E28B-64E0-6A5D-A91E544406DF}"/>
              </a:ext>
            </a:extLst>
          </p:cNvPr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</a:p>
        </p:txBody>
      </p:sp>
      <p:sp>
        <p:nvSpPr>
          <p:cNvPr id="10" name="Rectangle 95">
            <a:extLst>
              <a:ext uri="{FF2B5EF4-FFF2-40B4-BE49-F238E27FC236}">
                <a16:creationId xmlns:a16="http://schemas.microsoft.com/office/drawing/2014/main" id="{353A6015-FAA2-007C-A243-D06DBEAEE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5966" y="999589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</p:spTree>
    <p:extLst>
      <p:ext uri="{BB962C8B-B14F-4D97-AF65-F5344CB8AC3E}">
        <p14:creationId xmlns:p14="http://schemas.microsoft.com/office/powerpoint/2010/main" val="20694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B2310C-F118-90B9-902B-2A8C716CA9EF}"/>
              </a:ext>
            </a:extLst>
          </p:cNvPr>
          <p:cNvGrpSpPr/>
          <p:nvPr/>
        </p:nvGrpSpPr>
        <p:grpSpPr>
          <a:xfrm>
            <a:off x="670719" y="1332131"/>
            <a:ext cx="11430000" cy="677108"/>
            <a:chOff x="1508919" y="1888664"/>
            <a:chExt cx="10183091" cy="677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EA9BE0-533A-0355-4F66-FB0C6C6C6E1E}"/>
                </a:ext>
              </a:extLst>
            </p:cNvPr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992E5BB-C7A0-3189-DB91-20D93FBC3297}"/>
                </a:ext>
              </a:extLst>
            </p:cNvPr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72B6ED-301A-0270-C5B9-8A726A15A066}"/>
              </a:ext>
            </a:extLst>
          </p:cNvPr>
          <p:cNvSpPr/>
          <p:nvPr/>
        </p:nvSpPr>
        <p:spPr>
          <a:xfrm>
            <a:off x="289719" y="3420011"/>
            <a:ext cx="1440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D3C87930-83FF-F6EF-B08F-32988F435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766" y="685800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2D8A0-0FB7-9420-330B-87557EC79F9F}"/>
              </a:ext>
            </a:extLst>
          </p:cNvPr>
          <p:cNvSpPr/>
          <p:nvPr/>
        </p:nvSpPr>
        <p:spPr>
          <a:xfrm>
            <a:off x="670719" y="2200811"/>
            <a:ext cx="1402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Long.</a:t>
            </a:r>
          </a:p>
        </p:txBody>
      </p:sp>
    </p:spTree>
    <p:extLst>
      <p:ext uri="{BB962C8B-B14F-4D97-AF65-F5344CB8AC3E}">
        <p14:creationId xmlns:p14="http://schemas.microsoft.com/office/powerpoint/2010/main" val="156453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D1BA0C-ED9D-1597-CFD7-19478A7778FC}"/>
              </a:ext>
            </a:extLst>
          </p:cNvPr>
          <p:cNvGrpSpPr/>
          <p:nvPr/>
        </p:nvGrpSpPr>
        <p:grpSpPr>
          <a:xfrm>
            <a:off x="1070112" y="1048762"/>
            <a:ext cx="11430000" cy="677108"/>
            <a:chOff x="1508919" y="1888664"/>
            <a:chExt cx="10183091" cy="677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E2E7430-2AF5-7271-BC48-FFECE984FA2B}"/>
                </a:ext>
              </a:extLst>
            </p:cNvPr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C9809A-33BB-B0E4-ADC6-C1BC3F496A53}"/>
                </a:ext>
              </a:extLst>
            </p:cNvPr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0CEF9B5-5A28-C733-87F2-23C09B622486}"/>
              </a:ext>
            </a:extLst>
          </p:cNvPr>
          <p:cNvSpPr/>
          <p:nvPr/>
        </p:nvSpPr>
        <p:spPr>
          <a:xfrm>
            <a:off x="594519" y="3136642"/>
            <a:ext cx="14401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hò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sút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chệch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dìu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95">
            <a:extLst>
              <a:ext uri="{FF2B5EF4-FFF2-40B4-BE49-F238E27FC236}">
                <a16:creationId xmlns:a16="http://schemas.microsoft.com/office/drawing/2014/main" id="{B46E55DD-92AB-2214-AEB3-936B78020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7159" y="402431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21824-5DD2-DB83-4DC5-8A6709BF78AC}"/>
              </a:ext>
            </a:extLst>
          </p:cNvPr>
          <p:cNvSpPr/>
          <p:nvPr/>
        </p:nvSpPr>
        <p:spPr>
          <a:xfrm>
            <a:off x="1070111" y="1833574"/>
            <a:ext cx="13926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53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ơn 60 hình nền slide đẹp nhất - Hình nền máy tính | Powerpoint  background design, Powerpoint background templates, Background for  powerpoint presentation">
            <a:extLst>
              <a:ext uri="{FF2B5EF4-FFF2-40B4-BE49-F238E27FC236}">
                <a16:creationId xmlns:a16="http://schemas.microsoft.com/office/drawing/2014/main" id="{49064009-EC7B-D43A-D9F7-756D7E251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" y="56564"/>
            <a:ext cx="16335610" cy="908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6F03F3-E790-D5A4-6C09-7D7BB535E70D}"/>
              </a:ext>
            </a:extLst>
          </p:cNvPr>
          <p:cNvGrpSpPr/>
          <p:nvPr/>
        </p:nvGrpSpPr>
        <p:grpSpPr>
          <a:xfrm>
            <a:off x="899319" y="829211"/>
            <a:ext cx="2743200" cy="677108"/>
            <a:chOff x="1508919" y="1888663"/>
            <a:chExt cx="2443942" cy="67710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8885822-5A1E-3F7B-210E-80BC508919FC}"/>
                </a:ext>
              </a:extLst>
            </p:cNvPr>
            <p:cNvSpPr/>
            <p:nvPr/>
          </p:nvSpPr>
          <p:spPr>
            <a:xfrm>
              <a:off x="1508919" y="1888663"/>
              <a:ext cx="244394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Trao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72D49B-ACA6-FB6E-D2FC-AC43B15AD58C}"/>
                </a:ext>
              </a:extLst>
            </p:cNvPr>
            <p:cNvCxnSpPr/>
            <p:nvPr/>
          </p:nvCxnSpPr>
          <p:spPr>
            <a:xfrm>
              <a:off x="1576806" y="2519755"/>
              <a:ext cx="210450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Rectangle 95">
            <a:extLst>
              <a:ext uri="{FF2B5EF4-FFF2-40B4-BE49-F238E27FC236}">
                <a16:creationId xmlns:a16="http://schemas.microsoft.com/office/drawing/2014/main" id="{CC28153C-B42D-E1D4-308C-9A347E1F6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566" y="457200"/>
            <a:ext cx="81161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TRẬN BÓNG TRÊN ĐƯỜNG PHỐ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0F8B5-7FE0-3314-4742-6E1261615A9D}"/>
              </a:ext>
            </a:extLst>
          </p:cNvPr>
          <p:cNvSpPr/>
          <p:nvPr/>
        </p:nvSpPr>
        <p:spPr>
          <a:xfrm>
            <a:off x="899319" y="1515011"/>
            <a:ext cx="1409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74500-8321-07D2-68DC-C99FF653E80E}"/>
              </a:ext>
            </a:extLst>
          </p:cNvPr>
          <p:cNvSpPr/>
          <p:nvPr/>
        </p:nvSpPr>
        <p:spPr>
          <a:xfrm>
            <a:off x="899319" y="4563011"/>
            <a:ext cx="14295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79877-E4B8-A1D4-BF97-5C06CBCB6AD7}"/>
              </a:ext>
            </a:extLst>
          </p:cNvPr>
          <p:cNvSpPr/>
          <p:nvPr/>
        </p:nvSpPr>
        <p:spPr>
          <a:xfrm>
            <a:off x="1580031" y="212461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2C7361-FC57-07D4-C9C7-224E654AE3E7}"/>
              </a:ext>
            </a:extLst>
          </p:cNvPr>
          <p:cNvSpPr/>
          <p:nvPr/>
        </p:nvSpPr>
        <p:spPr>
          <a:xfrm>
            <a:off x="1580031" y="514721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6C4784-69E1-CC8D-4360-015E3A43BA0D}"/>
              </a:ext>
            </a:extLst>
          </p:cNvPr>
          <p:cNvSpPr/>
          <p:nvPr/>
        </p:nvSpPr>
        <p:spPr>
          <a:xfrm>
            <a:off x="1889919" y="273421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F7F92C-DA04-B56D-248C-9B0A361CCC65}"/>
              </a:ext>
            </a:extLst>
          </p:cNvPr>
          <p:cNvSpPr/>
          <p:nvPr/>
        </p:nvSpPr>
        <p:spPr>
          <a:xfrm>
            <a:off x="1889919" y="334381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D9968B-4013-9F60-5C2C-D3DC619F6581}"/>
              </a:ext>
            </a:extLst>
          </p:cNvPr>
          <p:cNvSpPr/>
          <p:nvPr/>
        </p:nvSpPr>
        <p:spPr>
          <a:xfrm>
            <a:off x="1889919" y="3953411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7D39F6-0101-1FE0-04FC-7B654CB8691D}"/>
              </a:ext>
            </a:extLst>
          </p:cNvPr>
          <p:cNvSpPr/>
          <p:nvPr/>
        </p:nvSpPr>
        <p:spPr>
          <a:xfrm>
            <a:off x="1580031" y="5731411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83C188-7611-ACFB-D168-1C47704C8A8D}"/>
              </a:ext>
            </a:extLst>
          </p:cNvPr>
          <p:cNvSpPr/>
          <p:nvPr/>
        </p:nvSpPr>
        <p:spPr>
          <a:xfrm>
            <a:off x="1580031" y="6315611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2EE054-0D34-F4F7-9841-BA3A1E683094}"/>
              </a:ext>
            </a:extLst>
          </p:cNvPr>
          <p:cNvSpPr/>
          <p:nvPr/>
        </p:nvSpPr>
        <p:spPr>
          <a:xfrm>
            <a:off x="1358963" y="7153811"/>
            <a:ext cx="13256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3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9924</TotalTime>
  <Words>826</Words>
  <Application>Microsoft Office PowerPoint</Application>
  <PresentationFormat>Custom</PresentationFormat>
  <Paragraphs>64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1092</cp:revision>
  <dcterms:created xsi:type="dcterms:W3CDTF">2008-09-09T22:52:10Z</dcterms:created>
  <dcterms:modified xsi:type="dcterms:W3CDTF">2023-02-25T16:59:12Z</dcterms:modified>
</cp:coreProperties>
</file>