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51" r:id="rId3"/>
    <p:sldId id="474" r:id="rId4"/>
    <p:sldId id="475" r:id="rId5"/>
    <p:sldId id="476" r:id="rId6"/>
    <p:sldId id="477" r:id="rId7"/>
    <p:sldId id="478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8E4B6"/>
    <a:srgbClr val="E8B6E4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4" autoAdjust="0"/>
  </p:normalViewPr>
  <p:slideViewPr>
    <p:cSldViewPr>
      <p:cViewPr>
        <p:scale>
          <a:sx n="68" d="100"/>
          <a:sy n="68" d="100"/>
        </p:scale>
        <p:origin x="307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61B6C-9A02-B502-72CA-A327BC79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20" y="5181600"/>
            <a:ext cx="6913670" cy="3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BBC2FAB-A9B9-40BD-F6B0-16AA4771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6477" y="3226182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ĐÔ THỊ CỦA EM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E3DDB5-76F8-29B0-7262-66A2F7D3FD4C}"/>
              </a:ext>
            </a:extLst>
          </p:cNvPr>
          <p:cNvSpPr/>
          <p:nvPr/>
        </p:nvSpPr>
        <p:spPr>
          <a:xfrm>
            <a:off x="1661319" y="2073666"/>
            <a:ext cx="13994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EF820F-FA95-DB82-1E8E-8549830DE3ED}"/>
              </a:ext>
            </a:extLst>
          </p:cNvPr>
          <p:cNvSpPr/>
          <p:nvPr/>
        </p:nvSpPr>
        <p:spPr>
          <a:xfrm>
            <a:off x="2347119" y="2886208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EF2F8-2EE8-A2E7-B096-DA713F7DD1E4}"/>
              </a:ext>
            </a:extLst>
          </p:cNvPr>
          <p:cNvSpPr/>
          <p:nvPr/>
        </p:nvSpPr>
        <p:spPr>
          <a:xfrm>
            <a:off x="2347119" y="3671420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7B460-E632-18BC-E11E-4DC736B4C949}"/>
              </a:ext>
            </a:extLst>
          </p:cNvPr>
          <p:cNvSpPr/>
          <p:nvPr/>
        </p:nvSpPr>
        <p:spPr>
          <a:xfrm>
            <a:off x="2347119" y="4456632"/>
            <a:ext cx="94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917C69-EA3D-AF80-DA72-339983D0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1" y="5523130"/>
            <a:ext cx="9407635" cy="347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424FD5-5C68-986E-255A-384EED56A934}"/>
              </a:ext>
            </a:extLst>
          </p:cNvPr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A1282-DBBE-CDF9-D4E1-F3D7197D4A8E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59D2E59-54D9-1599-03F2-5828A3B00297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29123D-7D35-3CB5-5120-28DBE6B3BE43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7F13082-D510-C479-A9E6-22738EAD0288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0A9A6C0-0874-4AA4-DEF2-3F0958F9AE2D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3D55C86B-3F55-DE96-96D0-A97875061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ĐÔ THỊ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8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2" y="152400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B9EB0E-665D-AD09-6EA8-E673B9F0E914}"/>
              </a:ext>
            </a:extLst>
          </p:cNvPr>
          <p:cNvSpPr/>
          <p:nvPr/>
        </p:nvSpPr>
        <p:spPr>
          <a:xfrm>
            <a:off x="1513142" y="4495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7BE87-EAD2-4F35-7D6B-715B7A5CE408}"/>
              </a:ext>
            </a:extLst>
          </p:cNvPr>
          <p:cNvSpPr/>
          <p:nvPr/>
        </p:nvSpPr>
        <p:spPr>
          <a:xfrm>
            <a:off x="1280319" y="5095964"/>
            <a:ext cx="1203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D5B1B-A31B-9D7E-DA20-6A74A05AA7D4}"/>
              </a:ext>
            </a:extLst>
          </p:cNvPr>
          <p:cNvSpPr/>
          <p:nvPr/>
        </p:nvSpPr>
        <p:spPr>
          <a:xfrm>
            <a:off x="1494695" y="1923871"/>
            <a:ext cx="1068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19928-381C-3E72-BFFB-BE8235C1FE32}"/>
              </a:ext>
            </a:extLst>
          </p:cNvPr>
          <p:cNvSpPr/>
          <p:nvPr/>
        </p:nvSpPr>
        <p:spPr>
          <a:xfrm>
            <a:off x="1051719" y="2819400"/>
            <a:ext cx="11125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34D23695-D0DB-C36F-4E59-3F36360D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066800"/>
            <a:ext cx="685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 SÁNG TẠO: ĐÔ THỊ CỦA EM</a:t>
            </a:r>
          </a:p>
        </p:txBody>
      </p:sp>
    </p:spTree>
    <p:extLst>
      <p:ext uri="{BB962C8B-B14F-4D97-AF65-F5344CB8AC3E}">
        <p14:creationId xmlns:p14="http://schemas.microsoft.com/office/powerpoint/2010/main" val="6011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8A9A1F-9C63-6589-D737-8538A0047638}"/>
              </a:ext>
            </a:extLst>
          </p:cNvPr>
          <p:cNvSpPr/>
          <p:nvPr/>
        </p:nvSpPr>
        <p:spPr>
          <a:xfrm>
            <a:off x="1661320" y="2073666"/>
            <a:ext cx="10439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B80B39-FFB6-CAC9-7A1A-95FB368B64C7}"/>
              </a:ext>
            </a:extLst>
          </p:cNvPr>
          <p:cNvSpPr/>
          <p:nvPr/>
        </p:nvSpPr>
        <p:spPr>
          <a:xfrm>
            <a:off x="1661318" y="6796207"/>
            <a:ext cx="11734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EE59EC-4E60-A3BA-EEF1-ED085264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71">
                        <a14:backgroundMark x1="20315" y1="5966" x2="91273" y2="5398"/>
                        <a14:backgroundMark x1="18455" y1="4261" x2="14592" y2="852"/>
                        <a14:backgroundMark x1="14592" y1="852" x2="2432" y2="3693"/>
                        <a14:backgroundMark x1="1717" y1="25000" x2="2003" y2="95739"/>
                        <a14:backgroundMark x1="4435" y1="96307" x2="37339" y2="99148"/>
                        <a14:backgroundMark x1="41488" y1="98011" x2="95279" y2="98580"/>
                        <a14:backgroundMark x1="38484" y1="98011" x2="40343" y2="98011"/>
                        <a14:backgroundMark x1="98283" y1="18466" x2="98569" y2="89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52800"/>
            <a:ext cx="66579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0C46BD3E-EFE7-2BA7-7C9D-782AEB232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066800"/>
            <a:ext cx="685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 SÁNG TẠO: ĐÔ THỊ CỦA EM</a:t>
            </a:r>
          </a:p>
        </p:txBody>
      </p:sp>
    </p:spTree>
    <p:extLst>
      <p:ext uri="{BB962C8B-B14F-4D97-AF65-F5344CB8AC3E}">
        <p14:creationId xmlns:p14="http://schemas.microsoft.com/office/powerpoint/2010/main" val="27459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1E566C-4A44-BE43-C6A8-86EDA24F82E3}"/>
              </a:ext>
            </a:extLst>
          </p:cNvPr>
          <p:cNvSpPr/>
          <p:nvPr/>
        </p:nvSpPr>
        <p:spPr>
          <a:xfrm>
            <a:off x="1280319" y="2155352"/>
            <a:ext cx="11430000" cy="578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9A1DA-8C2B-398E-9262-D0C5AB438BE8}"/>
              </a:ext>
            </a:extLst>
          </p:cNvPr>
          <p:cNvSpPr/>
          <p:nvPr/>
        </p:nvSpPr>
        <p:spPr>
          <a:xfrm>
            <a:off x="1356519" y="1642778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253ABBBC-6196-7D02-D787-A6025AC7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066800"/>
            <a:ext cx="685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 SÁNG TẠO: ĐÔ THỊ CỦA EM</a:t>
            </a:r>
          </a:p>
        </p:txBody>
      </p:sp>
    </p:spTree>
    <p:extLst>
      <p:ext uri="{BB962C8B-B14F-4D97-AF65-F5344CB8AC3E}">
        <p14:creationId xmlns:p14="http://schemas.microsoft.com/office/powerpoint/2010/main" val="8217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281" y="0"/>
            <a:ext cx="188976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BF234722-742D-2FF8-66C9-DFA1CA8F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19" y="440192"/>
            <a:ext cx="685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 SÁNG TẠO: ĐÔ THỊ CỦA 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191AE-EA0A-C753-B511-AEAF58A652FC}"/>
              </a:ext>
            </a:extLst>
          </p:cNvPr>
          <p:cNvSpPr/>
          <p:nvPr/>
        </p:nvSpPr>
        <p:spPr>
          <a:xfrm>
            <a:off x="731837" y="1016170"/>
            <a:ext cx="1341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90017-11B4-FDF3-B139-F6F96679D08F}"/>
              </a:ext>
            </a:extLst>
          </p:cNvPr>
          <p:cNvSpPr/>
          <p:nvPr/>
        </p:nvSpPr>
        <p:spPr>
          <a:xfrm>
            <a:off x="289718" y="2216499"/>
            <a:ext cx="1325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66EAA-BCFF-F744-6422-C0AC7FE8030F}"/>
              </a:ext>
            </a:extLst>
          </p:cNvPr>
          <p:cNvSpPr/>
          <p:nvPr/>
        </p:nvSpPr>
        <p:spPr>
          <a:xfrm>
            <a:off x="899318" y="7888069"/>
            <a:ext cx="1295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B6862-8B37-E0FA-4B85-0C48991A859E}"/>
              </a:ext>
            </a:extLst>
          </p:cNvPr>
          <p:cNvSpPr/>
          <p:nvPr/>
        </p:nvSpPr>
        <p:spPr>
          <a:xfrm>
            <a:off x="289717" y="3416828"/>
            <a:ext cx="13258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(VD: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(VD: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,...).</a:t>
            </a:r>
          </a:p>
        </p:txBody>
      </p:sp>
    </p:spTree>
    <p:extLst>
      <p:ext uri="{BB962C8B-B14F-4D97-AF65-F5344CB8AC3E}">
        <p14:creationId xmlns:p14="http://schemas.microsoft.com/office/powerpoint/2010/main" val="42442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10610</TotalTime>
  <Words>570</Words>
  <Application>Microsoft Office PowerPoint</Application>
  <PresentationFormat>Custom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1343</cp:revision>
  <dcterms:created xsi:type="dcterms:W3CDTF">2008-09-09T22:52:10Z</dcterms:created>
  <dcterms:modified xsi:type="dcterms:W3CDTF">2023-02-25T16:54:51Z</dcterms:modified>
</cp:coreProperties>
</file>