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5" r:id="rId1"/>
    <p:sldMasterId id="2147483727" r:id="rId2"/>
    <p:sldMasterId id="2147483731" r:id="rId3"/>
  </p:sldMasterIdLst>
  <p:notesMasterIdLst>
    <p:notesMasterId r:id="rId17"/>
  </p:notesMasterIdLst>
  <p:sldIdLst>
    <p:sldId id="2007577095" r:id="rId4"/>
    <p:sldId id="285" r:id="rId5"/>
    <p:sldId id="2007577093" r:id="rId6"/>
    <p:sldId id="259" r:id="rId7"/>
    <p:sldId id="2007577090" r:id="rId8"/>
    <p:sldId id="2007577091" r:id="rId9"/>
    <p:sldId id="2007577092" r:id="rId10"/>
    <p:sldId id="267" r:id="rId11"/>
    <p:sldId id="2007577094" r:id="rId12"/>
    <p:sldId id="286" r:id="rId13"/>
    <p:sldId id="288" r:id="rId14"/>
    <p:sldId id="268" r:id="rId15"/>
    <p:sldId id="2007577088" r:id="rId16"/>
  </p:sldIdLst>
  <p:sldSz cx="18288000" cy="10287000"/>
  <p:notesSz cx="6858000" cy="9144000"/>
  <p:embeddedFontLs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#9Slide03 Comfortaa Bold" panose="020B0604020202020204" charset="0"/>
      <p:bold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等线" panose="020B0604020202020204" charset="-122"/>
      <p:regular r:id="rId27"/>
      <p:bold r:id="rId28"/>
    </p:embeddedFont>
    <p:embeddedFont>
      <p:font typeface="Sitka Subheading" panose="02000505000000020004" pitchFamily="2" charset="0"/>
      <p:regular r:id="rId29"/>
      <p:bold r:id="rId30"/>
      <p:italic r:id="rId31"/>
      <p:boldItalic r:id="rId32"/>
    </p:embeddedFont>
    <p:embeddedFont>
      <p:font typeface="iCiel Cadena" panose="02000503000000020004" charset="0"/>
      <p:bold r:id="rId33"/>
    </p:embeddedFont>
    <p:embeddedFont>
      <p:font typeface="宋体" panose="02010600030101010101" pitchFamily="2" charset="-122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99FFCC"/>
    <a:srgbClr val="FFFF00"/>
    <a:srgbClr val="FF99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10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C738B-90CE-4E29-A2F4-D53D04BC83B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2FBA4-8CAD-458B-83B5-EC0BF02C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061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770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949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015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00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092D6-F7E5-C28C-E24A-4E58B4DC7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88C071-0CC0-EA88-2D71-79DCCB97E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8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52444-3B21-9A75-C05F-7110F79B8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51BF2-8DED-CB89-33AC-37FE329B9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48346-FA21-1C4E-5843-C63B058EB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9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992A7-58F0-15D6-BC30-576B77983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2DEEF-E379-80D5-D6D5-E1F1A4F4E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CEA26-050C-371B-A68D-F8E888C7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BB950-858B-B4A3-D236-09C1BEBAA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B1BE5-CDA7-7E1D-F0CF-C7BFF5B56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5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EC5DC8-5E6C-3A4A-28EB-E4520D7D6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90"/>
            <a:ext cx="3943351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1DB66-D848-3EB9-119C-48C5EF955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90"/>
            <a:ext cx="11601451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E53EC-8B59-1914-EC02-7A75263B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A154F-86E7-A1B1-40CF-44710DEE0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E0AEB-00B7-D4CC-6EDD-3233EBAC9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92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416" tIns="64713" rIns="129416" bIns="64713" rtlCol="0" anchor="ctr"/>
          <a:lstStyle/>
          <a:p>
            <a:pPr algn="ctr" defTabSz="1294137" fontAlgn="base">
              <a:spcBef>
                <a:spcPct val="0"/>
              </a:spcBef>
              <a:spcAft>
                <a:spcPct val="0"/>
              </a:spcAft>
            </a:pPr>
            <a:endParaRPr lang="zh-CN" altLang="en-US" sz="25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55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2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7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8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37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7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49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40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40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89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547690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1" y="2521745"/>
            <a:ext cx="7774783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4783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3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43B25-08F1-8E8A-1DF2-7943B08BB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12C67-F077-563A-F20E-3C15EE55A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5A939-A915-4A14-5B1F-31B8BFC0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7BCB3-8F9C-A611-6A4B-3A901926B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A081-63AF-8DD3-E479-2E9CDCEA2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5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10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70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3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06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3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06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34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90"/>
            <a:ext cx="3943351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90"/>
            <a:ext cx="11601451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9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AA8A6-7B95-7C3C-2389-8EF5DF2E4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FE852-A3E7-2115-F64B-B7AD9D74A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7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A1D84-8C7D-468C-4FE3-3953B0F60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6B3C0-0AED-9FD9-16C8-C1F6F8BB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27C09-031D-0FC8-A4A4-FB30A47C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6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C4B7D-C87F-C87C-03CB-1262D6547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32699-5DB0-D617-6446-E8FDFF0ED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40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C5A62-24A0-6149-3660-DD7912EE4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40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6663D-D609-8AE8-BF02-991FA868C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425A4-A4BB-459A-9813-D7D0B0BED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CD760-0548-3216-2923-64178C80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C76D0-7ED3-D465-44A3-34A4AA72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547690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F1E50-2302-EE2B-5BC5-40C1BE020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D710E-AF90-7796-EFF0-6DDC1C66C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62D8EF-8418-F4B0-9806-A4247EA23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1" y="2521745"/>
            <a:ext cx="7774783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EAEC60-CA5E-9DAB-5EC9-FBC028E27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4783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D0B108-5239-B8E9-6EAD-B3A773A70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A5B9C5-F320-D66E-9A57-D453D4F12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A34792-14C2-7105-1958-E5E6E48F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3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367E1-90C6-9B4F-D3D1-F6EB18A83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374850-A8F8-2EC9-A1F1-1A042B0CE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710F2-8613-1150-01C7-8BC31FD3C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8456ED-DE5B-8716-37D3-E386AE3C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9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DE9BB-388E-F433-0A10-0BB54C6B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78DF7-BD38-38A7-811C-41D217AF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60161-67A0-A856-96F4-C0D35E67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5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69422-9851-B1B4-6C6E-924F6B88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3EA3D-B06B-186F-C180-B6B5B9E0F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3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FA6F2-7F46-07DB-A770-6267B84DE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D4155-BBE5-394D-D944-F4DF55BE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90FDB-6FAA-E267-DC92-4D087E31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53075-C5B3-51E8-A465-45484087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F3E1-EB95-B6F5-B66C-DB99148C6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602FD1-AE2A-8B21-294E-E68D7D550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3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448EE-AB91-06C4-D569-652B74B13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F3A7B-D024-51CF-6912-56F25AD07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B9A0D-A97D-DE95-B895-2A89D3958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A9850-8831-286C-C252-A404A9661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5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B19B1B-DE8B-4B0E-C1FC-C382A84C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90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BC140-60A9-ACC0-89DA-C9688D70B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40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A0FFB-B7FA-8503-621E-A549EE48F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14B0F-9BC1-42CF-964E-7452D81512E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E416A-17EA-0D0B-8860-0A1416DFD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A8173-A022-7DD0-C163-D68FB1967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2AA8D-8909-4F82-8BA4-210248FA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57602" y="548692"/>
            <a:ext cx="15772839" cy="1986957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602" y="2738852"/>
            <a:ext cx="15772839" cy="6527594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57648" y="9535163"/>
            <a:ext cx="4113672" cy="546414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4137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94137" fontAlgn="base">
                <a:spcBef>
                  <a:spcPct val="0"/>
                </a:spcBef>
                <a:spcAft>
                  <a:spcPct val="0"/>
                </a:spcAft>
              </a:pPr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57635" y="9535163"/>
            <a:ext cx="6172764" cy="546414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4137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916815" y="9535163"/>
            <a:ext cx="4113672" cy="546414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4137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9413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8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94137" rtl="0" eaLnBrk="1" latinLnBrk="0" hangingPunct="1">
        <a:lnSpc>
          <a:spcPct val="90000"/>
        </a:lnSpc>
        <a:spcBef>
          <a:spcPct val="0"/>
        </a:spcBef>
        <a:buNone/>
        <a:defRPr sz="64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529" indent="-323529" algn="l" defTabSz="1294137" rtl="0" eaLnBrk="1" latinLnBrk="0" hangingPunct="1">
        <a:lnSpc>
          <a:spcPct val="90000"/>
        </a:lnSpc>
        <a:spcBef>
          <a:spcPts val="1421"/>
        </a:spcBef>
        <a:buFont typeface="Arial" panose="020B0604020202020204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1pPr>
      <a:lvl2pPr marL="970608" indent="-323529" algn="l" defTabSz="129413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50" kern="1200">
          <a:solidFill>
            <a:schemeClr val="tx1"/>
          </a:solidFill>
          <a:latin typeface="+mn-lt"/>
          <a:ea typeface="+mn-ea"/>
          <a:cs typeface="+mn-cs"/>
        </a:defRPr>
      </a:lvl2pPr>
      <a:lvl3pPr marL="1617666" indent="-323529" algn="l" defTabSz="129413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64745" indent="-323529" algn="l" defTabSz="129413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911820" indent="-323529" algn="l" defTabSz="129413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558881" indent="-323529" algn="l" defTabSz="129413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205949" indent="-323529" algn="l" defTabSz="129413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53019" indent="-323529" algn="l" defTabSz="129413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500089" indent="-323529" algn="l" defTabSz="129413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941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0" algn="l" defTabSz="12941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94137" algn="l" defTabSz="12941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941212" algn="l" defTabSz="12941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588282" algn="l" defTabSz="12941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235344" algn="l" defTabSz="12941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882413" algn="l" defTabSz="12941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29486" algn="l" defTabSz="12941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553" algn="l" defTabSz="12941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90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40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8.sv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sv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8.svg"/><Relationship Id="rId10" Type="http://schemas.openxmlformats.org/officeDocument/2006/relationships/image" Target="../media/image22.sv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OINSE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025" y="7360607"/>
            <a:ext cx="3281958" cy="287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922339" y="864951"/>
            <a:ext cx="8616342" cy="76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1445" tIns="80723" rIns="161445" bIns="8072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33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GIANG BIÊN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991100" y="1858250"/>
            <a:ext cx="8305800" cy="8546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61445" tIns="80723" rIns="161445" bIns="807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632138" eaLnBrk="1" hangingPunct="1">
              <a:spcBef>
                <a:spcPts val="2022"/>
              </a:spcBef>
              <a:defRPr/>
            </a:pPr>
            <a:r>
              <a:rPr lang="en-US" sz="4494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49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94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9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94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9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94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9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075193" y="1633232"/>
            <a:ext cx="6726233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81" name="Picture 5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507895" y="-116551"/>
            <a:ext cx="1553580" cy="185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POINSE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640" y="5869286"/>
            <a:ext cx="4274721" cy="384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E830DA-8DA9-492D-9133-4498E89E23CC}"/>
              </a:ext>
            </a:extLst>
          </p:cNvPr>
          <p:cNvSpPr txBox="1"/>
          <p:nvPr/>
        </p:nvSpPr>
        <p:spPr>
          <a:xfrm>
            <a:off x="3503237" y="2712874"/>
            <a:ext cx="1055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7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5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736495" y="112049"/>
            <a:ext cx="1553580" cy="185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89976" y="-159795"/>
            <a:ext cx="1553580" cy="203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Giáo án điện tử tiếng việt 3 cánh diều bài 12: Bài đọc 1 - Sông quê. Bài viết 1- Ôn chữ P, Q. Trao đổi - Kì nghỉ thú vị">
            <a:extLst>
              <a:ext uri="{FF2B5EF4-FFF2-40B4-BE49-F238E27FC236}">
                <a16:creationId xmlns:a16="http://schemas.microsoft.com/office/drawing/2014/main" id="{F8B8D33A-BC54-7FBE-F26A-D92418BB2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0" t="21815" r="31005" b="5953"/>
          <a:stretch/>
        </p:blipFill>
        <p:spPr bwMode="auto">
          <a:xfrm>
            <a:off x="2933654" y="4118230"/>
            <a:ext cx="11692866" cy="526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1112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4C629C-92C9-23C7-99C0-9270BBBB3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03" y="5621684"/>
            <a:ext cx="5198918" cy="44450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989589" y="-208048"/>
            <a:ext cx="3305338" cy="33808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678728" y="575004"/>
            <a:ext cx="887594" cy="907392"/>
          </a:xfrm>
          <a:prstGeom prst="rect">
            <a:avLst/>
          </a:prstGeom>
        </p:spPr>
      </p:pic>
      <p:sp>
        <p:nvSpPr>
          <p:cNvPr id="134" name="Google Shape;1628;p35">
            <a:extLst>
              <a:ext uri="{FF2B5EF4-FFF2-40B4-BE49-F238E27FC236}">
                <a16:creationId xmlns:a16="http://schemas.microsoft.com/office/drawing/2014/main" id="{79C7843C-1D6D-AA18-522C-B1BD2F55468C}"/>
              </a:ext>
            </a:extLst>
          </p:cNvPr>
          <p:cNvSpPr txBox="1">
            <a:spLocks/>
          </p:cNvSpPr>
          <p:nvPr/>
        </p:nvSpPr>
        <p:spPr>
          <a:xfrm>
            <a:off x="5083877" y="2735328"/>
            <a:ext cx="8457073" cy="357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orditas"/>
              <a:buNone/>
              <a:defRPr sz="6800" b="0" i="0" u="none" strike="noStrike" cap="none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04468"/>
              </a:buClr>
              <a:defRPr/>
            </a:pPr>
            <a:r>
              <a:rPr lang="vi-VN" sz="9600" kern="0" dirty="0">
                <a:solidFill>
                  <a:srgbClr val="004468"/>
                </a:solidFill>
                <a:latin typeface="#9Slide03 Comfortaa Bold" panose="00000800000000000000" pitchFamily="2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62145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F6E720-FA8F-CA82-2034-2D255A5B6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543280"/>
            <a:ext cx="6743719" cy="67437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26D950-4461-49EA-8722-257652C5CAD7}"/>
              </a:ext>
            </a:extLst>
          </p:cNvPr>
          <p:cNvSpPr txBox="1"/>
          <p:nvPr/>
        </p:nvSpPr>
        <p:spPr>
          <a:xfrm>
            <a:off x="4724400" y="428775"/>
            <a:ext cx="9723356" cy="369332"/>
          </a:xfrm>
          <a:custGeom>
            <a:avLst/>
            <a:gdLst>
              <a:gd name="connsiteX0" fmla="*/ 0 w 9723356"/>
              <a:gd name="connsiteY0" fmla="*/ 0 h 4114559"/>
              <a:gd name="connsiteX1" fmla="*/ 280261 w 9723356"/>
              <a:gd name="connsiteY1" fmla="*/ 0 h 4114559"/>
              <a:gd name="connsiteX2" fmla="*/ 852224 w 9723356"/>
              <a:gd name="connsiteY2" fmla="*/ 0 h 4114559"/>
              <a:gd name="connsiteX3" fmla="*/ 1618653 w 9723356"/>
              <a:gd name="connsiteY3" fmla="*/ 0 h 4114559"/>
              <a:gd name="connsiteX4" fmla="*/ 2093381 w 9723356"/>
              <a:gd name="connsiteY4" fmla="*/ 0 h 4114559"/>
              <a:gd name="connsiteX5" fmla="*/ 2470876 w 9723356"/>
              <a:gd name="connsiteY5" fmla="*/ 0 h 4114559"/>
              <a:gd name="connsiteX6" fmla="*/ 3140072 w 9723356"/>
              <a:gd name="connsiteY6" fmla="*/ 0 h 4114559"/>
              <a:gd name="connsiteX7" fmla="*/ 3809268 w 9723356"/>
              <a:gd name="connsiteY7" fmla="*/ 0 h 4114559"/>
              <a:gd name="connsiteX8" fmla="*/ 4478463 w 9723356"/>
              <a:gd name="connsiteY8" fmla="*/ 0 h 4114559"/>
              <a:gd name="connsiteX9" fmla="*/ 4953192 w 9723356"/>
              <a:gd name="connsiteY9" fmla="*/ 0 h 4114559"/>
              <a:gd name="connsiteX10" fmla="*/ 5427920 w 9723356"/>
              <a:gd name="connsiteY10" fmla="*/ 0 h 4114559"/>
              <a:gd name="connsiteX11" fmla="*/ 5999883 w 9723356"/>
              <a:gd name="connsiteY11" fmla="*/ 0 h 4114559"/>
              <a:gd name="connsiteX12" fmla="*/ 6474611 w 9723356"/>
              <a:gd name="connsiteY12" fmla="*/ 0 h 4114559"/>
              <a:gd name="connsiteX13" fmla="*/ 6754873 w 9723356"/>
              <a:gd name="connsiteY13" fmla="*/ 0 h 4114559"/>
              <a:gd name="connsiteX14" fmla="*/ 7521302 w 9723356"/>
              <a:gd name="connsiteY14" fmla="*/ 0 h 4114559"/>
              <a:gd name="connsiteX15" fmla="*/ 8287731 w 9723356"/>
              <a:gd name="connsiteY15" fmla="*/ 0 h 4114559"/>
              <a:gd name="connsiteX16" fmla="*/ 8956927 w 9723356"/>
              <a:gd name="connsiteY16" fmla="*/ 0 h 4114559"/>
              <a:gd name="connsiteX17" fmla="*/ 9723356 w 9723356"/>
              <a:gd name="connsiteY17" fmla="*/ 0 h 4114559"/>
              <a:gd name="connsiteX18" fmla="*/ 9723356 w 9723356"/>
              <a:gd name="connsiteY18" fmla="*/ 464357 h 4114559"/>
              <a:gd name="connsiteX19" fmla="*/ 9723356 w 9723356"/>
              <a:gd name="connsiteY19" fmla="*/ 1052152 h 4114559"/>
              <a:gd name="connsiteX20" fmla="*/ 9723356 w 9723356"/>
              <a:gd name="connsiteY20" fmla="*/ 1557654 h 4114559"/>
              <a:gd name="connsiteX21" fmla="*/ 9723356 w 9723356"/>
              <a:gd name="connsiteY21" fmla="*/ 2022012 h 4114559"/>
              <a:gd name="connsiteX22" fmla="*/ 9723356 w 9723356"/>
              <a:gd name="connsiteY22" fmla="*/ 2527515 h 4114559"/>
              <a:gd name="connsiteX23" fmla="*/ 9723356 w 9723356"/>
              <a:gd name="connsiteY23" fmla="*/ 3033018 h 4114559"/>
              <a:gd name="connsiteX24" fmla="*/ 9723356 w 9723356"/>
              <a:gd name="connsiteY24" fmla="*/ 3497375 h 4114559"/>
              <a:gd name="connsiteX25" fmla="*/ 9723356 w 9723356"/>
              <a:gd name="connsiteY25" fmla="*/ 4114559 h 4114559"/>
              <a:gd name="connsiteX26" fmla="*/ 9054160 w 9723356"/>
              <a:gd name="connsiteY26" fmla="*/ 4114559 h 4114559"/>
              <a:gd name="connsiteX27" fmla="*/ 8287731 w 9723356"/>
              <a:gd name="connsiteY27" fmla="*/ 4114559 h 4114559"/>
              <a:gd name="connsiteX28" fmla="*/ 7813003 w 9723356"/>
              <a:gd name="connsiteY28" fmla="*/ 4114559 h 4114559"/>
              <a:gd name="connsiteX29" fmla="*/ 7532741 w 9723356"/>
              <a:gd name="connsiteY29" fmla="*/ 4114559 h 4114559"/>
              <a:gd name="connsiteX30" fmla="*/ 7252480 w 9723356"/>
              <a:gd name="connsiteY30" fmla="*/ 4114559 h 4114559"/>
              <a:gd name="connsiteX31" fmla="*/ 6874985 w 9723356"/>
              <a:gd name="connsiteY31" fmla="*/ 4114559 h 4114559"/>
              <a:gd name="connsiteX32" fmla="*/ 6205789 w 9723356"/>
              <a:gd name="connsiteY32" fmla="*/ 4114559 h 4114559"/>
              <a:gd name="connsiteX33" fmla="*/ 5828294 w 9723356"/>
              <a:gd name="connsiteY33" fmla="*/ 4114559 h 4114559"/>
              <a:gd name="connsiteX34" fmla="*/ 5450799 w 9723356"/>
              <a:gd name="connsiteY34" fmla="*/ 4114559 h 4114559"/>
              <a:gd name="connsiteX35" fmla="*/ 4684370 w 9723356"/>
              <a:gd name="connsiteY35" fmla="*/ 4114559 h 4114559"/>
              <a:gd name="connsiteX36" fmla="*/ 4112408 w 9723356"/>
              <a:gd name="connsiteY36" fmla="*/ 4114559 h 4114559"/>
              <a:gd name="connsiteX37" fmla="*/ 3540446 w 9723356"/>
              <a:gd name="connsiteY37" fmla="*/ 4114559 h 4114559"/>
              <a:gd name="connsiteX38" fmla="*/ 3162951 w 9723356"/>
              <a:gd name="connsiteY38" fmla="*/ 4114559 h 4114559"/>
              <a:gd name="connsiteX39" fmla="*/ 2396521 w 9723356"/>
              <a:gd name="connsiteY39" fmla="*/ 4114559 h 4114559"/>
              <a:gd name="connsiteX40" fmla="*/ 1921793 w 9723356"/>
              <a:gd name="connsiteY40" fmla="*/ 4114559 h 4114559"/>
              <a:gd name="connsiteX41" fmla="*/ 1155363 w 9723356"/>
              <a:gd name="connsiteY41" fmla="*/ 4114559 h 4114559"/>
              <a:gd name="connsiteX42" fmla="*/ 583401 w 9723356"/>
              <a:gd name="connsiteY42" fmla="*/ 4114559 h 4114559"/>
              <a:gd name="connsiteX43" fmla="*/ 0 w 9723356"/>
              <a:gd name="connsiteY43" fmla="*/ 4114559 h 4114559"/>
              <a:gd name="connsiteX44" fmla="*/ 0 w 9723356"/>
              <a:gd name="connsiteY44" fmla="*/ 3526765 h 4114559"/>
              <a:gd name="connsiteX45" fmla="*/ 0 w 9723356"/>
              <a:gd name="connsiteY45" fmla="*/ 2980116 h 4114559"/>
              <a:gd name="connsiteX46" fmla="*/ 0 w 9723356"/>
              <a:gd name="connsiteY46" fmla="*/ 2433468 h 4114559"/>
              <a:gd name="connsiteX47" fmla="*/ 0 w 9723356"/>
              <a:gd name="connsiteY47" fmla="*/ 1763382 h 4114559"/>
              <a:gd name="connsiteX48" fmla="*/ 0 w 9723356"/>
              <a:gd name="connsiteY48" fmla="*/ 1134443 h 4114559"/>
              <a:gd name="connsiteX49" fmla="*/ 0 w 9723356"/>
              <a:gd name="connsiteY49" fmla="*/ 670085 h 4114559"/>
              <a:gd name="connsiteX50" fmla="*/ 0 w 9723356"/>
              <a:gd name="connsiteY50" fmla="*/ 0 h 411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723356" h="4114559" extrusionOk="0">
                <a:moveTo>
                  <a:pt x="0" y="0"/>
                </a:moveTo>
                <a:cubicBezTo>
                  <a:pt x="86311" y="-21707"/>
                  <a:pt x="177734" y="32409"/>
                  <a:pt x="280261" y="0"/>
                </a:cubicBezTo>
                <a:cubicBezTo>
                  <a:pt x="382788" y="-32409"/>
                  <a:pt x="578675" y="54961"/>
                  <a:pt x="852224" y="0"/>
                </a:cubicBezTo>
                <a:cubicBezTo>
                  <a:pt x="1125773" y="-54961"/>
                  <a:pt x="1365272" y="56547"/>
                  <a:pt x="1618653" y="0"/>
                </a:cubicBezTo>
                <a:cubicBezTo>
                  <a:pt x="1872034" y="-56547"/>
                  <a:pt x="1952265" y="31230"/>
                  <a:pt x="2093381" y="0"/>
                </a:cubicBezTo>
                <a:cubicBezTo>
                  <a:pt x="2234497" y="-31230"/>
                  <a:pt x="2359757" y="25300"/>
                  <a:pt x="2470876" y="0"/>
                </a:cubicBezTo>
                <a:cubicBezTo>
                  <a:pt x="2581996" y="-25300"/>
                  <a:pt x="2882629" y="78776"/>
                  <a:pt x="3140072" y="0"/>
                </a:cubicBezTo>
                <a:cubicBezTo>
                  <a:pt x="3397515" y="-78776"/>
                  <a:pt x="3621977" y="1148"/>
                  <a:pt x="3809268" y="0"/>
                </a:cubicBezTo>
                <a:cubicBezTo>
                  <a:pt x="3996559" y="-1148"/>
                  <a:pt x="4171748" y="80169"/>
                  <a:pt x="4478463" y="0"/>
                </a:cubicBezTo>
                <a:cubicBezTo>
                  <a:pt x="4785179" y="-80169"/>
                  <a:pt x="4742948" y="44418"/>
                  <a:pt x="4953192" y="0"/>
                </a:cubicBezTo>
                <a:cubicBezTo>
                  <a:pt x="5163436" y="-44418"/>
                  <a:pt x="5207198" y="47377"/>
                  <a:pt x="5427920" y="0"/>
                </a:cubicBezTo>
                <a:cubicBezTo>
                  <a:pt x="5648642" y="-47377"/>
                  <a:pt x="5783752" y="61921"/>
                  <a:pt x="5999883" y="0"/>
                </a:cubicBezTo>
                <a:cubicBezTo>
                  <a:pt x="6216014" y="-61921"/>
                  <a:pt x="6325472" y="8550"/>
                  <a:pt x="6474611" y="0"/>
                </a:cubicBezTo>
                <a:cubicBezTo>
                  <a:pt x="6623750" y="-8550"/>
                  <a:pt x="6617962" y="24262"/>
                  <a:pt x="6754873" y="0"/>
                </a:cubicBezTo>
                <a:cubicBezTo>
                  <a:pt x="6891784" y="-24262"/>
                  <a:pt x="7210094" y="22686"/>
                  <a:pt x="7521302" y="0"/>
                </a:cubicBezTo>
                <a:cubicBezTo>
                  <a:pt x="7832510" y="-22686"/>
                  <a:pt x="7975430" y="82765"/>
                  <a:pt x="8287731" y="0"/>
                </a:cubicBezTo>
                <a:cubicBezTo>
                  <a:pt x="8600032" y="-82765"/>
                  <a:pt x="8769351" y="62457"/>
                  <a:pt x="8956927" y="0"/>
                </a:cubicBezTo>
                <a:cubicBezTo>
                  <a:pt x="9144503" y="-62457"/>
                  <a:pt x="9494693" y="57585"/>
                  <a:pt x="9723356" y="0"/>
                </a:cubicBezTo>
                <a:cubicBezTo>
                  <a:pt x="9774362" y="175989"/>
                  <a:pt x="9674577" y="279548"/>
                  <a:pt x="9723356" y="464357"/>
                </a:cubicBezTo>
                <a:cubicBezTo>
                  <a:pt x="9772135" y="649166"/>
                  <a:pt x="9667854" y="923947"/>
                  <a:pt x="9723356" y="1052152"/>
                </a:cubicBezTo>
                <a:cubicBezTo>
                  <a:pt x="9778858" y="1180358"/>
                  <a:pt x="9704256" y="1410787"/>
                  <a:pt x="9723356" y="1557654"/>
                </a:cubicBezTo>
                <a:cubicBezTo>
                  <a:pt x="9742456" y="1704521"/>
                  <a:pt x="9713322" y="1839642"/>
                  <a:pt x="9723356" y="2022012"/>
                </a:cubicBezTo>
                <a:cubicBezTo>
                  <a:pt x="9733390" y="2204382"/>
                  <a:pt x="9721698" y="2424739"/>
                  <a:pt x="9723356" y="2527515"/>
                </a:cubicBezTo>
                <a:cubicBezTo>
                  <a:pt x="9725014" y="2630291"/>
                  <a:pt x="9694254" y="2873974"/>
                  <a:pt x="9723356" y="3033018"/>
                </a:cubicBezTo>
                <a:cubicBezTo>
                  <a:pt x="9752458" y="3192062"/>
                  <a:pt x="9671603" y="3346788"/>
                  <a:pt x="9723356" y="3497375"/>
                </a:cubicBezTo>
                <a:cubicBezTo>
                  <a:pt x="9775109" y="3647962"/>
                  <a:pt x="9664325" y="3898485"/>
                  <a:pt x="9723356" y="4114559"/>
                </a:cubicBezTo>
                <a:cubicBezTo>
                  <a:pt x="9510283" y="4168378"/>
                  <a:pt x="9234746" y="4064078"/>
                  <a:pt x="9054160" y="4114559"/>
                </a:cubicBezTo>
                <a:cubicBezTo>
                  <a:pt x="8873574" y="4165040"/>
                  <a:pt x="8629497" y="4053033"/>
                  <a:pt x="8287731" y="4114559"/>
                </a:cubicBezTo>
                <a:cubicBezTo>
                  <a:pt x="7945965" y="4176085"/>
                  <a:pt x="7917633" y="4085629"/>
                  <a:pt x="7813003" y="4114559"/>
                </a:cubicBezTo>
                <a:cubicBezTo>
                  <a:pt x="7708373" y="4143489"/>
                  <a:pt x="7641476" y="4090748"/>
                  <a:pt x="7532741" y="4114559"/>
                </a:cubicBezTo>
                <a:cubicBezTo>
                  <a:pt x="7424006" y="4138370"/>
                  <a:pt x="7341269" y="4095042"/>
                  <a:pt x="7252480" y="4114559"/>
                </a:cubicBezTo>
                <a:cubicBezTo>
                  <a:pt x="7163691" y="4134076"/>
                  <a:pt x="7031278" y="4114003"/>
                  <a:pt x="6874985" y="4114559"/>
                </a:cubicBezTo>
                <a:cubicBezTo>
                  <a:pt x="6718692" y="4115115"/>
                  <a:pt x="6529725" y="4052411"/>
                  <a:pt x="6205789" y="4114559"/>
                </a:cubicBezTo>
                <a:cubicBezTo>
                  <a:pt x="5881853" y="4176707"/>
                  <a:pt x="5958843" y="4107175"/>
                  <a:pt x="5828294" y="4114559"/>
                </a:cubicBezTo>
                <a:cubicBezTo>
                  <a:pt x="5697745" y="4121943"/>
                  <a:pt x="5539962" y="4073593"/>
                  <a:pt x="5450799" y="4114559"/>
                </a:cubicBezTo>
                <a:cubicBezTo>
                  <a:pt x="5361636" y="4155525"/>
                  <a:pt x="5064233" y="4035166"/>
                  <a:pt x="4684370" y="4114559"/>
                </a:cubicBezTo>
                <a:cubicBezTo>
                  <a:pt x="4304507" y="4193952"/>
                  <a:pt x="4376607" y="4103679"/>
                  <a:pt x="4112408" y="4114559"/>
                </a:cubicBezTo>
                <a:cubicBezTo>
                  <a:pt x="3848209" y="4125439"/>
                  <a:pt x="3704265" y="4065047"/>
                  <a:pt x="3540446" y="4114559"/>
                </a:cubicBezTo>
                <a:cubicBezTo>
                  <a:pt x="3376627" y="4164071"/>
                  <a:pt x="3294706" y="4113911"/>
                  <a:pt x="3162951" y="4114559"/>
                </a:cubicBezTo>
                <a:cubicBezTo>
                  <a:pt x="3031196" y="4115207"/>
                  <a:pt x="2578361" y="4086215"/>
                  <a:pt x="2396521" y="4114559"/>
                </a:cubicBezTo>
                <a:cubicBezTo>
                  <a:pt x="2214681" y="4142903"/>
                  <a:pt x="2029387" y="4107241"/>
                  <a:pt x="1921793" y="4114559"/>
                </a:cubicBezTo>
                <a:cubicBezTo>
                  <a:pt x="1814199" y="4121877"/>
                  <a:pt x="1331655" y="4101515"/>
                  <a:pt x="1155363" y="4114559"/>
                </a:cubicBezTo>
                <a:cubicBezTo>
                  <a:pt x="979071" y="4127603"/>
                  <a:pt x="810569" y="4094409"/>
                  <a:pt x="583401" y="4114559"/>
                </a:cubicBezTo>
                <a:cubicBezTo>
                  <a:pt x="356233" y="4134709"/>
                  <a:pt x="165678" y="4081043"/>
                  <a:pt x="0" y="4114559"/>
                </a:cubicBezTo>
                <a:cubicBezTo>
                  <a:pt x="-50630" y="3967506"/>
                  <a:pt x="66736" y="3673884"/>
                  <a:pt x="0" y="3526765"/>
                </a:cubicBezTo>
                <a:cubicBezTo>
                  <a:pt x="-66736" y="3379646"/>
                  <a:pt x="53688" y="3213508"/>
                  <a:pt x="0" y="2980116"/>
                </a:cubicBezTo>
                <a:cubicBezTo>
                  <a:pt x="-53688" y="2746724"/>
                  <a:pt x="34946" y="2598270"/>
                  <a:pt x="0" y="2433468"/>
                </a:cubicBezTo>
                <a:cubicBezTo>
                  <a:pt x="-34946" y="2268666"/>
                  <a:pt x="22254" y="2022281"/>
                  <a:pt x="0" y="1763382"/>
                </a:cubicBezTo>
                <a:cubicBezTo>
                  <a:pt x="-22254" y="1504483"/>
                  <a:pt x="21958" y="1379588"/>
                  <a:pt x="0" y="1134443"/>
                </a:cubicBezTo>
                <a:cubicBezTo>
                  <a:pt x="-21958" y="889298"/>
                  <a:pt x="2768" y="899081"/>
                  <a:pt x="0" y="670085"/>
                </a:cubicBezTo>
                <a:cubicBezTo>
                  <a:pt x="-2768" y="441089"/>
                  <a:pt x="38763" y="291617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2296132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661E0B-71D3-BAB9-085E-7DC624A7D464}"/>
              </a:ext>
            </a:extLst>
          </p:cNvPr>
          <p:cNvSpPr txBox="1"/>
          <p:nvPr/>
        </p:nvSpPr>
        <p:spPr>
          <a:xfrm>
            <a:off x="4425058" y="1638302"/>
            <a:ext cx="10322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B050"/>
                </a:solidFill>
                <a:latin typeface="#9Slide03 Comfortaa Bold" panose="00000800000000000000" pitchFamily="2" charset="0"/>
              </a:rPr>
              <a:t>Thực hành viết</a:t>
            </a:r>
            <a:r>
              <a:rPr lang="en-SG" sz="7200" dirty="0">
                <a:solidFill>
                  <a:srgbClr val="00B050"/>
                </a:solidFill>
                <a:latin typeface="#9Slide03 Comfortaa Bold" panose="00000800000000000000" pitchFamily="2" charset="0"/>
              </a:rPr>
              <a:t> </a:t>
            </a:r>
            <a:r>
              <a:rPr lang="en-SG" sz="7200" dirty="0" err="1">
                <a:solidFill>
                  <a:srgbClr val="00B050"/>
                </a:solidFill>
                <a:latin typeface="#9Slide03 Comfortaa Bold" panose="00000800000000000000" pitchFamily="2" charset="0"/>
              </a:rPr>
              <a:t>thư</a:t>
            </a:r>
            <a:endParaRPr lang="en-US" sz="7200" dirty="0">
              <a:solidFill>
                <a:srgbClr val="00B050"/>
              </a:solidFill>
              <a:latin typeface="#9Slide03 Comfortaa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88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081142" y="8403076"/>
            <a:ext cx="613315" cy="6269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520510" y="8338938"/>
            <a:ext cx="738790" cy="7552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3629778" y="-1045565"/>
            <a:ext cx="6082241" cy="32351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760010" y="1353062"/>
            <a:ext cx="4291543" cy="19955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67391" y="8467212"/>
            <a:ext cx="613315" cy="6269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257649" y="8496984"/>
            <a:ext cx="738790" cy="7552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725408">
            <a:off x="15843170" y="779684"/>
            <a:ext cx="594183" cy="4980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725408">
            <a:off x="996705" y="2301768"/>
            <a:ext cx="594183" cy="4980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988953" y="8543289"/>
            <a:ext cx="738790" cy="75526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022243" y="8625259"/>
            <a:ext cx="613315" cy="626995"/>
          </a:xfrm>
          <a:prstGeom prst="rect">
            <a:avLst/>
          </a:prstGeom>
        </p:spPr>
      </p:pic>
      <p:sp>
        <p:nvSpPr>
          <p:cNvPr id="21" name="Freeform 21">
            <a:extLst>
              <a:ext uri="{FF2B5EF4-FFF2-40B4-BE49-F238E27FC236}">
                <a16:creationId xmlns:a16="http://schemas.microsoft.com/office/drawing/2014/main" id="{2803AB36-175D-7DF2-39F8-33601EC55EAA}"/>
              </a:ext>
            </a:extLst>
          </p:cNvPr>
          <p:cNvSpPr/>
          <p:nvPr/>
        </p:nvSpPr>
        <p:spPr>
          <a:xfrm>
            <a:off x="2617433" y="1256933"/>
            <a:ext cx="8660169" cy="1466319"/>
          </a:xfrm>
          <a:custGeom>
            <a:avLst/>
            <a:gdLst/>
            <a:ahLst/>
            <a:cxnLst/>
            <a:rect l="l" t="t" r="r" b="b"/>
            <a:pathLst>
              <a:path w="2617777" h="660400">
                <a:moveTo>
                  <a:pt x="2493317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93317" y="0"/>
                </a:lnTo>
                <a:cubicBezTo>
                  <a:pt x="2561897" y="0"/>
                  <a:pt x="2617777" y="55880"/>
                  <a:pt x="2617777" y="124460"/>
                </a:cubicBezTo>
                <a:lnTo>
                  <a:pt x="2617777" y="535940"/>
                </a:lnTo>
                <a:cubicBezTo>
                  <a:pt x="2617777" y="604520"/>
                  <a:pt x="2561897" y="660400"/>
                  <a:pt x="2493317" y="660400"/>
                </a:cubicBezTo>
                <a:close/>
              </a:path>
            </a:pathLst>
          </a:custGeom>
          <a:solidFill>
            <a:srgbClr val="FFD159"/>
          </a:solid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04F8AC-1862-F035-5EB2-A9AF2E79572B}"/>
              </a:ext>
            </a:extLst>
          </p:cNvPr>
          <p:cNvSpPr txBox="1"/>
          <p:nvPr/>
        </p:nvSpPr>
        <p:spPr>
          <a:xfrm>
            <a:off x="2861221" y="1397627"/>
            <a:ext cx="10322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>
                <a:latin typeface="#9Slide03 Comfortaa Bold" panose="00000800000000000000" pitchFamily="2" charset="0"/>
              </a:rPr>
              <a:t>Chia sẻ trước lớp</a:t>
            </a:r>
            <a:endParaRPr lang="en-US" sz="7200" dirty="0">
              <a:latin typeface="#9Slide03 Comfortaa Bold" panose="000008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8159236-2446-A8CF-58D6-3B5744E383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46" y="3162300"/>
            <a:ext cx="7912516" cy="72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466933-EDF6-4AB0-9C2F-EFAB4B7B6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056"/>
            <a:ext cx="18288000" cy="1028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5189"/>
            <a:ext cx="18288000" cy="187833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221" y="9437144"/>
            <a:ext cx="542925" cy="55721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C05AFCF-04BC-4D07-9F73-571B02200DB9}"/>
              </a:ext>
            </a:extLst>
          </p:cNvPr>
          <p:cNvGrpSpPr/>
          <p:nvPr/>
        </p:nvGrpSpPr>
        <p:grpSpPr>
          <a:xfrm>
            <a:off x="1117265" y="3001619"/>
            <a:ext cx="7423523" cy="2985773"/>
            <a:chOff x="1309743" y="2693053"/>
            <a:chExt cx="4949015" cy="1990515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219" y="4417794"/>
              <a:ext cx="449539" cy="265774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31565">
              <a:off x="1309743" y="2693053"/>
              <a:ext cx="744732" cy="719487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46" y="1697848"/>
            <a:ext cx="1955931" cy="18896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9B3F3B-61C8-929D-F01D-5C5BB27BC139}"/>
              </a:ext>
            </a:extLst>
          </p:cNvPr>
          <p:cNvSpPr txBox="1"/>
          <p:nvPr/>
        </p:nvSpPr>
        <p:spPr>
          <a:xfrm>
            <a:off x="1641764" y="4398100"/>
            <a:ext cx="1668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dirty="0">
                <a:solidFill>
                  <a:srgbClr val="FF0000"/>
                </a:solidFill>
                <a:latin typeface="#9Slide03 Comfortaa Bold" panose="00000800000000000000" pitchFamily="2" charset="0"/>
              </a:rPr>
              <a:t>CHÚC CÁC EM HỌC TỐT!</a:t>
            </a:r>
            <a:endParaRPr lang="en-US" sz="8800" dirty="0">
              <a:solidFill>
                <a:srgbClr val="FF0000"/>
              </a:solidFill>
              <a:latin typeface="#9Slide03 Comfortaa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6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4C629C-92C9-23C7-99C0-9270BBBB3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03" y="5621684"/>
            <a:ext cx="5198918" cy="44450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573000" y="850645"/>
            <a:ext cx="3305338" cy="33808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438113" y="419100"/>
            <a:ext cx="887594" cy="907392"/>
          </a:xfrm>
          <a:prstGeom prst="rect">
            <a:avLst/>
          </a:prstGeom>
        </p:spPr>
      </p:pic>
      <p:sp>
        <p:nvSpPr>
          <p:cNvPr id="134" name="Google Shape;1628;p35">
            <a:extLst>
              <a:ext uri="{FF2B5EF4-FFF2-40B4-BE49-F238E27FC236}">
                <a16:creationId xmlns:a16="http://schemas.microsoft.com/office/drawing/2014/main" id="{79C7843C-1D6D-AA18-522C-B1BD2F55468C}"/>
              </a:ext>
            </a:extLst>
          </p:cNvPr>
          <p:cNvSpPr txBox="1">
            <a:spLocks/>
          </p:cNvSpPr>
          <p:nvPr/>
        </p:nvSpPr>
        <p:spPr>
          <a:xfrm>
            <a:off x="2092346" y="2054370"/>
            <a:ext cx="8457073" cy="357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orditas"/>
              <a:buNone/>
              <a:defRPr sz="6800" b="0" i="0" u="none" strike="noStrike" cap="none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04468"/>
              </a:buClr>
              <a:defRPr/>
            </a:pPr>
            <a:r>
              <a:rPr lang="vi-VN" sz="9600" kern="0" dirty="0">
                <a:solidFill>
                  <a:srgbClr val="004468"/>
                </a:solidFill>
                <a:latin typeface="#9Slide03 Comfortaa Bold" panose="00000800000000000000" pitchFamily="2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886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6588EC-0B78-7A13-EA95-20076868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76F1EE-C887-54C7-8A7E-CD79906554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02"/>
          <a:stretch/>
        </p:blipFill>
        <p:spPr>
          <a:xfrm>
            <a:off x="845288" y="853546"/>
            <a:ext cx="14249400" cy="92286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01BBF0-9710-9002-911B-BA3B52741A5F}"/>
              </a:ext>
            </a:extLst>
          </p:cNvPr>
          <p:cNvSpPr txBox="1"/>
          <p:nvPr/>
        </p:nvSpPr>
        <p:spPr>
          <a:xfrm>
            <a:off x="838200" y="190847"/>
            <a:ext cx="9144000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tập 1. Đọc bức thư sau và trả trao đổi</a:t>
            </a:r>
            <a:endParaRPr lang="en-SG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9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06" y="-2786574"/>
            <a:ext cx="18303005" cy="130735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75856"/>
            <a:ext cx="18288000" cy="130628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004" y="-2787699"/>
            <a:ext cx="18303005" cy="1307190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8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254" y="8861408"/>
            <a:ext cx="3207212" cy="441258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631938" y="4147547"/>
            <a:ext cx="11615165" cy="4713861"/>
            <a:chOff x="-751271" y="1968525"/>
            <a:chExt cx="8288336" cy="348939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-751271" y="1968525"/>
              <a:ext cx="8288336" cy="3489390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371600"/>
              <a:endParaRPr lang="en-US" sz="28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-396595" y="2428388"/>
              <a:ext cx="7122448" cy="24078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nl-NL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Quỳnh </a:t>
              </a:r>
              <a:r>
                <a:rPr lang="nl-NL" sz="6000" dirty="0">
                  <a:solidFill>
                    <a:schemeClr val="accent2">
                      <a:lumMod val="50000"/>
                    </a:schemeClr>
                  </a:solidFill>
                  <a:latin typeface="Sitka Subheading" pitchFamily="2" charset="0"/>
                  <a:ea typeface="Times New Roman" panose="02020603050405020304" pitchFamily="18" charset="0"/>
                </a:rPr>
                <a:t>Ngọc viết thư cho Hà, một người bạn cũ đã chuyển vào Đồng Nai cùng gia đình</a:t>
              </a:r>
              <a:endParaRPr lang="en-US" sz="5400" dirty="0">
                <a:solidFill>
                  <a:schemeClr val="accent2">
                    <a:lumMod val="50000"/>
                  </a:schemeClr>
                </a:solidFill>
                <a:latin typeface="Sitka Subheading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97033" y="186858"/>
            <a:ext cx="13009367" cy="30141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423048" y="359923"/>
                <a:ext cx="9555195" cy="14345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r>
                  <a:rPr lang="nl-NL" sz="7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Quỳnh Ngọc viết thư cho ai?</a:t>
                </a:r>
                <a:endParaRPr lang="en-US" sz="41300" dirty="0">
                  <a:solidFill>
                    <a:prstClr val="white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33603"/>
              <a:ext cx="90921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371600"/>
              <a:r>
                <a:rPr lang="en-US" sz="6300" dirty="0">
                  <a:solidFill>
                    <a:prstClr val="white"/>
                  </a:solidFill>
                  <a:latin typeface="iCiel Cadena" panose="02000503000000020004" pitchFamily="50" charset="0"/>
                </a:rPr>
                <a:t>a,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14375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06" y="-2786574"/>
            <a:ext cx="18303005" cy="130735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75856"/>
            <a:ext cx="18288000" cy="130628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004" y="-2787699"/>
            <a:ext cx="18303005" cy="1307190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8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254" y="8861408"/>
            <a:ext cx="3207212" cy="441258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810340" y="4114527"/>
            <a:ext cx="11915060" cy="4534174"/>
            <a:chOff x="-1268096" y="1778441"/>
            <a:chExt cx="9243197" cy="348939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-1268096" y="1778441"/>
              <a:ext cx="9243197" cy="3489390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371600"/>
              <a:endParaRPr lang="en-US" sz="28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-995992" y="2319226"/>
              <a:ext cx="7307667" cy="24078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nl-NL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-</a:t>
              </a:r>
              <a:r>
                <a:rPr lang="nl-NL" sz="66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Đầu thư, Quỳnh Ngọc ghi địa điểm và </a:t>
              </a:r>
              <a:r>
                <a:rPr lang="nl-NL" sz="66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thời gian viết </a:t>
              </a:r>
              <a:r>
                <a:rPr lang="nl-NL" sz="66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thư; sau đó viết lời </a:t>
              </a:r>
              <a:r>
                <a:rPr lang="nl-NL" sz="66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chào “Hà </a:t>
              </a:r>
              <a:r>
                <a:rPr lang="nl-NL" sz="66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thân mến</a:t>
              </a:r>
              <a:r>
                <a:rPr lang="nl-NL" sz="66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!”</a:t>
              </a:r>
              <a:endParaRPr lang="en-US" sz="5400" dirty="0">
                <a:solidFill>
                  <a:schemeClr val="accent2">
                    <a:lumMod val="50000"/>
                  </a:schemeClr>
                </a:solidFill>
                <a:latin typeface="Sitka Subheading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97033" y="186858"/>
            <a:ext cx="12018767" cy="30141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423049" y="359923"/>
                <a:ext cx="980267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r>
                  <a:rPr lang="nl-NL" sz="6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Dòng đầu thư bạn ấy viết gì?</a:t>
                </a:r>
                <a:endParaRPr lang="en-SG" sz="6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33603"/>
              <a:ext cx="90921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371600"/>
              <a:r>
                <a:rPr lang="en-US" sz="6300" dirty="0">
                  <a:solidFill>
                    <a:prstClr val="white"/>
                  </a:solidFill>
                  <a:latin typeface="iCiel Cadena" panose="02000503000000020004" pitchFamily="50" charset="0"/>
                </a:rPr>
                <a:t>a,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5677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06" y="-2786574"/>
            <a:ext cx="18303005" cy="130735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75856"/>
            <a:ext cx="18288000" cy="130628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666" y="-3415891"/>
            <a:ext cx="18303005" cy="1307190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8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254" y="8861408"/>
            <a:ext cx="3207212" cy="441258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307592" y="3512128"/>
            <a:ext cx="12722608" cy="5408767"/>
            <a:chOff x="-573933" y="1752209"/>
            <a:chExt cx="8288336" cy="348939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-573933" y="1752209"/>
              <a:ext cx="8288336" cy="3489390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371600"/>
              <a:endParaRPr lang="en-US" sz="28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-94902" y="2070531"/>
              <a:ext cx="7093527" cy="24078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71600"/>
              <a:r>
                <a:rPr lang="nl-NL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-</a:t>
              </a:r>
              <a:r>
                <a:rPr lang="nl-NL" sz="54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Quỳnh Ngọc hỏi thăm tình hình của Hà và những người thân của </a:t>
              </a:r>
              <a:r>
                <a:rPr lang="nl-NL" sz="54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Hà: bố</a:t>
              </a:r>
              <a:r>
                <a:rPr lang="nl-NL" sz="54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nl-NL" sz="54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mẹ  em Chi</a:t>
              </a:r>
              <a:r>
                <a:rPr lang="nl-NL" sz="54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endParaRPr lang="nl-NL" sz="5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defTabSz="1371600"/>
              <a:r>
                <a:rPr lang="nl-NL" sz="54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Quỳnh </a:t>
              </a:r>
              <a:r>
                <a:rPr lang="nl-NL" sz="54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Ngọc kể cho Hà biết về những cái mới ở quê </a:t>
              </a:r>
              <a:r>
                <a:rPr lang="nl-NL" sz="54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mình.</a:t>
              </a:r>
              <a:endParaRPr lang="en-US" sz="5400" dirty="0">
                <a:solidFill>
                  <a:srgbClr val="002060"/>
                </a:solidFill>
                <a:latin typeface="Sitka Subheading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533400" y="-337539"/>
            <a:ext cx="16691210" cy="30141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423048" y="359923"/>
                <a:ext cx="10066323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r>
                  <a:rPr lang="nl-NL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Quỳnh Ngọc hỏi thăm bạn về điều gì, kể với bạn những gì ?</a:t>
                </a:r>
                <a:endParaRPr lang="en-SG" sz="6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33603"/>
              <a:ext cx="90921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371600"/>
              <a:r>
                <a:rPr lang="en-US" sz="6300" dirty="0">
                  <a:solidFill>
                    <a:prstClr val="white"/>
                  </a:solidFill>
                  <a:latin typeface="iCiel Cadena" panose="02000503000000020004" pitchFamily="50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4245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06" y="-2786574"/>
            <a:ext cx="18303005" cy="130735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75856"/>
            <a:ext cx="18288000" cy="130628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03" y="-3678149"/>
            <a:ext cx="18303005" cy="1307190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8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254" y="8861408"/>
            <a:ext cx="3207212" cy="441258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848980" y="2913864"/>
            <a:ext cx="10684184" cy="5408767"/>
            <a:chOff x="-573933" y="1752209"/>
            <a:chExt cx="8288336" cy="348939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-573933" y="1752209"/>
              <a:ext cx="8288336" cy="3489390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371600"/>
              <a:endParaRPr lang="en-US" sz="28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-396595" y="2428388"/>
              <a:ext cx="7093527" cy="24078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nl-NL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-</a:t>
              </a:r>
              <a:r>
                <a:rPr lang="nl-NL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Quỳnh Ngọc viết lời chúc, lời cháo bạn kí tên và viết tên mình.</a:t>
              </a:r>
              <a:endParaRPr lang="en-US" sz="5400" dirty="0">
                <a:solidFill>
                  <a:srgbClr val="002060"/>
                </a:solidFill>
                <a:latin typeface="Sitka Subheading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-199205" y="-342462"/>
            <a:ext cx="17588417" cy="3099869"/>
            <a:chOff x="-348348" y="937940"/>
            <a:chExt cx="11725611" cy="206657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931816" y="1036275"/>
              <a:ext cx="10445447" cy="1968244"/>
              <a:chOff x="927782" y="1036274"/>
              <a:chExt cx="10685835" cy="1968244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7782" y="114057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47294" y="1036274"/>
                <a:ext cx="10066323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r>
                  <a:rPr lang="nl-NL" sz="8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Cuối thư, Quỳnh Ngọc viết gì?</a:t>
                </a:r>
                <a:endParaRPr lang="en-SG" sz="8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664418" y="1254010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73742" y="1587583"/>
              <a:ext cx="90921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371600"/>
              <a:r>
                <a:rPr lang="en-US" sz="6300" dirty="0">
                  <a:solidFill>
                    <a:prstClr val="white"/>
                  </a:solidFill>
                  <a:latin typeface="iCiel Cadena" panose="02000503000000020004" pitchFamily="50" charset="0"/>
                </a:rPr>
                <a:t>c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FEAC912-89A0-3963-5FFE-CE5B0DD1F89D}"/>
              </a:ext>
            </a:extLst>
          </p:cNvPr>
          <p:cNvSpPr txBox="1"/>
          <p:nvPr/>
        </p:nvSpPr>
        <p:spPr>
          <a:xfrm>
            <a:off x="1077580" y="3613650"/>
            <a:ext cx="9144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6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Quỳnh Ngọc viết lời chúc, lời </a:t>
            </a:r>
            <a:r>
              <a:rPr lang="nl-NL" sz="6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 </a:t>
            </a:r>
            <a:r>
              <a:rPr lang="nl-NL" sz="6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 kí tên và viết tên mình.</a:t>
            </a:r>
            <a:endParaRPr lang="en-SG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291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F563A58-A6FA-2A03-EEA6-F514DDFF164F}"/>
              </a:ext>
            </a:extLst>
          </p:cNvPr>
          <p:cNvSpPr txBox="1"/>
          <p:nvPr/>
        </p:nvSpPr>
        <p:spPr>
          <a:xfrm>
            <a:off x="616733" y="2933746"/>
            <a:ext cx="14775667" cy="2308324"/>
          </a:xfrm>
          <a:custGeom>
            <a:avLst/>
            <a:gdLst>
              <a:gd name="connsiteX0" fmla="*/ 0 w 15364716"/>
              <a:gd name="connsiteY0" fmla="*/ 0 h 4942379"/>
              <a:gd name="connsiteX1" fmla="*/ 852043 w 15364716"/>
              <a:gd name="connsiteY1" fmla="*/ 0 h 4942379"/>
              <a:gd name="connsiteX2" fmla="*/ 1704087 w 15364716"/>
              <a:gd name="connsiteY2" fmla="*/ 0 h 4942379"/>
              <a:gd name="connsiteX3" fmla="*/ 2095189 w 15364716"/>
              <a:gd name="connsiteY3" fmla="*/ 0 h 4942379"/>
              <a:gd name="connsiteX4" fmla="*/ 2639938 w 15364716"/>
              <a:gd name="connsiteY4" fmla="*/ 0 h 4942379"/>
              <a:gd name="connsiteX5" fmla="*/ 3031039 w 15364716"/>
              <a:gd name="connsiteY5" fmla="*/ 0 h 4942379"/>
              <a:gd name="connsiteX6" fmla="*/ 3883083 w 15364716"/>
              <a:gd name="connsiteY6" fmla="*/ 0 h 4942379"/>
              <a:gd name="connsiteX7" fmla="*/ 4427832 w 15364716"/>
              <a:gd name="connsiteY7" fmla="*/ 0 h 4942379"/>
              <a:gd name="connsiteX8" fmla="*/ 4665286 w 15364716"/>
              <a:gd name="connsiteY8" fmla="*/ 0 h 4942379"/>
              <a:gd name="connsiteX9" fmla="*/ 5670977 w 15364716"/>
              <a:gd name="connsiteY9" fmla="*/ 0 h 4942379"/>
              <a:gd name="connsiteX10" fmla="*/ 6215726 w 15364716"/>
              <a:gd name="connsiteY10" fmla="*/ 0 h 4942379"/>
              <a:gd name="connsiteX11" fmla="*/ 6914122 w 15364716"/>
              <a:gd name="connsiteY11" fmla="*/ 0 h 4942379"/>
              <a:gd name="connsiteX12" fmla="*/ 7458871 w 15364716"/>
              <a:gd name="connsiteY12" fmla="*/ 0 h 4942379"/>
              <a:gd name="connsiteX13" fmla="*/ 8464562 w 15364716"/>
              <a:gd name="connsiteY13" fmla="*/ 0 h 4942379"/>
              <a:gd name="connsiteX14" fmla="*/ 9316605 w 15364716"/>
              <a:gd name="connsiteY14" fmla="*/ 0 h 4942379"/>
              <a:gd name="connsiteX15" fmla="*/ 10322296 w 15364716"/>
              <a:gd name="connsiteY15" fmla="*/ 0 h 4942379"/>
              <a:gd name="connsiteX16" fmla="*/ 11327986 w 15364716"/>
              <a:gd name="connsiteY16" fmla="*/ 0 h 4942379"/>
              <a:gd name="connsiteX17" fmla="*/ 11719088 w 15364716"/>
              <a:gd name="connsiteY17" fmla="*/ 0 h 4942379"/>
              <a:gd name="connsiteX18" fmla="*/ 12110190 w 15364716"/>
              <a:gd name="connsiteY18" fmla="*/ 0 h 4942379"/>
              <a:gd name="connsiteX19" fmla="*/ 12654939 w 15364716"/>
              <a:gd name="connsiteY19" fmla="*/ 0 h 4942379"/>
              <a:gd name="connsiteX20" fmla="*/ 13199688 w 15364716"/>
              <a:gd name="connsiteY20" fmla="*/ 0 h 4942379"/>
              <a:gd name="connsiteX21" fmla="*/ 13437143 w 15364716"/>
              <a:gd name="connsiteY21" fmla="*/ 0 h 4942379"/>
              <a:gd name="connsiteX22" fmla="*/ 13828244 w 15364716"/>
              <a:gd name="connsiteY22" fmla="*/ 0 h 4942379"/>
              <a:gd name="connsiteX23" fmla="*/ 14526641 w 15364716"/>
              <a:gd name="connsiteY23" fmla="*/ 0 h 4942379"/>
              <a:gd name="connsiteX24" fmla="*/ 15364716 w 15364716"/>
              <a:gd name="connsiteY24" fmla="*/ 0 h 4942379"/>
              <a:gd name="connsiteX25" fmla="*/ 15364716 w 15364716"/>
              <a:gd name="connsiteY25" fmla="*/ 469526 h 4942379"/>
              <a:gd name="connsiteX26" fmla="*/ 15364716 w 15364716"/>
              <a:gd name="connsiteY26" fmla="*/ 1087323 h 4942379"/>
              <a:gd name="connsiteX27" fmla="*/ 15364716 w 15364716"/>
              <a:gd name="connsiteY27" fmla="*/ 1655697 h 4942379"/>
              <a:gd name="connsiteX28" fmla="*/ 15364716 w 15364716"/>
              <a:gd name="connsiteY28" fmla="*/ 2174647 h 4942379"/>
              <a:gd name="connsiteX29" fmla="*/ 15364716 w 15364716"/>
              <a:gd name="connsiteY29" fmla="*/ 2743020 h 4942379"/>
              <a:gd name="connsiteX30" fmla="*/ 15364716 w 15364716"/>
              <a:gd name="connsiteY30" fmla="*/ 3311394 h 4942379"/>
              <a:gd name="connsiteX31" fmla="*/ 15364716 w 15364716"/>
              <a:gd name="connsiteY31" fmla="*/ 3879768 h 4942379"/>
              <a:gd name="connsiteX32" fmla="*/ 15364716 w 15364716"/>
              <a:gd name="connsiteY32" fmla="*/ 4942379 h 4942379"/>
              <a:gd name="connsiteX33" fmla="*/ 14512673 w 15364716"/>
              <a:gd name="connsiteY33" fmla="*/ 4942379 h 4942379"/>
              <a:gd name="connsiteX34" fmla="*/ 13660629 w 15364716"/>
              <a:gd name="connsiteY34" fmla="*/ 4942379 h 4942379"/>
              <a:gd name="connsiteX35" fmla="*/ 13269527 w 15364716"/>
              <a:gd name="connsiteY35" fmla="*/ 4942379 h 4942379"/>
              <a:gd name="connsiteX36" fmla="*/ 12417484 w 15364716"/>
              <a:gd name="connsiteY36" fmla="*/ 4942379 h 4942379"/>
              <a:gd name="connsiteX37" fmla="*/ 11565441 w 15364716"/>
              <a:gd name="connsiteY37" fmla="*/ 4942379 h 4942379"/>
              <a:gd name="connsiteX38" fmla="*/ 11327986 w 15364716"/>
              <a:gd name="connsiteY38" fmla="*/ 4942379 h 4942379"/>
              <a:gd name="connsiteX39" fmla="*/ 10322296 w 15364716"/>
              <a:gd name="connsiteY39" fmla="*/ 4942379 h 4942379"/>
              <a:gd name="connsiteX40" fmla="*/ 9931194 w 15364716"/>
              <a:gd name="connsiteY40" fmla="*/ 4942379 h 4942379"/>
              <a:gd name="connsiteX41" fmla="*/ 9232798 w 15364716"/>
              <a:gd name="connsiteY41" fmla="*/ 4942379 h 4942379"/>
              <a:gd name="connsiteX42" fmla="*/ 8380754 w 15364716"/>
              <a:gd name="connsiteY42" fmla="*/ 4942379 h 4942379"/>
              <a:gd name="connsiteX43" fmla="*/ 8143299 w 15364716"/>
              <a:gd name="connsiteY43" fmla="*/ 4942379 h 4942379"/>
              <a:gd name="connsiteX44" fmla="*/ 7905845 w 15364716"/>
              <a:gd name="connsiteY44" fmla="*/ 4942379 h 4942379"/>
              <a:gd name="connsiteX45" fmla="*/ 7053801 w 15364716"/>
              <a:gd name="connsiteY45" fmla="*/ 4942379 h 4942379"/>
              <a:gd name="connsiteX46" fmla="*/ 6048111 w 15364716"/>
              <a:gd name="connsiteY46" fmla="*/ 4942379 h 4942379"/>
              <a:gd name="connsiteX47" fmla="*/ 5503362 w 15364716"/>
              <a:gd name="connsiteY47" fmla="*/ 4942379 h 4942379"/>
              <a:gd name="connsiteX48" fmla="*/ 4804966 w 15364716"/>
              <a:gd name="connsiteY48" fmla="*/ 4942379 h 4942379"/>
              <a:gd name="connsiteX49" fmla="*/ 3952922 w 15364716"/>
              <a:gd name="connsiteY49" fmla="*/ 4942379 h 4942379"/>
              <a:gd name="connsiteX50" fmla="*/ 3715468 w 15364716"/>
              <a:gd name="connsiteY50" fmla="*/ 4942379 h 4942379"/>
              <a:gd name="connsiteX51" fmla="*/ 3170719 w 15364716"/>
              <a:gd name="connsiteY51" fmla="*/ 4942379 h 4942379"/>
              <a:gd name="connsiteX52" fmla="*/ 2779617 w 15364716"/>
              <a:gd name="connsiteY52" fmla="*/ 4942379 h 4942379"/>
              <a:gd name="connsiteX53" fmla="*/ 2081221 w 15364716"/>
              <a:gd name="connsiteY53" fmla="*/ 4942379 h 4942379"/>
              <a:gd name="connsiteX54" fmla="*/ 1690119 w 15364716"/>
              <a:gd name="connsiteY54" fmla="*/ 4942379 h 4942379"/>
              <a:gd name="connsiteX55" fmla="*/ 838075 w 15364716"/>
              <a:gd name="connsiteY55" fmla="*/ 4942379 h 4942379"/>
              <a:gd name="connsiteX56" fmla="*/ 0 w 15364716"/>
              <a:gd name="connsiteY56" fmla="*/ 4942379 h 4942379"/>
              <a:gd name="connsiteX57" fmla="*/ 0 w 15364716"/>
              <a:gd name="connsiteY57" fmla="*/ 4275158 h 4942379"/>
              <a:gd name="connsiteX58" fmla="*/ 0 w 15364716"/>
              <a:gd name="connsiteY58" fmla="*/ 3607937 h 4942379"/>
              <a:gd name="connsiteX59" fmla="*/ 0 w 15364716"/>
              <a:gd name="connsiteY59" fmla="*/ 2940716 h 4942379"/>
              <a:gd name="connsiteX60" fmla="*/ 0 w 15364716"/>
              <a:gd name="connsiteY60" fmla="*/ 2471190 h 4942379"/>
              <a:gd name="connsiteX61" fmla="*/ 0 w 15364716"/>
              <a:gd name="connsiteY61" fmla="*/ 2001663 h 4942379"/>
              <a:gd name="connsiteX62" fmla="*/ 0 w 15364716"/>
              <a:gd name="connsiteY62" fmla="*/ 1433290 h 4942379"/>
              <a:gd name="connsiteX63" fmla="*/ 0 w 15364716"/>
              <a:gd name="connsiteY63" fmla="*/ 766069 h 4942379"/>
              <a:gd name="connsiteX64" fmla="*/ 0 w 15364716"/>
              <a:gd name="connsiteY64" fmla="*/ 0 h 494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5364716" h="4942379" extrusionOk="0">
                <a:moveTo>
                  <a:pt x="0" y="0"/>
                </a:moveTo>
                <a:cubicBezTo>
                  <a:pt x="375154" y="-31950"/>
                  <a:pt x="472793" y="-12745"/>
                  <a:pt x="852043" y="0"/>
                </a:cubicBezTo>
                <a:cubicBezTo>
                  <a:pt x="1231293" y="12745"/>
                  <a:pt x="1381254" y="-1779"/>
                  <a:pt x="1704087" y="0"/>
                </a:cubicBezTo>
                <a:cubicBezTo>
                  <a:pt x="2026920" y="1779"/>
                  <a:pt x="1987904" y="-19552"/>
                  <a:pt x="2095189" y="0"/>
                </a:cubicBezTo>
                <a:cubicBezTo>
                  <a:pt x="2202474" y="19552"/>
                  <a:pt x="2432543" y="21802"/>
                  <a:pt x="2639938" y="0"/>
                </a:cubicBezTo>
                <a:cubicBezTo>
                  <a:pt x="2847333" y="-21802"/>
                  <a:pt x="2926755" y="-17715"/>
                  <a:pt x="3031039" y="0"/>
                </a:cubicBezTo>
                <a:cubicBezTo>
                  <a:pt x="3135323" y="17715"/>
                  <a:pt x="3545773" y="-3964"/>
                  <a:pt x="3883083" y="0"/>
                </a:cubicBezTo>
                <a:cubicBezTo>
                  <a:pt x="4220393" y="3964"/>
                  <a:pt x="4257891" y="20025"/>
                  <a:pt x="4427832" y="0"/>
                </a:cubicBezTo>
                <a:cubicBezTo>
                  <a:pt x="4597773" y="-20025"/>
                  <a:pt x="4547511" y="-10582"/>
                  <a:pt x="4665286" y="0"/>
                </a:cubicBezTo>
                <a:cubicBezTo>
                  <a:pt x="4783061" y="10582"/>
                  <a:pt x="5287018" y="-39603"/>
                  <a:pt x="5670977" y="0"/>
                </a:cubicBezTo>
                <a:cubicBezTo>
                  <a:pt x="6054936" y="39603"/>
                  <a:pt x="5959307" y="-24444"/>
                  <a:pt x="6215726" y="0"/>
                </a:cubicBezTo>
                <a:cubicBezTo>
                  <a:pt x="6472145" y="24444"/>
                  <a:pt x="6673156" y="-515"/>
                  <a:pt x="6914122" y="0"/>
                </a:cubicBezTo>
                <a:cubicBezTo>
                  <a:pt x="7155088" y="515"/>
                  <a:pt x="7250956" y="13238"/>
                  <a:pt x="7458871" y="0"/>
                </a:cubicBezTo>
                <a:cubicBezTo>
                  <a:pt x="7666786" y="-13238"/>
                  <a:pt x="8200603" y="48856"/>
                  <a:pt x="8464562" y="0"/>
                </a:cubicBezTo>
                <a:cubicBezTo>
                  <a:pt x="8728521" y="-48856"/>
                  <a:pt x="9128799" y="17226"/>
                  <a:pt x="9316605" y="0"/>
                </a:cubicBezTo>
                <a:cubicBezTo>
                  <a:pt x="9504411" y="-17226"/>
                  <a:pt x="10050335" y="293"/>
                  <a:pt x="10322296" y="0"/>
                </a:cubicBezTo>
                <a:cubicBezTo>
                  <a:pt x="10594257" y="-293"/>
                  <a:pt x="10859542" y="31148"/>
                  <a:pt x="11327986" y="0"/>
                </a:cubicBezTo>
                <a:cubicBezTo>
                  <a:pt x="11796430" y="-31148"/>
                  <a:pt x="11584025" y="-8992"/>
                  <a:pt x="11719088" y="0"/>
                </a:cubicBezTo>
                <a:cubicBezTo>
                  <a:pt x="11854151" y="8992"/>
                  <a:pt x="12013203" y="-6289"/>
                  <a:pt x="12110190" y="0"/>
                </a:cubicBezTo>
                <a:cubicBezTo>
                  <a:pt x="12207177" y="6289"/>
                  <a:pt x="12453082" y="-24398"/>
                  <a:pt x="12654939" y="0"/>
                </a:cubicBezTo>
                <a:cubicBezTo>
                  <a:pt x="12856796" y="24398"/>
                  <a:pt x="13033225" y="2309"/>
                  <a:pt x="13199688" y="0"/>
                </a:cubicBezTo>
                <a:cubicBezTo>
                  <a:pt x="13366151" y="-2309"/>
                  <a:pt x="13331333" y="-2827"/>
                  <a:pt x="13437143" y="0"/>
                </a:cubicBezTo>
                <a:cubicBezTo>
                  <a:pt x="13542953" y="2827"/>
                  <a:pt x="13635498" y="-13782"/>
                  <a:pt x="13828244" y="0"/>
                </a:cubicBezTo>
                <a:cubicBezTo>
                  <a:pt x="14020990" y="13782"/>
                  <a:pt x="14372477" y="-34799"/>
                  <a:pt x="14526641" y="0"/>
                </a:cubicBezTo>
                <a:cubicBezTo>
                  <a:pt x="14680805" y="34799"/>
                  <a:pt x="15187401" y="21846"/>
                  <a:pt x="15364716" y="0"/>
                </a:cubicBezTo>
                <a:cubicBezTo>
                  <a:pt x="15351623" y="105541"/>
                  <a:pt x="15376444" y="369618"/>
                  <a:pt x="15364716" y="469526"/>
                </a:cubicBezTo>
                <a:cubicBezTo>
                  <a:pt x="15352988" y="569434"/>
                  <a:pt x="15365474" y="915962"/>
                  <a:pt x="15364716" y="1087323"/>
                </a:cubicBezTo>
                <a:cubicBezTo>
                  <a:pt x="15363958" y="1258684"/>
                  <a:pt x="15368786" y="1493334"/>
                  <a:pt x="15364716" y="1655697"/>
                </a:cubicBezTo>
                <a:cubicBezTo>
                  <a:pt x="15360646" y="1818060"/>
                  <a:pt x="15341552" y="2049938"/>
                  <a:pt x="15364716" y="2174647"/>
                </a:cubicBezTo>
                <a:cubicBezTo>
                  <a:pt x="15387881" y="2299356"/>
                  <a:pt x="15389451" y="2558424"/>
                  <a:pt x="15364716" y="2743020"/>
                </a:cubicBezTo>
                <a:cubicBezTo>
                  <a:pt x="15339981" y="2927616"/>
                  <a:pt x="15353102" y="3114415"/>
                  <a:pt x="15364716" y="3311394"/>
                </a:cubicBezTo>
                <a:cubicBezTo>
                  <a:pt x="15376330" y="3508373"/>
                  <a:pt x="15379719" y="3758574"/>
                  <a:pt x="15364716" y="3879768"/>
                </a:cubicBezTo>
                <a:cubicBezTo>
                  <a:pt x="15349713" y="4000962"/>
                  <a:pt x="15312166" y="4609222"/>
                  <a:pt x="15364716" y="4942379"/>
                </a:cubicBezTo>
                <a:cubicBezTo>
                  <a:pt x="15158441" y="4943400"/>
                  <a:pt x="14745562" y="4907785"/>
                  <a:pt x="14512673" y="4942379"/>
                </a:cubicBezTo>
                <a:cubicBezTo>
                  <a:pt x="14279784" y="4976973"/>
                  <a:pt x="14028642" y="4931597"/>
                  <a:pt x="13660629" y="4942379"/>
                </a:cubicBezTo>
                <a:cubicBezTo>
                  <a:pt x="13292616" y="4953161"/>
                  <a:pt x="13389290" y="4937952"/>
                  <a:pt x="13269527" y="4942379"/>
                </a:cubicBezTo>
                <a:cubicBezTo>
                  <a:pt x="13149764" y="4946806"/>
                  <a:pt x="12780055" y="4979589"/>
                  <a:pt x="12417484" y="4942379"/>
                </a:cubicBezTo>
                <a:cubicBezTo>
                  <a:pt x="12054913" y="4905169"/>
                  <a:pt x="11844503" y="4945117"/>
                  <a:pt x="11565441" y="4942379"/>
                </a:cubicBezTo>
                <a:cubicBezTo>
                  <a:pt x="11286379" y="4939641"/>
                  <a:pt x="11410443" y="4949034"/>
                  <a:pt x="11327986" y="4942379"/>
                </a:cubicBezTo>
                <a:cubicBezTo>
                  <a:pt x="11245529" y="4935724"/>
                  <a:pt x="10725295" y="4979015"/>
                  <a:pt x="10322296" y="4942379"/>
                </a:cubicBezTo>
                <a:cubicBezTo>
                  <a:pt x="9919297" y="4905744"/>
                  <a:pt x="10113677" y="4948772"/>
                  <a:pt x="9931194" y="4942379"/>
                </a:cubicBezTo>
                <a:cubicBezTo>
                  <a:pt x="9748711" y="4935986"/>
                  <a:pt x="9470348" y="4914483"/>
                  <a:pt x="9232798" y="4942379"/>
                </a:cubicBezTo>
                <a:cubicBezTo>
                  <a:pt x="8995248" y="4970275"/>
                  <a:pt x="8692695" y="4912850"/>
                  <a:pt x="8380754" y="4942379"/>
                </a:cubicBezTo>
                <a:cubicBezTo>
                  <a:pt x="8068813" y="4971908"/>
                  <a:pt x="8240812" y="4947297"/>
                  <a:pt x="8143299" y="4942379"/>
                </a:cubicBezTo>
                <a:cubicBezTo>
                  <a:pt x="8045787" y="4937461"/>
                  <a:pt x="7999252" y="4948042"/>
                  <a:pt x="7905845" y="4942379"/>
                </a:cubicBezTo>
                <a:cubicBezTo>
                  <a:pt x="7812438" y="4936716"/>
                  <a:pt x="7304395" y="4968378"/>
                  <a:pt x="7053801" y="4942379"/>
                </a:cubicBezTo>
                <a:cubicBezTo>
                  <a:pt x="6803207" y="4916380"/>
                  <a:pt x="6402964" y="4960124"/>
                  <a:pt x="6048111" y="4942379"/>
                </a:cubicBezTo>
                <a:cubicBezTo>
                  <a:pt x="5693258" y="4924635"/>
                  <a:pt x="5729950" y="4927113"/>
                  <a:pt x="5503362" y="4942379"/>
                </a:cubicBezTo>
                <a:cubicBezTo>
                  <a:pt x="5276774" y="4957645"/>
                  <a:pt x="4983470" y="4937992"/>
                  <a:pt x="4804966" y="4942379"/>
                </a:cubicBezTo>
                <a:cubicBezTo>
                  <a:pt x="4626462" y="4946766"/>
                  <a:pt x="4322426" y="4941239"/>
                  <a:pt x="3952922" y="4942379"/>
                </a:cubicBezTo>
                <a:cubicBezTo>
                  <a:pt x="3583418" y="4943519"/>
                  <a:pt x="3825750" y="4944584"/>
                  <a:pt x="3715468" y="4942379"/>
                </a:cubicBezTo>
                <a:cubicBezTo>
                  <a:pt x="3605186" y="4940174"/>
                  <a:pt x="3373299" y="4935360"/>
                  <a:pt x="3170719" y="4942379"/>
                </a:cubicBezTo>
                <a:cubicBezTo>
                  <a:pt x="2968139" y="4949398"/>
                  <a:pt x="2950709" y="4934303"/>
                  <a:pt x="2779617" y="4942379"/>
                </a:cubicBezTo>
                <a:cubicBezTo>
                  <a:pt x="2608525" y="4950455"/>
                  <a:pt x="2257781" y="4921434"/>
                  <a:pt x="2081221" y="4942379"/>
                </a:cubicBezTo>
                <a:cubicBezTo>
                  <a:pt x="1904661" y="4963324"/>
                  <a:pt x="1823331" y="4953072"/>
                  <a:pt x="1690119" y="4942379"/>
                </a:cubicBezTo>
                <a:cubicBezTo>
                  <a:pt x="1556907" y="4931686"/>
                  <a:pt x="1256898" y="4913937"/>
                  <a:pt x="838075" y="4942379"/>
                </a:cubicBezTo>
                <a:cubicBezTo>
                  <a:pt x="419252" y="4970821"/>
                  <a:pt x="299750" y="4906299"/>
                  <a:pt x="0" y="4942379"/>
                </a:cubicBezTo>
                <a:cubicBezTo>
                  <a:pt x="-14928" y="4663192"/>
                  <a:pt x="27585" y="4415750"/>
                  <a:pt x="0" y="4275158"/>
                </a:cubicBezTo>
                <a:cubicBezTo>
                  <a:pt x="-27585" y="4134566"/>
                  <a:pt x="23476" y="3875220"/>
                  <a:pt x="0" y="3607937"/>
                </a:cubicBezTo>
                <a:cubicBezTo>
                  <a:pt x="-23476" y="3340654"/>
                  <a:pt x="-27461" y="3257927"/>
                  <a:pt x="0" y="2940716"/>
                </a:cubicBezTo>
                <a:cubicBezTo>
                  <a:pt x="27461" y="2623505"/>
                  <a:pt x="-13687" y="2595768"/>
                  <a:pt x="0" y="2471190"/>
                </a:cubicBezTo>
                <a:cubicBezTo>
                  <a:pt x="13687" y="2346612"/>
                  <a:pt x="13576" y="2229419"/>
                  <a:pt x="0" y="2001663"/>
                </a:cubicBezTo>
                <a:cubicBezTo>
                  <a:pt x="-13576" y="1773907"/>
                  <a:pt x="-16226" y="1581003"/>
                  <a:pt x="0" y="1433290"/>
                </a:cubicBezTo>
                <a:cubicBezTo>
                  <a:pt x="16226" y="1285577"/>
                  <a:pt x="1366" y="1020548"/>
                  <a:pt x="0" y="766069"/>
                </a:cubicBezTo>
                <a:cubicBezTo>
                  <a:pt x="-1366" y="511590"/>
                  <a:pt x="-35988" y="32970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51280585">
                  <a:custGeom>
                    <a:avLst/>
                    <a:gdLst>
                      <a:gd name="connsiteX0" fmla="*/ 0 w 15364716"/>
                      <a:gd name="connsiteY0" fmla="*/ 0 h 2554545"/>
                      <a:gd name="connsiteX1" fmla="*/ 852043 w 15364716"/>
                      <a:gd name="connsiteY1" fmla="*/ 0 h 2554545"/>
                      <a:gd name="connsiteX2" fmla="*/ 1704087 w 15364716"/>
                      <a:gd name="connsiteY2" fmla="*/ 0 h 2554545"/>
                      <a:gd name="connsiteX3" fmla="*/ 2095189 w 15364716"/>
                      <a:gd name="connsiteY3" fmla="*/ 0 h 2554545"/>
                      <a:gd name="connsiteX4" fmla="*/ 2639938 w 15364716"/>
                      <a:gd name="connsiteY4" fmla="*/ 0 h 2554545"/>
                      <a:gd name="connsiteX5" fmla="*/ 3031039 w 15364716"/>
                      <a:gd name="connsiteY5" fmla="*/ 0 h 2554545"/>
                      <a:gd name="connsiteX6" fmla="*/ 3883083 w 15364716"/>
                      <a:gd name="connsiteY6" fmla="*/ 0 h 2554545"/>
                      <a:gd name="connsiteX7" fmla="*/ 4427832 w 15364716"/>
                      <a:gd name="connsiteY7" fmla="*/ 0 h 2554545"/>
                      <a:gd name="connsiteX8" fmla="*/ 4665286 w 15364716"/>
                      <a:gd name="connsiteY8" fmla="*/ 0 h 2554545"/>
                      <a:gd name="connsiteX9" fmla="*/ 5670977 w 15364716"/>
                      <a:gd name="connsiteY9" fmla="*/ 0 h 2554545"/>
                      <a:gd name="connsiteX10" fmla="*/ 6215726 w 15364716"/>
                      <a:gd name="connsiteY10" fmla="*/ 0 h 2554545"/>
                      <a:gd name="connsiteX11" fmla="*/ 6914122 w 15364716"/>
                      <a:gd name="connsiteY11" fmla="*/ 0 h 2554545"/>
                      <a:gd name="connsiteX12" fmla="*/ 7458871 w 15364716"/>
                      <a:gd name="connsiteY12" fmla="*/ 0 h 2554545"/>
                      <a:gd name="connsiteX13" fmla="*/ 8464562 w 15364716"/>
                      <a:gd name="connsiteY13" fmla="*/ 0 h 2554545"/>
                      <a:gd name="connsiteX14" fmla="*/ 9316605 w 15364716"/>
                      <a:gd name="connsiteY14" fmla="*/ 0 h 2554545"/>
                      <a:gd name="connsiteX15" fmla="*/ 10322296 w 15364716"/>
                      <a:gd name="connsiteY15" fmla="*/ 0 h 2554545"/>
                      <a:gd name="connsiteX16" fmla="*/ 11327986 w 15364716"/>
                      <a:gd name="connsiteY16" fmla="*/ 0 h 2554545"/>
                      <a:gd name="connsiteX17" fmla="*/ 11719088 w 15364716"/>
                      <a:gd name="connsiteY17" fmla="*/ 0 h 2554545"/>
                      <a:gd name="connsiteX18" fmla="*/ 12110190 w 15364716"/>
                      <a:gd name="connsiteY18" fmla="*/ 0 h 2554545"/>
                      <a:gd name="connsiteX19" fmla="*/ 12654939 w 15364716"/>
                      <a:gd name="connsiteY19" fmla="*/ 0 h 2554545"/>
                      <a:gd name="connsiteX20" fmla="*/ 13199688 w 15364716"/>
                      <a:gd name="connsiteY20" fmla="*/ 0 h 2554545"/>
                      <a:gd name="connsiteX21" fmla="*/ 13437143 w 15364716"/>
                      <a:gd name="connsiteY21" fmla="*/ 0 h 2554545"/>
                      <a:gd name="connsiteX22" fmla="*/ 13828244 w 15364716"/>
                      <a:gd name="connsiteY22" fmla="*/ 0 h 2554545"/>
                      <a:gd name="connsiteX23" fmla="*/ 14526641 w 15364716"/>
                      <a:gd name="connsiteY23" fmla="*/ 0 h 2554545"/>
                      <a:gd name="connsiteX24" fmla="*/ 15364716 w 15364716"/>
                      <a:gd name="connsiteY24" fmla="*/ 0 h 2554545"/>
                      <a:gd name="connsiteX25" fmla="*/ 15364716 w 15364716"/>
                      <a:gd name="connsiteY25" fmla="*/ 242681 h 2554545"/>
                      <a:gd name="connsiteX26" fmla="*/ 15364716 w 15364716"/>
                      <a:gd name="connsiteY26" fmla="*/ 561999 h 2554545"/>
                      <a:gd name="connsiteX27" fmla="*/ 15364716 w 15364716"/>
                      <a:gd name="connsiteY27" fmla="*/ 855772 h 2554545"/>
                      <a:gd name="connsiteX28" fmla="*/ 15364716 w 15364716"/>
                      <a:gd name="connsiteY28" fmla="*/ 1123999 h 2554545"/>
                      <a:gd name="connsiteX29" fmla="*/ 15364716 w 15364716"/>
                      <a:gd name="connsiteY29" fmla="*/ 1417772 h 2554545"/>
                      <a:gd name="connsiteX30" fmla="*/ 15364716 w 15364716"/>
                      <a:gd name="connsiteY30" fmla="*/ 1711545 h 2554545"/>
                      <a:gd name="connsiteX31" fmla="*/ 15364716 w 15364716"/>
                      <a:gd name="connsiteY31" fmla="*/ 2005318 h 2554545"/>
                      <a:gd name="connsiteX32" fmla="*/ 15364716 w 15364716"/>
                      <a:gd name="connsiteY32" fmla="*/ 2554545 h 2554545"/>
                      <a:gd name="connsiteX33" fmla="*/ 14512673 w 15364716"/>
                      <a:gd name="connsiteY33" fmla="*/ 2554545 h 2554545"/>
                      <a:gd name="connsiteX34" fmla="*/ 13660629 w 15364716"/>
                      <a:gd name="connsiteY34" fmla="*/ 2554545 h 2554545"/>
                      <a:gd name="connsiteX35" fmla="*/ 13269527 w 15364716"/>
                      <a:gd name="connsiteY35" fmla="*/ 2554545 h 2554545"/>
                      <a:gd name="connsiteX36" fmla="*/ 12417484 w 15364716"/>
                      <a:gd name="connsiteY36" fmla="*/ 2554545 h 2554545"/>
                      <a:gd name="connsiteX37" fmla="*/ 11565441 w 15364716"/>
                      <a:gd name="connsiteY37" fmla="*/ 2554545 h 2554545"/>
                      <a:gd name="connsiteX38" fmla="*/ 11327986 w 15364716"/>
                      <a:gd name="connsiteY38" fmla="*/ 2554545 h 2554545"/>
                      <a:gd name="connsiteX39" fmla="*/ 10322296 w 15364716"/>
                      <a:gd name="connsiteY39" fmla="*/ 2554545 h 2554545"/>
                      <a:gd name="connsiteX40" fmla="*/ 9931194 w 15364716"/>
                      <a:gd name="connsiteY40" fmla="*/ 2554545 h 2554545"/>
                      <a:gd name="connsiteX41" fmla="*/ 9232798 w 15364716"/>
                      <a:gd name="connsiteY41" fmla="*/ 2554545 h 2554545"/>
                      <a:gd name="connsiteX42" fmla="*/ 8380754 w 15364716"/>
                      <a:gd name="connsiteY42" fmla="*/ 2554545 h 2554545"/>
                      <a:gd name="connsiteX43" fmla="*/ 8143299 w 15364716"/>
                      <a:gd name="connsiteY43" fmla="*/ 2554545 h 2554545"/>
                      <a:gd name="connsiteX44" fmla="*/ 7905845 w 15364716"/>
                      <a:gd name="connsiteY44" fmla="*/ 2554545 h 2554545"/>
                      <a:gd name="connsiteX45" fmla="*/ 7053801 w 15364716"/>
                      <a:gd name="connsiteY45" fmla="*/ 2554545 h 2554545"/>
                      <a:gd name="connsiteX46" fmla="*/ 6048111 w 15364716"/>
                      <a:gd name="connsiteY46" fmla="*/ 2554545 h 2554545"/>
                      <a:gd name="connsiteX47" fmla="*/ 5503362 w 15364716"/>
                      <a:gd name="connsiteY47" fmla="*/ 2554545 h 2554545"/>
                      <a:gd name="connsiteX48" fmla="*/ 4804966 w 15364716"/>
                      <a:gd name="connsiteY48" fmla="*/ 2554545 h 2554545"/>
                      <a:gd name="connsiteX49" fmla="*/ 3952922 w 15364716"/>
                      <a:gd name="connsiteY49" fmla="*/ 2554545 h 2554545"/>
                      <a:gd name="connsiteX50" fmla="*/ 3715468 w 15364716"/>
                      <a:gd name="connsiteY50" fmla="*/ 2554545 h 2554545"/>
                      <a:gd name="connsiteX51" fmla="*/ 3170719 w 15364716"/>
                      <a:gd name="connsiteY51" fmla="*/ 2554545 h 2554545"/>
                      <a:gd name="connsiteX52" fmla="*/ 2779617 w 15364716"/>
                      <a:gd name="connsiteY52" fmla="*/ 2554545 h 2554545"/>
                      <a:gd name="connsiteX53" fmla="*/ 2081221 w 15364716"/>
                      <a:gd name="connsiteY53" fmla="*/ 2554545 h 2554545"/>
                      <a:gd name="connsiteX54" fmla="*/ 1690119 w 15364716"/>
                      <a:gd name="connsiteY54" fmla="*/ 2554545 h 2554545"/>
                      <a:gd name="connsiteX55" fmla="*/ 838075 w 15364716"/>
                      <a:gd name="connsiteY55" fmla="*/ 2554545 h 2554545"/>
                      <a:gd name="connsiteX56" fmla="*/ 0 w 15364716"/>
                      <a:gd name="connsiteY56" fmla="*/ 2554545 h 2554545"/>
                      <a:gd name="connsiteX57" fmla="*/ 0 w 15364716"/>
                      <a:gd name="connsiteY57" fmla="*/ 2209681 h 2554545"/>
                      <a:gd name="connsiteX58" fmla="*/ 0 w 15364716"/>
                      <a:gd name="connsiteY58" fmla="*/ 1864818 h 2554545"/>
                      <a:gd name="connsiteX59" fmla="*/ 0 w 15364716"/>
                      <a:gd name="connsiteY59" fmla="*/ 1519954 h 2554545"/>
                      <a:gd name="connsiteX60" fmla="*/ 0 w 15364716"/>
                      <a:gd name="connsiteY60" fmla="*/ 1277272 h 2554545"/>
                      <a:gd name="connsiteX61" fmla="*/ 0 w 15364716"/>
                      <a:gd name="connsiteY61" fmla="*/ 1034590 h 2554545"/>
                      <a:gd name="connsiteX62" fmla="*/ 0 w 15364716"/>
                      <a:gd name="connsiteY62" fmla="*/ 740818 h 2554545"/>
                      <a:gd name="connsiteX63" fmla="*/ 0 w 15364716"/>
                      <a:gd name="connsiteY63" fmla="*/ 395954 h 2554545"/>
                      <a:gd name="connsiteX64" fmla="*/ 0 w 15364716"/>
                      <a:gd name="connsiteY64" fmla="*/ 0 h 2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</a:cxnLst>
                    <a:rect l="l" t="t" r="r" b="b"/>
                    <a:pathLst>
                      <a:path w="15364716" h="2554545" extrusionOk="0">
                        <a:moveTo>
                          <a:pt x="0" y="0"/>
                        </a:moveTo>
                        <a:cubicBezTo>
                          <a:pt x="390724" y="-10607"/>
                          <a:pt x="460651" y="10666"/>
                          <a:pt x="852043" y="0"/>
                        </a:cubicBezTo>
                        <a:cubicBezTo>
                          <a:pt x="1229721" y="-22593"/>
                          <a:pt x="1382923" y="-8919"/>
                          <a:pt x="1704087" y="0"/>
                        </a:cubicBezTo>
                        <a:cubicBezTo>
                          <a:pt x="2019590" y="5047"/>
                          <a:pt x="1986013" y="-11896"/>
                          <a:pt x="2095189" y="0"/>
                        </a:cubicBezTo>
                        <a:cubicBezTo>
                          <a:pt x="2193369" y="-7830"/>
                          <a:pt x="2434942" y="-37754"/>
                          <a:pt x="2639938" y="0"/>
                        </a:cubicBezTo>
                        <a:cubicBezTo>
                          <a:pt x="2843211" y="-21742"/>
                          <a:pt x="2915852" y="3026"/>
                          <a:pt x="3031039" y="0"/>
                        </a:cubicBezTo>
                        <a:cubicBezTo>
                          <a:pt x="3181323" y="-15394"/>
                          <a:pt x="3528281" y="24413"/>
                          <a:pt x="3883083" y="0"/>
                        </a:cubicBezTo>
                        <a:cubicBezTo>
                          <a:pt x="4221788" y="5468"/>
                          <a:pt x="4264073" y="15008"/>
                          <a:pt x="4427832" y="0"/>
                        </a:cubicBezTo>
                        <a:cubicBezTo>
                          <a:pt x="4594186" y="-12127"/>
                          <a:pt x="4545168" y="-10362"/>
                          <a:pt x="4665286" y="0"/>
                        </a:cubicBezTo>
                        <a:cubicBezTo>
                          <a:pt x="4760651" y="36701"/>
                          <a:pt x="5318509" y="-75348"/>
                          <a:pt x="5670977" y="0"/>
                        </a:cubicBezTo>
                        <a:cubicBezTo>
                          <a:pt x="6059931" y="26885"/>
                          <a:pt x="5940158" y="-25268"/>
                          <a:pt x="6215726" y="0"/>
                        </a:cubicBezTo>
                        <a:cubicBezTo>
                          <a:pt x="6459551" y="16936"/>
                          <a:pt x="6679264" y="-29818"/>
                          <a:pt x="6914122" y="0"/>
                        </a:cubicBezTo>
                        <a:cubicBezTo>
                          <a:pt x="7169695" y="-2111"/>
                          <a:pt x="7230725" y="6070"/>
                          <a:pt x="7458871" y="0"/>
                        </a:cubicBezTo>
                        <a:cubicBezTo>
                          <a:pt x="7655445" y="9107"/>
                          <a:pt x="8228368" y="51803"/>
                          <a:pt x="8464562" y="0"/>
                        </a:cubicBezTo>
                        <a:cubicBezTo>
                          <a:pt x="8752737" y="-24704"/>
                          <a:pt x="9149451" y="-21443"/>
                          <a:pt x="9316605" y="0"/>
                        </a:cubicBezTo>
                        <a:cubicBezTo>
                          <a:pt x="9456549" y="11577"/>
                          <a:pt x="9989003" y="11111"/>
                          <a:pt x="10322296" y="0"/>
                        </a:cubicBezTo>
                        <a:cubicBezTo>
                          <a:pt x="10590874" y="9247"/>
                          <a:pt x="10920380" y="5400"/>
                          <a:pt x="11327986" y="0"/>
                        </a:cubicBezTo>
                        <a:cubicBezTo>
                          <a:pt x="11825615" y="-24110"/>
                          <a:pt x="11587464" y="24208"/>
                          <a:pt x="11719088" y="0"/>
                        </a:cubicBezTo>
                        <a:cubicBezTo>
                          <a:pt x="11853309" y="12453"/>
                          <a:pt x="12010067" y="-9121"/>
                          <a:pt x="12110190" y="0"/>
                        </a:cubicBezTo>
                        <a:cubicBezTo>
                          <a:pt x="12211355" y="-5987"/>
                          <a:pt x="12458958" y="-12538"/>
                          <a:pt x="12654939" y="0"/>
                        </a:cubicBezTo>
                        <a:cubicBezTo>
                          <a:pt x="12877655" y="15819"/>
                          <a:pt x="13024068" y="931"/>
                          <a:pt x="13199688" y="0"/>
                        </a:cubicBezTo>
                        <a:cubicBezTo>
                          <a:pt x="13363674" y="6211"/>
                          <a:pt x="13333918" y="800"/>
                          <a:pt x="13437143" y="0"/>
                        </a:cubicBezTo>
                        <a:cubicBezTo>
                          <a:pt x="13540917" y="5740"/>
                          <a:pt x="13638441" y="-10268"/>
                          <a:pt x="13828244" y="0"/>
                        </a:cubicBezTo>
                        <a:cubicBezTo>
                          <a:pt x="14014333" y="508"/>
                          <a:pt x="14386230" y="-42097"/>
                          <a:pt x="14526641" y="0"/>
                        </a:cubicBezTo>
                        <a:cubicBezTo>
                          <a:pt x="14683232" y="8153"/>
                          <a:pt x="15216146" y="22713"/>
                          <a:pt x="15364716" y="0"/>
                        </a:cubicBezTo>
                        <a:cubicBezTo>
                          <a:pt x="15353620" y="58715"/>
                          <a:pt x="15368505" y="191057"/>
                          <a:pt x="15364716" y="242681"/>
                        </a:cubicBezTo>
                        <a:cubicBezTo>
                          <a:pt x="15349426" y="306686"/>
                          <a:pt x="15384837" y="475273"/>
                          <a:pt x="15364716" y="561999"/>
                        </a:cubicBezTo>
                        <a:cubicBezTo>
                          <a:pt x="15365240" y="630765"/>
                          <a:pt x="15366045" y="778922"/>
                          <a:pt x="15364716" y="855772"/>
                        </a:cubicBezTo>
                        <a:cubicBezTo>
                          <a:pt x="15358233" y="939155"/>
                          <a:pt x="15346415" y="1071633"/>
                          <a:pt x="15364716" y="1123999"/>
                        </a:cubicBezTo>
                        <a:cubicBezTo>
                          <a:pt x="15379489" y="1199332"/>
                          <a:pt x="15403196" y="1325528"/>
                          <a:pt x="15364716" y="1417772"/>
                        </a:cubicBezTo>
                        <a:cubicBezTo>
                          <a:pt x="15340366" y="1528083"/>
                          <a:pt x="15358207" y="1595336"/>
                          <a:pt x="15364716" y="1711545"/>
                        </a:cubicBezTo>
                        <a:cubicBezTo>
                          <a:pt x="15389083" y="1804215"/>
                          <a:pt x="15378385" y="1944063"/>
                          <a:pt x="15364716" y="2005318"/>
                        </a:cubicBezTo>
                        <a:cubicBezTo>
                          <a:pt x="15338121" y="2046738"/>
                          <a:pt x="15294936" y="2378326"/>
                          <a:pt x="15364716" y="2554545"/>
                        </a:cubicBezTo>
                        <a:cubicBezTo>
                          <a:pt x="15123070" y="2541327"/>
                          <a:pt x="14745386" y="2543136"/>
                          <a:pt x="14512673" y="2554545"/>
                        </a:cubicBezTo>
                        <a:cubicBezTo>
                          <a:pt x="14303577" y="2566248"/>
                          <a:pt x="14082317" y="2540410"/>
                          <a:pt x="13660629" y="2554545"/>
                        </a:cubicBezTo>
                        <a:cubicBezTo>
                          <a:pt x="13288350" y="2555144"/>
                          <a:pt x="13398553" y="2573187"/>
                          <a:pt x="13269527" y="2554545"/>
                        </a:cubicBezTo>
                        <a:cubicBezTo>
                          <a:pt x="13115575" y="2515564"/>
                          <a:pt x="12746118" y="2628276"/>
                          <a:pt x="12417484" y="2554545"/>
                        </a:cubicBezTo>
                        <a:cubicBezTo>
                          <a:pt x="12047117" y="2540906"/>
                          <a:pt x="11868864" y="2596856"/>
                          <a:pt x="11565441" y="2554545"/>
                        </a:cubicBezTo>
                        <a:cubicBezTo>
                          <a:pt x="11302211" y="2548871"/>
                          <a:pt x="11405209" y="2560743"/>
                          <a:pt x="11327986" y="2554545"/>
                        </a:cubicBezTo>
                        <a:cubicBezTo>
                          <a:pt x="11331515" y="2574663"/>
                          <a:pt x="10751363" y="2548255"/>
                          <a:pt x="10322296" y="2554545"/>
                        </a:cubicBezTo>
                        <a:cubicBezTo>
                          <a:pt x="9922093" y="2551743"/>
                          <a:pt x="10118605" y="2556439"/>
                          <a:pt x="9931194" y="2554545"/>
                        </a:cubicBezTo>
                        <a:cubicBezTo>
                          <a:pt x="9730237" y="2541781"/>
                          <a:pt x="9446756" y="2532293"/>
                          <a:pt x="9232798" y="2554545"/>
                        </a:cubicBezTo>
                        <a:cubicBezTo>
                          <a:pt x="9034708" y="2574603"/>
                          <a:pt x="8660683" y="2542735"/>
                          <a:pt x="8380754" y="2554545"/>
                        </a:cubicBezTo>
                        <a:cubicBezTo>
                          <a:pt x="8067481" y="2566470"/>
                          <a:pt x="8256293" y="2544441"/>
                          <a:pt x="8143299" y="2554545"/>
                        </a:cubicBezTo>
                        <a:cubicBezTo>
                          <a:pt x="8050614" y="2550429"/>
                          <a:pt x="7996272" y="2556572"/>
                          <a:pt x="7905845" y="2554545"/>
                        </a:cubicBezTo>
                        <a:cubicBezTo>
                          <a:pt x="7846625" y="2547286"/>
                          <a:pt x="7299180" y="2560167"/>
                          <a:pt x="7053801" y="2554545"/>
                        </a:cubicBezTo>
                        <a:cubicBezTo>
                          <a:pt x="6769582" y="2586070"/>
                          <a:pt x="6372999" y="2573559"/>
                          <a:pt x="6048111" y="2554545"/>
                        </a:cubicBezTo>
                        <a:cubicBezTo>
                          <a:pt x="5699296" y="2548737"/>
                          <a:pt x="5722803" y="2542214"/>
                          <a:pt x="5503362" y="2554545"/>
                        </a:cubicBezTo>
                        <a:cubicBezTo>
                          <a:pt x="5271439" y="2544642"/>
                          <a:pt x="4975918" y="2535217"/>
                          <a:pt x="4804966" y="2554545"/>
                        </a:cubicBezTo>
                        <a:cubicBezTo>
                          <a:pt x="4663121" y="2579276"/>
                          <a:pt x="4289541" y="2577309"/>
                          <a:pt x="3952922" y="2554545"/>
                        </a:cubicBezTo>
                        <a:cubicBezTo>
                          <a:pt x="3902388" y="2562860"/>
                          <a:pt x="3811574" y="2560909"/>
                          <a:pt x="3715468" y="2554545"/>
                        </a:cubicBezTo>
                        <a:cubicBezTo>
                          <a:pt x="3630445" y="2563656"/>
                          <a:pt x="3386138" y="2562685"/>
                          <a:pt x="3170719" y="2554545"/>
                        </a:cubicBezTo>
                        <a:cubicBezTo>
                          <a:pt x="2967296" y="2555838"/>
                          <a:pt x="2954131" y="2547583"/>
                          <a:pt x="2779617" y="2554545"/>
                        </a:cubicBezTo>
                        <a:cubicBezTo>
                          <a:pt x="2596203" y="2543372"/>
                          <a:pt x="2261394" y="2517295"/>
                          <a:pt x="2081221" y="2554545"/>
                        </a:cubicBezTo>
                        <a:cubicBezTo>
                          <a:pt x="1887695" y="2575371"/>
                          <a:pt x="1809153" y="2565343"/>
                          <a:pt x="1690119" y="2554545"/>
                        </a:cubicBezTo>
                        <a:cubicBezTo>
                          <a:pt x="1597139" y="2534173"/>
                          <a:pt x="1268034" y="2542068"/>
                          <a:pt x="838075" y="2554545"/>
                        </a:cubicBezTo>
                        <a:cubicBezTo>
                          <a:pt x="406492" y="2570462"/>
                          <a:pt x="288683" y="2526111"/>
                          <a:pt x="0" y="2554545"/>
                        </a:cubicBezTo>
                        <a:cubicBezTo>
                          <a:pt x="-23041" y="2408775"/>
                          <a:pt x="26895" y="2284684"/>
                          <a:pt x="0" y="2209681"/>
                        </a:cubicBezTo>
                        <a:cubicBezTo>
                          <a:pt x="-35956" y="2149015"/>
                          <a:pt x="22248" y="1989572"/>
                          <a:pt x="0" y="1864818"/>
                        </a:cubicBezTo>
                        <a:cubicBezTo>
                          <a:pt x="-24199" y="1727407"/>
                          <a:pt x="-21535" y="1688219"/>
                          <a:pt x="0" y="1519954"/>
                        </a:cubicBezTo>
                        <a:cubicBezTo>
                          <a:pt x="26262" y="1350315"/>
                          <a:pt x="-18092" y="1343610"/>
                          <a:pt x="0" y="1277272"/>
                        </a:cubicBezTo>
                        <a:cubicBezTo>
                          <a:pt x="12359" y="1213859"/>
                          <a:pt x="22220" y="1158281"/>
                          <a:pt x="0" y="1034590"/>
                        </a:cubicBezTo>
                        <a:cubicBezTo>
                          <a:pt x="-14998" y="904821"/>
                          <a:pt x="-14416" y="816066"/>
                          <a:pt x="0" y="740818"/>
                        </a:cubicBezTo>
                        <a:cubicBezTo>
                          <a:pt x="-6139" y="657984"/>
                          <a:pt x="1350" y="536249"/>
                          <a:pt x="0" y="395954"/>
                        </a:cubicBezTo>
                        <a:cubicBezTo>
                          <a:pt x="-275" y="253831"/>
                          <a:pt x="-28952" y="1814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1600" b="1" dirty="0"/>
              <a:t>.</a:t>
            </a:r>
            <a:endParaRPr lang="vi-VN" sz="4800" dirty="0">
              <a:solidFill>
                <a:schemeClr val="tx1">
                  <a:lumMod val="95000"/>
                  <a:lumOff val="5000"/>
                </a:schemeClr>
              </a:solidFill>
              <a:latin typeface="#9Slide03 Comfortaa Bold" panose="00000800000000000000" pitchFamily="2" charset="0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3326475" y="9094209"/>
            <a:ext cx="5330920" cy="11927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081142" y="8403076"/>
            <a:ext cx="613315" cy="6269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520510" y="8338938"/>
            <a:ext cx="738790" cy="7552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3629778" y="-1045565"/>
            <a:ext cx="6082241" cy="32351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760010" y="1353062"/>
            <a:ext cx="4291543" cy="19955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-684753" y="9094207"/>
            <a:ext cx="5330920" cy="119279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67391" y="8467212"/>
            <a:ext cx="613315" cy="6269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257649" y="8496984"/>
            <a:ext cx="738790" cy="7552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725408">
            <a:off x="15843170" y="779684"/>
            <a:ext cx="594183" cy="4980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725408">
            <a:off x="996705" y="2301768"/>
            <a:ext cx="594183" cy="4980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8668486" y="9094209"/>
            <a:ext cx="5330920" cy="11927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989800" y="9094209"/>
            <a:ext cx="5330920" cy="119279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988953" y="8543289"/>
            <a:ext cx="738790" cy="75526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022243" y="8625259"/>
            <a:ext cx="613315" cy="62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8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E480D3-55F0-9616-1530-3AF7F847B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9AA1FD-1A58-D928-FA63-2F102EF49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16187"/>
            <a:ext cx="15809089" cy="890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33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670</Words>
  <Application>Microsoft Office PowerPoint</Application>
  <PresentationFormat>Custom</PresentationFormat>
  <Paragraphs>51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Calibri Light</vt:lpstr>
      <vt:lpstr>Calibri</vt:lpstr>
      <vt:lpstr>#9Slide03 Comfortaa Bold</vt:lpstr>
      <vt:lpstr>Tahoma</vt:lpstr>
      <vt:lpstr>Gorditas</vt:lpstr>
      <vt:lpstr>等线</vt:lpstr>
      <vt:lpstr>Times New Roman</vt:lpstr>
      <vt:lpstr>Arial</vt:lpstr>
      <vt:lpstr>Sitka Subheading</vt:lpstr>
      <vt:lpstr>iCiel Cadena</vt:lpstr>
      <vt:lpstr>宋体</vt:lpstr>
      <vt:lpstr>Office Theme</vt:lpstr>
      <vt:lpstr>9_www.33ppt.com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3A1_THGB</cp:lastModifiedBy>
  <cp:revision>18</cp:revision>
  <dcterms:created xsi:type="dcterms:W3CDTF">2006-08-16T00:00:00Z</dcterms:created>
  <dcterms:modified xsi:type="dcterms:W3CDTF">2023-02-06T05:48:50Z</dcterms:modified>
  <dc:identifier>DAEtUBLhDZE</dc:identifier>
</cp:coreProperties>
</file>