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33" r:id="rId3"/>
    <p:sldMasterId id="2147483746" r:id="rId4"/>
  </p:sldMasterIdLst>
  <p:notesMasterIdLst>
    <p:notesMasterId r:id="rId30"/>
  </p:notesMasterIdLst>
  <p:handoutMasterIdLst>
    <p:handoutMasterId r:id="rId31"/>
  </p:handoutMasterIdLst>
  <p:sldIdLst>
    <p:sldId id="283" r:id="rId5"/>
    <p:sldId id="288" r:id="rId6"/>
    <p:sldId id="384" r:id="rId7"/>
    <p:sldId id="259" r:id="rId8"/>
    <p:sldId id="407" r:id="rId9"/>
    <p:sldId id="408" r:id="rId10"/>
    <p:sldId id="409" r:id="rId11"/>
    <p:sldId id="410" r:id="rId12"/>
    <p:sldId id="347" r:id="rId13"/>
    <p:sldId id="391" r:id="rId14"/>
    <p:sldId id="413" r:id="rId15"/>
    <p:sldId id="414" r:id="rId16"/>
    <p:sldId id="333" r:id="rId17"/>
    <p:sldId id="415" r:id="rId18"/>
    <p:sldId id="416" r:id="rId19"/>
    <p:sldId id="417" r:id="rId20"/>
    <p:sldId id="418" r:id="rId21"/>
    <p:sldId id="401" r:id="rId22"/>
    <p:sldId id="402" r:id="rId23"/>
    <p:sldId id="419" r:id="rId24"/>
    <p:sldId id="381" r:id="rId25"/>
    <p:sldId id="337" r:id="rId26"/>
    <p:sldId id="420" r:id="rId27"/>
    <p:sldId id="421" r:id="rId28"/>
    <p:sldId id="313" r:id="rId29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FFFF66"/>
    <a:srgbClr val="FDE1C8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89" d="100"/>
          <a:sy n="89" d="100"/>
        </p:scale>
        <p:origin x="97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59302" y="1995686"/>
            <a:ext cx="47940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21: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quê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dấu</a:t>
            </a:r>
            <a:endParaRPr lang="en-US" sz="2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1&amp;2 –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quê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3428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8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AED16-416D-962C-87A3-F7AE89D2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843558"/>
            <a:ext cx="6696744" cy="3184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105A9-F348-F952-D7F2-F81BBABA38B6}"/>
              </a:ext>
            </a:extLst>
          </p:cNvPr>
          <p:cNvSpPr txBox="1"/>
          <p:nvPr/>
        </p:nvSpPr>
        <p:spPr>
          <a:xfrm>
            <a:off x="3275856" y="195486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Sông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quê</a:t>
            </a:r>
            <a:endParaRPr lang="en-SG" sz="2800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3C0B7D-9783-6727-B132-0B524E8B9A64}"/>
              </a:ext>
            </a:extLst>
          </p:cNvPr>
          <p:cNvGrpSpPr/>
          <p:nvPr/>
        </p:nvGrpSpPr>
        <p:grpSpPr>
          <a:xfrm>
            <a:off x="764571" y="1149996"/>
            <a:ext cx="454526" cy="1227621"/>
            <a:chOff x="395536" y="1031823"/>
            <a:chExt cx="454526" cy="112904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D7AA576-A149-3231-E041-1B3AB8138370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17B0028-DEE2-4DE2-E810-B578639086AF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835A19-67FB-F6EA-1371-1E8A149212E9}"/>
              </a:ext>
            </a:extLst>
          </p:cNvPr>
          <p:cNvGrpSpPr/>
          <p:nvPr/>
        </p:nvGrpSpPr>
        <p:grpSpPr>
          <a:xfrm>
            <a:off x="764571" y="2502089"/>
            <a:ext cx="455823" cy="1109741"/>
            <a:chOff x="395536" y="1031823"/>
            <a:chExt cx="454526" cy="112904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A76FD6-25E3-52FA-3ECC-5740509D85ED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961B9ED-5278-BAB5-8E78-E825413BBC54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EC8E1E-C9C7-5925-DE01-1B8FE169C575}"/>
              </a:ext>
            </a:extLst>
          </p:cNvPr>
          <p:cNvGrpSpPr/>
          <p:nvPr/>
        </p:nvGrpSpPr>
        <p:grpSpPr>
          <a:xfrm>
            <a:off x="4065977" y="1187600"/>
            <a:ext cx="369053" cy="984070"/>
            <a:chOff x="376014" y="3889766"/>
            <a:chExt cx="454526" cy="112904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CBFAF6-F93B-A366-5DC0-9A5F2CBC452B}"/>
                </a:ext>
              </a:extLst>
            </p:cNvPr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C294DD-C505-E6FE-D05F-AA92B1A8A055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43D5DA-FFA6-11D4-F261-29E34F3103E4}"/>
              </a:ext>
            </a:extLst>
          </p:cNvPr>
          <p:cNvGrpSpPr/>
          <p:nvPr/>
        </p:nvGrpSpPr>
        <p:grpSpPr>
          <a:xfrm>
            <a:off x="4065976" y="2502089"/>
            <a:ext cx="358155" cy="1109741"/>
            <a:chOff x="4443900" y="1013258"/>
            <a:chExt cx="454526" cy="112904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E9A4BB-7703-4B75-05A3-A5A9EECBEDB9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C1FFC1-8DD7-C059-A023-F085C07F2586}"/>
                </a:ext>
              </a:extLst>
            </p:cNvPr>
            <p:cNvSpPr/>
            <p:nvPr/>
          </p:nvSpPr>
          <p:spPr>
            <a:xfrm>
              <a:off x="4443900" y="1013258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A5BBA5B0-9315-AD91-4E5E-78CD9767D64D}"/>
              </a:ext>
            </a:extLst>
          </p:cNvPr>
          <p:cNvSpPr/>
          <p:nvPr/>
        </p:nvSpPr>
        <p:spPr>
          <a:xfrm>
            <a:off x="2015180" y="4386741"/>
            <a:ext cx="4392488" cy="602295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74BFBAE2-C3C2-6240-98BB-181093B9CC38}"/>
              </a:ext>
            </a:extLst>
          </p:cNvPr>
          <p:cNvSpPr/>
          <p:nvPr/>
        </p:nvSpPr>
        <p:spPr>
          <a:xfrm>
            <a:off x="2023296" y="4427764"/>
            <a:ext cx="4384372" cy="520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880CD9-4449-A328-4693-9B298641EF0F}"/>
              </a:ext>
            </a:extLst>
          </p:cNvPr>
          <p:cNvCxnSpPr>
            <a:cxnSpLocks/>
          </p:cNvCxnSpPr>
          <p:nvPr/>
        </p:nvCxnSpPr>
        <p:spPr>
          <a:xfrm flipH="1">
            <a:off x="3568836" y="116801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D02C04-7EF9-FA8D-F04C-6B2C36854D72}"/>
              </a:ext>
            </a:extLst>
          </p:cNvPr>
          <p:cNvCxnSpPr>
            <a:cxnSpLocks/>
          </p:cNvCxnSpPr>
          <p:nvPr/>
        </p:nvCxnSpPr>
        <p:spPr>
          <a:xfrm flipH="1">
            <a:off x="3419872" y="148532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5D486E-88E5-990D-AF07-1F84EEDE675B}"/>
              </a:ext>
            </a:extLst>
          </p:cNvPr>
          <p:cNvCxnSpPr>
            <a:cxnSpLocks/>
          </p:cNvCxnSpPr>
          <p:nvPr/>
        </p:nvCxnSpPr>
        <p:spPr>
          <a:xfrm flipH="1">
            <a:off x="3455876" y="179656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91E288-1F73-353F-D916-3F70749B644C}"/>
              </a:ext>
            </a:extLst>
          </p:cNvPr>
          <p:cNvGrpSpPr/>
          <p:nvPr/>
        </p:nvGrpSpPr>
        <p:grpSpPr>
          <a:xfrm>
            <a:off x="3640844" y="2064762"/>
            <a:ext cx="144016" cy="213816"/>
            <a:chOff x="2267744" y="1892686"/>
            <a:chExt cx="144016" cy="2138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0E3BDF-6826-6285-FB45-0059E49BC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74A9A4-689C-8047-E649-E285E2C0B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68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8D658-7EE3-3531-824C-8743AE53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843558"/>
            <a:ext cx="6696744" cy="3184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4FC2D-149B-764D-F6DB-D3BFDC08EA7B}"/>
              </a:ext>
            </a:extLst>
          </p:cNvPr>
          <p:cNvSpPr txBox="1"/>
          <p:nvPr/>
        </p:nvSpPr>
        <p:spPr>
          <a:xfrm>
            <a:off x="3275856" y="195486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Sông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quê</a:t>
            </a:r>
            <a:endParaRPr lang="en-SG" sz="2800" b="1" dirty="0">
              <a:solidFill>
                <a:srgbClr val="002060"/>
              </a:solidFill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CAF3702D-0737-A830-2CDA-4D225BDFD3E1}"/>
              </a:ext>
            </a:extLst>
          </p:cNvPr>
          <p:cNvSpPr/>
          <p:nvPr/>
        </p:nvSpPr>
        <p:spPr>
          <a:xfrm>
            <a:off x="2736341" y="4034375"/>
            <a:ext cx="2969604" cy="697632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B6A720F5-B81F-4A41-D8B8-C5EA1A9460A3}"/>
              </a:ext>
            </a:extLst>
          </p:cNvPr>
          <p:cNvSpPr/>
          <p:nvPr/>
        </p:nvSpPr>
        <p:spPr>
          <a:xfrm>
            <a:off x="2743489" y="4040956"/>
            <a:ext cx="2962456" cy="697632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419477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620DE-1AC9-63B1-5434-F86C579E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2218"/>
            <a:ext cx="6105821" cy="2903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E08F11-D2C6-C132-DBCC-B2AFE4E89645}"/>
              </a:ext>
            </a:extLst>
          </p:cNvPr>
          <p:cNvSpPr txBox="1"/>
          <p:nvPr/>
        </p:nvSpPr>
        <p:spPr>
          <a:xfrm>
            <a:off x="3491880" y="0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Sông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quê</a:t>
            </a:r>
            <a:endParaRPr lang="en-SG" sz="2800" b="1" dirty="0">
              <a:solidFill>
                <a:srgbClr val="002060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3F643AF-47D0-6EBF-62B4-42F1AF2C874E}"/>
              </a:ext>
            </a:extLst>
          </p:cNvPr>
          <p:cNvSpPr/>
          <p:nvPr/>
        </p:nvSpPr>
        <p:spPr>
          <a:xfrm>
            <a:off x="1630208" y="3365075"/>
            <a:ext cx="2180528" cy="1922290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212CD-66A7-87EE-AA4E-BD58B3EC0DB0}"/>
              </a:ext>
            </a:extLst>
          </p:cNvPr>
          <p:cNvSpPr/>
          <p:nvPr/>
        </p:nvSpPr>
        <p:spPr>
          <a:xfrm>
            <a:off x="1728358" y="3717182"/>
            <a:ext cx="2320054" cy="120028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?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6" name="Google Shape;1184;p63">
            <a:extLst>
              <a:ext uri="{FF2B5EF4-FFF2-40B4-BE49-F238E27FC236}">
                <a16:creationId xmlns:a16="http://schemas.microsoft.com/office/drawing/2014/main" id="{1CFE6582-C1DD-6817-88CC-5B929A7639A0}"/>
              </a:ext>
            </a:extLst>
          </p:cNvPr>
          <p:cNvGrpSpPr/>
          <p:nvPr/>
        </p:nvGrpSpPr>
        <p:grpSpPr>
          <a:xfrm rot="21193171">
            <a:off x="78239" y="3224518"/>
            <a:ext cx="1400928" cy="1715019"/>
            <a:chOff x="2039108" y="678179"/>
            <a:chExt cx="1846062" cy="2319889"/>
          </a:xfrm>
        </p:grpSpPr>
        <p:grpSp>
          <p:nvGrpSpPr>
            <p:cNvPr id="7" name="Google Shape;1185;p63">
              <a:extLst>
                <a:ext uri="{FF2B5EF4-FFF2-40B4-BE49-F238E27FC236}">
                  <a16:creationId xmlns:a16="http://schemas.microsoft.com/office/drawing/2014/main" id="{C07E514F-328E-EB2A-3682-75AA8B977EA8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9" name="Google Shape;1186;p63">
                <a:extLst>
                  <a:ext uri="{FF2B5EF4-FFF2-40B4-BE49-F238E27FC236}">
                    <a16:creationId xmlns:a16="http://schemas.microsoft.com/office/drawing/2014/main" id="{BFDEF28E-D5EA-2683-6BF6-24A53C548260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7;p63">
                <a:extLst>
                  <a:ext uri="{FF2B5EF4-FFF2-40B4-BE49-F238E27FC236}">
                    <a16:creationId xmlns:a16="http://schemas.microsoft.com/office/drawing/2014/main" id="{3D66B1F3-EFAF-D6AF-E677-87DDA461E68D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8;p63">
                <a:extLst>
                  <a:ext uri="{FF2B5EF4-FFF2-40B4-BE49-F238E27FC236}">
                    <a16:creationId xmlns:a16="http://schemas.microsoft.com/office/drawing/2014/main" id="{6927B0B5-E60D-0814-1D4E-8B2D0BC0AF5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9;p63">
                <a:extLst>
                  <a:ext uri="{FF2B5EF4-FFF2-40B4-BE49-F238E27FC236}">
                    <a16:creationId xmlns:a16="http://schemas.microsoft.com/office/drawing/2014/main" id="{EEC7388B-6E84-B4EF-4CAA-3B808B53CD6B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90;p63">
                <a:extLst>
                  <a:ext uri="{FF2B5EF4-FFF2-40B4-BE49-F238E27FC236}">
                    <a16:creationId xmlns:a16="http://schemas.microsoft.com/office/drawing/2014/main" id="{A30E83DD-D10A-E0FE-A040-B888C6B95156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1;p63">
                <a:extLst>
                  <a:ext uri="{FF2B5EF4-FFF2-40B4-BE49-F238E27FC236}">
                    <a16:creationId xmlns:a16="http://schemas.microsoft.com/office/drawing/2014/main" id="{2EB7D93B-B64A-A788-382C-FE6C67BE6A06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2;p63">
                <a:extLst>
                  <a:ext uri="{FF2B5EF4-FFF2-40B4-BE49-F238E27FC236}">
                    <a16:creationId xmlns:a16="http://schemas.microsoft.com/office/drawing/2014/main" id="{F9D503A6-8BEE-A1D0-E220-AC2F5DC5B97C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93;p63">
                <a:extLst>
                  <a:ext uri="{FF2B5EF4-FFF2-40B4-BE49-F238E27FC236}">
                    <a16:creationId xmlns:a16="http://schemas.microsoft.com/office/drawing/2014/main" id="{65EE1EFB-63B3-4C25-2BAA-8D969517EEA6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94;p63">
                <a:extLst>
                  <a:ext uri="{FF2B5EF4-FFF2-40B4-BE49-F238E27FC236}">
                    <a16:creationId xmlns:a16="http://schemas.microsoft.com/office/drawing/2014/main" id="{3C565457-2440-57A3-9351-C81D050D6553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95;p63">
                <a:extLst>
                  <a:ext uri="{FF2B5EF4-FFF2-40B4-BE49-F238E27FC236}">
                    <a16:creationId xmlns:a16="http://schemas.microsoft.com/office/drawing/2014/main" id="{D65632BA-0D4D-F212-D53F-EFC46F3EB76E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96;p63">
                <a:extLst>
                  <a:ext uri="{FF2B5EF4-FFF2-40B4-BE49-F238E27FC236}">
                    <a16:creationId xmlns:a16="http://schemas.microsoft.com/office/drawing/2014/main" id="{F1615381-5AF0-D3AE-4AD6-96D4F9F8351F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97;p63">
                <a:extLst>
                  <a:ext uri="{FF2B5EF4-FFF2-40B4-BE49-F238E27FC236}">
                    <a16:creationId xmlns:a16="http://schemas.microsoft.com/office/drawing/2014/main" id="{2D23BDBB-CD2F-561C-17DD-1919ABEBCDA5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98;p63">
                <a:extLst>
                  <a:ext uri="{FF2B5EF4-FFF2-40B4-BE49-F238E27FC236}">
                    <a16:creationId xmlns:a16="http://schemas.microsoft.com/office/drawing/2014/main" id="{F495E966-9B3E-4372-E425-CD8D444F0431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99;p63">
                <a:extLst>
                  <a:ext uri="{FF2B5EF4-FFF2-40B4-BE49-F238E27FC236}">
                    <a16:creationId xmlns:a16="http://schemas.microsoft.com/office/drawing/2014/main" id="{1F1B645B-2C0E-4A54-FA92-CCE04041CD6B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00;p63">
                <a:extLst>
                  <a:ext uri="{FF2B5EF4-FFF2-40B4-BE49-F238E27FC236}">
                    <a16:creationId xmlns:a16="http://schemas.microsoft.com/office/drawing/2014/main" id="{499F8200-B001-DA3B-2E76-38BBFFA879AF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01;p63">
                <a:extLst>
                  <a:ext uri="{FF2B5EF4-FFF2-40B4-BE49-F238E27FC236}">
                    <a16:creationId xmlns:a16="http://schemas.microsoft.com/office/drawing/2014/main" id="{0A31CAE6-DDF1-EF4E-F717-690655546D1F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02;p63">
                <a:extLst>
                  <a:ext uri="{FF2B5EF4-FFF2-40B4-BE49-F238E27FC236}">
                    <a16:creationId xmlns:a16="http://schemas.microsoft.com/office/drawing/2014/main" id="{33196A9A-422C-018B-5BB4-87326A92B640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03;p63">
                <a:extLst>
                  <a:ext uri="{FF2B5EF4-FFF2-40B4-BE49-F238E27FC236}">
                    <a16:creationId xmlns:a16="http://schemas.microsoft.com/office/drawing/2014/main" id="{1131691D-7B59-462D-1956-59B59B6BDA1E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04;p63">
                <a:extLst>
                  <a:ext uri="{FF2B5EF4-FFF2-40B4-BE49-F238E27FC236}">
                    <a16:creationId xmlns:a16="http://schemas.microsoft.com/office/drawing/2014/main" id="{7BDB0B57-42FB-71E2-744E-24C6EBF6D9F7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05;p63">
                <a:extLst>
                  <a:ext uri="{FF2B5EF4-FFF2-40B4-BE49-F238E27FC236}">
                    <a16:creationId xmlns:a16="http://schemas.microsoft.com/office/drawing/2014/main" id="{D32E8D12-7D06-F7DA-001B-412E4168F08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06;p63">
                <a:extLst>
                  <a:ext uri="{FF2B5EF4-FFF2-40B4-BE49-F238E27FC236}">
                    <a16:creationId xmlns:a16="http://schemas.microsoft.com/office/drawing/2014/main" id="{F94E037B-2255-C592-CCAF-6A4495A6D7A7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07;p63">
                <a:extLst>
                  <a:ext uri="{FF2B5EF4-FFF2-40B4-BE49-F238E27FC236}">
                    <a16:creationId xmlns:a16="http://schemas.microsoft.com/office/drawing/2014/main" id="{49FF5065-F008-20ED-A091-FBD01886175A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08;p63">
                <a:extLst>
                  <a:ext uri="{FF2B5EF4-FFF2-40B4-BE49-F238E27FC236}">
                    <a16:creationId xmlns:a16="http://schemas.microsoft.com/office/drawing/2014/main" id="{261FBCA7-A315-13D2-4512-DE9FD529D7ED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09;p63">
                <a:extLst>
                  <a:ext uri="{FF2B5EF4-FFF2-40B4-BE49-F238E27FC236}">
                    <a16:creationId xmlns:a16="http://schemas.microsoft.com/office/drawing/2014/main" id="{E834A4AA-0858-FB43-4FB5-6F1C3B1AD78D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10;p63">
                <a:extLst>
                  <a:ext uri="{FF2B5EF4-FFF2-40B4-BE49-F238E27FC236}">
                    <a16:creationId xmlns:a16="http://schemas.microsoft.com/office/drawing/2014/main" id="{31BBEA69-C9FC-50BE-23C5-7E38A28DD7BA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11;p63">
                <a:extLst>
                  <a:ext uri="{FF2B5EF4-FFF2-40B4-BE49-F238E27FC236}">
                    <a16:creationId xmlns:a16="http://schemas.microsoft.com/office/drawing/2014/main" id="{016C4270-EC6C-4F39-312D-DA6078CBE143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12;p63">
                <a:extLst>
                  <a:ext uri="{FF2B5EF4-FFF2-40B4-BE49-F238E27FC236}">
                    <a16:creationId xmlns:a16="http://schemas.microsoft.com/office/drawing/2014/main" id="{706A35FD-E373-EEB9-BE0B-4BBBC57F9454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13;p63">
                <a:extLst>
                  <a:ext uri="{FF2B5EF4-FFF2-40B4-BE49-F238E27FC236}">
                    <a16:creationId xmlns:a16="http://schemas.microsoft.com/office/drawing/2014/main" id="{0083D1D1-F4F0-6B25-5A5F-022BB823A359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14;p63">
                <a:extLst>
                  <a:ext uri="{FF2B5EF4-FFF2-40B4-BE49-F238E27FC236}">
                    <a16:creationId xmlns:a16="http://schemas.microsoft.com/office/drawing/2014/main" id="{672C925A-4B50-F144-89D9-86406E84EBA9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15;p63">
                <a:extLst>
                  <a:ext uri="{FF2B5EF4-FFF2-40B4-BE49-F238E27FC236}">
                    <a16:creationId xmlns:a16="http://schemas.microsoft.com/office/drawing/2014/main" id="{ECBE1F04-B48D-D71D-6C65-360BA10D277A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16;p63">
                <a:extLst>
                  <a:ext uri="{FF2B5EF4-FFF2-40B4-BE49-F238E27FC236}">
                    <a16:creationId xmlns:a16="http://schemas.microsoft.com/office/drawing/2014/main" id="{FF4788AB-42D2-0FE0-387F-9088AB46EA5E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17;p63">
                <a:extLst>
                  <a:ext uri="{FF2B5EF4-FFF2-40B4-BE49-F238E27FC236}">
                    <a16:creationId xmlns:a16="http://schemas.microsoft.com/office/drawing/2014/main" id="{0168BE55-0679-1BC0-8873-C45A8A027762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18;p63">
                <a:extLst>
                  <a:ext uri="{FF2B5EF4-FFF2-40B4-BE49-F238E27FC236}">
                    <a16:creationId xmlns:a16="http://schemas.microsoft.com/office/drawing/2014/main" id="{E2016DBE-72EB-8BFF-DE35-FCADDDF67E3E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19;p63">
                <a:extLst>
                  <a:ext uri="{FF2B5EF4-FFF2-40B4-BE49-F238E27FC236}">
                    <a16:creationId xmlns:a16="http://schemas.microsoft.com/office/drawing/2014/main" id="{7385E409-4D6C-5210-85E9-09E67A2C8132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20;p63">
                <a:extLst>
                  <a:ext uri="{FF2B5EF4-FFF2-40B4-BE49-F238E27FC236}">
                    <a16:creationId xmlns:a16="http://schemas.microsoft.com/office/drawing/2014/main" id="{D129FBD4-0183-7AF0-4ECE-963F414C9349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21;p63">
                <a:extLst>
                  <a:ext uri="{FF2B5EF4-FFF2-40B4-BE49-F238E27FC236}">
                    <a16:creationId xmlns:a16="http://schemas.microsoft.com/office/drawing/2014/main" id="{30DBC719-C145-CCFC-B28C-CF5D3FFE7A1D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1222;p63">
              <a:extLst>
                <a:ext uri="{FF2B5EF4-FFF2-40B4-BE49-F238E27FC236}">
                  <a16:creationId xmlns:a16="http://schemas.microsoft.com/office/drawing/2014/main" id="{1AC5F2A4-6D8B-4EAE-E93C-BB8BE04096E7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86575A3E-F4AA-62D3-C3A9-750514ADF44A}"/>
              </a:ext>
            </a:extLst>
          </p:cNvPr>
          <p:cNvSpPr/>
          <p:nvPr/>
        </p:nvSpPr>
        <p:spPr>
          <a:xfrm>
            <a:off x="4421690" y="3429559"/>
            <a:ext cx="2320054" cy="1719546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101BC0-D57E-71B8-84E4-EB6742C30610}"/>
              </a:ext>
            </a:extLst>
          </p:cNvPr>
          <p:cNvSpPr/>
          <p:nvPr/>
        </p:nvSpPr>
        <p:spPr>
          <a:xfrm>
            <a:off x="4570508" y="3669415"/>
            <a:ext cx="2378196" cy="1754282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nl-NL" i="1" dirty="0"/>
              <a:t>bờ tre, bầy sẻ, khúc sông quê, cầu tre lắt lẻo, bờ sông, câu hò, tình quê</a:t>
            </a:r>
            <a:r>
              <a:rPr lang="nl-NL" dirty="0"/>
              <a:t>.</a:t>
            </a:r>
            <a:endParaRPr lang="en-SG" dirty="0"/>
          </a:p>
          <a:p>
            <a:r>
              <a:rPr lang="en-US" dirty="0"/>
              <a:t>.</a:t>
            </a:r>
            <a:endParaRPr lang="en-SG" dirty="0"/>
          </a:p>
          <a:p>
            <a:r>
              <a:rPr lang="en-US" dirty="0"/>
              <a:t> 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47" name="Google Shape;1608;p70">
            <a:extLst>
              <a:ext uri="{FF2B5EF4-FFF2-40B4-BE49-F238E27FC236}">
                <a16:creationId xmlns:a16="http://schemas.microsoft.com/office/drawing/2014/main" id="{77AD8E4D-3775-56AF-34AC-C9B6BB5CD1B9}"/>
              </a:ext>
            </a:extLst>
          </p:cNvPr>
          <p:cNvGrpSpPr/>
          <p:nvPr/>
        </p:nvGrpSpPr>
        <p:grpSpPr>
          <a:xfrm flipH="1">
            <a:off x="7182030" y="3091834"/>
            <a:ext cx="1938623" cy="1639869"/>
            <a:chOff x="1862899" y="1669750"/>
            <a:chExt cx="2709114" cy="4593105"/>
          </a:xfrm>
        </p:grpSpPr>
        <p:sp>
          <p:nvSpPr>
            <p:cNvPr id="48" name="Google Shape;1609;p70">
              <a:extLst>
                <a:ext uri="{FF2B5EF4-FFF2-40B4-BE49-F238E27FC236}">
                  <a16:creationId xmlns:a16="http://schemas.microsoft.com/office/drawing/2014/main" id="{55F081C3-569B-5139-3D50-DBCEBE6F4400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10;p70">
              <a:extLst>
                <a:ext uri="{FF2B5EF4-FFF2-40B4-BE49-F238E27FC236}">
                  <a16:creationId xmlns:a16="http://schemas.microsoft.com/office/drawing/2014/main" id="{7723E1E4-771B-381D-56DB-EB49D61850A2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11;p70">
              <a:extLst>
                <a:ext uri="{FF2B5EF4-FFF2-40B4-BE49-F238E27FC236}">
                  <a16:creationId xmlns:a16="http://schemas.microsoft.com/office/drawing/2014/main" id="{1E1193C1-7B31-94BA-172D-74C0328EA61F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12;p70">
              <a:extLst>
                <a:ext uri="{FF2B5EF4-FFF2-40B4-BE49-F238E27FC236}">
                  <a16:creationId xmlns:a16="http://schemas.microsoft.com/office/drawing/2014/main" id="{E40E6356-EB77-7875-1736-6AB5A85438BF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13;p70">
              <a:extLst>
                <a:ext uri="{FF2B5EF4-FFF2-40B4-BE49-F238E27FC236}">
                  <a16:creationId xmlns:a16="http://schemas.microsoft.com/office/drawing/2014/main" id="{01586577-9ED1-7EF5-8E59-6E23DF6A63BD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4;p70">
              <a:extLst>
                <a:ext uri="{FF2B5EF4-FFF2-40B4-BE49-F238E27FC236}">
                  <a16:creationId xmlns:a16="http://schemas.microsoft.com/office/drawing/2014/main" id="{962D0AEA-DA6D-16EB-4D6B-2FF78986C22B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15;p70">
              <a:extLst>
                <a:ext uri="{FF2B5EF4-FFF2-40B4-BE49-F238E27FC236}">
                  <a16:creationId xmlns:a16="http://schemas.microsoft.com/office/drawing/2014/main" id="{137532BF-7911-C344-94B3-0705FC3D6C39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16;p70">
              <a:extLst>
                <a:ext uri="{FF2B5EF4-FFF2-40B4-BE49-F238E27FC236}">
                  <a16:creationId xmlns:a16="http://schemas.microsoft.com/office/drawing/2014/main" id="{CB6986BD-9F2C-A1EF-4D1E-47E246EAB9F5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17;p70">
              <a:extLst>
                <a:ext uri="{FF2B5EF4-FFF2-40B4-BE49-F238E27FC236}">
                  <a16:creationId xmlns:a16="http://schemas.microsoft.com/office/drawing/2014/main" id="{E8E5AF25-1CD2-EEF2-4ED7-9BB6AC0133D3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18;p70">
              <a:extLst>
                <a:ext uri="{FF2B5EF4-FFF2-40B4-BE49-F238E27FC236}">
                  <a16:creationId xmlns:a16="http://schemas.microsoft.com/office/drawing/2014/main" id="{118D09BE-9F57-6BC0-03CC-C47B3E82210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19;p70">
              <a:extLst>
                <a:ext uri="{FF2B5EF4-FFF2-40B4-BE49-F238E27FC236}">
                  <a16:creationId xmlns:a16="http://schemas.microsoft.com/office/drawing/2014/main" id="{037CEC9B-D7B3-6370-323C-A9EAC1EAB10B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0;p70">
              <a:extLst>
                <a:ext uri="{FF2B5EF4-FFF2-40B4-BE49-F238E27FC236}">
                  <a16:creationId xmlns:a16="http://schemas.microsoft.com/office/drawing/2014/main" id="{B18B20D6-BA7F-E317-FAA3-F7F774A03835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1;p70">
              <a:extLst>
                <a:ext uri="{FF2B5EF4-FFF2-40B4-BE49-F238E27FC236}">
                  <a16:creationId xmlns:a16="http://schemas.microsoft.com/office/drawing/2014/main" id="{CA4242DE-63A9-7C74-3F2A-A0F666E4B5A7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2;p70">
              <a:extLst>
                <a:ext uri="{FF2B5EF4-FFF2-40B4-BE49-F238E27FC236}">
                  <a16:creationId xmlns:a16="http://schemas.microsoft.com/office/drawing/2014/main" id="{C9719540-D917-0FB8-8DA4-F84DF6B8FA3E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3;p70">
              <a:extLst>
                <a:ext uri="{FF2B5EF4-FFF2-40B4-BE49-F238E27FC236}">
                  <a16:creationId xmlns:a16="http://schemas.microsoft.com/office/drawing/2014/main" id="{D235DA26-64E8-1B2F-A69F-8B9D00858712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4;p70">
              <a:extLst>
                <a:ext uri="{FF2B5EF4-FFF2-40B4-BE49-F238E27FC236}">
                  <a16:creationId xmlns:a16="http://schemas.microsoft.com/office/drawing/2014/main" id="{FEF988E4-B8D1-07D3-6484-D1DDFA0545C6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5;p70">
              <a:extLst>
                <a:ext uri="{FF2B5EF4-FFF2-40B4-BE49-F238E27FC236}">
                  <a16:creationId xmlns:a16="http://schemas.microsoft.com/office/drawing/2014/main" id="{F5324D1D-6C8A-9FCE-06FB-A5DB1DBDD88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;p70">
              <a:extLst>
                <a:ext uri="{FF2B5EF4-FFF2-40B4-BE49-F238E27FC236}">
                  <a16:creationId xmlns:a16="http://schemas.microsoft.com/office/drawing/2014/main" id="{EAACD4EA-B04F-B30C-6742-DD3FD4705230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7;p70">
              <a:extLst>
                <a:ext uri="{FF2B5EF4-FFF2-40B4-BE49-F238E27FC236}">
                  <a16:creationId xmlns:a16="http://schemas.microsoft.com/office/drawing/2014/main" id="{C6C8C9AE-100A-0FAF-D2AB-827CB4D9CE30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8;p70">
              <a:extLst>
                <a:ext uri="{FF2B5EF4-FFF2-40B4-BE49-F238E27FC236}">
                  <a16:creationId xmlns:a16="http://schemas.microsoft.com/office/drawing/2014/main" id="{38D0EC15-6DEB-CF9E-BB03-ACA964A4D38C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9;p70">
              <a:extLst>
                <a:ext uri="{FF2B5EF4-FFF2-40B4-BE49-F238E27FC236}">
                  <a16:creationId xmlns:a16="http://schemas.microsoft.com/office/drawing/2014/main" id="{C105B043-4B60-44AD-3026-DAEC569E5F53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0;p70">
              <a:extLst>
                <a:ext uri="{FF2B5EF4-FFF2-40B4-BE49-F238E27FC236}">
                  <a16:creationId xmlns:a16="http://schemas.microsoft.com/office/drawing/2014/main" id="{469ADCF5-0548-1E5B-96EE-72B58A7A4F3C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1;p70">
              <a:extLst>
                <a:ext uri="{FF2B5EF4-FFF2-40B4-BE49-F238E27FC236}">
                  <a16:creationId xmlns:a16="http://schemas.microsoft.com/office/drawing/2014/main" id="{402E461E-E032-FD81-DFFA-0D6EC4DA4F9E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2;p70">
              <a:extLst>
                <a:ext uri="{FF2B5EF4-FFF2-40B4-BE49-F238E27FC236}">
                  <a16:creationId xmlns:a16="http://schemas.microsoft.com/office/drawing/2014/main" id="{9C220C63-64BE-8512-3439-2E5E754D8DC4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3;p70">
              <a:extLst>
                <a:ext uri="{FF2B5EF4-FFF2-40B4-BE49-F238E27FC236}">
                  <a16:creationId xmlns:a16="http://schemas.microsoft.com/office/drawing/2014/main" id="{77A200B6-4F96-0DDF-2F5B-961D782EC763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4;p70">
              <a:extLst>
                <a:ext uri="{FF2B5EF4-FFF2-40B4-BE49-F238E27FC236}">
                  <a16:creationId xmlns:a16="http://schemas.microsoft.com/office/drawing/2014/main" id="{2FCCDDF7-CABF-DA70-1463-34EF5549B529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5;p70">
              <a:extLst>
                <a:ext uri="{FF2B5EF4-FFF2-40B4-BE49-F238E27FC236}">
                  <a16:creationId xmlns:a16="http://schemas.microsoft.com/office/drawing/2014/main" id="{EB5E078B-E999-9590-116F-C692F1858DFD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6;p70">
              <a:extLst>
                <a:ext uri="{FF2B5EF4-FFF2-40B4-BE49-F238E27FC236}">
                  <a16:creationId xmlns:a16="http://schemas.microsoft.com/office/drawing/2014/main" id="{C2EF0583-29FC-5730-4AC3-7E6405ABDF46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7;p70">
              <a:extLst>
                <a:ext uri="{FF2B5EF4-FFF2-40B4-BE49-F238E27FC236}">
                  <a16:creationId xmlns:a16="http://schemas.microsoft.com/office/drawing/2014/main" id="{A1E10E72-9100-1778-9A3C-BF81F6C72839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8;p70">
              <a:extLst>
                <a:ext uri="{FF2B5EF4-FFF2-40B4-BE49-F238E27FC236}">
                  <a16:creationId xmlns:a16="http://schemas.microsoft.com/office/drawing/2014/main" id="{218A6C1B-14B6-A1EA-62CC-5539ECA499C1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9;p70">
              <a:extLst>
                <a:ext uri="{FF2B5EF4-FFF2-40B4-BE49-F238E27FC236}">
                  <a16:creationId xmlns:a16="http://schemas.microsoft.com/office/drawing/2014/main" id="{55082B02-A30A-0ECD-D8E0-C4D77D8D11DB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0;p70">
              <a:extLst>
                <a:ext uri="{FF2B5EF4-FFF2-40B4-BE49-F238E27FC236}">
                  <a16:creationId xmlns:a16="http://schemas.microsoft.com/office/drawing/2014/main" id="{EBB09E15-3408-2F0F-7B13-C1BA4ACE8112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1;p70">
              <a:extLst>
                <a:ext uri="{FF2B5EF4-FFF2-40B4-BE49-F238E27FC236}">
                  <a16:creationId xmlns:a16="http://schemas.microsoft.com/office/drawing/2014/main" id="{10EA0241-FE3C-CA44-A14D-112C0B1ABBF3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2;p70">
              <a:extLst>
                <a:ext uri="{FF2B5EF4-FFF2-40B4-BE49-F238E27FC236}">
                  <a16:creationId xmlns:a16="http://schemas.microsoft.com/office/drawing/2014/main" id="{C848E88D-F496-DBCB-6E69-39766F1BADC1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3;p70">
              <a:extLst>
                <a:ext uri="{FF2B5EF4-FFF2-40B4-BE49-F238E27FC236}">
                  <a16:creationId xmlns:a16="http://schemas.microsoft.com/office/drawing/2014/main" id="{D112C3F5-258A-0E11-4B7E-1AC8F430A000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4;p70">
              <a:extLst>
                <a:ext uri="{FF2B5EF4-FFF2-40B4-BE49-F238E27FC236}">
                  <a16:creationId xmlns:a16="http://schemas.microsoft.com/office/drawing/2014/main" id="{1E989348-49FE-5FDA-3C95-62A694ADB2CC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5;p70">
              <a:extLst>
                <a:ext uri="{FF2B5EF4-FFF2-40B4-BE49-F238E27FC236}">
                  <a16:creationId xmlns:a16="http://schemas.microsoft.com/office/drawing/2014/main" id="{EAB4F7C9-542B-AF8D-C6DF-E0F0135D7A29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6;p70">
              <a:extLst>
                <a:ext uri="{FF2B5EF4-FFF2-40B4-BE49-F238E27FC236}">
                  <a16:creationId xmlns:a16="http://schemas.microsoft.com/office/drawing/2014/main" id="{F45699F5-8492-ACFC-71D4-308133F52AB0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7;p70">
              <a:extLst>
                <a:ext uri="{FF2B5EF4-FFF2-40B4-BE49-F238E27FC236}">
                  <a16:creationId xmlns:a16="http://schemas.microsoft.com/office/drawing/2014/main" id="{CF43F3BC-99DA-2A40-F728-34B245DBA5BA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8;p70">
              <a:extLst>
                <a:ext uri="{FF2B5EF4-FFF2-40B4-BE49-F238E27FC236}">
                  <a16:creationId xmlns:a16="http://schemas.microsoft.com/office/drawing/2014/main" id="{D4D0EE05-3752-2C59-CDC1-4316E8EBA896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9;p70">
              <a:extLst>
                <a:ext uri="{FF2B5EF4-FFF2-40B4-BE49-F238E27FC236}">
                  <a16:creationId xmlns:a16="http://schemas.microsoft.com/office/drawing/2014/main" id="{8F6B6EBE-3330-350B-BFBC-F3C4466B50AE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50;p70">
              <a:extLst>
                <a:ext uri="{FF2B5EF4-FFF2-40B4-BE49-F238E27FC236}">
                  <a16:creationId xmlns:a16="http://schemas.microsoft.com/office/drawing/2014/main" id="{912C94B9-4EDF-CDFE-E192-60853FF9FA22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1;p70">
              <a:extLst>
                <a:ext uri="{FF2B5EF4-FFF2-40B4-BE49-F238E27FC236}">
                  <a16:creationId xmlns:a16="http://schemas.microsoft.com/office/drawing/2014/main" id="{3326A862-61B9-D9CD-DD06-B50CD0B39516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2;p70">
              <a:extLst>
                <a:ext uri="{FF2B5EF4-FFF2-40B4-BE49-F238E27FC236}">
                  <a16:creationId xmlns:a16="http://schemas.microsoft.com/office/drawing/2014/main" id="{B6E6EB5C-9FA9-7158-2046-A4CAE4A30742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3;p70">
              <a:extLst>
                <a:ext uri="{FF2B5EF4-FFF2-40B4-BE49-F238E27FC236}">
                  <a16:creationId xmlns:a16="http://schemas.microsoft.com/office/drawing/2014/main" id="{0D49F0BF-7F38-6470-3854-B67037B435B6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4;p70">
              <a:extLst>
                <a:ext uri="{FF2B5EF4-FFF2-40B4-BE49-F238E27FC236}">
                  <a16:creationId xmlns:a16="http://schemas.microsoft.com/office/drawing/2014/main" id="{B096BB53-766B-AA50-EB18-60F46EADC7F2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5;p70">
              <a:extLst>
                <a:ext uri="{FF2B5EF4-FFF2-40B4-BE49-F238E27FC236}">
                  <a16:creationId xmlns:a16="http://schemas.microsoft.com/office/drawing/2014/main" id="{47B48BD3-A4F5-70D6-2ABA-14299F9A3E97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6;p70">
              <a:extLst>
                <a:ext uri="{FF2B5EF4-FFF2-40B4-BE49-F238E27FC236}">
                  <a16:creationId xmlns:a16="http://schemas.microsoft.com/office/drawing/2014/main" id="{72F4FF8B-809F-5C3F-95D3-8523E5D60978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7;p70">
              <a:extLst>
                <a:ext uri="{FF2B5EF4-FFF2-40B4-BE49-F238E27FC236}">
                  <a16:creationId xmlns:a16="http://schemas.microsoft.com/office/drawing/2014/main" id="{8C656E39-AA01-3E5A-91CA-3A82DAACFFA2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8;p70">
              <a:extLst>
                <a:ext uri="{FF2B5EF4-FFF2-40B4-BE49-F238E27FC236}">
                  <a16:creationId xmlns:a16="http://schemas.microsoft.com/office/drawing/2014/main" id="{FC495842-4CD3-4DD9-E914-9178D6BE94DC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9;p70">
              <a:extLst>
                <a:ext uri="{FF2B5EF4-FFF2-40B4-BE49-F238E27FC236}">
                  <a16:creationId xmlns:a16="http://schemas.microsoft.com/office/drawing/2014/main" id="{EBD6C7B9-3A83-85AB-EEF5-DEF16D6A5953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60;p70">
              <a:extLst>
                <a:ext uri="{FF2B5EF4-FFF2-40B4-BE49-F238E27FC236}">
                  <a16:creationId xmlns:a16="http://schemas.microsoft.com/office/drawing/2014/main" id="{D34F0D31-BBFF-45DD-0846-3645A5A8A515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1;p70">
              <a:extLst>
                <a:ext uri="{FF2B5EF4-FFF2-40B4-BE49-F238E27FC236}">
                  <a16:creationId xmlns:a16="http://schemas.microsoft.com/office/drawing/2014/main" id="{60549B13-AC21-AC0D-FA5D-23A037D43537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2;p70">
              <a:extLst>
                <a:ext uri="{FF2B5EF4-FFF2-40B4-BE49-F238E27FC236}">
                  <a16:creationId xmlns:a16="http://schemas.microsoft.com/office/drawing/2014/main" id="{298256C5-FD74-9875-185C-02CCEA4E746C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3;p70">
              <a:extLst>
                <a:ext uri="{FF2B5EF4-FFF2-40B4-BE49-F238E27FC236}">
                  <a16:creationId xmlns:a16="http://schemas.microsoft.com/office/drawing/2014/main" id="{8689DF51-95CA-99AE-2558-EE123A97DE4C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4;p70">
              <a:extLst>
                <a:ext uri="{FF2B5EF4-FFF2-40B4-BE49-F238E27FC236}">
                  <a16:creationId xmlns:a16="http://schemas.microsoft.com/office/drawing/2014/main" id="{3AA55F12-D220-FCA3-CAB7-E040CB22A259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5;p70">
              <a:extLst>
                <a:ext uri="{FF2B5EF4-FFF2-40B4-BE49-F238E27FC236}">
                  <a16:creationId xmlns:a16="http://schemas.microsoft.com/office/drawing/2014/main" id="{2132A619-4AA2-251D-B826-5C89CE047B73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6;p70">
              <a:extLst>
                <a:ext uri="{FF2B5EF4-FFF2-40B4-BE49-F238E27FC236}">
                  <a16:creationId xmlns:a16="http://schemas.microsoft.com/office/drawing/2014/main" id="{62414685-8690-29EC-6135-F208BFCE8864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7;p70">
              <a:extLst>
                <a:ext uri="{FF2B5EF4-FFF2-40B4-BE49-F238E27FC236}">
                  <a16:creationId xmlns:a16="http://schemas.microsoft.com/office/drawing/2014/main" id="{4AFF6CF6-23EE-5597-CC52-9EB5B71D7316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8;p70">
              <a:extLst>
                <a:ext uri="{FF2B5EF4-FFF2-40B4-BE49-F238E27FC236}">
                  <a16:creationId xmlns:a16="http://schemas.microsoft.com/office/drawing/2014/main" id="{D05AC823-4D41-4F77-A633-96F37F1BEBA3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9;p70">
              <a:extLst>
                <a:ext uri="{FF2B5EF4-FFF2-40B4-BE49-F238E27FC236}">
                  <a16:creationId xmlns:a16="http://schemas.microsoft.com/office/drawing/2014/main" id="{4F605808-6526-ABA2-A454-5940062A8CC8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70;p70">
              <a:extLst>
                <a:ext uri="{FF2B5EF4-FFF2-40B4-BE49-F238E27FC236}">
                  <a16:creationId xmlns:a16="http://schemas.microsoft.com/office/drawing/2014/main" id="{D6CCBCF3-F846-5F5B-5870-F0C21CAB5431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1;p70">
              <a:extLst>
                <a:ext uri="{FF2B5EF4-FFF2-40B4-BE49-F238E27FC236}">
                  <a16:creationId xmlns:a16="http://schemas.microsoft.com/office/drawing/2014/main" id="{A20FCDF6-4303-255E-5059-63BEB8EF4529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72;p70">
              <a:extLst>
                <a:ext uri="{FF2B5EF4-FFF2-40B4-BE49-F238E27FC236}">
                  <a16:creationId xmlns:a16="http://schemas.microsoft.com/office/drawing/2014/main" id="{0D5118C5-A50F-18F7-DA5C-7807CE8AC2A0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73;p70">
              <a:extLst>
                <a:ext uri="{FF2B5EF4-FFF2-40B4-BE49-F238E27FC236}">
                  <a16:creationId xmlns:a16="http://schemas.microsoft.com/office/drawing/2014/main" id="{E2F077B8-92EA-07FB-A0A9-FC7C0A03B8C8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74;p70">
              <a:extLst>
                <a:ext uri="{FF2B5EF4-FFF2-40B4-BE49-F238E27FC236}">
                  <a16:creationId xmlns:a16="http://schemas.microsoft.com/office/drawing/2014/main" id="{67D9ACAB-B9C9-F660-480B-5BD64BF3E112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75;p70">
              <a:extLst>
                <a:ext uri="{FF2B5EF4-FFF2-40B4-BE49-F238E27FC236}">
                  <a16:creationId xmlns:a16="http://schemas.microsoft.com/office/drawing/2014/main" id="{4D78B0E3-552F-F33B-0F02-879C5789C061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76;p70">
              <a:extLst>
                <a:ext uri="{FF2B5EF4-FFF2-40B4-BE49-F238E27FC236}">
                  <a16:creationId xmlns:a16="http://schemas.microsoft.com/office/drawing/2014/main" id="{01563173-DE28-9D7B-3835-70954DA79582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77;p70">
              <a:extLst>
                <a:ext uri="{FF2B5EF4-FFF2-40B4-BE49-F238E27FC236}">
                  <a16:creationId xmlns:a16="http://schemas.microsoft.com/office/drawing/2014/main" id="{A0A414C1-FD00-6DDE-4675-5923DF5C4E4C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78;p70">
              <a:extLst>
                <a:ext uri="{FF2B5EF4-FFF2-40B4-BE49-F238E27FC236}">
                  <a16:creationId xmlns:a16="http://schemas.microsoft.com/office/drawing/2014/main" id="{D2C39F0F-9974-0E32-CB39-A605EA0A74AC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79;p70">
              <a:extLst>
                <a:ext uri="{FF2B5EF4-FFF2-40B4-BE49-F238E27FC236}">
                  <a16:creationId xmlns:a16="http://schemas.microsoft.com/office/drawing/2014/main" id="{C8AD1B66-73FB-F9D1-FEA6-B7B4C421E46B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80;p70">
              <a:extLst>
                <a:ext uri="{FF2B5EF4-FFF2-40B4-BE49-F238E27FC236}">
                  <a16:creationId xmlns:a16="http://schemas.microsoft.com/office/drawing/2014/main" id="{AB6D5749-871A-D20A-4A15-F6DFBC343830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81;p70">
              <a:extLst>
                <a:ext uri="{FF2B5EF4-FFF2-40B4-BE49-F238E27FC236}">
                  <a16:creationId xmlns:a16="http://schemas.microsoft.com/office/drawing/2014/main" id="{3F99713E-7A72-E74A-49DD-6A5234013A18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82;p70">
              <a:extLst>
                <a:ext uri="{FF2B5EF4-FFF2-40B4-BE49-F238E27FC236}">
                  <a16:creationId xmlns:a16="http://schemas.microsoft.com/office/drawing/2014/main" id="{FB901DCF-6AFF-EDF0-A0DA-F3A82ECE5B5C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83;p70">
              <a:extLst>
                <a:ext uri="{FF2B5EF4-FFF2-40B4-BE49-F238E27FC236}">
                  <a16:creationId xmlns:a16="http://schemas.microsoft.com/office/drawing/2014/main" id="{C3937521-319A-0709-1732-CF72CFD4C88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84;p70">
              <a:extLst>
                <a:ext uri="{FF2B5EF4-FFF2-40B4-BE49-F238E27FC236}">
                  <a16:creationId xmlns:a16="http://schemas.microsoft.com/office/drawing/2014/main" id="{49C598F9-9D3F-55EB-EC40-8D711011DAF1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85;p70">
              <a:extLst>
                <a:ext uri="{FF2B5EF4-FFF2-40B4-BE49-F238E27FC236}">
                  <a16:creationId xmlns:a16="http://schemas.microsoft.com/office/drawing/2014/main" id="{3DB464D3-E4FC-A9DA-369E-156BC0FB523B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86;p70">
              <a:extLst>
                <a:ext uri="{FF2B5EF4-FFF2-40B4-BE49-F238E27FC236}">
                  <a16:creationId xmlns:a16="http://schemas.microsoft.com/office/drawing/2014/main" id="{821727BD-88C2-CABC-63D5-40B7DBCEA44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87;p70">
              <a:extLst>
                <a:ext uri="{FF2B5EF4-FFF2-40B4-BE49-F238E27FC236}">
                  <a16:creationId xmlns:a16="http://schemas.microsoft.com/office/drawing/2014/main" id="{00D8ED2B-9C95-304D-0BFC-2C2EF3EE807E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88;p70">
              <a:extLst>
                <a:ext uri="{FF2B5EF4-FFF2-40B4-BE49-F238E27FC236}">
                  <a16:creationId xmlns:a16="http://schemas.microsoft.com/office/drawing/2014/main" id="{987AFA9C-0A2C-E8A9-B105-ADD281BD9AB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89;p70">
              <a:extLst>
                <a:ext uri="{FF2B5EF4-FFF2-40B4-BE49-F238E27FC236}">
                  <a16:creationId xmlns:a16="http://schemas.microsoft.com/office/drawing/2014/main" id="{37E583FC-858A-C4FF-BC16-3C0EE4922431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90;p70">
              <a:extLst>
                <a:ext uri="{FF2B5EF4-FFF2-40B4-BE49-F238E27FC236}">
                  <a16:creationId xmlns:a16="http://schemas.microsoft.com/office/drawing/2014/main" id="{F7386586-3C9B-3DD2-F30D-CB669FE2A6F7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91;p70">
              <a:extLst>
                <a:ext uri="{FF2B5EF4-FFF2-40B4-BE49-F238E27FC236}">
                  <a16:creationId xmlns:a16="http://schemas.microsoft.com/office/drawing/2014/main" id="{87510032-F8F3-DF0B-A148-E746C3CC5575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92;p70">
              <a:extLst>
                <a:ext uri="{FF2B5EF4-FFF2-40B4-BE49-F238E27FC236}">
                  <a16:creationId xmlns:a16="http://schemas.microsoft.com/office/drawing/2014/main" id="{E5C35EC4-7176-DF45-4896-3FEC7C18F54E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44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5" grpId="0" animBg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620DE-1AC9-63B1-5434-F86C579E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2218"/>
            <a:ext cx="6105821" cy="2903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E08F11-D2C6-C132-DBCC-B2AFE4E89645}"/>
              </a:ext>
            </a:extLst>
          </p:cNvPr>
          <p:cNvSpPr txBox="1"/>
          <p:nvPr/>
        </p:nvSpPr>
        <p:spPr>
          <a:xfrm>
            <a:off x="3491880" y="0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Sông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quê</a:t>
            </a:r>
            <a:endParaRPr lang="en-SG" sz="2800" b="1" dirty="0">
              <a:solidFill>
                <a:srgbClr val="002060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3F643AF-47D0-6EBF-62B4-42F1AF2C874E}"/>
              </a:ext>
            </a:extLst>
          </p:cNvPr>
          <p:cNvSpPr/>
          <p:nvPr/>
        </p:nvSpPr>
        <p:spPr>
          <a:xfrm>
            <a:off x="1630208" y="3365075"/>
            <a:ext cx="2180528" cy="1922290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212CD-66A7-87EE-AA4E-BD58B3EC0DB0}"/>
              </a:ext>
            </a:extLst>
          </p:cNvPr>
          <p:cNvSpPr/>
          <p:nvPr/>
        </p:nvSpPr>
        <p:spPr>
          <a:xfrm>
            <a:off x="1728358" y="3717182"/>
            <a:ext cx="2320054" cy="92328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yên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?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6" name="Google Shape;1184;p63">
            <a:extLst>
              <a:ext uri="{FF2B5EF4-FFF2-40B4-BE49-F238E27FC236}">
                <a16:creationId xmlns:a16="http://schemas.microsoft.com/office/drawing/2014/main" id="{1CFE6582-C1DD-6817-88CC-5B929A7639A0}"/>
              </a:ext>
            </a:extLst>
          </p:cNvPr>
          <p:cNvGrpSpPr/>
          <p:nvPr/>
        </p:nvGrpSpPr>
        <p:grpSpPr>
          <a:xfrm rot="21193171">
            <a:off x="78239" y="3224518"/>
            <a:ext cx="1400928" cy="1715019"/>
            <a:chOff x="2039108" y="678179"/>
            <a:chExt cx="1846062" cy="2319889"/>
          </a:xfrm>
        </p:grpSpPr>
        <p:grpSp>
          <p:nvGrpSpPr>
            <p:cNvPr id="7" name="Google Shape;1185;p63">
              <a:extLst>
                <a:ext uri="{FF2B5EF4-FFF2-40B4-BE49-F238E27FC236}">
                  <a16:creationId xmlns:a16="http://schemas.microsoft.com/office/drawing/2014/main" id="{C07E514F-328E-EB2A-3682-75AA8B977EA8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9" name="Google Shape;1186;p63">
                <a:extLst>
                  <a:ext uri="{FF2B5EF4-FFF2-40B4-BE49-F238E27FC236}">
                    <a16:creationId xmlns:a16="http://schemas.microsoft.com/office/drawing/2014/main" id="{BFDEF28E-D5EA-2683-6BF6-24A53C548260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7;p63">
                <a:extLst>
                  <a:ext uri="{FF2B5EF4-FFF2-40B4-BE49-F238E27FC236}">
                    <a16:creationId xmlns:a16="http://schemas.microsoft.com/office/drawing/2014/main" id="{3D66B1F3-EFAF-D6AF-E677-87DDA461E68D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8;p63">
                <a:extLst>
                  <a:ext uri="{FF2B5EF4-FFF2-40B4-BE49-F238E27FC236}">
                    <a16:creationId xmlns:a16="http://schemas.microsoft.com/office/drawing/2014/main" id="{6927B0B5-E60D-0814-1D4E-8B2D0BC0AF5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9;p63">
                <a:extLst>
                  <a:ext uri="{FF2B5EF4-FFF2-40B4-BE49-F238E27FC236}">
                    <a16:creationId xmlns:a16="http://schemas.microsoft.com/office/drawing/2014/main" id="{EEC7388B-6E84-B4EF-4CAA-3B808B53CD6B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90;p63">
                <a:extLst>
                  <a:ext uri="{FF2B5EF4-FFF2-40B4-BE49-F238E27FC236}">
                    <a16:creationId xmlns:a16="http://schemas.microsoft.com/office/drawing/2014/main" id="{A30E83DD-D10A-E0FE-A040-B888C6B95156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1;p63">
                <a:extLst>
                  <a:ext uri="{FF2B5EF4-FFF2-40B4-BE49-F238E27FC236}">
                    <a16:creationId xmlns:a16="http://schemas.microsoft.com/office/drawing/2014/main" id="{2EB7D93B-B64A-A788-382C-FE6C67BE6A06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2;p63">
                <a:extLst>
                  <a:ext uri="{FF2B5EF4-FFF2-40B4-BE49-F238E27FC236}">
                    <a16:creationId xmlns:a16="http://schemas.microsoft.com/office/drawing/2014/main" id="{F9D503A6-8BEE-A1D0-E220-AC2F5DC5B97C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93;p63">
                <a:extLst>
                  <a:ext uri="{FF2B5EF4-FFF2-40B4-BE49-F238E27FC236}">
                    <a16:creationId xmlns:a16="http://schemas.microsoft.com/office/drawing/2014/main" id="{65EE1EFB-63B3-4C25-2BAA-8D969517EEA6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94;p63">
                <a:extLst>
                  <a:ext uri="{FF2B5EF4-FFF2-40B4-BE49-F238E27FC236}">
                    <a16:creationId xmlns:a16="http://schemas.microsoft.com/office/drawing/2014/main" id="{3C565457-2440-57A3-9351-C81D050D6553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95;p63">
                <a:extLst>
                  <a:ext uri="{FF2B5EF4-FFF2-40B4-BE49-F238E27FC236}">
                    <a16:creationId xmlns:a16="http://schemas.microsoft.com/office/drawing/2014/main" id="{D65632BA-0D4D-F212-D53F-EFC46F3EB76E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96;p63">
                <a:extLst>
                  <a:ext uri="{FF2B5EF4-FFF2-40B4-BE49-F238E27FC236}">
                    <a16:creationId xmlns:a16="http://schemas.microsoft.com/office/drawing/2014/main" id="{F1615381-5AF0-D3AE-4AD6-96D4F9F8351F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97;p63">
                <a:extLst>
                  <a:ext uri="{FF2B5EF4-FFF2-40B4-BE49-F238E27FC236}">
                    <a16:creationId xmlns:a16="http://schemas.microsoft.com/office/drawing/2014/main" id="{2D23BDBB-CD2F-561C-17DD-1919ABEBCDA5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98;p63">
                <a:extLst>
                  <a:ext uri="{FF2B5EF4-FFF2-40B4-BE49-F238E27FC236}">
                    <a16:creationId xmlns:a16="http://schemas.microsoft.com/office/drawing/2014/main" id="{F495E966-9B3E-4372-E425-CD8D444F0431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99;p63">
                <a:extLst>
                  <a:ext uri="{FF2B5EF4-FFF2-40B4-BE49-F238E27FC236}">
                    <a16:creationId xmlns:a16="http://schemas.microsoft.com/office/drawing/2014/main" id="{1F1B645B-2C0E-4A54-FA92-CCE04041CD6B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00;p63">
                <a:extLst>
                  <a:ext uri="{FF2B5EF4-FFF2-40B4-BE49-F238E27FC236}">
                    <a16:creationId xmlns:a16="http://schemas.microsoft.com/office/drawing/2014/main" id="{499F8200-B001-DA3B-2E76-38BBFFA879AF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01;p63">
                <a:extLst>
                  <a:ext uri="{FF2B5EF4-FFF2-40B4-BE49-F238E27FC236}">
                    <a16:creationId xmlns:a16="http://schemas.microsoft.com/office/drawing/2014/main" id="{0A31CAE6-DDF1-EF4E-F717-690655546D1F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02;p63">
                <a:extLst>
                  <a:ext uri="{FF2B5EF4-FFF2-40B4-BE49-F238E27FC236}">
                    <a16:creationId xmlns:a16="http://schemas.microsoft.com/office/drawing/2014/main" id="{33196A9A-422C-018B-5BB4-87326A92B640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03;p63">
                <a:extLst>
                  <a:ext uri="{FF2B5EF4-FFF2-40B4-BE49-F238E27FC236}">
                    <a16:creationId xmlns:a16="http://schemas.microsoft.com/office/drawing/2014/main" id="{1131691D-7B59-462D-1956-59B59B6BDA1E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04;p63">
                <a:extLst>
                  <a:ext uri="{FF2B5EF4-FFF2-40B4-BE49-F238E27FC236}">
                    <a16:creationId xmlns:a16="http://schemas.microsoft.com/office/drawing/2014/main" id="{7BDB0B57-42FB-71E2-744E-24C6EBF6D9F7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05;p63">
                <a:extLst>
                  <a:ext uri="{FF2B5EF4-FFF2-40B4-BE49-F238E27FC236}">
                    <a16:creationId xmlns:a16="http://schemas.microsoft.com/office/drawing/2014/main" id="{D32E8D12-7D06-F7DA-001B-412E4168F08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06;p63">
                <a:extLst>
                  <a:ext uri="{FF2B5EF4-FFF2-40B4-BE49-F238E27FC236}">
                    <a16:creationId xmlns:a16="http://schemas.microsoft.com/office/drawing/2014/main" id="{F94E037B-2255-C592-CCAF-6A4495A6D7A7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07;p63">
                <a:extLst>
                  <a:ext uri="{FF2B5EF4-FFF2-40B4-BE49-F238E27FC236}">
                    <a16:creationId xmlns:a16="http://schemas.microsoft.com/office/drawing/2014/main" id="{49FF5065-F008-20ED-A091-FBD01886175A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08;p63">
                <a:extLst>
                  <a:ext uri="{FF2B5EF4-FFF2-40B4-BE49-F238E27FC236}">
                    <a16:creationId xmlns:a16="http://schemas.microsoft.com/office/drawing/2014/main" id="{261FBCA7-A315-13D2-4512-DE9FD529D7ED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09;p63">
                <a:extLst>
                  <a:ext uri="{FF2B5EF4-FFF2-40B4-BE49-F238E27FC236}">
                    <a16:creationId xmlns:a16="http://schemas.microsoft.com/office/drawing/2014/main" id="{E834A4AA-0858-FB43-4FB5-6F1C3B1AD78D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10;p63">
                <a:extLst>
                  <a:ext uri="{FF2B5EF4-FFF2-40B4-BE49-F238E27FC236}">
                    <a16:creationId xmlns:a16="http://schemas.microsoft.com/office/drawing/2014/main" id="{31BBEA69-C9FC-50BE-23C5-7E38A28DD7BA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11;p63">
                <a:extLst>
                  <a:ext uri="{FF2B5EF4-FFF2-40B4-BE49-F238E27FC236}">
                    <a16:creationId xmlns:a16="http://schemas.microsoft.com/office/drawing/2014/main" id="{016C4270-EC6C-4F39-312D-DA6078CBE143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12;p63">
                <a:extLst>
                  <a:ext uri="{FF2B5EF4-FFF2-40B4-BE49-F238E27FC236}">
                    <a16:creationId xmlns:a16="http://schemas.microsoft.com/office/drawing/2014/main" id="{706A35FD-E373-EEB9-BE0B-4BBBC57F9454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13;p63">
                <a:extLst>
                  <a:ext uri="{FF2B5EF4-FFF2-40B4-BE49-F238E27FC236}">
                    <a16:creationId xmlns:a16="http://schemas.microsoft.com/office/drawing/2014/main" id="{0083D1D1-F4F0-6B25-5A5F-022BB823A359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14;p63">
                <a:extLst>
                  <a:ext uri="{FF2B5EF4-FFF2-40B4-BE49-F238E27FC236}">
                    <a16:creationId xmlns:a16="http://schemas.microsoft.com/office/drawing/2014/main" id="{672C925A-4B50-F144-89D9-86406E84EBA9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15;p63">
                <a:extLst>
                  <a:ext uri="{FF2B5EF4-FFF2-40B4-BE49-F238E27FC236}">
                    <a16:creationId xmlns:a16="http://schemas.microsoft.com/office/drawing/2014/main" id="{ECBE1F04-B48D-D71D-6C65-360BA10D277A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16;p63">
                <a:extLst>
                  <a:ext uri="{FF2B5EF4-FFF2-40B4-BE49-F238E27FC236}">
                    <a16:creationId xmlns:a16="http://schemas.microsoft.com/office/drawing/2014/main" id="{FF4788AB-42D2-0FE0-387F-9088AB46EA5E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17;p63">
                <a:extLst>
                  <a:ext uri="{FF2B5EF4-FFF2-40B4-BE49-F238E27FC236}">
                    <a16:creationId xmlns:a16="http://schemas.microsoft.com/office/drawing/2014/main" id="{0168BE55-0679-1BC0-8873-C45A8A027762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18;p63">
                <a:extLst>
                  <a:ext uri="{FF2B5EF4-FFF2-40B4-BE49-F238E27FC236}">
                    <a16:creationId xmlns:a16="http://schemas.microsoft.com/office/drawing/2014/main" id="{E2016DBE-72EB-8BFF-DE35-FCADDDF67E3E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19;p63">
                <a:extLst>
                  <a:ext uri="{FF2B5EF4-FFF2-40B4-BE49-F238E27FC236}">
                    <a16:creationId xmlns:a16="http://schemas.microsoft.com/office/drawing/2014/main" id="{7385E409-4D6C-5210-85E9-09E67A2C8132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20;p63">
                <a:extLst>
                  <a:ext uri="{FF2B5EF4-FFF2-40B4-BE49-F238E27FC236}">
                    <a16:creationId xmlns:a16="http://schemas.microsoft.com/office/drawing/2014/main" id="{D129FBD4-0183-7AF0-4ECE-963F414C9349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21;p63">
                <a:extLst>
                  <a:ext uri="{FF2B5EF4-FFF2-40B4-BE49-F238E27FC236}">
                    <a16:creationId xmlns:a16="http://schemas.microsoft.com/office/drawing/2014/main" id="{30DBC719-C145-CCFC-B28C-CF5D3FFE7A1D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1222;p63">
              <a:extLst>
                <a:ext uri="{FF2B5EF4-FFF2-40B4-BE49-F238E27FC236}">
                  <a16:creationId xmlns:a16="http://schemas.microsoft.com/office/drawing/2014/main" id="{1AC5F2A4-6D8B-4EAE-E93C-BB8BE04096E7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86575A3E-F4AA-62D3-C3A9-750514ADF44A}"/>
              </a:ext>
            </a:extLst>
          </p:cNvPr>
          <p:cNvSpPr/>
          <p:nvPr/>
        </p:nvSpPr>
        <p:spPr>
          <a:xfrm>
            <a:off x="4171617" y="3429559"/>
            <a:ext cx="2646296" cy="171394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101BC0-D57E-71B8-84E4-EB6742C30610}"/>
              </a:ext>
            </a:extLst>
          </p:cNvPr>
          <p:cNvSpPr/>
          <p:nvPr/>
        </p:nvSpPr>
        <p:spPr>
          <a:xfrm>
            <a:off x="4537170" y="3575301"/>
            <a:ext cx="2378196" cy="203128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nl-NL" i="1" dirty="0"/>
              <a:t>bờ tre, bầy sẻ, cầu tre lắt lẻo, thuyền nan nghèo lặng lờ trôi, em cùng bè bạn soi bóng mình tuổi hoa.</a:t>
            </a:r>
            <a:endParaRPr lang="en-SG" dirty="0"/>
          </a:p>
          <a:p>
            <a:r>
              <a:rPr lang="en-US" dirty="0"/>
              <a:t>.</a:t>
            </a:r>
            <a:endParaRPr lang="en-SG" dirty="0"/>
          </a:p>
          <a:p>
            <a:r>
              <a:rPr lang="en-US" dirty="0"/>
              <a:t> 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47" name="Google Shape;1608;p70">
            <a:extLst>
              <a:ext uri="{FF2B5EF4-FFF2-40B4-BE49-F238E27FC236}">
                <a16:creationId xmlns:a16="http://schemas.microsoft.com/office/drawing/2014/main" id="{77AD8E4D-3775-56AF-34AC-C9B6BB5CD1B9}"/>
              </a:ext>
            </a:extLst>
          </p:cNvPr>
          <p:cNvGrpSpPr/>
          <p:nvPr/>
        </p:nvGrpSpPr>
        <p:grpSpPr>
          <a:xfrm flipH="1">
            <a:off x="7182030" y="3091834"/>
            <a:ext cx="1938623" cy="1639869"/>
            <a:chOff x="1862899" y="1669750"/>
            <a:chExt cx="2709114" cy="4593105"/>
          </a:xfrm>
        </p:grpSpPr>
        <p:sp>
          <p:nvSpPr>
            <p:cNvPr id="48" name="Google Shape;1609;p70">
              <a:extLst>
                <a:ext uri="{FF2B5EF4-FFF2-40B4-BE49-F238E27FC236}">
                  <a16:creationId xmlns:a16="http://schemas.microsoft.com/office/drawing/2014/main" id="{55F081C3-569B-5139-3D50-DBCEBE6F4400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10;p70">
              <a:extLst>
                <a:ext uri="{FF2B5EF4-FFF2-40B4-BE49-F238E27FC236}">
                  <a16:creationId xmlns:a16="http://schemas.microsoft.com/office/drawing/2014/main" id="{7723E1E4-771B-381D-56DB-EB49D61850A2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11;p70">
              <a:extLst>
                <a:ext uri="{FF2B5EF4-FFF2-40B4-BE49-F238E27FC236}">
                  <a16:creationId xmlns:a16="http://schemas.microsoft.com/office/drawing/2014/main" id="{1E1193C1-7B31-94BA-172D-74C0328EA61F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12;p70">
              <a:extLst>
                <a:ext uri="{FF2B5EF4-FFF2-40B4-BE49-F238E27FC236}">
                  <a16:creationId xmlns:a16="http://schemas.microsoft.com/office/drawing/2014/main" id="{E40E6356-EB77-7875-1736-6AB5A85438BF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13;p70">
              <a:extLst>
                <a:ext uri="{FF2B5EF4-FFF2-40B4-BE49-F238E27FC236}">
                  <a16:creationId xmlns:a16="http://schemas.microsoft.com/office/drawing/2014/main" id="{01586577-9ED1-7EF5-8E59-6E23DF6A63BD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4;p70">
              <a:extLst>
                <a:ext uri="{FF2B5EF4-FFF2-40B4-BE49-F238E27FC236}">
                  <a16:creationId xmlns:a16="http://schemas.microsoft.com/office/drawing/2014/main" id="{962D0AEA-DA6D-16EB-4D6B-2FF78986C22B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15;p70">
              <a:extLst>
                <a:ext uri="{FF2B5EF4-FFF2-40B4-BE49-F238E27FC236}">
                  <a16:creationId xmlns:a16="http://schemas.microsoft.com/office/drawing/2014/main" id="{137532BF-7911-C344-94B3-0705FC3D6C39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16;p70">
              <a:extLst>
                <a:ext uri="{FF2B5EF4-FFF2-40B4-BE49-F238E27FC236}">
                  <a16:creationId xmlns:a16="http://schemas.microsoft.com/office/drawing/2014/main" id="{CB6986BD-9F2C-A1EF-4D1E-47E246EAB9F5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17;p70">
              <a:extLst>
                <a:ext uri="{FF2B5EF4-FFF2-40B4-BE49-F238E27FC236}">
                  <a16:creationId xmlns:a16="http://schemas.microsoft.com/office/drawing/2014/main" id="{E8E5AF25-1CD2-EEF2-4ED7-9BB6AC0133D3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18;p70">
              <a:extLst>
                <a:ext uri="{FF2B5EF4-FFF2-40B4-BE49-F238E27FC236}">
                  <a16:creationId xmlns:a16="http://schemas.microsoft.com/office/drawing/2014/main" id="{118D09BE-9F57-6BC0-03CC-C47B3E82210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19;p70">
              <a:extLst>
                <a:ext uri="{FF2B5EF4-FFF2-40B4-BE49-F238E27FC236}">
                  <a16:creationId xmlns:a16="http://schemas.microsoft.com/office/drawing/2014/main" id="{037CEC9B-D7B3-6370-323C-A9EAC1EAB10B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0;p70">
              <a:extLst>
                <a:ext uri="{FF2B5EF4-FFF2-40B4-BE49-F238E27FC236}">
                  <a16:creationId xmlns:a16="http://schemas.microsoft.com/office/drawing/2014/main" id="{B18B20D6-BA7F-E317-FAA3-F7F774A03835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1;p70">
              <a:extLst>
                <a:ext uri="{FF2B5EF4-FFF2-40B4-BE49-F238E27FC236}">
                  <a16:creationId xmlns:a16="http://schemas.microsoft.com/office/drawing/2014/main" id="{CA4242DE-63A9-7C74-3F2A-A0F666E4B5A7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2;p70">
              <a:extLst>
                <a:ext uri="{FF2B5EF4-FFF2-40B4-BE49-F238E27FC236}">
                  <a16:creationId xmlns:a16="http://schemas.microsoft.com/office/drawing/2014/main" id="{C9719540-D917-0FB8-8DA4-F84DF6B8FA3E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3;p70">
              <a:extLst>
                <a:ext uri="{FF2B5EF4-FFF2-40B4-BE49-F238E27FC236}">
                  <a16:creationId xmlns:a16="http://schemas.microsoft.com/office/drawing/2014/main" id="{D235DA26-64E8-1B2F-A69F-8B9D00858712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4;p70">
              <a:extLst>
                <a:ext uri="{FF2B5EF4-FFF2-40B4-BE49-F238E27FC236}">
                  <a16:creationId xmlns:a16="http://schemas.microsoft.com/office/drawing/2014/main" id="{FEF988E4-B8D1-07D3-6484-D1DDFA0545C6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5;p70">
              <a:extLst>
                <a:ext uri="{FF2B5EF4-FFF2-40B4-BE49-F238E27FC236}">
                  <a16:creationId xmlns:a16="http://schemas.microsoft.com/office/drawing/2014/main" id="{F5324D1D-6C8A-9FCE-06FB-A5DB1DBDD88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;p70">
              <a:extLst>
                <a:ext uri="{FF2B5EF4-FFF2-40B4-BE49-F238E27FC236}">
                  <a16:creationId xmlns:a16="http://schemas.microsoft.com/office/drawing/2014/main" id="{EAACD4EA-B04F-B30C-6742-DD3FD4705230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7;p70">
              <a:extLst>
                <a:ext uri="{FF2B5EF4-FFF2-40B4-BE49-F238E27FC236}">
                  <a16:creationId xmlns:a16="http://schemas.microsoft.com/office/drawing/2014/main" id="{C6C8C9AE-100A-0FAF-D2AB-827CB4D9CE30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8;p70">
              <a:extLst>
                <a:ext uri="{FF2B5EF4-FFF2-40B4-BE49-F238E27FC236}">
                  <a16:creationId xmlns:a16="http://schemas.microsoft.com/office/drawing/2014/main" id="{38D0EC15-6DEB-CF9E-BB03-ACA964A4D38C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9;p70">
              <a:extLst>
                <a:ext uri="{FF2B5EF4-FFF2-40B4-BE49-F238E27FC236}">
                  <a16:creationId xmlns:a16="http://schemas.microsoft.com/office/drawing/2014/main" id="{C105B043-4B60-44AD-3026-DAEC569E5F53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0;p70">
              <a:extLst>
                <a:ext uri="{FF2B5EF4-FFF2-40B4-BE49-F238E27FC236}">
                  <a16:creationId xmlns:a16="http://schemas.microsoft.com/office/drawing/2014/main" id="{469ADCF5-0548-1E5B-96EE-72B58A7A4F3C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1;p70">
              <a:extLst>
                <a:ext uri="{FF2B5EF4-FFF2-40B4-BE49-F238E27FC236}">
                  <a16:creationId xmlns:a16="http://schemas.microsoft.com/office/drawing/2014/main" id="{402E461E-E032-FD81-DFFA-0D6EC4DA4F9E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2;p70">
              <a:extLst>
                <a:ext uri="{FF2B5EF4-FFF2-40B4-BE49-F238E27FC236}">
                  <a16:creationId xmlns:a16="http://schemas.microsoft.com/office/drawing/2014/main" id="{9C220C63-64BE-8512-3439-2E5E754D8DC4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3;p70">
              <a:extLst>
                <a:ext uri="{FF2B5EF4-FFF2-40B4-BE49-F238E27FC236}">
                  <a16:creationId xmlns:a16="http://schemas.microsoft.com/office/drawing/2014/main" id="{77A200B6-4F96-0DDF-2F5B-961D782EC763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4;p70">
              <a:extLst>
                <a:ext uri="{FF2B5EF4-FFF2-40B4-BE49-F238E27FC236}">
                  <a16:creationId xmlns:a16="http://schemas.microsoft.com/office/drawing/2014/main" id="{2FCCDDF7-CABF-DA70-1463-34EF5549B529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5;p70">
              <a:extLst>
                <a:ext uri="{FF2B5EF4-FFF2-40B4-BE49-F238E27FC236}">
                  <a16:creationId xmlns:a16="http://schemas.microsoft.com/office/drawing/2014/main" id="{EB5E078B-E999-9590-116F-C692F1858DFD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6;p70">
              <a:extLst>
                <a:ext uri="{FF2B5EF4-FFF2-40B4-BE49-F238E27FC236}">
                  <a16:creationId xmlns:a16="http://schemas.microsoft.com/office/drawing/2014/main" id="{C2EF0583-29FC-5730-4AC3-7E6405ABDF46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7;p70">
              <a:extLst>
                <a:ext uri="{FF2B5EF4-FFF2-40B4-BE49-F238E27FC236}">
                  <a16:creationId xmlns:a16="http://schemas.microsoft.com/office/drawing/2014/main" id="{A1E10E72-9100-1778-9A3C-BF81F6C72839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8;p70">
              <a:extLst>
                <a:ext uri="{FF2B5EF4-FFF2-40B4-BE49-F238E27FC236}">
                  <a16:creationId xmlns:a16="http://schemas.microsoft.com/office/drawing/2014/main" id="{218A6C1B-14B6-A1EA-62CC-5539ECA499C1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9;p70">
              <a:extLst>
                <a:ext uri="{FF2B5EF4-FFF2-40B4-BE49-F238E27FC236}">
                  <a16:creationId xmlns:a16="http://schemas.microsoft.com/office/drawing/2014/main" id="{55082B02-A30A-0ECD-D8E0-C4D77D8D11DB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0;p70">
              <a:extLst>
                <a:ext uri="{FF2B5EF4-FFF2-40B4-BE49-F238E27FC236}">
                  <a16:creationId xmlns:a16="http://schemas.microsoft.com/office/drawing/2014/main" id="{EBB09E15-3408-2F0F-7B13-C1BA4ACE8112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1;p70">
              <a:extLst>
                <a:ext uri="{FF2B5EF4-FFF2-40B4-BE49-F238E27FC236}">
                  <a16:creationId xmlns:a16="http://schemas.microsoft.com/office/drawing/2014/main" id="{10EA0241-FE3C-CA44-A14D-112C0B1ABBF3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2;p70">
              <a:extLst>
                <a:ext uri="{FF2B5EF4-FFF2-40B4-BE49-F238E27FC236}">
                  <a16:creationId xmlns:a16="http://schemas.microsoft.com/office/drawing/2014/main" id="{C848E88D-F496-DBCB-6E69-39766F1BADC1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3;p70">
              <a:extLst>
                <a:ext uri="{FF2B5EF4-FFF2-40B4-BE49-F238E27FC236}">
                  <a16:creationId xmlns:a16="http://schemas.microsoft.com/office/drawing/2014/main" id="{D112C3F5-258A-0E11-4B7E-1AC8F430A000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4;p70">
              <a:extLst>
                <a:ext uri="{FF2B5EF4-FFF2-40B4-BE49-F238E27FC236}">
                  <a16:creationId xmlns:a16="http://schemas.microsoft.com/office/drawing/2014/main" id="{1E989348-49FE-5FDA-3C95-62A694ADB2CC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5;p70">
              <a:extLst>
                <a:ext uri="{FF2B5EF4-FFF2-40B4-BE49-F238E27FC236}">
                  <a16:creationId xmlns:a16="http://schemas.microsoft.com/office/drawing/2014/main" id="{EAB4F7C9-542B-AF8D-C6DF-E0F0135D7A29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6;p70">
              <a:extLst>
                <a:ext uri="{FF2B5EF4-FFF2-40B4-BE49-F238E27FC236}">
                  <a16:creationId xmlns:a16="http://schemas.microsoft.com/office/drawing/2014/main" id="{F45699F5-8492-ACFC-71D4-308133F52AB0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7;p70">
              <a:extLst>
                <a:ext uri="{FF2B5EF4-FFF2-40B4-BE49-F238E27FC236}">
                  <a16:creationId xmlns:a16="http://schemas.microsoft.com/office/drawing/2014/main" id="{CF43F3BC-99DA-2A40-F728-34B245DBA5BA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8;p70">
              <a:extLst>
                <a:ext uri="{FF2B5EF4-FFF2-40B4-BE49-F238E27FC236}">
                  <a16:creationId xmlns:a16="http://schemas.microsoft.com/office/drawing/2014/main" id="{D4D0EE05-3752-2C59-CDC1-4316E8EBA896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9;p70">
              <a:extLst>
                <a:ext uri="{FF2B5EF4-FFF2-40B4-BE49-F238E27FC236}">
                  <a16:creationId xmlns:a16="http://schemas.microsoft.com/office/drawing/2014/main" id="{8F6B6EBE-3330-350B-BFBC-F3C4466B50AE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50;p70">
              <a:extLst>
                <a:ext uri="{FF2B5EF4-FFF2-40B4-BE49-F238E27FC236}">
                  <a16:creationId xmlns:a16="http://schemas.microsoft.com/office/drawing/2014/main" id="{912C94B9-4EDF-CDFE-E192-60853FF9FA22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1;p70">
              <a:extLst>
                <a:ext uri="{FF2B5EF4-FFF2-40B4-BE49-F238E27FC236}">
                  <a16:creationId xmlns:a16="http://schemas.microsoft.com/office/drawing/2014/main" id="{3326A862-61B9-D9CD-DD06-B50CD0B39516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2;p70">
              <a:extLst>
                <a:ext uri="{FF2B5EF4-FFF2-40B4-BE49-F238E27FC236}">
                  <a16:creationId xmlns:a16="http://schemas.microsoft.com/office/drawing/2014/main" id="{B6E6EB5C-9FA9-7158-2046-A4CAE4A30742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3;p70">
              <a:extLst>
                <a:ext uri="{FF2B5EF4-FFF2-40B4-BE49-F238E27FC236}">
                  <a16:creationId xmlns:a16="http://schemas.microsoft.com/office/drawing/2014/main" id="{0D49F0BF-7F38-6470-3854-B67037B435B6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4;p70">
              <a:extLst>
                <a:ext uri="{FF2B5EF4-FFF2-40B4-BE49-F238E27FC236}">
                  <a16:creationId xmlns:a16="http://schemas.microsoft.com/office/drawing/2014/main" id="{B096BB53-766B-AA50-EB18-60F46EADC7F2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5;p70">
              <a:extLst>
                <a:ext uri="{FF2B5EF4-FFF2-40B4-BE49-F238E27FC236}">
                  <a16:creationId xmlns:a16="http://schemas.microsoft.com/office/drawing/2014/main" id="{47B48BD3-A4F5-70D6-2ABA-14299F9A3E97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6;p70">
              <a:extLst>
                <a:ext uri="{FF2B5EF4-FFF2-40B4-BE49-F238E27FC236}">
                  <a16:creationId xmlns:a16="http://schemas.microsoft.com/office/drawing/2014/main" id="{72F4FF8B-809F-5C3F-95D3-8523E5D60978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7;p70">
              <a:extLst>
                <a:ext uri="{FF2B5EF4-FFF2-40B4-BE49-F238E27FC236}">
                  <a16:creationId xmlns:a16="http://schemas.microsoft.com/office/drawing/2014/main" id="{8C656E39-AA01-3E5A-91CA-3A82DAACFFA2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8;p70">
              <a:extLst>
                <a:ext uri="{FF2B5EF4-FFF2-40B4-BE49-F238E27FC236}">
                  <a16:creationId xmlns:a16="http://schemas.microsoft.com/office/drawing/2014/main" id="{FC495842-4CD3-4DD9-E914-9178D6BE94DC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9;p70">
              <a:extLst>
                <a:ext uri="{FF2B5EF4-FFF2-40B4-BE49-F238E27FC236}">
                  <a16:creationId xmlns:a16="http://schemas.microsoft.com/office/drawing/2014/main" id="{EBD6C7B9-3A83-85AB-EEF5-DEF16D6A5953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60;p70">
              <a:extLst>
                <a:ext uri="{FF2B5EF4-FFF2-40B4-BE49-F238E27FC236}">
                  <a16:creationId xmlns:a16="http://schemas.microsoft.com/office/drawing/2014/main" id="{D34F0D31-BBFF-45DD-0846-3645A5A8A515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1;p70">
              <a:extLst>
                <a:ext uri="{FF2B5EF4-FFF2-40B4-BE49-F238E27FC236}">
                  <a16:creationId xmlns:a16="http://schemas.microsoft.com/office/drawing/2014/main" id="{60549B13-AC21-AC0D-FA5D-23A037D43537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2;p70">
              <a:extLst>
                <a:ext uri="{FF2B5EF4-FFF2-40B4-BE49-F238E27FC236}">
                  <a16:creationId xmlns:a16="http://schemas.microsoft.com/office/drawing/2014/main" id="{298256C5-FD74-9875-185C-02CCEA4E746C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3;p70">
              <a:extLst>
                <a:ext uri="{FF2B5EF4-FFF2-40B4-BE49-F238E27FC236}">
                  <a16:creationId xmlns:a16="http://schemas.microsoft.com/office/drawing/2014/main" id="{8689DF51-95CA-99AE-2558-EE123A97DE4C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4;p70">
              <a:extLst>
                <a:ext uri="{FF2B5EF4-FFF2-40B4-BE49-F238E27FC236}">
                  <a16:creationId xmlns:a16="http://schemas.microsoft.com/office/drawing/2014/main" id="{3AA55F12-D220-FCA3-CAB7-E040CB22A259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5;p70">
              <a:extLst>
                <a:ext uri="{FF2B5EF4-FFF2-40B4-BE49-F238E27FC236}">
                  <a16:creationId xmlns:a16="http://schemas.microsoft.com/office/drawing/2014/main" id="{2132A619-4AA2-251D-B826-5C89CE047B73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6;p70">
              <a:extLst>
                <a:ext uri="{FF2B5EF4-FFF2-40B4-BE49-F238E27FC236}">
                  <a16:creationId xmlns:a16="http://schemas.microsoft.com/office/drawing/2014/main" id="{62414685-8690-29EC-6135-F208BFCE8864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7;p70">
              <a:extLst>
                <a:ext uri="{FF2B5EF4-FFF2-40B4-BE49-F238E27FC236}">
                  <a16:creationId xmlns:a16="http://schemas.microsoft.com/office/drawing/2014/main" id="{4AFF6CF6-23EE-5597-CC52-9EB5B71D7316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8;p70">
              <a:extLst>
                <a:ext uri="{FF2B5EF4-FFF2-40B4-BE49-F238E27FC236}">
                  <a16:creationId xmlns:a16="http://schemas.microsoft.com/office/drawing/2014/main" id="{D05AC823-4D41-4F77-A633-96F37F1BEBA3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9;p70">
              <a:extLst>
                <a:ext uri="{FF2B5EF4-FFF2-40B4-BE49-F238E27FC236}">
                  <a16:creationId xmlns:a16="http://schemas.microsoft.com/office/drawing/2014/main" id="{4F605808-6526-ABA2-A454-5940062A8CC8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70;p70">
              <a:extLst>
                <a:ext uri="{FF2B5EF4-FFF2-40B4-BE49-F238E27FC236}">
                  <a16:creationId xmlns:a16="http://schemas.microsoft.com/office/drawing/2014/main" id="{D6CCBCF3-F846-5F5B-5870-F0C21CAB5431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1;p70">
              <a:extLst>
                <a:ext uri="{FF2B5EF4-FFF2-40B4-BE49-F238E27FC236}">
                  <a16:creationId xmlns:a16="http://schemas.microsoft.com/office/drawing/2014/main" id="{A20FCDF6-4303-255E-5059-63BEB8EF4529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72;p70">
              <a:extLst>
                <a:ext uri="{FF2B5EF4-FFF2-40B4-BE49-F238E27FC236}">
                  <a16:creationId xmlns:a16="http://schemas.microsoft.com/office/drawing/2014/main" id="{0D5118C5-A50F-18F7-DA5C-7807CE8AC2A0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73;p70">
              <a:extLst>
                <a:ext uri="{FF2B5EF4-FFF2-40B4-BE49-F238E27FC236}">
                  <a16:creationId xmlns:a16="http://schemas.microsoft.com/office/drawing/2014/main" id="{E2F077B8-92EA-07FB-A0A9-FC7C0A03B8C8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74;p70">
              <a:extLst>
                <a:ext uri="{FF2B5EF4-FFF2-40B4-BE49-F238E27FC236}">
                  <a16:creationId xmlns:a16="http://schemas.microsoft.com/office/drawing/2014/main" id="{67D9ACAB-B9C9-F660-480B-5BD64BF3E112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75;p70">
              <a:extLst>
                <a:ext uri="{FF2B5EF4-FFF2-40B4-BE49-F238E27FC236}">
                  <a16:creationId xmlns:a16="http://schemas.microsoft.com/office/drawing/2014/main" id="{4D78B0E3-552F-F33B-0F02-879C5789C061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76;p70">
              <a:extLst>
                <a:ext uri="{FF2B5EF4-FFF2-40B4-BE49-F238E27FC236}">
                  <a16:creationId xmlns:a16="http://schemas.microsoft.com/office/drawing/2014/main" id="{01563173-DE28-9D7B-3835-70954DA79582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77;p70">
              <a:extLst>
                <a:ext uri="{FF2B5EF4-FFF2-40B4-BE49-F238E27FC236}">
                  <a16:creationId xmlns:a16="http://schemas.microsoft.com/office/drawing/2014/main" id="{A0A414C1-FD00-6DDE-4675-5923DF5C4E4C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78;p70">
              <a:extLst>
                <a:ext uri="{FF2B5EF4-FFF2-40B4-BE49-F238E27FC236}">
                  <a16:creationId xmlns:a16="http://schemas.microsoft.com/office/drawing/2014/main" id="{D2C39F0F-9974-0E32-CB39-A605EA0A74AC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79;p70">
              <a:extLst>
                <a:ext uri="{FF2B5EF4-FFF2-40B4-BE49-F238E27FC236}">
                  <a16:creationId xmlns:a16="http://schemas.microsoft.com/office/drawing/2014/main" id="{C8AD1B66-73FB-F9D1-FEA6-B7B4C421E46B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80;p70">
              <a:extLst>
                <a:ext uri="{FF2B5EF4-FFF2-40B4-BE49-F238E27FC236}">
                  <a16:creationId xmlns:a16="http://schemas.microsoft.com/office/drawing/2014/main" id="{AB6D5749-871A-D20A-4A15-F6DFBC343830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81;p70">
              <a:extLst>
                <a:ext uri="{FF2B5EF4-FFF2-40B4-BE49-F238E27FC236}">
                  <a16:creationId xmlns:a16="http://schemas.microsoft.com/office/drawing/2014/main" id="{3F99713E-7A72-E74A-49DD-6A5234013A18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82;p70">
              <a:extLst>
                <a:ext uri="{FF2B5EF4-FFF2-40B4-BE49-F238E27FC236}">
                  <a16:creationId xmlns:a16="http://schemas.microsoft.com/office/drawing/2014/main" id="{FB901DCF-6AFF-EDF0-A0DA-F3A82ECE5B5C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83;p70">
              <a:extLst>
                <a:ext uri="{FF2B5EF4-FFF2-40B4-BE49-F238E27FC236}">
                  <a16:creationId xmlns:a16="http://schemas.microsoft.com/office/drawing/2014/main" id="{C3937521-319A-0709-1732-CF72CFD4C88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84;p70">
              <a:extLst>
                <a:ext uri="{FF2B5EF4-FFF2-40B4-BE49-F238E27FC236}">
                  <a16:creationId xmlns:a16="http://schemas.microsoft.com/office/drawing/2014/main" id="{49C598F9-9D3F-55EB-EC40-8D711011DAF1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85;p70">
              <a:extLst>
                <a:ext uri="{FF2B5EF4-FFF2-40B4-BE49-F238E27FC236}">
                  <a16:creationId xmlns:a16="http://schemas.microsoft.com/office/drawing/2014/main" id="{3DB464D3-E4FC-A9DA-369E-156BC0FB523B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86;p70">
              <a:extLst>
                <a:ext uri="{FF2B5EF4-FFF2-40B4-BE49-F238E27FC236}">
                  <a16:creationId xmlns:a16="http://schemas.microsoft.com/office/drawing/2014/main" id="{821727BD-88C2-CABC-63D5-40B7DBCEA44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87;p70">
              <a:extLst>
                <a:ext uri="{FF2B5EF4-FFF2-40B4-BE49-F238E27FC236}">
                  <a16:creationId xmlns:a16="http://schemas.microsoft.com/office/drawing/2014/main" id="{00D8ED2B-9C95-304D-0BFC-2C2EF3EE807E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88;p70">
              <a:extLst>
                <a:ext uri="{FF2B5EF4-FFF2-40B4-BE49-F238E27FC236}">
                  <a16:creationId xmlns:a16="http://schemas.microsoft.com/office/drawing/2014/main" id="{987AFA9C-0A2C-E8A9-B105-ADD281BD9AB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89;p70">
              <a:extLst>
                <a:ext uri="{FF2B5EF4-FFF2-40B4-BE49-F238E27FC236}">
                  <a16:creationId xmlns:a16="http://schemas.microsoft.com/office/drawing/2014/main" id="{37E583FC-858A-C4FF-BC16-3C0EE4922431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90;p70">
              <a:extLst>
                <a:ext uri="{FF2B5EF4-FFF2-40B4-BE49-F238E27FC236}">
                  <a16:creationId xmlns:a16="http://schemas.microsoft.com/office/drawing/2014/main" id="{F7386586-3C9B-3DD2-F30D-CB669FE2A6F7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91;p70">
              <a:extLst>
                <a:ext uri="{FF2B5EF4-FFF2-40B4-BE49-F238E27FC236}">
                  <a16:creationId xmlns:a16="http://schemas.microsoft.com/office/drawing/2014/main" id="{87510032-F8F3-DF0B-A148-E746C3CC5575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92;p70">
              <a:extLst>
                <a:ext uri="{FF2B5EF4-FFF2-40B4-BE49-F238E27FC236}">
                  <a16:creationId xmlns:a16="http://schemas.microsoft.com/office/drawing/2014/main" id="{E5C35EC4-7176-DF45-4896-3FEC7C18F54E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73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5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620DE-1AC9-63B1-5434-F86C579E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2218"/>
            <a:ext cx="6105821" cy="2903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E08F11-D2C6-C132-DBCC-B2AFE4E89645}"/>
              </a:ext>
            </a:extLst>
          </p:cNvPr>
          <p:cNvSpPr txBox="1"/>
          <p:nvPr/>
        </p:nvSpPr>
        <p:spPr>
          <a:xfrm>
            <a:off x="3491880" y="0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Sông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quê</a:t>
            </a:r>
            <a:endParaRPr lang="en-SG" sz="2800" b="1" dirty="0">
              <a:solidFill>
                <a:srgbClr val="002060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3F643AF-47D0-6EBF-62B4-42F1AF2C874E}"/>
              </a:ext>
            </a:extLst>
          </p:cNvPr>
          <p:cNvSpPr/>
          <p:nvPr/>
        </p:nvSpPr>
        <p:spPr>
          <a:xfrm>
            <a:off x="1630208" y="3365075"/>
            <a:ext cx="2180528" cy="1922290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212CD-66A7-87EE-AA4E-BD58B3EC0DB0}"/>
              </a:ext>
            </a:extLst>
          </p:cNvPr>
          <p:cNvSpPr/>
          <p:nvPr/>
        </p:nvSpPr>
        <p:spPr>
          <a:xfrm>
            <a:off x="1674024" y="3728755"/>
            <a:ext cx="2320054" cy="120028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,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?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6" name="Google Shape;1184;p63">
            <a:extLst>
              <a:ext uri="{FF2B5EF4-FFF2-40B4-BE49-F238E27FC236}">
                <a16:creationId xmlns:a16="http://schemas.microsoft.com/office/drawing/2014/main" id="{1CFE6582-C1DD-6817-88CC-5B929A7639A0}"/>
              </a:ext>
            </a:extLst>
          </p:cNvPr>
          <p:cNvGrpSpPr/>
          <p:nvPr/>
        </p:nvGrpSpPr>
        <p:grpSpPr>
          <a:xfrm rot="21193171">
            <a:off x="78239" y="3224518"/>
            <a:ext cx="1400928" cy="1715019"/>
            <a:chOff x="2039108" y="678179"/>
            <a:chExt cx="1846062" cy="2319889"/>
          </a:xfrm>
        </p:grpSpPr>
        <p:grpSp>
          <p:nvGrpSpPr>
            <p:cNvPr id="7" name="Google Shape;1185;p63">
              <a:extLst>
                <a:ext uri="{FF2B5EF4-FFF2-40B4-BE49-F238E27FC236}">
                  <a16:creationId xmlns:a16="http://schemas.microsoft.com/office/drawing/2014/main" id="{C07E514F-328E-EB2A-3682-75AA8B977EA8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9" name="Google Shape;1186;p63">
                <a:extLst>
                  <a:ext uri="{FF2B5EF4-FFF2-40B4-BE49-F238E27FC236}">
                    <a16:creationId xmlns:a16="http://schemas.microsoft.com/office/drawing/2014/main" id="{BFDEF28E-D5EA-2683-6BF6-24A53C548260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7;p63">
                <a:extLst>
                  <a:ext uri="{FF2B5EF4-FFF2-40B4-BE49-F238E27FC236}">
                    <a16:creationId xmlns:a16="http://schemas.microsoft.com/office/drawing/2014/main" id="{3D66B1F3-EFAF-D6AF-E677-87DDA461E68D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8;p63">
                <a:extLst>
                  <a:ext uri="{FF2B5EF4-FFF2-40B4-BE49-F238E27FC236}">
                    <a16:creationId xmlns:a16="http://schemas.microsoft.com/office/drawing/2014/main" id="{6927B0B5-E60D-0814-1D4E-8B2D0BC0AF5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9;p63">
                <a:extLst>
                  <a:ext uri="{FF2B5EF4-FFF2-40B4-BE49-F238E27FC236}">
                    <a16:creationId xmlns:a16="http://schemas.microsoft.com/office/drawing/2014/main" id="{EEC7388B-6E84-B4EF-4CAA-3B808B53CD6B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90;p63">
                <a:extLst>
                  <a:ext uri="{FF2B5EF4-FFF2-40B4-BE49-F238E27FC236}">
                    <a16:creationId xmlns:a16="http://schemas.microsoft.com/office/drawing/2014/main" id="{A30E83DD-D10A-E0FE-A040-B888C6B95156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1;p63">
                <a:extLst>
                  <a:ext uri="{FF2B5EF4-FFF2-40B4-BE49-F238E27FC236}">
                    <a16:creationId xmlns:a16="http://schemas.microsoft.com/office/drawing/2014/main" id="{2EB7D93B-B64A-A788-382C-FE6C67BE6A06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2;p63">
                <a:extLst>
                  <a:ext uri="{FF2B5EF4-FFF2-40B4-BE49-F238E27FC236}">
                    <a16:creationId xmlns:a16="http://schemas.microsoft.com/office/drawing/2014/main" id="{F9D503A6-8BEE-A1D0-E220-AC2F5DC5B97C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93;p63">
                <a:extLst>
                  <a:ext uri="{FF2B5EF4-FFF2-40B4-BE49-F238E27FC236}">
                    <a16:creationId xmlns:a16="http://schemas.microsoft.com/office/drawing/2014/main" id="{65EE1EFB-63B3-4C25-2BAA-8D969517EEA6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94;p63">
                <a:extLst>
                  <a:ext uri="{FF2B5EF4-FFF2-40B4-BE49-F238E27FC236}">
                    <a16:creationId xmlns:a16="http://schemas.microsoft.com/office/drawing/2014/main" id="{3C565457-2440-57A3-9351-C81D050D6553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95;p63">
                <a:extLst>
                  <a:ext uri="{FF2B5EF4-FFF2-40B4-BE49-F238E27FC236}">
                    <a16:creationId xmlns:a16="http://schemas.microsoft.com/office/drawing/2014/main" id="{D65632BA-0D4D-F212-D53F-EFC46F3EB76E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96;p63">
                <a:extLst>
                  <a:ext uri="{FF2B5EF4-FFF2-40B4-BE49-F238E27FC236}">
                    <a16:creationId xmlns:a16="http://schemas.microsoft.com/office/drawing/2014/main" id="{F1615381-5AF0-D3AE-4AD6-96D4F9F8351F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97;p63">
                <a:extLst>
                  <a:ext uri="{FF2B5EF4-FFF2-40B4-BE49-F238E27FC236}">
                    <a16:creationId xmlns:a16="http://schemas.microsoft.com/office/drawing/2014/main" id="{2D23BDBB-CD2F-561C-17DD-1919ABEBCDA5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98;p63">
                <a:extLst>
                  <a:ext uri="{FF2B5EF4-FFF2-40B4-BE49-F238E27FC236}">
                    <a16:creationId xmlns:a16="http://schemas.microsoft.com/office/drawing/2014/main" id="{F495E966-9B3E-4372-E425-CD8D444F0431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99;p63">
                <a:extLst>
                  <a:ext uri="{FF2B5EF4-FFF2-40B4-BE49-F238E27FC236}">
                    <a16:creationId xmlns:a16="http://schemas.microsoft.com/office/drawing/2014/main" id="{1F1B645B-2C0E-4A54-FA92-CCE04041CD6B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00;p63">
                <a:extLst>
                  <a:ext uri="{FF2B5EF4-FFF2-40B4-BE49-F238E27FC236}">
                    <a16:creationId xmlns:a16="http://schemas.microsoft.com/office/drawing/2014/main" id="{499F8200-B001-DA3B-2E76-38BBFFA879AF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01;p63">
                <a:extLst>
                  <a:ext uri="{FF2B5EF4-FFF2-40B4-BE49-F238E27FC236}">
                    <a16:creationId xmlns:a16="http://schemas.microsoft.com/office/drawing/2014/main" id="{0A31CAE6-DDF1-EF4E-F717-690655546D1F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02;p63">
                <a:extLst>
                  <a:ext uri="{FF2B5EF4-FFF2-40B4-BE49-F238E27FC236}">
                    <a16:creationId xmlns:a16="http://schemas.microsoft.com/office/drawing/2014/main" id="{33196A9A-422C-018B-5BB4-87326A92B640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03;p63">
                <a:extLst>
                  <a:ext uri="{FF2B5EF4-FFF2-40B4-BE49-F238E27FC236}">
                    <a16:creationId xmlns:a16="http://schemas.microsoft.com/office/drawing/2014/main" id="{1131691D-7B59-462D-1956-59B59B6BDA1E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04;p63">
                <a:extLst>
                  <a:ext uri="{FF2B5EF4-FFF2-40B4-BE49-F238E27FC236}">
                    <a16:creationId xmlns:a16="http://schemas.microsoft.com/office/drawing/2014/main" id="{7BDB0B57-42FB-71E2-744E-24C6EBF6D9F7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05;p63">
                <a:extLst>
                  <a:ext uri="{FF2B5EF4-FFF2-40B4-BE49-F238E27FC236}">
                    <a16:creationId xmlns:a16="http://schemas.microsoft.com/office/drawing/2014/main" id="{D32E8D12-7D06-F7DA-001B-412E4168F08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06;p63">
                <a:extLst>
                  <a:ext uri="{FF2B5EF4-FFF2-40B4-BE49-F238E27FC236}">
                    <a16:creationId xmlns:a16="http://schemas.microsoft.com/office/drawing/2014/main" id="{F94E037B-2255-C592-CCAF-6A4495A6D7A7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07;p63">
                <a:extLst>
                  <a:ext uri="{FF2B5EF4-FFF2-40B4-BE49-F238E27FC236}">
                    <a16:creationId xmlns:a16="http://schemas.microsoft.com/office/drawing/2014/main" id="{49FF5065-F008-20ED-A091-FBD01886175A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08;p63">
                <a:extLst>
                  <a:ext uri="{FF2B5EF4-FFF2-40B4-BE49-F238E27FC236}">
                    <a16:creationId xmlns:a16="http://schemas.microsoft.com/office/drawing/2014/main" id="{261FBCA7-A315-13D2-4512-DE9FD529D7ED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09;p63">
                <a:extLst>
                  <a:ext uri="{FF2B5EF4-FFF2-40B4-BE49-F238E27FC236}">
                    <a16:creationId xmlns:a16="http://schemas.microsoft.com/office/drawing/2014/main" id="{E834A4AA-0858-FB43-4FB5-6F1C3B1AD78D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10;p63">
                <a:extLst>
                  <a:ext uri="{FF2B5EF4-FFF2-40B4-BE49-F238E27FC236}">
                    <a16:creationId xmlns:a16="http://schemas.microsoft.com/office/drawing/2014/main" id="{31BBEA69-C9FC-50BE-23C5-7E38A28DD7BA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11;p63">
                <a:extLst>
                  <a:ext uri="{FF2B5EF4-FFF2-40B4-BE49-F238E27FC236}">
                    <a16:creationId xmlns:a16="http://schemas.microsoft.com/office/drawing/2014/main" id="{016C4270-EC6C-4F39-312D-DA6078CBE143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12;p63">
                <a:extLst>
                  <a:ext uri="{FF2B5EF4-FFF2-40B4-BE49-F238E27FC236}">
                    <a16:creationId xmlns:a16="http://schemas.microsoft.com/office/drawing/2014/main" id="{706A35FD-E373-EEB9-BE0B-4BBBC57F9454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13;p63">
                <a:extLst>
                  <a:ext uri="{FF2B5EF4-FFF2-40B4-BE49-F238E27FC236}">
                    <a16:creationId xmlns:a16="http://schemas.microsoft.com/office/drawing/2014/main" id="{0083D1D1-F4F0-6B25-5A5F-022BB823A359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14;p63">
                <a:extLst>
                  <a:ext uri="{FF2B5EF4-FFF2-40B4-BE49-F238E27FC236}">
                    <a16:creationId xmlns:a16="http://schemas.microsoft.com/office/drawing/2014/main" id="{672C925A-4B50-F144-89D9-86406E84EBA9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15;p63">
                <a:extLst>
                  <a:ext uri="{FF2B5EF4-FFF2-40B4-BE49-F238E27FC236}">
                    <a16:creationId xmlns:a16="http://schemas.microsoft.com/office/drawing/2014/main" id="{ECBE1F04-B48D-D71D-6C65-360BA10D277A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16;p63">
                <a:extLst>
                  <a:ext uri="{FF2B5EF4-FFF2-40B4-BE49-F238E27FC236}">
                    <a16:creationId xmlns:a16="http://schemas.microsoft.com/office/drawing/2014/main" id="{FF4788AB-42D2-0FE0-387F-9088AB46EA5E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17;p63">
                <a:extLst>
                  <a:ext uri="{FF2B5EF4-FFF2-40B4-BE49-F238E27FC236}">
                    <a16:creationId xmlns:a16="http://schemas.microsoft.com/office/drawing/2014/main" id="{0168BE55-0679-1BC0-8873-C45A8A027762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18;p63">
                <a:extLst>
                  <a:ext uri="{FF2B5EF4-FFF2-40B4-BE49-F238E27FC236}">
                    <a16:creationId xmlns:a16="http://schemas.microsoft.com/office/drawing/2014/main" id="{E2016DBE-72EB-8BFF-DE35-FCADDDF67E3E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19;p63">
                <a:extLst>
                  <a:ext uri="{FF2B5EF4-FFF2-40B4-BE49-F238E27FC236}">
                    <a16:creationId xmlns:a16="http://schemas.microsoft.com/office/drawing/2014/main" id="{7385E409-4D6C-5210-85E9-09E67A2C8132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20;p63">
                <a:extLst>
                  <a:ext uri="{FF2B5EF4-FFF2-40B4-BE49-F238E27FC236}">
                    <a16:creationId xmlns:a16="http://schemas.microsoft.com/office/drawing/2014/main" id="{D129FBD4-0183-7AF0-4ECE-963F414C9349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21;p63">
                <a:extLst>
                  <a:ext uri="{FF2B5EF4-FFF2-40B4-BE49-F238E27FC236}">
                    <a16:creationId xmlns:a16="http://schemas.microsoft.com/office/drawing/2014/main" id="{30DBC719-C145-CCFC-B28C-CF5D3FFE7A1D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1222;p63">
              <a:extLst>
                <a:ext uri="{FF2B5EF4-FFF2-40B4-BE49-F238E27FC236}">
                  <a16:creationId xmlns:a16="http://schemas.microsoft.com/office/drawing/2014/main" id="{1AC5F2A4-6D8B-4EAE-E93C-BB8BE04096E7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86575A3E-F4AA-62D3-C3A9-750514ADF44A}"/>
              </a:ext>
            </a:extLst>
          </p:cNvPr>
          <p:cNvSpPr/>
          <p:nvPr/>
        </p:nvSpPr>
        <p:spPr>
          <a:xfrm>
            <a:off x="4171617" y="3429559"/>
            <a:ext cx="2646296" cy="171394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101BC0-D57E-71B8-84E4-EB6742C30610}"/>
              </a:ext>
            </a:extLst>
          </p:cNvPr>
          <p:cNvSpPr/>
          <p:nvPr/>
        </p:nvSpPr>
        <p:spPr>
          <a:xfrm>
            <a:off x="4409088" y="3587925"/>
            <a:ext cx="2489518" cy="147728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nl-NL" dirty="0"/>
              <a:t>+ Tiếng bờ tre xào xạc </a:t>
            </a:r>
            <a:r>
              <a:rPr lang="en-US" dirty="0"/>
              <a:t>.</a:t>
            </a:r>
            <a:endParaRPr lang="en-SG" dirty="0"/>
          </a:p>
          <a:p>
            <a:r>
              <a:rPr lang="en-US" dirty="0"/>
              <a:t>+ </a:t>
            </a:r>
            <a:r>
              <a:rPr lang="nl-NL" dirty="0"/>
              <a:t>Tiếng cười của các bạn nhỏ </a:t>
            </a:r>
          </a:p>
          <a:p>
            <a:r>
              <a:rPr lang="nl-NL" dirty="0"/>
              <a:t>+Tiếng hò mênh mông tha thiết 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47" name="Google Shape;1608;p70">
            <a:extLst>
              <a:ext uri="{FF2B5EF4-FFF2-40B4-BE49-F238E27FC236}">
                <a16:creationId xmlns:a16="http://schemas.microsoft.com/office/drawing/2014/main" id="{77AD8E4D-3775-56AF-34AC-C9B6BB5CD1B9}"/>
              </a:ext>
            </a:extLst>
          </p:cNvPr>
          <p:cNvGrpSpPr/>
          <p:nvPr/>
        </p:nvGrpSpPr>
        <p:grpSpPr>
          <a:xfrm flipH="1">
            <a:off x="7182030" y="3091834"/>
            <a:ext cx="1938623" cy="1639869"/>
            <a:chOff x="1862899" y="1669750"/>
            <a:chExt cx="2709114" cy="4593105"/>
          </a:xfrm>
        </p:grpSpPr>
        <p:sp>
          <p:nvSpPr>
            <p:cNvPr id="48" name="Google Shape;1609;p70">
              <a:extLst>
                <a:ext uri="{FF2B5EF4-FFF2-40B4-BE49-F238E27FC236}">
                  <a16:creationId xmlns:a16="http://schemas.microsoft.com/office/drawing/2014/main" id="{55F081C3-569B-5139-3D50-DBCEBE6F4400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10;p70">
              <a:extLst>
                <a:ext uri="{FF2B5EF4-FFF2-40B4-BE49-F238E27FC236}">
                  <a16:creationId xmlns:a16="http://schemas.microsoft.com/office/drawing/2014/main" id="{7723E1E4-771B-381D-56DB-EB49D61850A2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11;p70">
              <a:extLst>
                <a:ext uri="{FF2B5EF4-FFF2-40B4-BE49-F238E27FC236}">
                  <a16:creationId xmlns:a16="http://schemas.microsoft.com/office/drawing/2014/main" id="{1E1193C1-7B31-94BA-172D-74C0328EA61F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12;p70">
              <a:extLst>
                <a:ext uri="{FF2B5EF4-FFF2-40B4-BE49-F238E27FC236}">
                  <a16:creationId xmlns:a16="http://schemas.microsoft.com/office/drawing/2014/main" id="{E40E6356-EB77-7875-1736-6AB5A85438BF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13;p70">
              <a:extLst>
                <a:ext uri="{FF2B5EF4-FFF2-40B4-BE49-F238E27FC236}">
                  <a16:creationId xmlns:a16="http://schemas.microsoft.com/office/drawing/2014/main" id="{01586577-9ED1-7EF5-8E59-6E23DF6A63BD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4;p70">
              <a:extLst>
                <a:ext uri="{FF2B5EF4-FFF2-40B4-BE49-F238E27FC236}">
                  <a16:creationId xmlns:a16="http://schemas.microsoft.com/office/drawing/2014/main" id="{962D0AEA-DA6D-16EB-4D6B-2FF78986C22B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15;p70">
              <a:extLst>
                <a:ext uri="{FF2B5EF4-FFF2-40B4-BE49-F238E27FC236}">
                  <a16:creationId xmlns:a16="http://schemas.microsoft.com/office/drawing/2014/main" id="{137532BF-7911-C344-94B3-0705FC3D6C39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16;p70">
              <a:extLst>
                <a:ext uri="{FF2B5EF4-FFF2-40B4-BE49-F238E27FC236}">
                  <a16:creationId xmlns:a16="http://schemas.microsoft.com/office/drawing/2014/main" id="{CB6986BD-9F2C-A1EF-4D1E-47E246EAB9F5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17;p70">
              <a:extLst>
                <a:ext uri="{FF2B5EF4-FFF2-40B4-BE49-F238E27FC236}">
                  <a16:creationId xmlns:a16="http://schemas.microsoft.com/office/drawing/2014/main" id="{E8E5AF25-1CD2-EEF2-4ED7-9BB6AC0133D3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18;p70">
              <a:extLst>
                <a:ext uri="{FF2B5EF4-FFF2-40B4-BE49-F238E27FC236}">
                  <a16:creationId xmlns:a16="http://schemas.microsoft.com/office/drawing/2014/main" id="{118D09BE-9F57-6BC0-03CC-C47B3E82210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19;p70">
              <a:extLst>
                <a:ext uri="{FF2B5EF4-FFF2-40B4-BE49-F238E27FC236}">
                  <a16:creationId xmlns:a16="http://schemas.microsoft.com/office/drawing/2014/main" id="{037CEC9B-D7B3-6370-323C-A9EAC1EAB10B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0;p70">
              <a:extLst>
                <a:ext uri="{FF2B5EF4-FFF2-40B4-BE49-F238E27FC236}">
                  <a16:creationId xmlns:a16="http://schemas.microsoft.com/office/drawing/2014/main" id="{B18B20D6-BA7F-E317-FAA3-F7F774A03835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1;p70">
              <a:extLst>
                <a:ext uri="{FF2B5EF4-FFF2-40B4-BE49-F238E27FC236}">
                  <a16:creationId xmlns:a16="http://schemas.microsoft.com/office/drawing/2014/main" id="{CA4242DE-63A9-7C74-3F2A-A0F666E4B5A7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2;p70">
              <a:extLst>
                <a:ext uri="{FF2B5EF4-FFF2-40B4-BE49-F238E27FC236}">
                  <a16:creationId xmlns:a16="http://schemas.microsoft.com/office/drawing/2014/main" id="{C9719540-D917-0FB8-8DA4-F84DF6B8FA3E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3;p70">
              <a:extLst>
                <a:ext uri="{FF2B5EF4-FFF2-40B4-BE49-F238E27FC236}">
                  <a16:creationId xmlns:a16="http://schemas.microsoft.com/office/drawing/2014/main" id="{D235DA26-64E8-1B2F-A69F-8B9D00858712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4;p70">
              <a:extLst>
                <a:ext uri="{FF2B5EF4-FFF2-40B4-BE49-F238E27FC236}">
                  <a16:creationId xmlns:a16="http://schemas.microsoft.com/office/drawing/2014/main" id="{FEF988E4-B8D1-07D3-6484-D1DDFA0545C6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5;p70">
              <a:extLst>
                <a:ext uri="{FF2B5EF4-FFF2-40B4-BE49-F238E27FC236}">
                  <a16:creationId xmlns:a16="http://schemas.microsoft.com/office/drawing/2014/main" id="{F5324D1D-6C8A-9FCE-06FB-A5DB1DBDD88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;p70">
              <a:extLst>
                <a:ext uri="{FF2B5EF4-FFF2-40B4-BE49-F238E27FC236}">
                  <a16:creationId xmlns:a16="http://schemas.microsoft.com/office/drawing/2014/main" id="{EAACD4EA-B04F-B30C-6742-DD3FD4705230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7;p70">
              <a:extLst>
                <a:ext uri="{FF2B5EF4-FFF2-40B4-BE49-F238E27FC236}">
                  <a16:creationId xmlns:a16="http://schemas.microsoft.com/office/drawing/2014/main" id="{C6C8C9AE-100A-0FAF-D2AB-827CB4D9CE30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8;p70">
              <a:extLst>
                <a:ext uri="{FF2B5EF4-FFF2-40B4-BE49-F238E27FC236}">
                  <a16:creationId xmlns:a16="http://schemas.microsoft.com/office/drawing/2014/main" id="{38D0EC15-6DEB-CF9E-BB03-ACA964A4D38C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9;p70">
              <a:extLst>
                <a:ext uri="{FF2B5EF4-FFF2-40B4-BE49-F238E27FC236}">
                  <a16:creationId xmlns:a16="http://schemas.microsoft.com/office/drawing/2014/main" id="{C105B043-4B60-44AD-3026-DAEC569E5F53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0;p70">
              <a:extLst>
                <a:ext uri="{FF2B5EF4-FFF2-40B4-BE49-F238E27FC236}">
                  <a16:creationId xmlns:a16="http://schemas.microsoft.com/office/drawing/2014/main" id="{469ADCF5-0548-1E5B-96EE-72B58A7A4F3C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1;p70">
              <a:extLst>
                <a:ext uri="{FF2B5EF4-FFF2-40B4-BE49-F238E27FC236}">
                  <a16:creationId xmlns:a16="http://schemas.microsoft.com/office/drawing/2014/main" id="{402E461E-E032-FD81-DFFA-0D6EC4DA4F9E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2;p70">
              <a:extLst>
                <a:ext uri="{FF2B5EF4-FFF2-40B4-BE49-F238E27FC236}">
                  <a16:creationId xmlns:a16="http://schemas.microsoft.com/office/drawing/2014/main" id="{9C220C63-64BE-8512-3439-2E5E754D8DC4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3;p70">
              <a:extLst>
                <a:ext uri="{FF2B5EF4-FFF2-40B4-BE49-F238E27FC236}">
                  <a16:creationId xmlns:a16="http://schemas.microsoft.com/office/drawing/2014/main" id="{77A200B6-4F96-0DDF-2F5B-961D782EC763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4;p70">
              <a:extLst>
                <a:ext uri="{FF2B5EF4-FFF2-40B4-BE49-F238E27FC236}">
                  <a16:creationId xmlns:a16="http://schemas.microsoft.com/office/drawing/2014/main" id="{2FCCDDF7-CABF-DA70-1463-34EF5549B529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5;p70">
              <a:extLst>
                <a:ext uri="{FF2B5EF4-FFF2-40B4-BE49-F238E27FC236}">
                  <a16:creationId xmlns:a16="http://schemas.microsoft.com/office/drawing/2014/main" id="{EB5E078B-E999-9590-116F-C692F1858DFD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6;p70">
              <a:extLst>
                <a:ext uri="{FF2B5EF4-FFF2-40B4-BE49-F238E27FC236}">
                  <a16:creationId xmlns:a16="http://schemas.microsoft.com/office/drawing/2014/main" id="{C2EF0583-29FC-5730-4AC3-7E6405ABDF46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7;p70">
              <a:extLst>
                <a:ext uri="{FF2B5EF4-FFF2-40B4-BE49-F238E27FC236}">
                  <a16:creationId xmlns:a16="http://schemas.microsoft.com/office/drawing/2014/main" id="{A1E10E72-9100-1778-9A3C-BF81F6C72839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8;p70">
              <a:extLst>
                <a:ext uri="{FF2B5EF4-FFF2-40B4-BE49-F238E27FC236}">
                  <a16:creationId xmlns:a16="http://schemas.microsoft.com/office/drawing/2014/main" id="{218A6C1B-14B6-A1EA-62CC-5539ECA499C1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9;p70">
              <a:extLst>
                <a:ext uri="{FF2B5EF4-FFF2-40B4-BE49-F238E27FC236}">
                  <a16:creationId xmlns:a16="http://schemas.microsoft.com/office/drawing/2014/main" id="{55082B02-A30A-0ECD-D8E0-C4D77D8D11DB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0;p70">
              <a:extLst>
                <a:ext uri="{FF2B5EF4-FFF2-40B4-BE49-F238E27FC236}">
                  <a16:creationId xmlns:a16="http://schemas.microsoft.com/office/drawing/2014/main" id="{EBB09E15-3408-2F0F-7B13-C1BA4ACE8112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1;p70">
              <a:extLst>
                <a:ext uri="{FF2B5EF4-FFF2-40B4-BE49-F238E27FC236}">
                  <a16:creationId xmlns:a16="http://schemas.microsoft.com/office/drawing/2014/main" id="{10EA0241-FE3C-CA44-A14D-112C0B1ABBF3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2;p70">
              <a:extLst>
                <a:ext uri="{FF2B5EF4-FFF2-40B4-BE49-F238E27FC236}">
                  <a16:creationId xmlns:a16="http://schemas.microsoft.com/office/drawing/2014/main" id="{C848E88D-F496-DBCB-6E69-39766F1BADC1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3;p70">
              <a:extLst>
                <a:ext uri="{FF2B5EF4-FFF2-40B4-BE49-F238E27FC236}">
                  <a16:creationId xmlns:a16="http://schemas.microsoft.com/office/drawing/2014/main" id="{D112C3F5-258A-0E11-4B7E-1AC8F430A000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4;p70">
              <a:extLst>
                <a:ext uri="{FF2B5EF4-FFF2-40B4-BE49-F238E27FC236}">
                  <a16:creationId xmlns:a16="http://schemas.microsoft.com/office/drawing/2014/main" id="{1E989348-49FE-5FDA-3C95-62A694ADB2CC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5;p70">
              <a:extLst>
                <a:ext uri="{FF2B5EF4-FFF2-40B4-BE49-F238E27FC236}">
                  <a16:creationId xmlns:a16="http://schemas.microsoft.com/office/drawing/2014/main" id="{EAB4F7C9-542B-AF8D-C6DF-E0F0135D7A29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6;p70">
              <a:extLst>
                <a:ext uri="{FF2B5EF4-FFF2-40B4-BE49-F238E27FC236}">
                  <a16:creationId xmlns:a16="http://schemas.microsoft.com/office/drawing/2014/main" id="{F45699F5-8492-ACFC-71D4-308133F52AB0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7;p70">
              <a:extLst>
                <a:ext uri="{FF2B5EF4-FFF2-40B4-BE49-F238E27FC236}">
                  <a16:creationId xmlns:a16="http://schemas.microsoft.com/office/drawing/2014/main" id="{CF43F3BC-99DA-2A40-F728-34B245DBA5BA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8;p70">
              <a:extLst>
                <a:ext uri="{FF2B5EF4-FFF2-40B4-BE49-F238E27FC236}">
                  <a16:creationId xmlns:a16="http://schemas.microsoft.com/office/drawing/2014/main" id="{D4D0EE05-3752-2C59-CDC1-4316E8EBA896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9;p70">
              <a:extLst>
                <a:ext uri="{FF2B5EF4-FFF2-40B4-BE49-F238E27FC236}">
                  <a16:creationId xmlns:a16="http://schemas.microsoft.com/office/drawing/2014/main" id="{8F6B6EBE-3330-350B-BFBC-F3C4466B50AE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50;p70">
              <a:extLst>
                <a:ext uri="{FF2B5EF4-FFF2-40B4-BE49-F238E27FC236}">
                  <a16:creationId xmlns:a16="http://schemas.microsoft.com/office/drawing/2014/main" id="{912C94B9-4EDF-CDFE-E192-60853FF9FA22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1;p70">
              <a:extLst>
                <a:ext uri="{FF2B5EF4-FFF2-40B4-BE49-F238E27FC236}">
                  <a16:creationId xmlns:a16="http://schemas.microsoft.com/office/drawing/2014/main" id="{3326A862-61B9-D9CD-DD06-B50CD0B39516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2;p70">
              <a:extLst>
                <a:ext uri="{FF2B5EF4-FFF2-40B4-BE49-F238E27FC236}">
                  <a16:creationId xmlns:a16="http://schemas.microsoft.com/office/drawing/2014/main" id="{B6E6EB5C-9FA9-7158-2046-A4CAE4A30742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3;p70">
              <a:extLst>
                <a:ext uri="{FF2B5EF4-FFF2-40B4-BE49-F238E27FC236}">
                  <a16:creationId xmlns:a16="http://schemas.microsoft.com/office/drawing/2014/main" id="{0D49F0BF-7F38-6470-3854-B67037B435B6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4;p70">
              <a:extLst>
                <a:ext uri="{FF2B5EF4-FFF2-40B4-BE49-F238E27FC236}">
                  <a16:creationId xmlns:a16="http://schemas.microsoft.com/office/drawing/2014/main" id="{B096BB53-766B-AA50-EB18-60F46EADC7F2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5;p70">
              <a:extLst>
                <a:ext uri="{FF2B5EF4-FFF2-40B4-BE49-F238E27FC236}">
                  <a16:creationId xmlns:a16="http://schemas.microsoft.com/office/drawing/2014/main" id="{47B48BD3-A4F5-70D6-2ABA-14299F9A3E97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6;p70">
              <a:extLst>
                <a:ext uri="{FF2B5EF4-FFF2-40B4-BE49-F238E27FC236}">
                  <a16:creationId xmlns:a16="http://schemas.microsoft.com/office/drawing/2014/main" id="{72F4FF8B-809F-5C3F-95D3-8523E5D60978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7;p70">
              <a:extLst>
                <a:ext uri="{FF2B5EF4-FFF2-40B4-BE49-F238E27FC236}">
                  <a16:creationId xmlns:a16="http://schemas.microsoft.com/office/drawing/2014/main" id="{8C656E39-AA01-3E5A-91CA-3A82DAACFFA2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8;p70">
              <a:extLst>
                <a:ext uri="{FF2B5EF4-FFF2-40B4-BE49-F238E27FC236}">
                  <a16:creationId xmlns:a16="http://schemas.microsoft.com/office/drawing/2014/main" id="{FC495842-4CD3-4DD9-E914-9178D6BE94DC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9;p70">
              <a:extLst>
                <a:ext uri="{FF2B5EF4-FFF2-40B4-BE49-F238E27FC236}">
                  <a16:creationId xmlns:a16="http://schemas.microsoft.com/office/drawing/2014/main" id="{EBD6C7B9-3A83-85AB-EEF5-DEF16D6A5953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60;p70">
              <a:extLst>
                <a:ext uri="{FF2B5EF4-FFF2-40B4-BE49-F238E27FC236}">
                  <a16:creationId xmlns:a16="http://schemas.microsoft.com/office/drawing/2014/main" id="{D34F0D31-BBFF-45DD-0846-3645A5A8A515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1;p70">
              <a:extLst>
                <a:ext uri="{FF2B5EF4-FFF2-40B4-BE49-F238E27FC236}">
                  <a16:creationId xmlns:a16="http://schemas.microsoft.com/office/drawing/2014/main" id="{60549B13-AC21-AC0D-FA5D-23A037D43537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2;p70">
              <a:extLst>
                <a:ext uri="{FF2B5EF4-FFF2-40B4-BE49-F238E27FC236}">
                  <a16:creationId xmlns:a16="http://schemas.microsoft.com/office/drawing/2014/main" id="{298256C5-FD74-9875-185C-02CCEA4E746C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3;p70">
              <a:extLst>
                <a:ext uri="{FF2B5EF4-FFF2-40B4-BE49-F238E27FC236}">
                  <a16:creationId xmlns:a16="http://schemas.microsoft.com/office/drawing/2014/main" id="{8689DF51-95CA-99AE-2558-EE123A97DE4C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4;p70">
              <a:extLst>
                <a:ext uri="{FF2B5EF4-FFF2-40B4-BE49-F238E27FC236}">
                  <a16:creationId xmlns:a16="http://schemas.microsoft.com/office/drawing/2014/main" id="{3AA55F12-D220-FCA3-CAB7-E040CB22A259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5;p70">
              <a:extLst>
                <a:ext uri="{FF2B5EF4-FFF2-40B4-BE49-F238E27FC236}">
                  <a16:creationId xmlns:a16="http://schemas.microsoft.com/office/drawing/2014/main" id="{2132A619-4AA2-251D-B826-5C89CE047B73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6;p70">
              <a:extLst>
                <a:ext uri="{FF2B5EF4-FFF2-40B4-BE49-F238E27FC236}">
                  <a16:creationId xmlns:a16="http://schemas.microsoft.com/office/drawing/2014/main" id="{62414685-8690-29EC-6135-F208BFCE8864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7;p70">
              <a:extLst>
                <a:ext uri="{FF2B5EF4-FFF2-40B4-BE49-F238E27FC236}">
                  <a16:creationId xmlns:a16="http://schemas.microsoft.com/office/drawing/2014/main" id="{4AFF6CF6-23EE-5597-CC52-9EB5B71D7316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8;p70">
              <a:extLst>
                <a:ext uri="{FF2B5EF4-FFF2-40B4-BE49-F238E27FC236}">
                  <a16:creationId xmlns:a16="http://schemas.microsoft.com/office/drawing/2014/main" id="{D05AC823-4D41-4F77-A633-96F37F1BEBA3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9;p70">
              <a:extLst>
                <a:ext uri="{FF2B5EF4-FFF2-40B4-BE49-F238E27FC236}">
                  <a16:creationId xmlns:a16="http://schemas.microsoft.com/office/drawing/2014/main" id="{4F605808-6526-ABA2-A454-5940062A8CC8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70;p70">
              <a:extLst>
                <a:ext uri="{FF2B5EF4-FFF2-40B4-BE49-F238E27FC236}">
                  <a16:creationId xmlns:a16="http://schemas.microsoft.com/office/drawing/2014/main" id="{D6CCBCF3-F846-5F5B-5870-F0C21CAB5431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1;p70">
              <a:extLst>
                <a:ext uri="{FF2B5EF4-FFF2-40B4-BE49-F238E27FC236}">
                  <a16:creationId xmlns:a16="http://schemas.microsoft.com/office/drawing/2014/main" id="{A20FCDF6-4303-255E-5059-63BEB8EF4529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72;p70">
              <a:extLst>
                <a:ext uri="{FF2B5EF4-FFF2-40B4-BE49-F238E27FC236}">
                  <a16:creationId xmlns:a16="http://schemas.microsoft.com/office/drawing/2014/main" id="{0D5118C5-A50F-18F7-DA5C-7807CE8AC2A0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73;p70">
              <a:extLst>
                <a:ext uri="{FF2B5EF4-FFF2-40B4-BE49-F238E27FC236}">
                  <a16:creationId xmlns:a16="http://schemas.microsoft.com/office/drawing/2014/main" id="{E2F077B8-92EA-07FB-A0A9-FC7C0A03B8C8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74;p70">
              <a:extLst>
                <a:ext uri="{FF2B5EF4-FFF2-40B4-BE49-F238E27FC236}">
                  <a16:creationId xmlns:a16="http://schemas.microsoft.com/office/drawing/2014/main" id="{67D9ACAB-B9C9-F660-480B-5BD64BF3E112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75;p70">
              <a:extLst>
                <a:ext uri="{FF2B5EF4-FFF2-40B4-BE49-F238E27FC236}">
                  <a16:creationId xmlns:a16="http://schemas.microsoft.com/office/drawing/2014/main" id="{4D78B0E3-552F-F33B-0F02-879C5789C061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76;p70">
              <a:extLst>
                <a:ext uri="{FF2B5EF4-FFF2-40B4-BE49-F238E27FC236}">
                  <a16:creationId xmlns:a16="http://schemas.microsoft.com/office/drawing/2014/main" id="{01563173-DE28-9D7B-3835-70954DA79582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77;p70">
              <a:extLst>
                <a:ext uri="{FF2B5EF4-FFF2-40B4-BE49-F238E27FC236}">
                  <a16:creationId xmlns:a16="http://schemas.microsoft.com/office/drawing/2014/main" id="{A0A414C1-FD00-6DDE-4675-5923DF5C4E4C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78;p70">
              <a:extLst>
                <a:ext uri="{FF2B5EF4-FFF2-40B4-BE49-F238E27FC236}">
                  <a16:creationId xmlns:a16="http://schemas.microsoft.com/office/drawing/2014/main" id="{D2C39F0F-9974-0E32-CB39-A605EA0A74AC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79;p70">
              <a:extLst>
                <a:ext uri="{FF2B5EF4-FFF2-40B4-BE49-F238E27FC236}">
                  <a16:creationId xmlns:a16="http://schemas.microsoft.com/office/drawing/2014/main" id="{C8AD1B66-73FB-F9D1-FEA6-B7B4C421E46B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80;p70">
              <a:extLst>
                <a:ext uri="{FF2B5EF4-FFF2-40B4-BE49-F238E27FC236}">
                  <a16:creationId xmlns:a16="http://schemas.microsoft.com/office/drawing/2014/main" id="{AB6D5749-871A-D20A-4A15-F6DFBC343830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81;p70">
              <a:extLst>
                <a:ext uri="{FF2B5EF4-FFF2-40B4-BE49-F238E27FC236}">
                  <a16:creationId xmlns:a16="http://schemas.microsoft.com/office/drawing/2014/main" id="{3F99713E-7A72-E74A-49DD-6A5234013A18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82;p70">
              <a:extLst>
                <a:ext uri="{FF2B5EF4-FFF2-40B4-BE49-F238E27FC236}">
                  <a16:creationId xmlns:a16="http://schemas.microsoft.com/office/drawing/2014/main" id="{FB901DCF-6AFF-EDF0-A0DA-F3A82ECE5B5C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83;p70">
              <a:extLst>
                <a:ext uri="{FF2B5EF4-FFF2-40B4-BE49-F238E27FC236}">
                  <a16:creationId xmlns:a16="http://schemas.microsoft.com/office/drawing/2014/main" id="{C3937521-319A-0709-1732-CF72CFD4C88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84;p70">
              <a:extLst>
                <a:ext uri="{FF2B5EF4-FFF2-40B4-BE49-F238E27FC236}">
                  <a16:creationId xmlns:a16="http://schemas.microsoft.com/office/drawing/2014/main" id="{49C598F9-9D3F-55EB-EC40-8D711011DAF1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85;p70">
              <a:extLst>
                <a:ext uri="{FF2B5EF4-FFF2-40B4-BE49-F238E27FC236}">
                  <a16:creationId xmlns:a16="http://schemas.microsoft.com/office/drawing/2014/main" id="{3DB464D3-E4FC-A9DA-369E-156BC0FB523B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86;p70">
              <a:extLst>
                <a:ext uri="{FF2B5EF4-FFF2-40B4-BE49-F238E27FC236}">
                  <a16:creationId xmlns:a16="http://schemas.microsoft.com/office/drawing/2014/main" id="{821727BD-88C2-CABC-63D5-40B7DBCEA44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87;p70">
              <a:extLst>
                <a:ext uri="{FF2B5EF4-FFF2-40B4-BE49-F238E27FC236}">
                  <a16:creationId xmlns:a16="http://schemas.microsoft.com/office/drawing/2014/main" id="{00D8ED2B-9C95-304D-0BFC-2C2EF3EE807E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88;p70">
              <a:extLst>
                <a:ext uri="{FF2B5EF4-FFF2-40B4-BE49-F238E27FC236}">
                  <a16:creationId xmlns:a16="http://schemas.microsoft.com/office/drawing/2014/main" id="{987AFA9C-0A2C-E8A9-B105-ADD281BD9AB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89;p70">
              <a:extLst>
                <a:ext uri="{FF2B5EF4-FFF2-40B4-BE49-F238E27FC236}">
                  <a16:creationId xmlns:a16="http://schemas.microsoft.com/office/drawing/2014/main" id="{37E583FC-858A-C4FF-BC16-3C0EE4922431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90;p70">
              <a:extLst>
                <a:ext uri="{FF2B5EF4-FFF2-40B4-BE49-F238E27FC236}">
                  <a16:creationId xmlns:a16="http://schemas.microsoft.com/office/drawing/2014/main" id="{F7386586-3C9B-3DD2-F30D-CB669FE2A6F7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91;p70">
              <a:extLst>
                <a:ext uri="{FF2B5EF4-FFF2-40B4-BE49-F238E27FC236}">
                  <a16:creationId xmlns:a16="http://schemas.microsoft.com/office/drawing/2014/main" id="{87510032-F8F3-DF0B-A148-E746C3CC5575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92;p70">
              <a:extLst>
                <a:ext uri="{FF2B5EF4-FFF2-40B4-BE49-F238E27FC236}">
                  <a16:creationId xmlns:a16="http://schemas.microsoft.com/office/drawing/2014/main" id="{E5C35EC4-7176-DF45-4896-3FEC7C18F54E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426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5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32D485-F5F0-06C0-4F3B-524EB6F8DB09}"/>
              </a:ext>
            </a:extLst>
          </p:cNvPr>
          <p:cNvSpPr txBox="1"/>
          <p:nvPr/>
        </p:nvSpPr>
        <p:spPr>
          <a:xfrm>
            <a:off x="554592" y="1874397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rất yêu mến dòng sông quê hương thơ mọng, yê bình/ Bạn nhỏ rất tự hào về dòng sông của quê hương......</a:t>
            </a:r>
            <a:endParaRPr lang="en-SG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36940-63DC-C391-E0BC-3ADFB1E56467}"/>
              </a:ext>
            </a:extLst>
          </p:cNvPr>
          <p:cNvSpPr txBox="1"/>
          <p:nvPr/>
        </p:nvSpPr>
        <p:spPr>
          <a:xfrm>
            <a:off x="200808" y="654511"/>
            <a:ext cx="8691672" cy="12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SG" sz="4400" dirty="0">
              <a:solidFill>
                <a:srgbClr val="99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A67CE5B-54ED-94C2-8130-483F4CAE345C}"/>
              </a:ext>
            </a:extLst>
          </p:cNvPr>
          <p:cNvSpPr/>
          <p:nvPr/>
        </p:nvSpPr>
        <p:spPr>
          <a:xfrm>
            <a:off x="107504" y="2283718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23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380578"/>
            <a:ext cx="8352928" cy="5328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3648" y="1956485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dòng sông yên bình, tươi đẹp; tình cảm tha thiết của bạn nhỏ với dòng sông quê hương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83D8F-9A48-2F43-D35E-2BB3890CED35}"/>
              </a:ext>
            </a:extLst>
          </p:cNvPr>
          <p:cNvSpPr txBox="1"/>
          <p:nvPr/>
        </p:nvSpPr>
        <p:spPr>
          <a:xfrm>
            <a:off x="611560" y="267494"/>
            <a:ext cx="2334559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Nội</a:t>
            </a:r>
            <a:r>
              <a:rPr lang="en-SG" sz="2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dung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bài</a:t>
            </a:r>
            <a:endParaRPr lang="vi-VN" sz="2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7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3712" y="2647860"/>
            <a:ext cx="4501144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Học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thuộc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lòng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0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DDB33-022E-10A6-55C8-2C65FAC7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32" y="807554"/>
            <a:ext cx="7420536" cy="3528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2FD26A-490E-52EC-0289-B50143C1AA56}"/>
              </a:ext>
            </a:extLst>
          </p:cNvPr>
          <p:cNvSpPr txBox="1"/>
          <p:nvPr/>
        </p:nvSpPr>
        <p:spPr>
          <a:xfrm>
            <a:off x="3275856" y="195486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Sông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quê</a:t>
            </a:r>
            <a:endParaRPr lang="en-SG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77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67116" y="0"/>
            <a:ext cx="9076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55482-9C58-7FC4-8227-CD7EE4A7A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473"/>
            <a:ext cx="7992888" cy="212933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49CA6A-D1D7-8373-4720-4CA5BA25A649}"/>
              </a:ext>
            </a:extLst>
          </p:cNvPr>
          <p:cNvCxnSpPr/>
          <p:nvPr/>
        </p:nvCxnSpPr>
        <p:spPr>
          <a:xfrm flipH="1">
            <a:off x="1629181" y="2228768"/>
            <a:ext cx="648072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A65B54A-397D-C822-F33E-E1F24BEA1061}"/>
              </a:ext>
            </a:extLst>
          </p:cNvPr>
          <p:cNvCxnSpPr>
            <a:cxnSpLocks/>
          </p:cNvCxnSpPr>
          <p:nvPr/>
        </p:nvCxnSpPr>
        <p:spPr>
          <a:xfrm>
            <a:off x="2455462" y="2242893"/>
            <a:ext cx="1044116" cy="7141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E4D1E9-A397-5612-CC6F-13508337E03F}"/>
              </a:ext>
            </a:extLst>
          </p:cNvPr>
          <p:cNvSpPr txBox="1"/>
          <p:nvPr/>
        </p:nvSpPr>
        <p:spPr>
          <a:xfrm>
            <a:off x="228608" y="2881847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Trong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endParaRPr lang="en-SG" sz="3200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9309D6-FABF-05F6-C126-E4C8BBAA5BC5}"/>
              </a:ext>
            </a:extLst>
          </p:cNvPr>
          <p:cNvCxnSpPr/>
          <p:nvPr/>
        </p:nvCxnSpPr>
        <p:spPr>
          <a:xfrm flipH="1">
            <a:off x="5900794" y="2412376"/>
            <a:ext cx="648072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C7E1A8-FD56-235B-43FC-3EA9F935947B}"/>
              </a:ext>
            </a:extLst>
          </p:cNvPr>
          <p:cNvSpPr txBox="1"/>
          <p:nvPr/>
        </p:nvSpPr>
        <p:spPr>
          <a:xfrm>
            <a:off x="2637293" y="2881847"/>
            <a:ext cx="1817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Trong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veo</a:t>
            </a:r>
            <a:endParaRPr lang="en-SG" sz="3200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AC87E9-B9B1-62B0-43BC-840464EC0726}"/>
              </a:ext>
            </a:extLst>
          </p:cNvPr>
          <p:cNvSpPr txBox="1"/>
          <p:nvPr/>
        </p:nvSpPr>
        <p:spPr>
          <a:xfrm>
            <a:off x="4719643" y="3140398"/>
            <a:ext cx="267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Tuổi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thiếu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niên</a:t>
            </a:r>
            <a:endParaRPr lang="en-SG" sz="32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C46331-DB11-031D-B550-FC18356A69D4}"/>
              </a:ext>
            </a:extLst>
          </p:cNvPr>
          <p:cNvCxnSpPr>
            <a:cxnSpLocks/>
          </p:cNvCxnSpPr>
          <p:nvPr/>
        </p:nvCxnSpPr>
        <p:spPr>
          <a:xfrm>
            <a:off x="6548866" y="2412376"/>
            <a:ext cx="1025942" cy="15238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4241F5-5614-04B4-4C4F-6075862DDB0A}"/>
              </a:ext>
            </a:extLst>
          </p:cNvPr>
          <p:cNvSpPr txBox="1"/>
          <p:nvPr/>
        </p:nvSpPr>
        <p:spPr>
          <a:xfrm>
            <a:off x="6393657" y="3872120"/>
            <a:ext cx="267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Tuổi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thơ</a:t>
            </a:r>
            <a:endParaRPr lang="en-SG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53E3-DD03-CE13-F830-34DDC8ADA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0"/>
            <a:ext cx="868466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49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endParaRPr lang="en-US" sz="3600" b="1" dirty="0">
              <a:solidFill>
                <a:srgbClr val="FF811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1593619" cy="159361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44852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262" y="32307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263" y="201344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531191" y="1555616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0920" y="1829122"/>
            <a:ext cx="7314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                         </a:t>
            </a:r>
            <a:r>
              <a:rPr lang="en-US" sz="33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sz="33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nào</a:t>
            </a:r>
            <a:r>
              <a:rPr lang="en-US" sz="33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là</a:t>
            </a:r>
            <a:r>
              <a:rPr lang="en-US" sz="33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sz="33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chỉ</a:t>
            </a:r>
            <a:r>
              <a:rPr lang="en-US" sz="33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đặc</a:t>
            </a:r>
            <a:r>
              <a:rPr lang="en-US" sz="33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điểm</a:t>
            </a:r>
            <a:endParaRPr lang="en-US" sz="21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12228" y="3966868"/>
            <a:ext cx="3937331" cy="9674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735375" y="2721259"/>
            <a:ext cx="3887354" cy="9985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962168" y="4197700"/>
            <a:ext cx="320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                        </a:t>
            </a:r>
            <a:r>
              <a:rPr lang="en-US" sz="36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mát</a:t>
            </a:r>
            <a:r>
              <a:rPr lang="en-US" sz="3600" b="1" dirty="0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mẻ</a:t>
            </a:r>
            <a:endParaRPr lang="en-US" sz="1500" b="1" dirty="0">
              <a:solidFill>
                <a:srgbClr val="FFC00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918662" y="3056863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                             </a:t>
            </a:r>
            <a:r>
              <a:rPr lang="en-US" sz="30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Cấy</a:t>
            </a:r>
            <a:r>
              <a:rPr lang="en-US" sz="3000" b="1" dirty="0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lúa</a:t>
            </a:r>
            <a:endParaRPr lang="en-US" sz="1500" b="1" dirty="0">
              <a:solidFill>
                <a:srgbClr val="FFC00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41010" y="2721259"/>
            <a:ext cx="3984548" cy="9985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85400" y="3946477"/>
            <a:ext cx="3937330" cy="9905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207827" y="3080676"/>
            <a:ext cx="3260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50" dirty="0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                     </a:t>
            </a:r>
            <a:r>
              <a:rPr lang="en-US" sz="30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hái</a:t>
            </a:r>
            <a:r>
              <a:rPr lang="en-US" sz="3000" b="1" dirty="0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hoa</a:t>
            </a:r>
            <a:endParaRPr lang="en-US" sz="1500" b="1" dirty="0">
              <a:solidFill>
                <a:schemeClr val="bg1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685400" y="4191625"/>
            <a:ext cx="3833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                                 </a:t>
            </a:r>
            <a:r>
              <a:rPr lang="en-US" sz="3300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thả</a:t>
            </a:r>
            <a:r>
              <a:rPr lang="en-US" sz="3300" dirty="0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300" dirty="0" err="1">
                <a:solidFill>
                  <a:srgbClr val="FFC00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diều</a:t>
            </a:r>
            <a:endParaRPr lang="en-US" sz="1500" dirty="0">
              <a:solidFill>
                <a:schemeClr val="bg1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20"/>
            <a:ext cx="1584995" cy="158499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-30004" y="449719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20525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46206" y="1990537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48723" y="1532713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7891" y="1555484"/>
            <a:ext cx="7275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Cánh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lúa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chín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như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tấm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thảm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vàng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khổng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lồ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.               Hai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sự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vật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được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so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sánh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trong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câu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trên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là</a:t>
            </a:r>
            <a:r>
              <a:rPr lang="en-US" sz="27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0" y="4075363"/>
            <a:ext cx="4030949" cy="8606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572000" y="2732314"/>
            <a:ext cx="4060870" cy="924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676470" y="4208650"/>
            <a:ext cx="428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lúa-tấm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thảm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vàng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         </a:t>
            </a:r>
            <a:endParaRPr lang="en-US" sz="3300" dirty="0">
              <a:solidFill>
                <a:schemeClr val="bg1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571170" y="2817893"/>
            <a:ext cx="406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cánh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đồng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-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vàng</a:t>
            </a:r>
            <a:endParaRPr lang="en-US" sz="3600" b="1" dirty="0">
              <a:solidFill>
                <a:schemeClr val="bg1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418802" y="2762003"/>
            <a:ext cx="3997172" cy="924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480296" y="4075363"/>
            <a:ext cx="4090874" cy="8606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262776" y="2845611"/>
            <a:ext cx="387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7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lúa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chín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–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khổng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lồ</a:t>
            </a:r>
            <a:endParaRPr lang="en-US" sz="3600" b="1" dirty="0">
              <a:solidFill>
                <a:schemeClr val="bg1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511132" y="4277899"/>
            <a:ext cx="416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lúa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–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tấm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thảm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xanh</a:t>
            </a:r>
            <a:endParaRPr lang="en-US" sz="2800" b="1" dirty="0">
              <a:solidFill>
                <a:schemeClr val="bg1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4FF1-D1CC-7E1A-83F4-AF4172EA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F676F4-5441-0859-134F-1D38AAC0E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23478"/>
            <a:ext cx="7200800" cy="37943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435F45-0E4D-C1F0-A5D7-28C9B7A838AE}"/>
              </a:ext>
            </a:extLst>
          </p:cNvPr>
          <p:cNvSpPr txBox="1"/>
          <p:nvPr/>
        </p:nvSpPr>
        <p:spPr>
          <a:xfrm>
            <a:off x="3365961" y="3625423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 err="1">
                <a:solidFill>
                  <a:srgbClr val="FF0000"/>
                </a:solidFill>
              </a:rPr>
              <a:t>Cánh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đồng</a:t>
            </a:r>
            <a:endParaRPr lang="en-SG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1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4FF1-D1CC-7E1A-83F4-AF4172EA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35F45-0E4D-C1F0-A5D7-28C9B7A838AE}"/>
              </a:ext>
            </a:extLst>
          </p:cNvPr>
          <p:cNvSpPr txBox="1"/>
          <p:nvPr/>
        </p:nvSpPr>
        <p:spPr>
          <a:xfrm>
            <a:off x="395536" y="3147814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FF0000"/>
                </a:solidFill>
              </a:rPr>
              <a:t>Con </a:t>
            </a:r>
            <a:r>
              <a:rPr lang="en-SG" sz="3200" dirty="0" err="1">
                <a:solidFill>
                  <a:srgbClr val="FF0000"/>
                </a:solidFill>
              </a:rPr>
              <a:t>đom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đóm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E22BD-8257-9D2B-06F0-0A3A59E64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54271"/>
            <a:ext cx="4517908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4FF1-D1CC-7E1A-83F4-AF4172EA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35F45-0E4D-C1F0-A5D7-28C9B7A838AE}"/>
              </a:ext>
            </a:extLst>
          </p:cNvPr>
          <p:cNvSpPr txBox="1"/>
          <p:nvPr/>
        </p:nvSpPr>
        <p:spPr>
          <a:xfrm>
            <a:off x="3289437" y="3858419"/>
            <a:ext cx="1839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 err="1">
                <a:solidFill>
                  <a:srgbClr val="FF0000"/>
                </a:solidFill>
              </a:rPr>
              <a:t>Mặt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trăng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20711-3753-9A06-48F8-5FE2F7ED9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9" y="139303"/>
            <a:ext cx="8727004" cy="35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DD98-AE2A-9FC6-7281-9D7A49C1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008E2-B238-F5D0-7B96-51D2FBC00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24" y="338191"/>
            <a:ext cx="8888552" cy="222589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A6055D-336C-5DCD-9EB6-346554D44850}"/>
              </a:ext>
            </a:extLst>
          </p:cNvPr>
          <p:cNvSpPr/>
          <p:nvPr/>
        </p:nvSpPr>
        <p:spPr>
          <a:xfrm>
            <a:off x="628650" y="1347614"/>
            <a:ext cx="414958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69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0" y="460789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endParaRPr lang="vi-VN" sz="36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EC42E-F5B8-1FBA-08E4-6DE42CC7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46" y="1419622"/>
            <a:ext cx="8449707" cy="28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3175</TotalTime>
  <Words>359</Words>
  <Application>Microsoft Office PowerPoint</Application>
  <PresentationFormat>On-screen Show (16:9)</PresentationFormat>
  <Paragraphs>59</Paragraphs>
  <Slides>25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#9Slide03 Arima Madurai</vt:lpstr>
      <vt:lpstr>Calibri</vt:lpstr>
      <vt:lpstr>Arial-Rounded</vt:lpstr>
      <vt:lpstr>UTM Avo</vt:lpstr>
      <vt:lpstr>Arial</vt:lpstr>
      <vt:lpstr>Wingdings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Chúc các em học tập tốt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HP</cp:lastModifiedBy>
  <cp:revision>292</cp:revision>
  <dcterms:created xsi:type="dcterms:W3CDTF">2015-09-25T00:55:29Z</dcterms:created>
  <dcterms:modified xsi:type="dcterms:W3CDTF">2022-11-30T08:25:30Z</dcterms:modified>
  <cp:category>9Slide.vn</cp:category>
</cp:coreProperties>
</file>