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1"/>
  </p:notesMasterIdLst>
  <p:sldIdLst>
    <p:sldId id="256" r:id="rId2"/>
    <p:sldId id="257" r:id="rId3"/>
    <p:sldId id="258" r:id="rId4"/>
    <p:sldId id="286" r:id="rId5"/>
    <p:sldId id="288" r:id="rId6"/>
    <p:sldId id="289" r:id="rId7"/>
    <p:sldId id="290" r:id="rId8"/>
    <p:sldId id="291" r:id="rId9"/>
    <p:sldId id="268" r:id="rId10"/>
  </p:sldIdLst>
  <p:sldSz cx="16276638" cy="9144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5127">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FFCCFF"/>
    <a:srgbClr val="373B89"/>
    <a:srgbClr val="88DFE8"/>
    <a:srgbClr val="FFCC29"/>
    <a:srgbClr val="FFDB69"/>
    <a:srgbClr val="FEF4EC"/>
    <a:srgbClr val="F6882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4660"/>
  </p:normalViewPr>
  <p:slideViewPr>
    <p:cSldViewPr>
      <p:cViewPr varScale="1">
        <p:scale>
          <a:sx n="62" d="100"/>
          <a:sy n="62" d="100"/>
        </p:scale>
        <p:origin x="667" y="62"/>
      </p:cViewPr>
      <p:guideLst>
        <p:guide orient="horz" pos="2880"/>
        <p:guide pos="5127"/>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7079AE0-E343-4431-9E77-3AB2AF9D83DA}" type="datetimeFigureOut">
              <a:rPr lang="en-US" smtClean="0"/>
              <a:t>2/12/2023</a:t>
            </a:fld>
            <a:endParaRPr lang="en-US"/>
          </a:p>
        </p:txBody>
      </p:sp>
      <p:sp>
        <p:nvSpPr>
          <p:cNvPr id="4" name="Slide Image Placeholder 3"/>
          <p:cNvSpPr>
            <a:spLocks noGrp="1" noRot="1" noChangeAspect="1"/>
          </p:cNvSpPr>
          <p:nvPr>
            <p:ph type="sldImg" idx="2"/>
          </p:nvPr>
        </p:nvSpPr>
        <p:spPr>
          <a:xfrm>
            <a:off x="377825" y="685800"/>
            <a:ext cx="610235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8D46B89-F200-43AA-B36B-6A2EF4B500BB}" type="slidenum">
              <a:rPr lang="en-US" smtClean="0"/>
              <a:t>‹#›</a:t>
            </a:fld>
            <a:endParaRPr lang="en-US"/>
          </a:p>
        </p:txBody>
      </p:sp>
    </p:spTree>
    <p:extLst>
      <p:ext uri="{BB962C8B-B14F-4D97-AF65-F5344CB8AC3E}">
        <p14:creationId xmlns:p14="http://schemas.microsoft.com/office/powerpoint/2010/main" val="4054154378"/>
      </p:ext>
    </p:extLst>
  </p:cSld>
  <p:clrMap bg1="lt1" tx1="dk1" bg2="lt2" tx2="dk2" accent1="accent1" accent2="accent2" accent3="accent3" accent4="accent4" accent5="accent5" accent6="accent6" hlink="hlink" folHlink="folHlink"/>
  <p:notesStyle>
    <a:lvl1pPr marL="0" algn="l" defTabSz="1452524" rtl="0" eaLnBrk="1" latinLnBrk="0" hangingPunct="1">
      <a:defRPr sz="1900" kern="1200">
        <a:solidFill>
          <a:schemeClr val="tx1"/>
        </a:solidFill>
        <a:latin typeface="+mn-lt"/>
        <a:ea typeface="+mn-ea"/>
        <a:cs typeface="+mn-cs"/>
      </a:defRPr>
    </a:lvl1pPr>
    <a:lvl2pPr marL="726262" algn="l" defTabSz="1452524" rtl="0" eaLnBrk="1" latinLnBrk="0" hangingPunct="1">
      <a:defRPr sz="1900" kern="1200">
        <a:solidFill>
          <a:schemeClr val="tx1"/>
        </a:solidFill>
        <a:latin typeface="+mn-lt"/>
        <a:ea typeface="+mn-ea"/>
        <a:cs typeface="+mn-cs"/>
      </a:defRPr>
    </a:lvl2pPr>
    <a:lvl3pPr marL="1452524" algn="l" defTabSz="1452524" rtl="0" eaLnBrk="1" latinLnBrk="0" hangingPunct="1">
      <a:defRPr sz="1900" kern="1200">
        <a:solidFill>
          <a:schemeClr val="tx1"/>
        </a:solidFill>
        <a:latin typeface="+mn-lt"/>
        <a:ea typeface="+mn-ea"/>
        <a:cs typeface="+mn-cs"/>
      </a:defRPr>
    </a:lvl3pPr>
    <a:lvl4pPr marL="2178787" algn="l" defTabSz="1452524" rtl="0" eaLnBrk="1" latinLnBrk="0" hangingPunct="1">
      <a:defRPr sz="1900" kern="1200">
        <a:solidFill>
          <a:schemeClr val="tx1"/>
        </a:solidFill>
        <a:latin typeface="+mn-lt"/>
        <a:ea typeface="+mn-ea"/>
        <a:cs typeface="+mn-cs"/>
      </a:defRPr>
    </a:lvl4pPr>
    <a:lvl5pPr marL="2905049" algn="l" defTabSz="1452524" rtl="0" eaLnBrk="1" latinLnBrk="0" hangingPunct="1">
      <a:defRPr sz="1900" kern="1200">
        <a:solidFill>
          <a:schemeClr val="tx1"/>
        </a:solidFill>
        <a:latin typeface="+mn-lt"/>
        <a:ea typeface="+mn-ea"/>
        <a:cs typeface="+mn-cs"/>
      </a:defRPr>
    </a:lvl5pPr>
    <a:lvl6pPr marL="3631311" algn="l" defTabSz="1452524" rtl="0" eaLnBrk="1" latinLnBrk="0" hangingPunct="1">
      <a:defRPr sz="1900" kern="1200">
        <a:solidFill>
          <a:schemeClr val="tx1"/>
        </a:solidFill>
        <a:latin typeface="+mn-lt"/>
        <a:ea typeface="+mn-ea"/>
        <a:cs typeface="+mn-cs"/>
      </a:defRPr>
    </a:lvl6pPr>
    <a:lvl7pPr marL="4357573" algn="l" defTabSz="1452524" rtl="0" eaLnBrk="1" latinLnBrk="0" hangingPunct="1">
      <a:defRPr sz="1900" kern="1200">
        <a:solidFill>
          <a:schemeClr val="tx1"/>
        </a:solidFill>
        <a:latin typeface="+mn-lt"/>
        <a:ea typeface="+mn-ea"/>
        <a:cs typeface="+mn-cs"/>
      </a:defRPr>
    </a:lvl7pPr>
    <a:lvl8pPr marL="5083835" algn="l" defTabSz="1452524" rtl="0" eaLnBrk="1" latinLnBrk="0" hangingPunct="1">
      <a:defRPr sz="1900" kern="1200">
        <a:solidFill>
          <a:schemeClr val="tx1"/>
        </a:solidFill>
        <a:latin typeface="+mn-lt"/>
        <a:ea typeface="+mn-ea"/>
        <a:cs typeface="+mn-cs"/>
      </a:defRPr>
    </a:lvl8pPr>
    <a:lvl9pPr marL="5810098" algn="l" defTabSz="1452524" rtl="0" eaLnBrk="1" latinLnBrk="0" hangingPunct="1">
      <a:defRPr sz="1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8D46B89-F200-43AA-B36B-6A2EF4B500BB}" type="slidenum">
              <a:rPr lang="en-US" smtClean="0"/>
              <a:t>9</a:t>
            </a:fld>
            <a:endParaRPr lang="en-US"/>
          </a:p>
        </p:txBody>
      </p:sp>
    </p:spTree>
    <p:extLst>
      <p:ext uri="{BB962C8B-B14F-4D97-AF65-F5344CB8AC3E}">
        <p14:creationId xmlns:p14="http://schemas.microsoft.com/office/powerpoint/2010/main" val="17987558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11289"/>
            <a:ext cx="16276638" cy="9155289"/>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2011974" y="3206046"/>
            <a:ext cx="10369062" cy="2195069"/>
          </a:xfrm>
        </p:spPr>
        <p:txBody>
          <a:bodyPr anchor="b">
            <a:noAutofit/>
          </a:bodyPr>
          <a:lstStyle>
            <a:lvl1pPr algn="r">
              <a:defRPr sz="72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2011974" y="5401111"/>
            <a:ext cx="10369062" cy="1462532"/>
          </a:xfrm>
        </p:spPr>
        <p:txBody>
          <a:bodyPr anchor="t"/>
          <a:lstStyle>
            <a:lvl1pPr marL="0" indent="0" algn="r">
              <a:buNone/>
              <a:defRPr>
                <a:solidFill>
                  <a:schemeClr val="tx1">
                    <a:lumMod val="50000"/>
                    <a:lumOff val="50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74B3276-3901-471F-8285-C92A8E75787C}" type="datetimeFigureOut">
              <a:rPr lang="en-US" smtClean="0"/>
              <a:t>2/12/2023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56E0E0-0191-4DF9-B347-48BEABCB12B3}" type="slidenum">
              <a:rPr lang="en-US" smtClean="0"/>
              <a:t>‹#›</a:t>
            </a:fld>
            <a:endParaRPr lang="en-US"/>
          </a:p>
        </p:txBody>
      </p:sp>
    </p:spTree>
    <p:extLst>
      <p:ext uri="{BB962C8B-B14F-4D97-AF65-F5344CB8AC3E}">
        <p14:creationId xmlns:p14="http://schemas.microsoft.com/office/powerpoint/2010/main" val="19316861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904260" y="812800"/>
            <a:ext cx="11476776" cy="4538133"/>
          </a:xfrm>
        </p:spPr>
        <p:txBody>
          <a:bodyPr anchor="ctr">
            <a:normAutofit/>
          </a:bodyPr>
          <a:lstStyle>
            <a:lvl1pPr algn="l">
              <a:defRPr sz="5867" b="0" cap="none"/>
            </a:lvl1pPr>
          </a:lstStyle>
          <a:p>
            <a:r>
              <a:rPr lang="en-US"/>
              <a:t>Click to edit Master title style</a:t>
            </a:r>
            <a:endParaRPr lang="en-US" dirty="0"/>
          </a:p>
        </p:txBody>
      </p:sp>
      <p:sp>
        <p:nvSpPr>
          <p:cNvPr id="3" name="Text Placeholder 2"/>
          <p:cNvSpPr>
            <a:spLocks noGrp="1"/>
          </p:cNvSpPr>
          <p:nvPr>
            <p:ph type="body" idx="1"/>
          </p:nvPr>
        </p:nvSpPr>
        <p:spPr>
          <a:xfrm>
            <a:off x="904260" y="5960533"/>
            <a:ext cx="11476776" cy="2094616"/>
          </a:xfrm>
        </p:spPr>
        <p:txBody>
          <a:bodyPr anchor="ctr">
            <a:normAutofit/>
          </a:bodyPr>
          <a:lstStyle>
            <a:lvl1pPr marL="0" indent="0" algn="l">
              <a:buNone/>
              <a:defRPr sz="2400">
                <a:solidFill>
                  <a:schemeClr val="tx1">
                    <a:lumMod val="75000"/>
                    <a:lumOff val="2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74B3276-3901-471F-8285-C92A8E75787C}" type="datetimeFigureOut">
              <a:rPr lang="en-US" smtClean="0"/>
              <a:t>2/12/2023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56E0E0-0191-4DF9-B347-48BEABCB12B3}" type="slidenum">
              <a:rPr lang="en-US" smtClean="0"/>
              <a:t>‹#›</a:t>
            </a:fld>
            <a:endParaRPr lang="en-US"/>
          </a:p>
        </p:txBody>
      </p:sp>
    </p:spTree>
    <p:extLst>
      <p:ext uri="{BB962C8B-B14F-4D97-AF65-F5344CB8AC3E}">
        <p14:creationId xmlns:p14="http://schemas.microsoft.com/office/powerpoint/2010/main" val="38587134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43355" y="812800"/>
            <a:ext cx="10805880" cy="4030133"/>
          </a:xfrm>
        </p:spPr>
        <p:txBody>
          <a:bodyPr anchor="ctr">
            <a:normAutofit/>
          </a:bodyPr>
          <a:lstStyle>
            <a:lvl1pPr algn="l">
              <a:defRPr sz="5867"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823831" y="4842933"/>
            <a:ext cx="9644928" cy="508000"/>
          </a:xfrm>
        </p:spPr>
        <p:txBody>
          <a:bodyPr anchor="ctr">
            <a:noAutofit/>
          </a:bodyPr>
          <a:lstStyle>
            <a:lvl1pPr marL="0" indent="0">
              <a:buFontTx/>
              <a:buNone/>
              <a:defRPr sz="2133">
                <a:solidFill>
                  <a:schemeClr val="tx1">
                    <a:lumMod val="50000"/>
                    <a:lumOff val="50000"/>
                  </a:schemeClr>
                </a:solidFill>
              </a:defRPr>
            </a:lvl1pPr>
            <a:lvl2pPr marL="609585" indent="0">
              <a:buFontTx/>
              <a:buNone/>
              <a:defRPr/>
            </a:lvl2pPr>
            <a:lvl3pPr marL="1219170" indent="0">
              <a:buFontTx/>
              <a:buNone/>
              <a:defRPr/>
            </a:lvl3pPr>
            <a:lvl4pPr marL="1828754" indent="0">
              <a:buFontTx/>
              <a:buNone/>
              <a:defRPr/>
            </a:lvl4pPr>
            <a:lvl5pPr marL="2438339" indent="0">
              <a:buFontTx/>
              <a:buNone/>
              <a:defRPr/>
            </a:lvl5pPr>
          </a:lstStyle>
          <a:p>
            <a:pPr lvl="0"/>
            <a:r>
              <a:rPr lang="en-US"/>
              <a:t>Click to edit Master text styles</a:t>
            </a:r>
          </a:p>
        </p:txBody>
      </p:sp>
      <p:sp>
        <p:nvSpPr>
          <p:cNvPr id="3" name="Text Placeholder 2"/>
          <p:cNvSpPr>
            <a:spLocks noGrp="1"/>
          </p:cNvSpPr>
          <p:nvPr>
            <p:ph type="body" idx="1"/>
          </p:nvPr>
        </p:nvSpPr>
        <p:spPr>
          <a:xfrm>
            <a:off x="904260" y="5960533"/>
            <a:ext cx="11476776" cy="2094616"/>
          </a:xfrm>
        </p:spPr>
        <p:txBody>
          <a:bodyPr anchor="ctr">
            <a:normAutofit/>
          </a:bodyPr>
          <a:lstStyle>
            <a:lvl1pPr marL="0" indent="0" algn="l">
              <a:buNone/>
              <a:defRPr sz="2400">
                <a:solidFill>
                  <a:schemeClr val="tx1">
                    <a:lumMod val="75000"/>
                    <a:lumOff val="2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74B3276-3901-471F-8285-C92A8E75787C}" type="datetimeFigureOut">
              <a:rPr lang="en-US" smtClean="0"/>
              <a:t>2/12/2023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56E0E0-0191-4DF9-B347-48BEABCB12B3}" type="slidenum">
              <a:rPr lang="en-US" smtClean="0"/>
              <a:t>‹#›</a:t>
            </a:fld>
            <a:endParaRPr lang="en-US"/>
          </a:p>
        </p:txBody>
      </p:sp>
      <p:sp>
        <p:nvSpPr>
          <p:cNvPr id="20" name="TextBox 19"/>
          <p:cNvSpPr txBox="1"/>
          <p:nvPr/>
        </p:nvSpPr>
        <p:spPr>
          <a:xfrm>
            <a:off x="723411" y="1053838"/>
            <a:ext cx="813832" cy="779701"/>
          </a:xfrm>
          <a:prstGeom prst="rect">
            <a:avLst/>
          </a:prstGeom>
        </p:spPr>
        <p:txBody>
          <a:bodyPr vert="horz" lIns="121920" tIns="60960" rIns="121920" bIns="60960" rtlCol="0" anchor="ctr">
            <a:noAutofit/>
          </a:bodyPr>
          <a:lstStyle/>
          <a:p>
            <a:pPr lvl="0"/>
            <a:r>
              <a:rPr lang="en-US" sz="10666"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11872402" y="3848742"/>
            <a:ext cx="813832" cy="779701"/>
          </a:xfrm>
          <a:prstGeom prst="rect">
            <a:avLst/>
          </a:prstGeom>
        </p:spPr>
        <p:txBody>
          <a:bodyPr vert="horz" lIns="121920" tIns="60960" rIns="121920" bIns="60960" rtlCol="0" anchor="ctr">
            <a:noAutofit/>
          </a:bodyPr>
          <a:lstStyle/>
          <a:p>
            <a:pPr lvl="0"/>
            <a:r>
              <a:rPr lang="en-US" sz="10666" baseline="0" dirty="0">
                <a:ln w="3175" cmpd="sng">
                  <a:noFill/>
                </a:ln>
                <a:solidFill>
                  <a:schemeClr val="accent1">
                    <a:lumMod val="60000"/>
                    <a:lumOff val="40000"/>
                  </a:schemeClr>
                </a:solidFill>
                <a:latin typeface="Arial"/>
              </a:rPr>
              <a:t>”</a:t>
            </a:r>
            <a:endParaRPr lang="en-US" sz="3867" dirty="0">
              <a:solidFill>
                <a:schemeClr val="accent1">
                  <a:lumMod val="60000"/>
                  <a:lumOff val="40000"/>
                </a:schemeClr>
              </a:solidFill>
              <a:latin typeface="Arial"/>
            </a:endParaRPr>
          </a:p>
        </p:txBody>
      </p:sp>
    </p:spTree>
    <p:extLst>
      <p:ext uri="{BB962C8B-B14F-4D97-AF65-F5344CB8AC3E}">
        <p14:creationId xmlns:p14="http://schemas.microsoft.com/office/powerpoint/2010/main" val="257087919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904260" y="2575984"/>
            <a:ext cx="11476776" cy="3460613"/>
          </a:xfrm>
        </p:spPr>
        <p:txBody>
          <a:bodyPr anchor="b">
            <a:normAutofit/>
          </a:bodyPr>
          <a:lstStyle>
            <a:lvl1pPr algn="l">
              <a:defRPr sz="5867" b="0" cap="none"/>
            </a:lvl1pPr>
          </a:lstStyle>
          <a:p>
            <a:r>
              <a:rPr lang="en-US"/>
              <a:t>Click to edit Master title style</a:t>
            </a:r>
            <a:endParaRPr lang="en-US" dirty="0"/>
          </a:p>
        </p:txBody>
      </p:sp>
      <p:sp>
        <p:nvSpPr>
          <p:cNvPr id="3" name="Text Placeholder 2"/>
          <p:cNvSpPr>
            <a:spLocks noGrp="1"/>
          </p:cNvSpPr>
          <p:nvPr>
            <p:ph type="body" idx="1"/>
          </p:nvPr>
        </p:nvSpPr>
        <p:spPr>
          <a:xfrm>
            <a:off x="904260" y="6036597"/>
            <a:ext cx="11476776" cy="2018552"/>
          </a:xfrm>
        </p:spPr>
        <p:txBody>
          <a:bodyPr anchor="t">
            <a:normAutofit/>
          </a:bodyPr>
          <a:lstStyle>
            <a:lvl1pPr marL="0" indent="0" algn="l">
              <a:buNone/>
              <a:defRPr sz="2400">
                <a:solidFill>
                  <a:schemeClr val="tx1">
                    <a:lumMod val="75000"/>
                    <a:lumOff val="2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74B3276-3901-471F-8285-C92A8E75787C}" type="datetimeFigureOut">
              <a:rPr lang="en-US" smtClean="0"/>
              <a:t>2/12/2023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56E0E0-0191-4DF9-B347-48BEABCB12B3}" type="slidenum">
              <a:rPr lang="en-US" smtClean="0"/>
              <a:t>‹#›</a:t>
            </a:fld>
            <a:endParaRPr lang="en-US"/>
          </a:p>
        </p:txBody>
      </p:sp>
    </p:spTree>
    <p:extLst>
      <p:ext uri="{BB962C8B-B14F-4D97-AF65-F5344CB8AC3E}">
        <p14:creationId xmlns:p14="http://schemas.microsoft.com/office/powerpoint/2010/main" val="22418310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243355" y="812800"/>
            <a:ext cx="10805880" cy="4030133"/>
          </a:xfrm>
        </p:spPr>
        <p:txBody>
          <a:bodyPr anchor="ctr">
            <a:normAutofit/>
          </a:bodyPr>
          <a:lstStyle>
            <a:lvl1pPr algn="l">
              <a:defRPr sz="5867"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904257" y="5350933"/>
            <a:ext cx="11476777" cy="685664"/>
          </a:xfrm>
        </p:spPr>
        <p:txBody>
          <a:bodyPr anchor="b">
            <a:noAutofit/>
          </a:bodyPr>
          <a:lstStyle>
            <a:lvl1pPr marL="0" indent="0">
              <a:buFontTx/>
              <a:buNone/>
              <a:defRPr sz="3200">
                <a:solidFill>
                  <a:schemeClr val="tx1">
                    <a:lumMod val="75000"/>
                    <a:lumOff val="25000"/>
                  </a:schemeClr>
                </a:solidFill>
              </a:defRPr>
            </a:lvl1pPr>
            <a:lvl2pPr marL="609585" indent="0">
              <a:buFontTx/>
              <a:buNone/>
              <a:defRPr/>
            </a:lvl2pPr>
            <a:lvl3pPr marL="1219170" indent="0">
              <a:buFontTx/>
              <a:buNone/>
              <a:defRPr/>
            </a:lvl3pPr>
            <a:lvl4pPr marL="1828754" indent="0">
              <a:buFontTx/>
              <a:buNone/>
              <a:defRPr/>
            </a:lvl4pPr>
            <a:lvl5pPr marL="2438339" indent="0">
              <a:buFontTx/>
              <a:buNone/>
              <a:defRPr/>
            </a:lvl5pPr>
          </a:lstStyle>
          <a:p>
            <a:pPr lvl="0"/>
            <a:r>
              <a:rPr lang="en-US"/>
              <a:t>Click to edit Master text styles</a:t>
            </a:r>
          </a:p>
        </p:txBody>
      </p:sp>
      <p:sp>
        <p:nvSpPr>
          <p:cNvPr id="3" name="Text Placeholder 2"/>
          <p:cNvSpPr>
            <a:spLocks noGrp="1"/>
          </p:cNvSpPr>
          <p:nvPr>
            <p:ph type="body" idx="1"/>
          </p:nvPr>
        </p:nvSpPr>
        <p:spPr>
          <a:xfrm>
            <a:off x="904260" y="6036597"/>
            <a:ext cx="11476776" cy="2018552"/>
          </a:xfrm>
        </p:spPr>
        <p:txBody>
          <a:bodyPr anchor="t">
            <a:normAutofit/>
          </a:bodyPr>
          <a:lstStyle>
            <a:lvl1pPr marL="0" indent="0" algn="l">
              <a:buNone/>
              <a:defRPr sz="2400">
                <a:solidFill>
                  <a:schemeClr val="tx1">
                    <a:lumMod val="50000"/>
                    <a:lumOff val="50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74B3276-3901-471F-8285-C92A8E75787C}" type="datetimeFigureOut">
              <a:rPr lang="en-US" smtClean="0"/>
              <a:t>2/12/2023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56E0E0-0191-4DF9-B347-48BEABCB12B3}" type="slidenum">
              <a:rPr lang="en-US" smtClean="0"/>
              <a:t>‹#›</a:t>
            </a:fld>
            <a:endParaRPr lang="en-US"/>
          </a:p>
        </p:txBody>
      </p:sp>
      <p:sp>
        <p:nvSpPr>
          <p:cNvPr id="24" name="TextBox 23"/>
          <p:cNvSpPr txBox="1"/>
          <p:nvPr/>
        </p:nvSpPr>
        <p:spPr>
          <a:xfrm>
            <a:off x="723411" y="1053838"/>
            <a:ext cx="813832" cy="779701"/>
          </a:xfrm>
          <a:prstGeom prst="rect">
            <a:avLst/>
          </a:prstGeom>
        </p:spPr>
        <p:txBody>
          <a:bodyPr vert="horz" lIns="121920" tIns="60960" rIns="121920" bIns="60960" rtlCol="0" anchor="ctr">
            <a:noAutofit/>
          </a:bodyPr>
          <a:lstStyle/>
          <a:p>
            <a:pPr lvl="0"/>
            <a:r>
              <a:rPr lang="en-US" sz="10666"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11872402" y="3848742"/>
            <a:ext cx="813832" cy="779701"/>
          </a:xfrm>
          <a:prstGeom prst="rect">
            <a:avLst/>
          </a:prstGeom>
        </p:spPr>
        <p:txBody>
          <a:bodyPr vert="horz" lIns="121920" tIns="60960" rIns="121920" bIns="60960" rtlCol="0" anchor="ctr">
            <a:noAutofit/>
          </a:bodyPr>
          <a:lstStyle/>
          <a:p>
            <a:pPr lvl="0"/>
            <a:r>
              <a:rPr lang="en-US" sz="10666"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223357204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915560" y="812800"/>
            <a:ext cx="11465475" cy="4030133"/>
          </a:xfrm>
        </p:spPr>
        <p:txBody>
          <a:bodyPr anchor="ctr">
            <a:normAutofit/>
          </a:bodyPr>
          <a:lstStyle>
            <a:lvl1pPr algn="l">
              <a:defRPr sz="5867"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904257" y="5350933"/>
            <a:ext cx="11476777" cy="685664"/>
          </a:xfrm>
        </p:spPr>
        <p:txBody>
          <a:bodyPr anchor="b">
            <a:noAutofit/>
          </a:bodyPr>
          <a:lstStyle>
            <a:lvl1pPr marL="0" indent="0">
              <a:buFontTx/>
              <a:buNone/>
              <a:defRPr sz="3200">
                <a:solidFill>
                  <a:schemeClr val="accent1"/>
                </a:solidFill>
              </a:defRPr>
            </a:lvl1pPr>
            <a:lvl2pPr marL="609585" indent="0">
              <a:buFontTx/>
              <a:buNone/>
              <a:defRPr/>
            </a:lvl2pPr>
            <a:lvl3pPr marL="1219170" indent="0">
              <a:buFontTx/>
              <a:buNone/>
              <a:defRPr/>
            </a:lvl3pPr>
            <a:lvl4pPr marL="1828754" indent="0">
              <a:buFontTx/>
              <a:buNone/>
              <a:defRPr/>
            </a:lvl4pPr>
            <a:lvl5pPr marL="2438339" indent="0">
              <a:buFontTx/>
              <a:buNone/>
              <a:defRPr/>
            </a:lvl5pPr>
          </a:lstStyle>
          <a:p>
            <a:pPr lvl="0"/>
            <a:r>
              <a:rPr lang="en-US"/>
              <a:t>Click to edit Master text styles</a:t>
            </a:r>
          </a:p>
        </p:txBody>
      </p:sp>
      <p:sp>
        <p:nvSpPr>
          <p:cNvPr id="3" name="Text Placeholder 2"/>
          <p:cNvSpPr>
            <a:spLocks noGrp="1"/>
          </p:cNvSpPr>
          <p:nvPr>
            <p:ph type="body" idx="1"/>
          </p:nvPr>
        </p:nvSpPr>
        <p:spPr>
          <a:xfrm>
            <a:off x="904260" y="6036597"/>
            <a:ext cx="11476776" cy="2018552"/>
          </a:xfrm>
        </p:spPr>
        <p:txBody>
          <a:bodyPr anchor="t">
            <a:normAutofit/>
          </a:bodyPr>
          <a:lstStyle>
            <a:lvl1pPr marL="0" indent="0" algn="l">
              <a:buNone/>
              <a:defRPr sz="2400">
                <a:solidFill>
                  <a:schemeClr val="tx1">
                    <a:lumMod val="50000"/>
                    <a:lumOff val="50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74B3276-3901-471F-8285-C92A8E75787C}" type="datetimeFigureOut">
              <a:rPr lang="en-US" smtClean="0"/>
              <a:t>2/12/2023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56E0E0-0191-4DF9-B347-48BEABCB12B3}" type="slidenum">
              <a:rPr lang="en-US" smtClean="0"/>
              <a:t>‹#›</a:t>
            </a:fld>
            <a:endParaRPr lang="en-US"/>
          </a:p>
        </p:txBody>
      </p:sp>
    </p:spTree>
    <p:extLst>
      <p:ext uri="{BB962C8B-B14F-4D97-AF65-F5344CB8AC3E}">
        <p14:creationId xmlns:p14="http://schemas.microsoft.com/office/powerpoint/2010/main" val="345970242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74B3276-3901-471F-8285-C92A8E75787C}" type="datetimeFigureOut">
              <a:rPr lang="en-US" smtClean="0"/>
              <a:t>2/12/2023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56E0E0-0191-4DF9-B347-48BEABCB12B3}" type="slidenum">
              <a:rPr lang="en-US" smtClean="0"/>
              <a:t>‹#›</a:t>
            </a:fld>
            <a:endParaRPr lang="en-US"/>
          </a:p>
        </p:txBody>
      </p:sp>
    </p:spTree>
    <p:extLst>
      <p:ext uri="{BB962C8B-B14F-4D97-AF65-F5344CB8AC3E}">
        <p14:creationId xmlns:p14="http://schemas.microsoft.com/office/powerpoint/2010/main" val="257013930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637052" y="812799"/>
            <a:ext cx="1741866" cy="7001935"/>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904260" y="812800"/>
            <a:ext cx="9425484" cy="700193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74B3276-3901-471F-8285-C92A8E75787C}" type="datetimeFigureOut">
              <a:rPr lang="en-US" smtClean="0"/>
              <a:t>2/12/2023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56E0E0-0191-4DF9-B347-48BEABCB12B3}" type="slidenum">
              <a:rPr lang="en-US" smtClean="0"/>
              <a:t>‹#›</a:t>
            </a:fld>
            <a:endParaRPr lang="en-US"/>
          </a:p>
        </p:txBody>
      </p:sp>
    </p:spTree>
    <p:extLst>
      <p:ext uri="{BB962C8B-B14F-4D97-AF65-F5344CB8AC3E}">
        <p14:creationId xmlns:p14="http://schemas.microsoft.com/office/powerpoint/2010/main" val="8017671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8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74B3276-3901-471F-8285-C92A8E75787C}" type="datetimeFigureOut">
              <a:rPr lang="en-US" smtClean="0"/>
              <a:t>2/12/2023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56E0E0-0191-4DF9-B347-48BEABCB12B3}" type="slidenum">
              <a:rPr lang="en-US" smtClean="0"/>
              <a:t>‹#›</a:t>
            </a:fld>
            <a:endParaRPr lang="en-US"/>
          </a:p>
        </p:txBody>
      </p:sp>
    </p:spTree>
    <p:extLst>
      <p:ext uri="{BB962C8B-B14F-4D97-AF65-F5344CB8AC3E}">
        <p14:creationId xmlns:p14="http://schemas.microsoft.com/office/powerpoint/2010/main" val="8266821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04260" y="3601157"/>
            <a:ext cx="11476776" cy="2435441"/>
          </a:xfrm>
        </p:spPr>
        <p:txBody>
          <a:bodyPr anchor="b"/>
          <a:lstStyle>
            <a:lvl1pPr algn="l">
              <a:defRPr sz="5333" b="0" cap="none"/>
            </a:lvl1pPr>
          </a:lstStyle>
          <a:p>
            <a:r>
              <a:rPr lang="en-US"/>
              <a:t>Click to edit Master title style</a:t>
            </a:r>
            <a:endParaRPr lang="en-US" dirty="0"/>
          </a:p>
        </p:txBody>
      </p:sp>
      <p:sp>
        <p:nvSpPr>
          <p:cNvPr id="3" name="Text Placeholder 2"/>
          <p:cNvSpPr>
            <a:spLocks noGrp="1"/>
          </p:cNvSpPr>
          <p:nvPr>
            <p:ph type="body" idx="1"/>
          </p:nvPr>
        </p:nvSpPr>
        <p:spPr>
          <a:xfrm>
            <a:off x="904260" y="6036597"/>
            <a:ext cx="11476776" cy="1147200"/>
          </a:xfrm>
        </p:spPr>
        <p:txBody>
          <a:bodyPr anchor="t"/>
          <a:lstStyle>
            <a:lvl1pPr marL="0" indent="0" algn="l">
              <a:buNone/>
              <a:defRPr sz="2667">
                <a:solidFill>
                  <a:schemeClr val="tx1">
                    <a:lumMod val="50000"/>
                    <a:lumOff val="50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74B3276-3901-471F-8285-C92A8E75787C}" type="datetimeFigureOut">
              <a:rPr lang="en-US" smtClean="0"/>
              <a:t>2/12/2023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56E0E0-0191-4DF9-B347-48BEABCB12B3}" type="slidenum">
              <a:rPr lang="en-US" smtClean="0"/>
              <a:t>‹#›</a:t>
            </a:fld>
            <a:endParaRPr lang="en-US"/>
          </a:p>
        </p:txBody>
      </p:sp>
    </p:spTree>
    <p:extLst>
      <p:ext uri="{BB962C8B-B14F-4D97-AF65-F5344CB8AC3E}">
        <p14:creationId xmlns:p14="http://schemas.microsoft.com/office/powerpoint/2010/main" val="15108560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904259" y="2880785"/>
            <a:ext cx="5585796" cy="51743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795242" y="2880786"/>
            <a:ext cx="5585795" cy="517436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74B3276-3901-471F-8285-C92A8E75787C}" type="datetimeFigureOut">
              <a:rPr lang="en-US" smtClean="0"/>
              <a:t>2/12/2023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356E0E0-0191-4DF9-B347-48BEABCB12B3}" type="slidenum">
              <a:rPr lang="en-US" smtClean="0"/>
              <a:t>‹#›</a:t>
            </a:fld>
            <a:endParaRPr lang="en-US"/>
          </a:p>
        </p:txBody>
      </p:sp>
    </p:spTree>
    <p:extLst>
      <p:ext uri="{BB962C8B-B14F-4D97-AF65-F5344CB8AC3E}">
        <p14:creationId xmlns:p14="http://schemas.microsoft.com/office/powerpoint/2010/main" val="15338321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902138" y="2881311"/>
            <a:ext cx="5587916" cy="768349"/>
          </a:xfrm>
        </p:spPr>
        <p:txBody>
          <a:bodyPr anchor="b">
            <a:noAutofit/>
          </a:bodyPr>
          <a:lstStyle>
            <a:lvl1pPr marL="0" indent="0">
              <a:buNone/>
              <a:defRPr sz="3200" b="0"/>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902138" y="3649661"/>
            <a:ext cx="5587916" cy="4405489"/>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793124" y="2881311"/>
            <a:ext cx="5587909" cy="768349"/>
          </a:xfrm>
        </p:spPr>
        <p:txBody>
          <a:bodyPr anchor="b">
            <a:noAutofit/>
          </a:bodyPr>
          <a:lstStyle>
            <a:lvl1pPr marL="0" indent="0">
              <a:buNone/>
              <a:defRPr sz="3200" b="0"/>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793126" y="3649661"/>
            <a:ext cx="5587908" cy="4405489"/>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74B3276-3901-471F-8285-C92A8E75787C}" type="datetimeFigureOut">
              <a:rPr lang="en-US" smtClean="0"/>
              <a:t>2/12/2023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356E0E0-0191-4DF9-B347-48BEABCB12B3}" type="slidenum">
              <a:rPr lang="en-US" smtClean="0"/>
              <a:t>‹#›</a:t>
            </a:fld>
            <a:endParaRPr lang="en-US"/>
          </a:p>
        </p:txBody>
      </p:sp>
    </p:spTree>
    <p:extLst>
      <p:ext uri="{BB962C8B-B14F-4D97-AF65-F5344CB8AC3E}">
        <p14:creationId xmlns:p14="http://schemas.microsoft.com/office/powerpoint/2010/main" val="38910943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904259" y="812800"/>
            <a:ext cx="11476776" cy="1761067"/>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74B3276-3901-471F-8285-C92A8E75787C}" type="datetimeFigureOut">
              <a:rPr lang="en-US" smtClean="0"/>
              <a:t>2/12/2023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356E0E0-0191-4DF9-B347-48BEABCB12B3}" type="slidenum">
              <a:rPr lang="en-US" smtClean="0"/>
              <a:t>‹#›</a:t>
            </a:fld>
            <a:endParaRPr lang="en-US"/>
          </a:p>
        </p:txBody>
      </p:sp>
    </p:spTree>
    <p:extLst>
      <p:ext uri="{BB962C8B-B14F-4D97-AF65-F5344CB8AC3E}">
        <p14:creationId xmlns:p14="http://schemas.microsoft.com/office/powerpoint/2010/main" val="29603584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74B3276-3901-471F-8285-C92A8E75787C}" type="datetimeFigureOut">
              <a:rPr lang="en-US" smtClean="0"/>
              <a:t>2/12/2023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356E0E0-0191-4DF9-B347-48BEABCB12B3}" type="slidenum">
              <a:rPr lang="en-US" smtClean="0"/>
              <a:t>‹#›</a:t>
            </a:fld>
            <a:endParaRPr lang="en-US"/>
          </a:p>
        </p:txBody>
      </p:sp>
    </p:spTree>
    <p:extLst>
      <p:ext uri="{BB962C8B-B14F-4D97-AF65-F5344CB8AC3E}">
        <p14:creationId xmlns:p14="http://schemas.microsoft.com/office/powerpoint/2010/main" val="31083801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04259" y="1998139"/>
            <a:ext cx="5145895" cy="1704621"/>
          </a:xfrm>
        </p:spPr>
        <p:txBody>
          <a:bodyPr anchor="b">
            <a:normAutofit/>
          </a:bodyPr>
          <a:lstStyle>
            <a:lvl1pPr>
              <a:defRPr sz="2667"/>
            </a:lvl1pPr>
          </a:lstStyle>
          <a:p>
            <a:r>
              <a:rPr lang="en-US"/>
              <a:t>Click to edit Master title style</a:t>
            </a:r>
            <a:endParaRPr lang="en-US" dirty="0"/>
          </a:p>
        </p:txBody>
      </p:sp>
      <p:sp>
        <p:nvSpPr>
          <p:cNvPr id="3" name="Content Placeholder 2"/>
          <p:cNvSpPr>
            <a:spLocks noGrp="1"/>
          </p:cNvSpPr>
          <p:nvPr>
            <p:ph idx="1"/>
          </p:nvPr>
        </p:nvSpPr>
        <p:spPr>
          <a:xfrm>
            <a:off x="6355340" y="686566"/>
            <a:ext cx="6025695" cy="7368583"/>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04259" y="3702759"/>
            <a:ext cx="5145895" cy="3445932"/>
          </a:xfrm>
        </p:spPr>
        <p:txBody>
          <a:bodyPr>
            <a:normAutofit/>
          </a:bodyPr>
          <a:lstStyle>
            <a:lvl1pPr marL="0" indent="0">
              <a:buNone/>
              <a:defRPr sz="1867"/>
            </a:lvl1pPr>
            <a:lvl2pPr marL="609402" indent="0">
              <a:buNone/>
              <a:defRPr sz="1867"/>
            </a:lvl2pPr>
            <a:lvl3pPr marL="1218804" indent="0">
              <a:buNone/>
              <a:defRPr sz="1600"/>
            </a:lvl3pPr>
            <a:lvl4pPr marL="1828206" indent="0">
              <a:buNone/>
              <a:defRPr sz="1333"/>
            </a:lvl4pPr>
            <a:lvl5pPr marL="2437607" indent="0">
              <a:buNone/>
              <a:defRPr sz="1333"/>
            </a:lvl5pPr>
            <a:lvl6pPr marL="3047009" indent="0">
              <a:buNone/>
              <a:defRPr sz="1333"/>
            </a:lvl6pPr>
            <a:lvl7pPr marL="3656411" indent="0">
              <a:buNone/>
              <a:defRPr sz="1333"/>
            </a:lvl7pPr>
            <a:lvl8pPr marL="4265813" indent="0">
              <a:buNone/>
              <a:defRPr sz="1333"/>
            </a:lvl8pPr>
            <a:lvl9pPr marL="4875215" indent="0">
              <a:buNone/>
              <a:defRPr sz="1333"/>
            </a:lvl9pPr>
          </a:lstStyle>
          <a:p>
            <a:pPr lvl="0"/>
            <a:r>
              <a:rPr lang="en-US"/>
              <a:t>Click to edit Master text styles</a:t>
            </a:r>
          </a:p>
        </p:txBody>
      </p:sp>
      <p:sp>
        <p:nvSpPr>
          <p:cNvPr id="5" name="Date Placeholder 4"/>
          <p:cNvSpPr>
            <a:spLocks noGrp="1"/>
          </p:cNvSpPr>
          <p:nvPr>
            <p:ph type="dt" sz="half" idx="10"/>
          </p:nvPr>
        </p:nvSpPr>
        <p:spPr/>
        <p:txBody>
          <a:bodyPr/>
          <a:lstStyle/>
          <a:p>
            <a:fld id="{774B3276-3901-471F-8285-C92A8E75787C}" type="datetimeFigureOut">
              <a:rPr lang="en-US" smtClean="0"/>
              <a:t>2/12/2023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356E0E0-0191-4DF9-B347-48BEABCB12B3}" type="slidenum">
              <a:rPr lang="en-US" smtClean="0"/>
              <a:t>‹#›</a:t>
            </a:fld>
            <a:endParaRPr lang="en-US"/>
          </a:p>
        </p:txBody>
      </p:sp>
    </p:spTree>
    <p:extLst>
      <p:ext uri="{BB962C8B-B14F-4D97-AF65-F5344CB8AC3E}">
        <p14:creationId xmlns:p14="http://schemas.microsoft.com/office/powerpoint/2010/main" val="15904190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04259" y="6400800"/>
            <a:ext cx="11476775" cy="755651"/>
          </a:xfrm>
        </p:spPr>
        <p:txBody>
          <a:bodyPr anchor="b">
            <a:normAutofit/>
          </a:bodyPr>
          <a:lstStyle>
            <a:lvl1pPr algn="l">
              <a:defRPr sz="32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904259" y="812800"/>
            <a:ext cx="11476776" cy="5127624"/>
          </a:xfrm>
        </p:spPr>
        <p:txBody>
          <a:bodyPr anchor="t">
            <a:normAutofit/>
          </a:bodyPr>
          <a:lstStyle>
            <a:lvl1pPr marL="0" indent="0" algn="ctr">
              <a:buNone/>
              <a:defRPr sz="2133"/>
            </a:lvl1pPr>
            <a:lvl2pPr marL="609585" indent="0">
              <a:buNone/>
              <a:defRPr sz="2133"/>
            </a:lvl2pPr>
            <a:lvl3pPr marL="1219170" indent="0">
              <a:buNone/>
              <a:defRPr sz="2133"/>
            </a:lvl3pPr>
            <a:lvl4pPr marL="1828754" indent="0">
              <a:buNone/>
              <a:defRPr sz="2133"/>
            </a:lvl4pPr>
            <a:lvl5pPr marL="2438339" indent="0">
              <a:buNone/>
              <a:defRPr sz="2133"/>
            </a:lvl5pPr>
            <a:lvl6pPr marL="3047924" indent="0">
              <a:buNone/>
              <a:defRPr sz="2133"/>
            </a:lvl6pPr>
            <a:lvl7pPr marL="3657509" indent="0">
              <a:buNone/>
              <a:defRPr sz="2133"/>
            </a:lvl7pPr>
            <a:lvl8pPr marL="4267093" indent="0">
              <a:buNone/>
              <a:defRPr sz="2133"/>
            </a:lvl8pPr>
            <a:lvl9pPr marL="4876678" indent="0">
              <a:buNone/>
              <a:defRPr sz="2133"/>
            </a:lvl9pPr>
          </a:lstStyle>
          <a:p>
            <a:r>
              <a:rPr lang="en-US"/>
              <a:t>Click icon to add picture</a:t>
            </a:r>
            <a:endParaRPr lang="en-US" dirty="0"/>
          </a:p>
        </p:txBody>
      </p:sp>
      <p:sp>
        <p:nvSpPr>
          <p:cNvPr id="4" name="Text Placeholder 3"/>
          <p:cNvSpPr>
            <a:spLocks noGrp="1"/>
          </p:cNvSpPr>
          <p:nvPr>
            <p:ph type="body" sz="half" idx="2"/>
          </p:nvPr>
        </p:nvSpPr>
        <p:spPr>
          <a:xfrm>
            <a:off x="904259" y="7156451"/>
            <a:ext cx="11476775" cy="898699"/>
          </a:xfrm>
        </p:spPr>
        <p:txBody>
          <a:bodyPr>
            <a:normAutofit/>
          </a:bodyPr>
          <a:lstStyle>
            <a:lvl1pPr marL="0" indent="0">
              <a:buNone/>
              <a:defRPr sz="1600"/>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774B3276-3901-471F-8285-C92A8E75787C}" type="datetimeFigureOut">
              <a:rPr lang="en-US" smtClean="0"/>
              <a:t>2/12/2023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356E0E0-0191-4DF9-B347-48BEABCB12B3}" type="slidenum">
              <a:rPr lang="en-US" smtClean="0"/>
              <a:t>‹#›</a:t>
            </a:fld>
            <a:endParaRPr lang="en-US"/>
          </a:p>
        </p:txBody>
      </p:sp>
    </p:spTree>
    <p:extLst>
      <p:ext uri="{BB962C8B-B14F-4D97-AF65-F5344CB8AC3E}">
        <p14:creationId xmlns:p14="http://schemas.microsoft.com/office/powerpoint/2010/main" val="36725963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11289"/>
            <a:ext cx="16276638" cy="9155289"/>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904259" y="812800"/>
            <a:ext cx="11476776" cy="1761067"/>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904259" y="2880786"/>
            <a:ext cx="11476776" cy="517436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9619041" y="8055150"/>
            <a:ext cx="1217462" cy="486833"/>
          </a:xfrm>
          <a:prstGeom prst="rect">
            <a:avLst/>
          </a:prstGeom>
        </p:spPr>
        <p:txBody>
          <a:bodyPr vert="horz" lIns="91440" tIns="45720" rIns="91440" bIns="45720" rtlCol="0" anchor="ctr"/>
          <a:lstStyle>
            <a:lvl1pPr algn="r">
              <a:defRPr sz="1200">
                <a:solidFill>
                  <a:schemeClr val="tx1">
                    <a:tint val="75000"/>
                  </a:schemeClr>
                </a:solidFill>
              </a:defRPr>
            </a:lvl1pPr>
          </a:lstStyle>
          <a:p>
            <a:fld id="{774B3276-3901-471F-8285-C92A8E75787C}" type="datetimeFigureOut">
              <a:rPr lang="en-US" smtClean="0"/>
              <a:t>2/12/2023</a:t>
            </a:fld>
            <a:endParaRPr lang="en-US"/>
          </a:p>
        </p:txBody>
      </p:sp>
      <p:sp>
        <p:nvSpPr>
          <p:cNvPr id="5" name="Footer Placeholder 4"/>
          <p:cNvSpPr>
            <a:spLocks noGrp="1"/>
          </p:cNvSpPr>
          <p:nvPr>
            <p:ph type="ftr" sz="quarter" idx="3"/>
          </p:nvPr>
        </p:nvSpPr>
        <p:spPr>
          <a:xfrm>
            <a:off x="904259" y="8055150"/>
            <a:ext cx="8407476" cy="486833"/>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1468760" y="8055150"/>
            <a:ext cx="912275" cy="486833"/>
          </a:xfrm>
          <a:prstGeom prst="rect">
            <a:avLst/>
          </a:prstGeom>
        </p:spPr>
        <p:txBody>
          <a:bodyPr vert="horz" lIns="91440" tIns="45720" rIns="91440" bIns="45720" rtlCol="0" anchor="ctr"/>
          <a:lstStyle>
            <a:lvl1pPr algn="r">
              <a:defRPr sz="1200">
                <a:solidFill>
                  <a:schemeClr val="accent1"/>
                </a:solidFill>
              </a:defRPr>
            </a:lvl1pPr>
          </a:lstStyle>
          <a:p>
            <a:fld id="{4356E0E0-0191-4DF9-B347-48BEABCB12B3}" type="slidenum">
              <a:rPr lang="en-US" smtClean="0"/>
              <a:t>‹#›</a:t>
            </a:fld>
            <a:endParaRPr lang="en-US"/>
          </a:p>
        </p:txBody>
      </p:sp>
    </p:spTree>
    <p:extLst>
      <p:ext uri="{BB962C8B-B14F-4D97-AF65-F5344CB8AC3E}">
        <p14:creationId xmlns:p14="http://schemas.microsoft.com/office/powerpoint/2010/main" val="211890925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txStyles>
    <p:titleStyle>
      <a:lvl1pPr algn="l" defTabSz="609585" rtl="0" eaLnBrk="1" latinLnBrk="0" hangingPunct="1">
        <a:spcBef>
          <a:spcPct val="0"/>
        </a:spcBef>
        <a:buNone/>
        <a:defRPr sz="48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457189" indent="-457189" algn="l" defTabSz="609585" rtl="0" eaLnBrk="1" latinLnBrk="0" hangingPunct="1">
        <a:spcBef>
          <a:spcPts val="1333"/>
        </a:spcBef>
        <a:spcAft>
          <a:spcPts val="0"/>
        </a:spcAft>
        <a:buClr>
          <a:schemeClr val="accent1"/>
        </a:buClr>
        <a:buSzPct val="80000"/>
        <a:buFont typeface="Wingdings 3" charset="2"/>
        <a:buChar char=""/>
        <a:defRPr sz="2400" kern="1200">
          <a:solidFill>
            <a:schemeClr val="tx1">
              <a:lumMod val="75000"/>
              <a:lumOff val="25000"/>
            </a:schemeClr>
          </a:solidFill>
          <a:latin typeface="+mn-lt"/>
          <a:ea typeface="+mn-ea"/>
          <a:cs typeface="+mn-cs"/>
        </a:defRPr>
      </a:lvl1pPr>
      <a:lvl2pPr marL="990575" indent="-380990" algn="l" defTabSz="609585" rtl="0" eaLnBrk="1" latinLnBrk="0" hangingPunct="1">
        <a:spcBef>
          <a:spcPts val="1333"/>
        </a:spcBef>
        <a:spcAft>
          <a:spcPts val="0"/>
        </a:spcAft>
        <a:buClr>
          <a:schemeClr val="accent1"/>
        </a:buClr>
        <a:buSzPct val="80000"/>
        <a:buFont typeface="Wingdings 3" charset="2"/>
        <a:buChar char=""/>
        <a:defRPr sz="2133" kern="1200">
          <a:solidFill>
            <a:schemeClr val="tx1">
              <a:lumMod val="75000"/>
              <a:lumOff val="25000"/>
            </a:schemeClr>
          </a:solidFill>
          <a:latin typeface="+mn-lt"/>
          <a:ea typeface="+mn-ea"/>
          <a:cs typeface="+mn-cs"/>
        </a:defRPr>
      </a:lvl2pPr>
      <a:lvl3pPr marL="1523962" indent="-304792" algn="l" defTabSz="609585" rtl="0" eaLnBrk="1" latinLnBrk="0" hangingPunct="1">
        <a:spcBef>
          <a:spcPts val="1333"/>
        </a:spcBef>
        <a:spcAft>
          <a:spcPts val="0"/>
        </a:spcAft>
        <a:buClr>
          <a:schemeClr val="accent1"/>
        </a:buClr>
        <a:buSzPct val="80000"/>
        <a:buFont typeface="Wingdings 3" charset="2"/>
        <a:buChar char=""/>
        <a:defRPr sz="1867" kern="1200">
          <a:solidFill>
            <a:schemeClr val="tx1">
              <a:lumMod val="75000"/>
              <a:lumOff val="25000"/>
            </a:schemeClr>
          </a:solidFill>
          <a:latin typeface="+mn-lt"/>
          <a:ea typeface="+mn-ea"/>
          <a:cs typeface="+mn-cs"/>
        </a:defRPr>
      </a:lvl3pPr>
      <a:lvl4pPr marL="2133547" indent="-304792" algn="l" defTabSz="609585" rtl="0" eaLnBrk="1" latinLnBrk="0" hangingPunct="1">
        <a:spcBef>
          <a:spcPts val="1333"/>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4pPr>
      <a:lvl5pPr marL="2743131" indent="-304792" algn="l" defTabSz="609585" rtl="0" eaLnBrk="1" latinLnBrk="0" hangingPunct="1">
        <a:spcBef>
          <a:spcPts val="1333"/>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5pPr>
      <a:lvl6pPr marL="3352716" indent="-304792" algn="l" defTabSz="609585" rtl="0" eaLnBrk="1" latinLnBrk="0" hangingPunct="1">
        <a:spcBef>
          <a:spcPts val="1333"/>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6pPr>
      <a:lvl7pPr marL="3962301" indent="-304792" algn="l" defTabSz="609585" rtl="0" eaLnBrk="1" latinLnBrk="0" hangingPunct="1">
        <a:spcBef>
          <a:spcPts val="1333"/>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7pPr>
      <a:lvl8pPr marL="4571886" indent="-304792" algn="l" defTabSz="609585" rtl="0" eaLnBrk="1" latinLnBrk="0" hangingPunct="1">
        <a:spcBef>
          <a:spcPts val="1333"/>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8pPr>
      <a:lvl9pPr marL="5181470" indent="-304792" algn="l" defTabSz="609585" rtl="0" eaLnBrk="1" latinLnBrk="0" hangingPunct="1">
        <a:spcBef>
          <a:spcPts val="1333"/>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wmf"/><Relationship Id="rId7" Type="http://schemas.openxmlformats.org/officeDocument/2006/relationships/image" Target="../media/image6.wmf"/><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5.gif"/><Relationship Id="rId5" Type="http://schemas.openxmlformats.org/officeDocument/2006/relationships/image" Target="../media/image4.gif"/><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Picture 5" descr="POINSET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35719" y="6962586"/>
            <a:ext cx="2444531" cy="2143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Box 3"/>
          <p:cNvSpPr txBox="1">
            <a:spLocks noChangeArrowheads="1"/>
          </p:cNvSpPr>
          <p:nvPr/>
        </p:nvSpPr>
        <p:spPr bwMode="auto">
          <a:xfrm>
            <a:off x="3197197" y="723901"/>
            <a:ext cx="10037260" cy="684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43689" tIns="71844" rIns="143689" bIns="71844">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altLang="en-US" sz="3500" b="1">
                <a:solidFill>
                  <a:srgbClr val="FFFF00"/>
                </a:solidFill>
                <a:latin typeface="Times New Roman" pitchFamily="18" charset="0"/>
              </a:rPr>
              <a:t>TRƯỜNG TIỂU HỌC ……</a:t>
            </a:r>
          </a:p>
        </p:txBody>
      </p:sp>
      <p:sp>
        <p:nvSpPr>
          <p:cNvPr id="10" name="Text Box 14"/>
          <p:cNvSpPr txBox="1">
            <a:spLocks noChangeArrowheads="1"/>
          </p:cNvSpPr>
          <p:nvPr/>
        </p:nvSpPr>
        <p:spPr bwMode="auto">
          <a:xfrm>
            <a:off x="1465777" y="4696471"/>
            <a:ext cx="13500099" cy="14377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1800"/>
              </a:spcBef>
              <a:defRPr/>
            </a:pPr>
            <a:r>
              <a:rPr lang="en-US" sz="4000" b="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Môn Đạo đức lớp 3</a:t>
            </a:r>
          </a:p>
          <a:p>
            <a:pPr algn="ctr" eaLnBrk="1" hangingPunct="1">
              <a:defRPr/>
            </a:pPr>
            <a:r>
              <a:rPr lang="en-US" sz="4400" b="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BÀI 7: </a:t>
            </a:r>
            <a:r>
              <a:rPr lang="en-US" sz="4400" b="1">
                <a:solidFill>
                  <a:srgbClr val="FF0000"/>
                </a:solidFill>
                <a:latin typeface="Times New Roman" pitchFamily="18" charset="0"/>
                <a:cs typeface="Times New Roman" pitchFamily="18" charset="0"/>
              </a:rPr>
              <a:t>EM KHÁM PHÁ BẢN THÂN </a:t>
            </a:r>
            <a:r>
              <a:rPr lang="en-US" sz="4400" b="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(T2)</a:t>
            </a:r>
          </a:p>
        </p:txBody>
      </p:sp>
      <p:sp>
        <p:nvSpPr>
          <p:cNvPr id="11" name="Text Box 17"/>
          <p:cNvSpPr txBox="1">
            <a:spLocks noChangeArrowheads="1"/>
          </p:cNvSpPr>
          <p:nvPr/>
        </p:nvSpPr>
        <p:spPr bwMode="auto">
          <a:xfrm>
            <a:off x="1330324" y="1905000"/>
            <a:ext cx="13132595" cy="21764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6600" b="1">
                <a:solidFill>
                  <a:srgbClr val="0000CC"/>
                </a:solidFill>
                <a:effectLst>
                  <a:outerShdw blurRad="38100" dist="38100" dir="2700000" algn="tl">
                    <a:srgbClr val="000000">
                      <a:alpha val="43137"/>
                    </a:srgbClr>
                  </a:outerShdw>
                </a:effectLst>
                <a:latin typeface="Times New Roman" pitchFamily="18" charset="0"/>
              </a:rPr>
              <a:t>CHÀO MỪNG QUÝ THẦY CÔ</a:t>
            </a:r>
          </a:p>
          <a:p>
            <a:pPr algn="ctr" eaLnBrk="1" hangingPunct="1">
              <a:spcBef>
                <a:spcPts val="0"/>
              </a:spcBef>
              <a:defRPr/>
            </a:pPr>
            <a:r>
              <a:rPr lang="en-US" sz="6600" b="1">
                <a:solidFill>
                  <a:srgbClr val="0000CC"/>
                </a:solidFill>
                <a:effectLst>
                  <a:outerShdw blurRad="38100" dist="38100" dir="2700000" algn="tl">
                    <a:srgbClr val="000000">
                      <a:alpha val="43137"/>
                    </a:srgbClr>
                  </a:outerShdw>
                </a:effectLst>
                <a:latin typeface="Times New Roman" pitchFamily="18" charset="0"/>
              </a:rPr>
              <a:t>VỀ DỰ GIỜ THĂM LỚP</a:t>
            </a:r>
          </a:p>
        </p:txBody>
      </p:sp>
      <p:pic>
        <p:nvPicPr>
          <p:cNvPr id="12" name="Picture 22" descr="bd21315_"/>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92672" y="6019799"/>
            <a:ext cx="5616086" cy="204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3" name="Straight Connector 12"/>
          <p:cNvCxnSpPr/>
          <p:nvPr/>
        </p:nvCxnSpPr>
        <p:spPr>
          <a:xfrm flipV="1">
            <a:off x="5407784" y="1447800"/>
            <a:ext cx="5985862" cy="0"/>
          </a:xfrm>
          <a:prstGeom prst="line">
            <a:avLst/>
          </a:prstGeom>
          <a:ln>
            <a:solidFill>
              <a:srgbClr val="FFFF00"/>
            </a:solidFill>
          </a:ln>
        </p:spPr>
        <p:style>
          <a:lnRef idx="2">
            <a:schemeClr val="dk1"/>
          </a:lnRef>
          <a:fillRef idx="0">
            <a:schemeClr val="dk1"/>
          </a:fillRef>
          <a:effectRef idx="1">
            <a:schemeClr val="dk1"/>
          </a:effectRef>
          <a:fontRef idx="minor">
            <a:schemeClr val="tx1"/>
          </a:fontRef>
        </p:style>
      </p:cxnSp>
      <p:pic>
        <p:nvPicPr>
          <p:cNvPr id="14" name="Picture 7" descr="BƯỚM 58"/>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11308424">
            <a:off x="14263487" y="307883"/>
            <a:ext cx="1162751" cy="15162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8" descr="animal-14[1]"/>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rot="417220" flipH="1">
            <a:off x="2891907" y="6715346"/>
            <a:ext cx="1069334" cy="777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5" descr="POINSET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5400000">
            <a:off x="14692416" y="-109904"/>
            <a:ext cx="1382714" cy="1653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5" descr="POINSET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5400000" flipV="1">
            <a:off x="127452" y="-5633"/>
            <a:ext cx="1382714" cy="1524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6257319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mph" presetSubtype="2" repeatCount="1000000" accel="36000" decel="20000" fill="hold" grpId="0" nodeType="withEffect">
                                  <p:stCondLst>
                                    <p:cond delay="0"/>
                                  </p:stCondLst>
                                  <p:childTnLst>
                                    <p:animClr clrSpc="rgb" dir="cw">
                                      <p:cBhvr override="childStyle">
                                        <p:cTn id="6" dur="4750" fill="hold"/>
                                        <p:tgtEl>
                                          <p:spTgt spid="11"/>
                                        </p:tgtEl>
                                        <p:attrNameLst>
                                          <p:attrName>style.color</p:attrName>
                                        </p:attrNameLst>
                                      </p:cBhvr>
                                      <p:to>
                                        <a:srgbClr val="0000FF"/>
                                      </p:to>
                                    </p:animClr>
                                  </p:childTnLst>
                                </p:cTn>
                              </p:par>
                              <p:par>
                                <p:cTn id="7" presetID="21" presetClass="emph" presetSubtype="0" repeatCount="200000" fill="hold" grpId="1" nodeType="withEffect">
                                  <p:stCondLst>
                                    <p:cond delay="0"/>
                                  </p:stCondLst>
                                  <p:childTnLst>
                                    <p:animClr clrSpc="hsl" dir="cw">
                                      <p:cBhvr override="childStyle">
                                        <p:cTn id="8" dur="2000" fill="hold"/>
                                        <p:tgtEl>
                                          <p:spTgt spid="11"/>
                                        </p:tgtEl>
                                        <p:attrNameLst>
                                          <p:attrName>style.color</p:attrName>
                                        </p:attrNameLst>
                                      </p:cBhvr>
                                      <p:by>
                                        <p:hsl h="7200000" s="0" l="0"/>
                                      </p:by>
                                    </p:animClr>
                                    <p:animClr clrSpc="hsl" dir="cw">
                                      <p:cBhvr>
                                        <p:cTn id="9" dur="2000" fill="hold"/>
                                        <p:tgtEl>
                                          <p:spTgt spid="11"/>
                                        </p:tgtEl>
                                        <p:attrNameLst>
                                          <p:attrName>fillcolor</p:attrName>
                                        </p:attrNameLst>
                                      </p:cBhvr>
                                      <p:by>
                                        <p:hsl h="7200000" s="0" l="0"/>
                                      </p:by>
                                    </p:animClr>
                                    <p:animClr clrSpc="hsl" dir="cw">
                                      <p:cBhvr>
                                        <p:cTn id="10" dur="2000" fill="hold"/>
                                        <p:tgtEl>
                                          <p:spTgt spid="11"/>
                                        </p:tgtEl>
                                        <p:attrNameLst>
                                          <p:attrName>stroke.color</p:attrName>
                                        </p:attrNameLst>
                                      </p:cBhvr>
                                      <p:by>
                                        <p:hsl h="7200000" s="0" l="0"/>
                                      </p:by>
                                    </p:animClr>
                                    <p:set>
                                      <p:cBhvr>
                                        <p:cTn id="11" dur="2000" fill="hold"/>
                                        <p:tgtEl>
                                          <p:spTgt spid="11"/>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yt1s.com - Kỹ năng tự nhận thức  Bài 2  Khoá 3">
            <a:hlinkClick r:id="" action="ppaction://media"/>
            <a:extLst>
              <a:ext uri="{FF2B5EF4-FFF2-40B4-BE49-F238E27FC236}">
                <a16:creationId xmlns:a16="http://schemas.microsoft.com/office/drawing/2014/main" id="{5893C693-39B8-4982-B9B2-FEF8A9482F47}"/>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1695113" cy="9144000"/>
          </a:xfrm>
          <a:prstGeom prst="rect">
            <a:avLst/>
          </a:prstGeom>
        </p:spPr>
      </p:pic>
      <p:sp>
        <p:nvSpPr>
          <p:cNvPr id="7" name="Rectangle 6">
            <a:extLst>
              <a:ext uri="{FF2B5EF4-FFF2-40B4-BE49-F238E27FC236}">
                <a16:creationId xmlns:a16="http://schemas.microsoft.com/office/drawing/2014/main" id="{E090F523-DED6-49F5-B39B-188A5BF393F2}"/>
              </a:ext>
            </a:extLst>
          </p:cNvPr>
          <p:cNvSpPr/>
          <p:nvPr/>
        </p:nvSpPr>
        <p:spPr>
          <a:xfrm>
            <a:off x="465757" y="8001000"/>
            <a:ext cx="10367518" cy="699102"/>
          </a:xfrm>
          <a:prstGeom prst="rect">
            <a:avLst/>
          </a:prstGeom>
          <a:solidFill>
            <a:schemeClr val="bg1"/>
          </a:solidFill>
        </p:spPr>
        <p:txBody>
          <a:bodyPr wrap="none">
            <a:spAutoFit/>
          </a:bodyPr>
          <a:lstStyle/>
          <a:p>
            <a:pPr algn="just">
              <a:lnSpc>
                <a:spcPct val="120000"/>
              </a:lnSpc>
              <a:spcAft>
                <a:spcPts val="0"/>
              </a:spcAft>
            </a:pPr>
            <a:r>
              <a:rPr lang="nl-NL" sz="3600" b="1" dirty="0">
                <a:solidFill>
                  <a:srgbClr val="FF0000"/>
                </a:solidFill>
                <a:latin typeface="Times New Roman" panose="02020603050405020304" pitchFamily="18" charset="0"/>
                <a:ea typeface="Times New Roman" panose="02020603050405020304" pitchFamily="18" charset="0"/>
              </a:rPr>
              <a:t>Chia</a:t>
            </a:r>
            <a:r>
              <a:rPr lang="nl-NL" sz="3200" b="1" dirty="0">
                <a:solidFill>
                  <a:srgbClr val="FF0000"/>
                </a:solidFill>
                <a:latin typeface="Times New Roman" panose="02020603050405020304" pitchFamily="18" charset="0"/>
                <a:ea typeface="Times New Roman" panose="02020603050405020304" pitchFamily="18" charset="0"/>
              </a:rPr>
              <a:t> sẻ về điểm mạnh, điểm yếu của bạn nhỏ trong video.</a:t>
            </a:r>
            <a:endParaRPr lang="vi-VN" sz="3200" b="1" dirty="0">
              <a:solidFill>
                <a:srgbClr val="FF0000"/>
              </a:solidFill>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12043667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 presetClass="mediacall" presetSubtype="0" fill="hold" nodeType="afterEffect">
                                  <p:stCondLst>
                                    <p:cond delay="0"/>
                                  </p:stCondLst>
                                  <p:childTnLst>
                                    <p:cmd type="call" cmd="playFrom(0.0)">
                                      <p:cBhvr>
                                        <p:cTn id="10" dur="12390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11" fill="hold" display="0">
                  <p:stCondLst>
                    <p:cond delay="indefinite"/>
                  </p:stCondLst>
                </p:cTn>
                <p:tgtEl>
                  <p:spTgt spid="6"/>
                </p:tgtEl>
              </p:cMediaNode>
            </p:video>
          </p:childTnLst>
        </p:cTn>
      </p:par>
    </p:tnLst>
    <p:bldLst>
      <p:bldP spid="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1113936" y="167551"/>
            <a:ext cx="8610600" cy="711576"/>
            <a:chOff x="1190136" y="167551"/>
            <a:chExt cx="8610600" cy="711576"/>
          </a:xfrm>
        </p:grpSpPr>
        <p:cxnSp>
          <p:nvCxnSpPr>
            <p:cNvPr id="4" name="Straight Connector 3"/>
            <p:cNvCxnSpPr/>
            <p:nvPr/>
          </p:nvCxnSpPr>
          <p:spPr>
            <a:xfrm>
              <a:off x="7567847" y="879127"/>
              <a:ext cx="102767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sp>
          <p:nvSpPr>
            <p:cNvPr id="45" name="Text Box 14"/>
            <p:cNvSpPr txBox="1">
              <a:spLocks noChangeArrowheads="1"/>
            </p:cNvSpPr>
            <p:nvPr/>
          </p:nvSpPr>
          <p:spPr bwMode="auto">
            <a:xfrm>
              <a:off x="1190136" y="167551"/>
              <a:ext cx="8610600" cy="5144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2400" b="1" dirty="0" err="1">
                  <a:solidFill>
                    <a:srgbClr val="0000CC"/>
                  </a:solidFill>
                  <a:latin typeface="Times New Roman" pitchFamily="18" charset="0"/>
                </a:rPr>
                <a:t>Bài</a:t>
              </a:r>
              <a:r>
                <a:rPr lang="en-US" sz="2400" b="1" dirty="0">
                  <a:solidFill>
                    <a:srgbClr val="0000CC"/>
                  </a:solidFill>
                  <a:latin typeface="Times New Roman" pitchFamily="18" charset="0"/>
                </a:rPr>
                <a:t> 7: EM KHÁM PHÁ BẢN THÂN (T2)</a:t>
              </a:r>
            </a:p>
          </p:txBody>
        </p:sp>
      </p:grpSp>
      <p:sp>
        <p:nvSpPr>
          <p:cNvPr id="46" name="Text Box 14"/>
          <p:cNvSpPr txBox="1">
            <a:spLocks noChangeArrowheads="1"/>
          </p:cNvSpPr>
          <p:nvPr/>
        </p:nvSpPr>
        <p:spPr bwMode="auto">
          <a:xfrm>
            <a:off x="900883" y="560360"/>
            <a:ext cx="7428850" cy="637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eaLnBrk="1" hangingPunct="1">
              <a:spcBef>
                <a:spcPts val="0"/>
              </a:spcBef>
              <a:defRPr/>
            </a:pPr>
            <a:r>
              <a:rPr lang="en-US" sz="3200" b="1" u="sng" dirty="0">
                <a:solidFill>
                  <a:srgbClr val="FF0000"/>
                </a:solidFill>
                <a:latin typeface="Times New Roman" pitchFamily="18" charset="0"/>
              </a:rPr>
              <a:t>1. </a:t>
            </a:r>
            <a:r>
              <a:rPr lang="en-US" sz="3200" b="1" u="sng" dirty="0" err="1">
                <a:solidFill>
                  <a:srgbClr val="FF0000"/>
                </a:solidFill>
                <a:latin typeface="Times New Roman" pitchFamily="18" charset="0"/>
              </a:rPr>
              <a:t>Bày</a:t>
            </a:r>
            <a:r>
              <a:rPr lang="en-US" sz="3200" b="1" u="sng" dirty="0">
                <a:solidFill>
                  <a:srgbClr val="FF0000"/>
                </a:solidFill>
                <a:latin typeface="Times New Roman" pitchFamily="18" charset="0"/>
              </a:rPr>
              <a:t> </a:t>
            </a:r>
            <a:r>
              <a:rPr lang="en-US" sz="3200" b="1" u="sng" dirty="0" err="1">
                <a:solidFill>
                  <a:srgbClr val="FF0000"/>
                </a:solidFill>
                <a:latin typeface="Times New Roman" pitchFamily="18" charset="0"/>
              </a:rPr>
              <a:t>tỏ</a:t>
            </a:r>
            <a:r>
              <a:rPr lang="en-US" sz="3200" b="1" u="sng" dirty="0">
                <a:solidFill>
                  <a:srgbClr val="FF0000"/>
                </a:solidFill>
                <a:latin typeface="Times New Roman" pitchFamily="18" charset="0"/>
              </a:rPr>
              <a:t> ý </a:t>
            </a:r>
            <a:r>
              <a:rPr lang="en-US" sz="3200" b="1" u="sng" dirty="0" err="1">
                <a:solidFill>
                  <a:srgbClr val="FF0000"/>
                </a:solidFill>
                <a:latin typeface="Times New Roman" pitchFamily="18" charset="0"/>
              </a:rPr>
              <a:t>kiến</a:t>
            </a:r>
            <a:r>
              <a:rPr lang="en-US" sz="3200" b="1" u="sng" dirty="0">
                <a:solidFill>
                  <a:srgbClr val="FF0000"/>
                </a:solidFill>
                <a:latin typeface="Times New Roman" pitchFamily="18" charset="0"/>
              </a:rPr>
              <a:t> </a:t>
            </a:r>
          </a:p>
        </p:txBody>
      </p:sp>
      <p:sp>
        <p:nvSpPr>
          <p:cNvPr id="17" name="Rectangle 16">
            <a:extLst>
              <a:ext uri="{FF2B5EF4-FFF2-40B4-BE49-F238E27FC236}">
                <a16:creationId xmlns:a16="http://schemas.microsoft.com/office/drawing/2014/main" id="{29C5D9AA-7A9E-4633-BD50-6C5110419139}"/>
              </a:ext>
            </a:extLst>
          </p:cNvPr>
          <p:cNvSpPr/>
          <p:nvPr/>
        </p:nvSpPr>
        <p:spPr>
          <a:xfrm>
            <a:off x="900883" y="1197894"/>
            <a:ext cx="10166652" cy="1077218"/>
          </a:xfrm>
          <a:prstGeom prst="rect">
            <a:avLst/>
          </a:prstGeom>
        </p:spPr>
        <p:txBody>
          <a:bodyPr wrap="square">
            <a:spAutoFit/>
          </a:bodyPr>
          <a:lstStyle/>
          <a:p>
            <a:r>
              <a:rPr lang="vi-VN" sz="3200" b="1" dirty="0">
                <a:solidFill>
                  <a:srgbClr val="FF0000"/>
                </a:solidFill>
                <a:latin typeface="Times New Roman" panose="02020603050405020304" pitchFamily="18" charset="0"/>
                <a:cs typeface="Times New Roman" panose="02020603050405020304" pitchFamily="18" charset="0"/>
              </a:rPr>
              <a:t>Em đồng tình hay không đồng tình với việc làm của bạn nào dưới đây? Vì sao?</a:t>
            </a:r>
          </a:p>
        </p:txBody>
      </p:sp>
      <p:sp>
        <p:nvSpPr>
          <p:cNvPr id="18" name="Rectangle 17">
            <a:extLst>
              <a:ext uri="{FF2B5EF4-FFF2-40B4-BE49-F238E27FC236}">
                <a16:creationId xmlns:a16="http://schemas.microsoft.com/office/drawing/2014/main" id="{486F4F38-8038-4492-A49D-C57CBE77B670}"/>
              </a:ext>
            </a:extLst>
          </p:cNvPr>
          <p:cNvSpPr/>
          <p:nvPr/>
        </p:nvSpPr>
        <p:spPr>
          <a:xfrm>
            <a:off x="746919" y="2175063"/>
            <a:ext cx="10856372" cy="1569660"/>
          </a:xfrm>
          <a:prstGeom prst="rect">
            <a:avLst/>
          </a:prstGeom>
        </p:spPr>
        <p:txBody>
          <a:bodyPr wrap="square">
            <a:spAutoFit/>
          </a:bodyPr>
          <a:lstStyle/>
          <a:p>
            <a:pPr algn="just">
              <a:spcBef>
                <a:spcPts val="1200"/>
              </a:spcBef>
            </a:pPr>
            <a:r>
              <a:rPr lang="vi-VN" sz="3200" b="1" dirty="0">
                <a:solidFill>
                  <a:srgbClr val="0000FF"/>
                </a:solidFill>
                <a:latin typeface="Times New Roman" panose="02020603050405020304" pitchFamily="18" charset="0"/>
                <a:cs typeface="Times New Roman" panose="02020603050405020304" pitchFamily="18" charset="0"/>
              </a:rPr>
              <a:t>a. Cô giáo cần một bạn thay mặt lớp phát biểu trước toàn trường vào giờ chào cờ. Lan xung phong vì biết điểm mạnh của mình là khả năng nói trước đám đông.</a:t>
            </a:r>
          </a:p>
        </p:txBody>
      </p:sp>
      <p:sp>
        <p:nvSpPr>
          <p:cNvPr id="19" name="Rectangle 18">
            <a:extLst>
              <a:ext uri="{FF2B5EF4-FFF2-40B4-BE49-F238E27FC236}">
                <a16:creationId xmlns:a16="http://schemas.microsoft.com/office/drawing/2014/main" id="{5BC6CE20-645F-4A7F-AD7E-19116F9655EE}"/>
              </a:ext>
            </a:extLst>
          </p:cNvPr>
          <p:cNvSpPr/>
          <p:nvPr/>
        </p:nvSpPr>
        <p:spPr>
          <a:xfrm>
            <a:off x="332303" y="5536001"/>
            <a:ext cx="10972800" cy="1569660"/>
          </a:xfrm>
          <a:prstGeom prst="rect">
            <a:avLst/>
          </a:prstGeom>
        </p:spPr>
        <p:txBody>
          <a:bodyPr wrap="square">
            <a:spAutoFit/>
          </a:bodyPr>
          <a:lstStyle/>
          <a:p>
            <a:pPr lvl="0" algn="just">
              <a:spcBef>
                <a:spcPts val="1200"/>
              </a:spcBef>
            </a:pPr>
            <a:r>
              <a:rPr lang="vi-VN" sz="3200" b="1" dirty="0">
                <a:solidFill>
                  <a:srgbClr val="0000FF"/>
                </a:solidFill>
                <a:latin typeface="Times New Roman" panose="02020603050405020304" pitchFamily="18" charset="0"/>
              </a:rPr>
              <a:t>b. Đạt không tự tin khi gặp người lạ. Mẹ khuyên Đạt nên tham gia câu lạc bộ để mạnh dạn hơn. Đạt từ chối không tham gia.</a:t>
            </a:r>
          </a:p>
        </p:txBody>
      </p:sp>
      <p:sp>
        <p:nvSpPr>
          <p:cNvPr id="20" name="Rectangle 19">
            <a:extLst>
              <a:ext uri="{FF2B5EF4-FFF2-40B4-BE49-F238E27FC236}">
                <a16:creationId xmlns:a16="http://schemas.microsoft.com/office/drawing/2014/main" id="{3AFC4CC6-5C5A-4000-ACAD-05FDCAF43BA3}"/>
              </a:ext>
            </a:extLst>
          </p:cNvPr>
          <p:cNvSpPr/>
          <p:nvPr/>
        </p:nvSpPr>
        <p:spPr>
          <a:xfrm>
            <a:off x="414590" y="3651736"/>
            <a:ext cx="11521030" cy="1813573"/>
          </a:xfrm>
          <a:prstGeom prst="rect">
            <a:avLst/>
          </a:prstGeom>
        </p:spPr>
        <p:txBody>
          <a:bodyPr wrap="square">
            <a:spAutoFit/>
          </a:bodyPr>
          <a:lstStyle/>
          <a:p>
            <a:pPr>
              <a:lnSpc>
                <a:spcPct val="120000"/>
              </a:lnSpc>
              <a:spcAft>
                <a:spcPts val="0"/>
              </a:spcAft>
            </a:pPr>
            <a:r>
              <a:rPr lang="vi-VN" sz="3200" b="1" dirty="0">
                <a:solidFill>
                  <a:srgbClr val="FF0000"/>
                </a:solidFill>
                <a:latin typeface="Times New Roman" panose="02020603050405020304" pitchFamily="18" charset="0"/>
                <a:ea typeface="Times New Roman" panose="02020603050405020304" pitchFamily="18" charset="0"/>
              </a:rPr>
              <a:t>     </a:t>
            </a:r>
            <a:r>
              <a:rPr lang="nl-NL" sz="3200" b="1" dirty="0">
                <a:solidFill>
                  <a:srgbClr val="FF0000"/>
                </a:solidFill>
                <a:latin typeface="Times New Roman" panose="02020603050405020304" pitchFamily="18" charset="0"/>
                <a:ea typeface="Times New Roman" panose="02020603050405020304" pitchFamily="18" charset="0"/>
              </a:rPr>
              <a:t>Đồng tình với hành động của bạn Lan ở tình huống a vì bạn Lan biết điểm mạnh của mình là nói trước đám đông nên xung phong phát biểu trước toàn trường.</a:t>
            </a:r>
            <a:endParaRPr lang="vi-VN" sz="3200" b="1" dirty="0">
              <a:solidFill>
                <a:srgbClr val="FF0000"/>
              </a:solidFill>
              <a:latin typeface="Times New Roman" panose="02020603050405020304" pitchFamily="18" charset="0"/>
              <a:ea typeface="Times New Roman" panose="02020603050405020304" pitchFamily="18" charset="0"/>
            </a:endParaRPr>
          </a:p>
        </p:txBody>
      </p:sp>
      <p:sp>
        <p:nvSpPr>
          <p:cNvPr id="21" name="Rectangle 20">
            <a:extLst>
              <a:ext uri="{FF2B5EF4-FFF2-40B4-BE49-F238E27FC236}">
                <a16:creationId xmlns:a16="http://schemas.microsoft.com/office/drawing/2014/main" id="{005381CF-FB80-4ADC-9A8F-63BFC150454F}"/>
              </a:ext>
            </a:extLst>
          </p:cNvPr>
          <p:cNvSpPr/>
          <p:nvPr/>
        </p:nvSpPr>
        <p:spPr>
          <a:xfrm>
            <a:off x="48645" y="7018889"/>
            <a:ext cx="11256458" cy="1813573"/>
          </a:xfrm>
          <a:prstGeom prst="rect">
            <a:avLst/>
          </a:prstGeom>
        </p:spPr>
        <p:txBody>
          <a:bodyPr wrap="square">
            <a:spAutoFit/>
          </a:bodyPr>
          <a:lstStyle/>
          <a:p>
            <a:pPr lvl="0">
              <a:lnSpc>
                <a:spcPct val="120000"/>
              </a:lnSpc>
            </a:pPr>
            <a:r>
              <a:rPr lang="vi-VN" sz="3200" b="1" dirty="0">
                <a:solidFill>
                  <a:srgbClr val="FF0000"/>
                </a:solidFill>
                <a:latin typeface="Times New Roman" panose="02020603050405020304" pitchFamily="18" charset="0"/>
                <a:ea typeface="Times New Roman" panose="02020603050405020304" pitchFamily="18" charset="0"/>
              </a:rPr>
              <a:t>       </a:t>
            </a:r>
            <a:r>
              <a:rPr lang="nl-NL" sz="3200" b="1" dirty="0">
                <a:solidFill>
                  <a:srgbClr val="FF0000"/>
                </a:solidFill>
                <a:latin typeface="Times New Roman" panose="02020603050405020304" pitchFamily="18" charset="0"/>
                <a:ea typeface="Times New Roman" panose="02020603050405020304" pitchFamily="18" charset="0"/>
              </a:rPr>
              <a:t>Không đồng tình với hành động của bạn Đạt ở tình huống b vì bạn Đạt không tham gia câu lạc bộ để khắc phục việc chưa tự tin của mình.</a:t>
            </a:r>
            <a:endParaRPr lang="vi-VN" sz="3200" b="1" dirty="0">
              <a:solidFill>
                <a:srgbClr val="FF0000"/>
              </a:solidFill>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3656502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0">
                                            <p:txEl>
                                              <p:pRg st="0" end="0"/>
                                            </p:txEl>
                                          </p:spTgt>
                                        </p:tgtEl>
                                        <p:attrNameLst>
                                          <p:attrName>style.visibility</p:attrName>
                                        </p:attrNameLst>
                                      </p:cBhvr>
                                      <p:to>
                                        <p:strVal val="visible"/>
                                      </p:to>
                                    </p:set>
                                    <p:animEffect transition="in" filter="fade">
                                      <p:cBhvr>
                                        <p:cTn id="17" dur="500"/>
                                        <p:tgtEl>
                                          <p:spTgt spid="20">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9">
                                            <p:txEl>
                                              <p:pRg st="0" end="0"/>
                                            </p:txEl>
                                          </p:spTgt>
                                        </p:tgtEl>
                                        <p:attrNameLst>
                                          <p:attrName>style.visibility</p:attrName>
                                        </p:attrNameLst>
                                      </p:cBhvr>
                                      <p:to>
                                        <p:strVal val="visible"/>
                                      </p:to>
                                    </p:set>
                                    <p:animEffect transition="in" filter="fade">
                                      <p:cBhvr>
                                        <p:cTn id="22" dur="500"/>
                                        <p:tgtEl>
                                          <p:spTgt spid="19">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fade">
                                      <p:cBhvr>
                                        <p:cTn id="2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2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3374568" y="-35881"/>
            <a:ext cx="8610600" cy="1412557"/>
            <a:chOff x="3718719" y="0"/>
            <a:chExt cx="8610600" cy="1412557"/>
          </a:xfrm>
        </p:grpSpPr>
        <p:grpSp>
          <p:nvGrpSpPr>
            <p:cNvPr id="2" name="Group 1"/>
            <p:cNvGrpSpPr/>
            <p:nvPr/>
          </p:nvGrpSpPr>
          <p:grpSpPr>
            <a:xfrm>
              <a:off x="5236910" y="0"/>
              <a:ext cx="5492209" cy="930735"/>
              <a:chOff x="4539228" y="172432"/>
              <a:chExt cx="5399539" cy="930735"/>
            </a:xfrm>
          </p:grpSpPr>
          <p:grpSp>
            <p:nvGrpSpPr>
              <p:cNvPr id="3" name="Group 2"/>
              <p:cNvGrpSpPr/>
              <p:nvPr/>
            </p:nvGrpSpPr>
            <p:grpSpPr>
              <a:xfrm>
                <a:off x="4539228" y="172432"/>
                <a:ext cx="5399539" cy="930735"/>
                <a:chOff x="4539228" y="172432"/>
                <a:chExt cx="5399539" cy="930735"/>
              </a:xfrm>
            </p:grpSpPr>
            <p:sp>
              <p:nvSpPr>
                <p:cNvPr id="5" name="TextBox 4"/>
                <p:cNvSpPr txBox="1"/>
                <p:nvPr/>
              </p:nvSpPr>
              <p:spPr>
                <a:xfrm>
                  <a:off x="4539228" y="172432"/>
                  <a:ext cx="5399539" cy="523220"/>
                </a:xfrm>
                <a:prstGeom prst="rect">
                  <a:avLst/>
                </a:prstGeom>
                <a:solidFill>
                  <a:schemeClr val="bg1"/>
                </a:solidFill>
              </p:spPr>
              <p:txBody>
                <a:bodyPr wrap="none" rtlCol="0">
                  <a:spAutoFit/>
                </a:bodyPr>
                <a:lstStyle/>
                <a:p>
                  <a:r>
                    <a:rPr lang="en-US" sz="2800">
                      <a:solidFill>
                        <a:srgbClr val="0000CC"/>
                      </a:solidFill>
                      <a:latin typeface="Times New Roman" pitchFamily="18" charset="0"/>
                      <a:cs typeface="Times New Roman" pitchFamily="18" charset="0"/>
                    </a:rPr>
                    <a:t>Thứ……ngày…..tháng…..năm…….</a:t>
                  </a:r>
                </a:p>
              </p:txBody>
            </p:sp>
            <p:sp>
              <p:nvSpPr>
                <p:cNvPr id="6" name="TextBox 5"/>
                <p:cNvSpPr txBox="1"/>
                <p:nvPr/>
              </p:nvSpPr>
              <p:spPr>
                <a:xfrm>
                  <a:off x="6718466" y="641502"/>
                  <a:ext cx="1262656" cy="461665"/>
                </a:xfrm>
                <a:prstGeom prst="rect">
                  <a:avLst/>
                </a:prstGeom>
                <a:noFill/>
              </p:spPr>
              <p:txBody>
                <a:bodyPr wrap="none" rtlCol="0">
                  <a:spAutoFit/>
                </a:bodyPr>
                <a:lstStyle/>
                <a:p>
                  <a:r>
                    <a:rPr lang="en-US" sz="2400" b="1">
                      <a:solidFill>
                        <a:srgbClr val="FF0066"/>
                      </a:solidFill>
                      <a:latin typeface="Times New Roman" pitchFamily="18" charset="0"/>
                      <a:cs typeface="Times New Roman" pitchFamily="18" charset="0"/>
                    </a:rPr>
                    <a:t>Đạo đức</a:t>
                  </a:r>
                </a:p>
              </p:txBody>
            </p:sp>
          </p:grpSp>
          <p:cxnSp>
            <p:nvCxnSpPr>
              <p:cNvPr id="4" name="Straight Connector 3"/>
              <p:cNvCxnSpPr/>
              <p:nvPr/>
            </p:nvCxnSpPr>
            <p:spPr>
              <a:xfrm>
                <a:off x="6830837" y="1051559"/>
                <a:ext cx="101033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45" name="Text Box 14"/>
            <p:cNvSpPr txBox="1">
              <a:spLocks noChangeArrowheads="1"/>
            </p:cNvSpPr>
            <p:nvPr/>
          </p:nvSpPr>
          <p:spPr bwMode="auto">
            <a:xfrm>
              <a:off x="3718719" y="898134"/>
              <a:ext cx="8610600" cy="5144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2400" b="1">
                  <a:solidFill>
                    <a:srgbClr val="0000CC"/>
                  </a:solidFill>
                  <a:latin typeface="Times New Roman" pitchFamily="18" charset="0"/>
                </a:rPr>
                <a:t>Bài 7: EM KHÁM PHÁ BẢN THÂN (T2)</a:t>
              </a:r>
            </a:p>
          </p:txBody>
        </p:sp>
      </p:grpSp>
      <p:sp>
        <p:nvSpPr>
          <p:cNvPr id="46" name="Text Box 14"/>
          <p:cNvSpPr txBox="1">
            <a:spLocks noChangeArrowheads="1"/>
          </p:cNvSpPr>
          <p:nvPr/>
        </p:nvSpPr>
        <p:spPr bwMode="auto">
          <a:xfrm>
            <a:off x="1005265" y="1488825"/>
            <a:ext cx="7428850" cy="637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eaLnBrk="1" hangingPunct="1">
              <a:spcBef>
                <a:spcPts val="0"/>
              </a:spcBef>
              <a:defRPr/>
            </a:pPr>
            <a:r>
              <a:rPr lang="en-US" sz="3200" b="1" u="sng">
                <a:solidFill>
                  <a:srgbClr val="FF0000"/>
                </a:solidFill>
                <a:latin typeface="Times New Roman" pitchFamily="18" charset="0"/>
              </a:rPr>
              <a:t>2. Xử lí tình huống </a:t>
            </a:r>
          </a:p>
        </p:txBody>
      </p:sp>
      <p:sp>
        <p:nvSpPr>
          <p:cNvPr id="20" name="Rectangle 19">
            <a:extLst>
              <a:ext uri="{FF2B5EF4-FFF2-40B4-BE49-F238E27FC236}">
                <a16:creationId xmlns:a16="http://schemas.microsoft.com/office/drawing/2014/main" id="{3AFC4CC6-5C5A-4000-ACAD-05FDCAF43BA3}"/>
              </a:ext>
            </a:extLst>
          </p:cNvPr>
          <p:cNvSpPr/>
          <p:nvPr/>
        </p:nvSpPr>
        <p:spPr>
          <a:xfrm>
            <a:off x="1430216" y="2109023"/>
            <a:ext cx="14818772" cy="699102"/>
          </a:xfrm>
          <a:prstGeom prst="rect">
            <a:avLst/>
          </a:prstGeom>
        </p:spPr>
        <p:txBody>
          <a:bodyPr wrap="square">
            <a:spAutoFit/>
          </a:bodyPr>
          <a:lstStyle/>
          <a:p>
            <a:pPr>
              <a:lnSpc>
                <a:spcPct val="120000"/>
              </a:lnSpc>
              <a:spcAft>
                <a:spcPts val="0"/>
              </a:spcAft>
            </a:pPr>
            <a:r>
              <a:rPr lang="vi-VN" sz="3600" b="1">
                <a:solidFill>
                  <a:srgbClr val="FF0000"/>
                </a:solidFill>
                <a:latin typeface="Times New Roman" panose="02020603050405020304" pitchFamily="18" charset="0"/>
                <a:ea typeface="Times New Roman" panose="02020603050405020304" pitchFamily="18" charset="0"/>
              </a:rPr>
              <a:t>       </a:t>
            </a:r>
          </a:p>
        </p:txBody>
      </p:sp>
      <p:sp>
        <p:nvSpPr>
          <p:cNvPr id="9" name="Cloud 8">
            <a:extLst>
              <a:ext uri="{FF2B5EF4-FFF2-40B4-BE49-F238E27FC236}">
                <a16:creationId xmlns:a16="http://schemas.microsoft.com/office/drawing/2014/main" id="{77E53E1E-092F-4706-8100-A3350E51491A}"/>
              </a:ext>
            </a:extLst>
          </p:cNvPr>
          <p:cNvSpPr/>
          <p:nvPr/>
        </p:nvSpPr>
        <p:spPr>
          <a:xfrm>
            <a:off x="1064106" y="1867275"/>
            <a:ext cx="10503213" cy="4261586"/>
          </a:xfrm>
          <a:prstGeom prst="cloud">
            <a:avLst/>
          </a:prstGeom>
          <a:solidFill>
            <a:schemeClr val="bg1"/>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spcBef>
                <a:spcPts val="1200"/>
              </a:spcBef>
            </a:pPr>
            <a:r>
              <a:rPr lang="vi-VN" sz="3600" b="1" dirty="0">
                <a:solidFill>
                  <a:srgbClr val="0000FF"/>
                </a:solidFill>
                <a:latin typeface="Times New Roman" panose="02020603050405020304" pitchFamily="18" charset="0"/>
              </a:rPr>
              <a:t>Tình huống 1: Em và Thành là bạn thân. Trường tổ chức cuộc thi hát. Thành rủ em tham gia cùng. Tuy nhiên, em nghĩ hát lại chính là điểm yếu của mình.</a:t>
            </a:r>
          </a:p>
        </p:txBody>
      </p:sp>
      <p:sp>
        <p:nvSpPr>
          <p:cNvPr id="23" name="Rectangle 22">
            <a:extLst>
              <a:ext uri="{FF2B5EF4-FFF2-40B4-BE49-F238E27FC236}">
                <a16:creationId xmlns:a16="http://schemas.microsoft.com/office/drawing/2014/main" id="{E3495D6A-79F4-44C4-A885-607F9911F1EB}"/>
              </a:ext>
            </a:extLst>
          </p:cNvPr>
          <p:cNvSpPr/>
          <p:nvPr/>
        </p:nvSpPr>
        <p:spPr>
          <a:xfrm>
            <a:off x="2194719" y="6337658"/>
            <a:ext cx="8443345" cy="1363900"/>
          </a:xfrm>
          <a:prstGeom prst="rect">
            <a:avLst/>
          </a:prstGeom>
        </p:spPr>
        <p:txBody>
          <a:bodyPr wrap="square">
            <a:spAutoFit/>
          </a:bodyPr>
          <a:lstStyle/>
          <a:p>
            <a:pPr algn="just">
              <a:lnSpc>
                <a:spcPct val="120000"/>
              </a:lnSpc>
              <a:spcAft>
                <a:spcPts val="0"/>
              </a:spcAft>
            </a:pPr>
            <a:r>
              <a:rPr lang="nl-NL" sz="3600" b="1" dirty="0">
                <a:solidFill>
                  <a:srgbClr val="FF0000"/>
                </a:solidFill>
                <a:latin typeface="Times New Roman" panose="02020603050405020304" pitchFamily="18" charset="0"/>
                <a:ea typeface="Times New Roman" panose="02020603050405020304" pitchFamily="18" charset="0"/>
              </a:rPr>
              <a:t>Em sẽ ứng xử như thế nào trong những tình </a:t>
            </a:r>
            <a:r>
              <a:rPr lang="vi-VN" sz="3600" b="1" dirty="0">
                <a:solidFill>
                  <a:srgbClr val="FF0000"/>
                </a:solidFill>
                <a:latin typeface="Times New Roman" panose="02020603050405020304" pitchFamily="18" charset="0"/>
                <a:ea typeface="Times New Roman" panose="02020603050405020304" pitchFamily="18" charset="0"/>
              </a:rPr>
              <a:t>huống trên</a:t>
            </a:r>
            <a:r>
              <a:rPr lang="nl-NL" sz="3600" b="1" dirty="0">
                <a:solidFill>
                  <a:srgbClr val="FF0000"/>
                </a:solidFill>
                <a:latin typeface="Times New Roman" panose="02020603050405020304" pitchFamily="18" charset="0"/>
                <a:ea typeface="Times New Roman" panose="02020603050405020304" pitchFamily="18" charset="0"/>
              </a:rPr>
              <a:t>?</a:t>
            </a:r>
            <a:endParaRPr lang="vi-VN" sz="3600" b="1" dirty="0">
              <a:solidFill>
                <a:srgbClr val="FF0000"/>
              </a:solidFill>
              <a:latin typeface="Times New Roman" panose="02020603050405020304" pitchFamily="18" charset="0"/>
              <a:ea typeface="Times New Roman" panose="02020603050405020304" pitchFamily="18" charset="0"/>
            </a:endParaRPr>
          </a:p>
        </p:txBody>
      </p:sp>
      <p:sp>
        <p:nvSpPr>
          <p:cNvPr id="10" name="Oval 9">
            <a:extLst>
              <a:ext uri="{FF2B5EF4-FFF2-40B4-BE49-F238E27FC236}">
                <a16:creationId xmlns:a16="http://schemas.microsoft.com/office/drawing/2014/main" id="{7306664C-F644-4FAB-9AAB-15F0B7FEE833}"/>
              </a:ext>
            </a:extLst>
          </p:cNvPr>
          <p:cNvSpPr/>
          <p:nvPr/>
        </p:nvSpPr>
        <p:spPr>
          <a:xfrm>
            <a:off x="823119" y="5908797"/>
            <a:ext cx="10503213" cy="2391957"/>
          </a:xfrm>
          <a:prstGeom prst="ellipse">
            <a:avLst/>
          </a:prstGeom>
          <a:solidFill>
            <a:schemeClr val="bg1"/>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dirty="0">
                <a:solidFill>
                  <a:srgbClr val="FF0000"/>
                </a:solidFill>
                <a:latin typeface="Times New Roman" panose="02020603050405020304" pitchFamily="18" charset="0"/>
                <a:ea typeface="Times New Roman" panose="02020603050405020304" pitchFamily="18" charset="0"/>
              </a:rPr>
              <a:t>HS có thể luyện tập thêm cho đến khi tiến bộ sẽ tham gia cùng bạn hoặc có thể giúp bạn phụ họa cho tiết mục.</a:t>
            </a:r>
            <a:endParaRPr lang="vi-VN" dirty="0"/>
          </a:p>
        </p:txBody>
      </p:sp>
    </p:spTree>
    <p:extLst>
      <p:ext uri="{BB962C8B-B14F-4D97-AF65-F5344CB8AC3E}">
        <p14:creationId xmlns:p14="http://schemas.microsoft.com/office/powerpoint/2010/main" val="6516596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1000"/>
                                        <p:tgtEl>
                                          <p:spTgt spid="23"/>
                                        </p:tgtEl>
                                      </p:cBhvr>
                                    </p:animEffect>
                                    <p:anim calcmode="lin" valueType="num">
                                      <p:cBhvr>
                                        <p:cTn id="13" dur="1000" fill="hold"/>
                                        <p:tgtEl>
                                          <p:spTgt spid="23"/>
                                        </p:tgtEl>
                                        <p:attrNameLst>
                                          <p:attrName>ppt_x</p:attrName>
                                        </p:attrNameLst>
                                      </p:cBhvr>
                                      <p:tavLst>
                                        <p:tav tm="0">
                                          <p:val>
                                            <p:strVal val="#ppt_x"/>
                                          </p:val>
                                        </p:tav>
                                        <p:tav tm="100000">
                                          <p:val>
                                            <p:strVal val="#ppt_x"/>
                                          </p:val>
                                        </p:tav>
                                      </p:tavLst>
                                    </p:anim>
                                    <p:anim calcmode="lin" valueType="num">
                                      <p:cBhvr>
                                        <p:cTn id="14"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1+#ppt_w/2"/>
                                          </p:val>
                                        </p:tav>
                                        <p:tav tm="100000">
                                          <p:val>
                                            <p:strVal val="#ppt_x"/>
                                          </p:val>
                                        </p:tav>
                                      </p:tavLst>
                                    </p:anim>
                                    <p:anim calcmode="lin" valueType="num">
                                      <p:cBhvr additive="base">
                                        <p:cTn id="20"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3" grpId="0"/>
      <p:bldP spid="1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3374568" y="-35881"/>
            <a:ext cx="8610600" cy="1412557"/>
            <a:chOff x="3718719" y="0"/>
            <a:chExt cx="8610600" cy="1412557"/>
          </a:xfrm>
        </p:grpSpPr>
        <p:grpSp>
          <p:nvGrpSpPr>
            <p:cNvPr id="2" name="Group 1"/>
            <p:cNvGrpSpPr/>
            <p:nvPr/>
          </p:nvGrpSpPr>
          <p:grpSpPr>
            <a:xfrm>
              <a:off x="5236910" y="0"/>
              <a:ext cx="5492209" cy="930735"/>
              <a:chOff x="4539228" y="172432"/>
              <a:chExt cx="5399539" cy="930735"/>
            </a:xfrm>
          </p:grpSpPr>
          <p:grpSp>
            <p:nvGrpSpPr>
              <p:cNvPr id="3" name="Group 2"/>
              <p:cNvGrpSpPr/>
              <p:nvPr/>
            </p:nvGrpSpPr>
            <p:grpSpPr>
              <a:xfrm>
                <a:off x="4539228" y="172432"/>
                <a:ext cx="5399539" cy="930735"/>
                <a:chOff x="4539228" y="172432"/>
                <a:chExt cx="5399539" cy="930735"/>
              </a:xfrm>
            </p:grpSpPr>
            <p:sp>
              <p:nvSpPr>
                <p:cNvPr id="5" name="TextBox 4"/>
                <p:cNvSpPr txBox="1"/>
                <p:nvPr/>
              </p:nvSpPr>
              <p:spPr>
                <a:xfrm>
                  <a:off x="4539228" y="172432"/>
                  <a:ext cx="5399539" cy="523220"/>
                </a:xfrm>
                <a:prstGeom prst="rect">
                  <a:avLst/>
                </a:prstGeom>
                <a:solidFill>
                  <a:schemeClr val="bg1"/>
                </a:solidFill>
              </p:spPr>
              <p:txBody>
                <a:bodyPr wrap="none" rtlCol="0">
                  <a:spAutoFit/>
                </a:bodyPr>
                <a:lstStyle/>
                <a:p>
                  <a:r>
                    <a:rPr lang="en-US" sz="2800">
                      <a:solidFill>
                        <a:srgbClr val="0000CC"/>
                      </a:solidFill>
                      <a:latin typeface="Times New Roman" pitchFamily="18" charset="0"/>
                      <a:cs typeface="Times New Roman" pitchFamily="18" charset="0"/>
                    </a:rPr>
                    <a:t>Thứ……ngày…..tháng…..năm…….</a:t>
                  </a:r>
                </a:p>
              </p:txBody>
            </p:sp>
            <p:sp>
              <p:nvSpPr>
                <p:cNvPr id="6" name="TextBox 5"/>
                <p:cNvSpPr txBox="1"/>
                <p:nvPr/>
              </p:nvSpPr>
              <p:spPr>
                <a:xfrm>
                  <a:off x="6718466" y="641502"/>
                  <a:ext cx="1262656" cy="461665"/>
                </a:xfrm>
                <a:prstGeom prst="rect">
                  <a:avLst/>
                </a:prstGeom>
                <a:noFill/>
              </p:spPr>
              <p:txBody>
                <a:bodyPr wrap="none" rtlCol="0">
                  <a:spAutoFit/>
                </a:bodyPr>
                <a:lstStyle/>
                <a:p>
                  <a:r>
                    <a:rPr lang="en-US" sz="2400" b="1">
                      <a:solidFill>
                        <a:srgbClr val="FF0066"/>
                      </a:solidFill>
                      <a:latin typeface="Times New Roman" pitchFamily="18" charset="0"/>
                      <a:cs typeface="Times New Roman" pitchFamily="18" charset="0"/>
                    </a:rPr>
                    <a:t>Đạo đức</a:t>
                  </a:r>
                </a:p>
              </p:txBody>
            </p:sp>
          </p:grpSp>
          <p:cxnSp>
            <p:nvCxnSpPr>
              <p:cNvPr id="4" name="Straight Connector 3"/>
              <p:cNvCxnSpPr/>
              <p:nvPr/>
            </p:nvCxnSpPr>
            <p:spPr>
              <a:xfrm>
                <a:off x="6830837" y="1051559"/>
                <a:ext cx="101033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45" name="Text Box 14"/>
            <p:cNvSpPr txBox="1">
              <a:spLocks noChangeArrowheads="1"/>
            </p:cNvSpPr>
            <p:nvPr/>
          </p:nvSpPr>
          <p:spPr bwMode="auto">
            <a:xfrm>
              <a:off x="3718719" y="898134"/>
              <a:ext cx="8610600" cy="5144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2400" b="1">
                  <a:solidFill>
                    <a:srgbClr val="0000CC"/>
                  </a:solidFill>
                  <a:latin typeface="Times New Roman" pitchFamily="18" charset="0"/>
                </a:rPr>
                <a:t>Bài 7: EM KHÁM PHÁ BẢN THÂN (T2)</a:t>
              </a:r>
            </a:p>
          </p:txBody>
        </p:sp>
      </p:grpSp>
      <p:sp>
        <p:nvSpPr>
          <p:cNvPr id="46" name="Text Box 14"/>
          <p:cNvSpPr txBox="1">
            <a:spLocks noChangeArrowheads="1"/>
          </p:cNvSpPr>
          <p:nvPr/>
        </p:nvSpPr>
        <p:spPr bwMode="auto">
          <a:xfrm>
            <a:off x="1005265" y="1488825"/>
            <a:ext cx="7428850" cy="637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eaLnBrk="1" hangingPunct="1">
              <a:spcBef>
                <a:spcPts val="0"/>
              </a:spcBef>
              <a:defRPr/>
            </a:pPr>
            <a:r>
              <a:rPr lang="en-US" sz="3200" b="1" u="sng">
                <a:solidFill>
                  <a:srgbClr val="FF0000"/>
                </a:solidFill>
                <a:latin typeface="Times New Roman" pitchFamily="18" charset="0"/>
              </a:rPr>
              <a:t>2. Xử lí tình huống </a:t>
            </a:r>
          </a:p>
        </p:txBody>
      </p:sp>
      <p:sp>
        <p:nvSpPr>
          <p:cNvPr id="20" name="Rectangle 19">
            <a:extLst>
              <a:ext uri="{FF2B5EF4-FFF2-40B4-BE49-F238E27FC236}">
                <a16:creationId xmlns:a16="http://schemas.microsoft.com/office/drawing/2014/main" id="{3AFC4CC6-5C5A-4000-ACAD-05FDCAF43BA3}"/>
              </a:ext>
            </a:extLst>
          </p:cNvPr>
          <p:cNvSpPr/>
          <p:nvPr/>
        </p:nvSpPr>
        <p:spPr>
          <a:xfrm>
            <a:off x="1430216" y="2109023"/>
            <a:ext cx="14818772" cy="699102"/>
          </a:xfrm>
          <a:prstGeom prst="rect">
            <a:avLst/>
          </a:prstGeom>
        </p:spPr>
        <p:txBody>
          <a:bodyPr wrap="square">
            <a:spAutoFit/>
          </a:bodyPr>
          <a:lstStyle/>
          <a:p>
            <a:pPr>
              <a:lnSpc>
                <a:spcPct val="120000"/>
              </a:lnSpc>
              <a:spcAft>
                <a:spcPts val="0"/>
              </a:spcAft>
            </a:pPr>
            <a:r>
              <a:rPr lang="vi-VN" sz="3600" b="1">
                <a:solidFill>
                  <a:srgbClr val="FF0000"/>
                </a:solidFill>
                <a:latin typeface="Times New Roman" panose="02020603050405020304" pitchFamily="18" charset="0"/>
                <a:ea typeface="Times New Roman" panose="02020603050405020304" pitchFamily="18" charset="0"/>
              </a:rPr>
              <a:t>       </a:t>
            </a:r>
          </a:p>
        </p:txBody>
      </p:sp>
      <p:sp>
        <p:nvSpPr>
          <p:cNvPr id="9" name="Cloud 8">
            <a:extLst>
              <a:ext uri="{FF2B5EF4-FFF2-40B4-BE49-F238E27FC236}">
                <a16:creationId xmlns:a16="http://schemas.microsoft.com/office/drawing/2014/main" id="{77E53E1E-092F-4706-8100-A3350E51491A}"/>
              </a:ext>
            </a:extLst>
          </p:cNvPr>
          <p:cNvSpPr/>
          <p:nvPr/>
        </p:nvSpPr>
        <p:spPr>
          <a:xfrm>
            <a:off x="1064106" y="1867275"/>
            <a:ext cx="10350813" cy="4261586"/>
          </a:xfrm>
          <a:prstGeom prst="cloud">
            <a:avLst/>
          </a:prstGeom>
          <a:solidFill>
            <a:schemeClr val="bg1"/>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spcBef>
                <a:spcPts val="1200"/>
              </a:spcBef>
            </a:pPr>
            <a:r>
              <a:rPr lang="vi-VN" sz="3600" b="1">
                <a:solidFill>
                  <a:srgbClr val="0000FF"/>
                </a:solidFill>
                <a:latin typeface="Times New Roman" panose="02020603050405020304" pitchFamily="18" charset="0"/>
              </a:rPr>
              <a:t>Tình huống 2: Trường em tổ chức Hội khỏe Phù Đổng. Các bạn động viên em tham gia môn cờ vua, nhưng em lại đá cầu rất tốt.</a:t>
            </a:r>
          </a:p>
        </p:txBody>
      </p:sp>
      <p:sp>
        <p:nvSpPr>
          <p:cNvPr id="23" name="Rectangle 22">
            <a:extLst>
              <a:ext uri="{FF2B5EF4-FFF2-40B4-BE49-F238E27FC236}">
                <a16:creationId xmlns:a16="http://schemas.microsoft.com/office/drawing/2014/main" id="{E3495D6A-79F4-44C4-A885-607F9911F1EB}"/>
              </a:ext>
            </a:extLst>
          </p:cNvPr>
          <p:cNvSpPr/>
          <p:nvPr/>
        </p:nvSpPr>
        <p:spPr>
          <a:xfrm>
            <a:off x="2001716" y="6905566"/>
            <a:ext cx="7736803" cy="1363900"/>
          </a:xfrm>
          <a:prstGeom prst="rect">
            <a:avLst/>
          </a:prstGeom>
        </p:spPr>
        <p:txBody>
          <a:bodyPr wrap="square">
            <a:spAutoFit/>
          </a:bodyPr>
          <a:lstStyle/>
          <a:p>
            <a:pPr algn="just">
              <a:lnSpc>
                <a:spcPct val="120000"/>
              </a:lnSpc>
              <a:spcAft>
                <a:spcPts val="0"/>
              </a:spcAft>
            </a:pPr>
            <a:r>
              <a:rPr lang="nl-NL" sz="3600" b="1" dirty="0">
                <a:solidFill>
                  <a:srgbClr val="FF0000"/>
                </a:solidFill>
                <a:latin typeface="Times New Roman" panose="02020603050405020304" pitchFamily="18" charset="0"/>
                <a:ea typeface="Times New Roman" panose="02020603050405020304" pitchFamily="18" charset="0"/>
              </a:rPr>
              <a:t>Em sẽ ứng xử như thế nào trong những tình </a:t>
            </a:r>
            <a:r>
              <a:rPr lang="vi-VN" sz="3600" b="1" dirty="0">
                <a:solidFill>
                  <a:srgbClr val="FF0000"/>
                </a:solidFill>
                <a:latin typeface="Times New Roman" panose="02020603050405020304" pitchFamily="18" charset="0"/>
                <a:ea typeface="Times New Roman" panose="02020603050405020304" pitchFamily="18" charset="0"/>
              </a:rPr>
              <a:t>huống trên</a:t>
            </a:r>
            <a:r>
              <a:rPr lang="nl-NL" sz="3600" b="1" dirty="0">
                <a:solidFill>
                  <a:srgbClr val="FF0000"/>
                </a:solidFill>
                <a:latin typeface="Times New Roman" panose="02020603050405020304" pitchFamily="18" charset="0"/>
                <a:ea typeface="Times New Roman" panose="02020603050405020304" pitchFamily="18" charset="0"/>
              </a:rPr>
              <a:t>?</a:t>
            </a:r>
            <a:endParaRPr lang="vi-VN" sz="3600" b="1" dirty="0">
              <a:solidFill>
                <a:srgbClr val="FF0000"/>
              </a:solidFill>
              <a:latin typeface="Times New Roman" panose="02020603050405020304" pitchFamily="18" charset="0"/>
              <a:ea typeface="Times New Roman" panose="02020603050405020304" pitchFamily="18" charset="0"/>
            </a:endParaRPr>
          </a:p>
        </p:txBody>
      </p:sp>
      <p:sp>
        <p:nvSpPr>
          <p:cNvPr id="10" name="Oval 9">
            <a:extLst>
              <a:ext uri="{FF2B5EF4-FFF2-40B4-BE49-F238E27FC236}">
                <a16:creationId xmlns:a16="http://schemas.microsoft.com/office/drawing/2014/main" id="{7306664C-F644-4FAB-9AAB-15F0B7FEE833}"/>
              </a:ext>
            </a:extLst>
          </p:cNvPr>
          <p:cNvSpPr/>
          <p:nvPr/>
        </p:nvSpPr>
        <p:spPr>
          <a:xfrm>
            <a:off x="1005265" y="6370609"/>
            <a:ext cx="9647654" cy="2391957"/>
          </a:xfrm>
          <a:prstGeom prst="ellipse">
            <a:avLst/>
          </a:prstGeom>
          <a:solidFill>
            <a:schemeClr val="bg1"/>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3600" b="1">
                <a:solidFill>
                  <a:srgbClr val="FF0000"/>
                </a:solidFill>
                <a:latin typeface="Times New Roman" panose="02020603050405020304" pitchFamily="18" charset="0"/>
                <a:ea typeface="Times New Roman" panose="02020603050405020304" pitchFamily="18" charset="0"/>
              </a:rPr>
              <a:t>HS lựa chọn thi đấu đá cầu theo thế mạnh và sẽ cổ vũ các bạn tham gia thi cờ vua.</a:t>
            </a:r>
            <a:endParaRPr lang="vi-VN"/>
          </a:p>
        </p:txBody>
      </p:sp>
    </p:spTree>
    <p:extLst>
      <p:ext uri="{BB962C8B-B14F-4D97-AF65-F5344CB8AC3E}">
        <p14:creationId xmlns:p14="http://schemas.microsoft.com/office/powerpoint/2010/main" val="6182773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1000"/>
                                        <p:tgtEl>
                                          <p:spTgt spid="23"/>
                                        </p:tgtEl>
                                      </p:cBhvr>
                                    </p:animEffect>
                                    <p:anim calcmode="lin" valueType="num">
                                      <p:cBhvr>
                                        <p:cTn id="13" dur="1000" fill="hold"/>
                                        <p:tgtEl>
                                          <p:spTgt spid="23"/>
                                        </p:tgtEl>
                                        <p:attrNameLst>
                                          <p:attrName>ppt_x</p:attrName>
                                        </p:attrNameLst>
                                      </p:cBhvr>
                                      <p:tavLst>
                                        <p:tav tm="0">
                                          <p:val>
                                            <p:strVal val="#ppt_x"/>
                                          </p:val>
                                        </p:tav>
                                        <p:tav tm="100000">
                                          <p:val>
                                            <p:strVal val="#ppt_x"/>
                                          </p:val>
                                        </p:tav>
                                      </p:tavLst>
                                    </p:anim>
                                    <p:anim calcmode="lin" valueType="num">
                                      <p:cBhvr>
                                        <p:cTn id="14"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1+#ppt_w/2"/>
                                          </p:val>
                                        </p:tav>
                                        <p:tav tm="100000">
                                          <p:val>
                                            <p:strVal val="#ppt_x"/>
                                          </p:val>
                                        </p:tav>
                                      </p:tavLst>
                                    </p:anim>
                                    <p:anim calcmode="lin" valueType="num">
                                      <p:cBhvr additive="base">
                                        <p:cTn id="20"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3" grpId="0"/>
      <p:bldP spid="1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ext Box 14"/>
          <p:cNvSpPr txBox="1">
            <a:spLocks noChangeArrowheads="1"/>
          </p:cNvSpPr>
          <p:nvPr/>
        </p:nvSpPr>
        <p:spPr bwMode="auto">
          <a:xfrm>
            <a:off x="1889919" y="318829"/>
            <a:ext cx="2369303" cy="637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eaLnBrk="1" hangingPunct="1">
              <a:spcBef>
                <a:spcPts val="0"/>
              </a:spcBef>
              <a:defRPr/>
            </a:pPr>
            <a:r>
              <a:rPr lang="en-US" sz="3200" b="1" u="sng" dirty="0">
                <a:solidFill>
                  <a:srgbClr val="FF0000"/>
                </a:solidFill>
                <a:latin typeface="Times New Roman" pitchFamily="18" charset="0"/>
              </a:rPr>
              <a:t>3. </a:t>
            </a:r>
            <a:r>
              <a:rPr lang="en-US" sz="3200" b="1" u="sng" dirty="0" err="1">
                <a:solidFill>
                  <a:srgbClr val="FF0000"/>
                </a:solidFill>
                <a:latin typeface="Times New Roman" pitchFamily="18" charset="0"/>
              </a:rPr>
              <a:t>Đóng</a:t>
            </a:r>
            <a:r>
              <a:rPr lang="en-US" sz="3200" b="1" u="sng" dirty="0">
                <a:solidFill>
                  <a:srgbClr val="FF0000"/>
                </a:solidFill>
                <a:latin typeface="Times New Roman" pitchFamily="18" charset="0"/>
              </a:rPr>
              <a:t> </a:t>
            </a:r>
            <a:r>
              <a:rPr lang="en-US" sz="3200" b="1" u="sng" dirty="0" err="1">
                <a:solidFill>
                  <a:srgbClr val="FF0000"/>
                </a:solidFill>
                <a:latin typeface="Times New Roman" pitchFamily="18" charset="0"/>
              </a:rPr>
              <a:t>vai</a:t>
            </a:r>
            <a:endParaRPr lang="en-US" sz="3200" b="1" u="sng" dirty="0">
              <a:solidFill>
                <a:srgbClr val="FF0000"/>
              </a:solidFill>
              <a:latin typeface="Times New Roman" pitchFamily="18" charset="0"/>
            </a:endParaRPr>
          </a:p>
        </p:txBody>
      </p:sp>
      <p:sp>
        <p:nvSpPr>
          <p:cNvPr id="20" name="Rectangle 19">
            <a:extLst>
              <a:ext uri="{FF2B5EF4-FFF2-40B4-BE49-F238E27FC236}">
                <a16:creationId xmlns:a16="http://schemas.microsoft.com/office/drawing/2014/main" id="{3AFC4CC6-5C5A-4000-ACAD-05FDCAF43BA3}"/>
              </a:ext>
            </a:extLst>
          </p:cNvPr>
          <p:cNvSpPr/>
          <p:nvPr/>
        </p:nvSpPr>
        <p:spPr>
          <a:xfrm>
            <a:off x="1430216" y="2109023"/>
            <a:ext cx="14818772" cy="699102"/>
          </a:xfrm>
          <a:prstGeom prst="rect">
            <a:avLst/>
          </a:prstGeom>
        </p:spPr>
        <p:txBody>
          <a:bodyPr wrap="square">
            <a:spAutoFit/>
          </a:bodyPr>
          <a:lstStyle/>
          <a:p>
            <a:pPr>
              <a:lnSpc>
                <a:spcPct val="120000"/>
              </a:lnSpc>
              <a:spcAft>
                <a:spcPts val="0"/>
              </a:spcAft>
            </a:pPr>
            <a:r>
              <a:rPr lang="vi-VN" sz="3600" b="1">
                <a:solidFill>
                  <a:srgbClr val="FF0000"/>
                </a:solidFill>
                <a:latin typeface="Times New Roman" panose="02020603050405020304" pitchFamily="18" charset="0"/>
                <a:ea typeface="Times New Roman" panose="02020603050405020304" pitchFamily="18" charset="0"/>
              </a:rPr>
              <a:t>       </a:t>
            </a:r>
          </a:p>
        </p:txBody>
      </p:sp>
      <p:sp>
        <p:nvSpPr>
          <p:cNvPr id="7" name="Rectangle 6">
            <a:extLst>
              <a:ext uri="{FF2B5EF4-FFF2-40B4-BE49-F238E27FC236}">
                <a16:creationId xmlns:a16="http://schemas.microsoft.com/office/drawing/2014/main" id="{25AFA4D0-7698-4FDB-9A26-0A52712752E5}"/>
              </a:ext>
            </a:extLst>
          </p:cNvPr>
          <p:cNvSpPr/>
          <p:nvPr/>
        </p:nvSpPr>
        <p:spPr>
          <a:xfrm>
            <a:off x="975519" y="1130154"/>
            <a:ext cx="9665708" cy="1077218"/>
          </a:xfrm>
          <a:prstGeom prst="rect">
            <a:avLst/>
          </a:prstGeom>
        </p:spPr>
        <p:txBody>
          <a:bodyPr wrap="square">
            <a:spAutoFit/>
          </a:bodyPr>
          <a:lstStyle/>
          <a:p>
            <a:r>
              <a:rPr lang="vi-VN" sz="3200" b="1" i="1" dirty="0">
                <a:solidFill>
                  <a:srgbClr val="0000FF"/>
                </a:solidFill>
                <a:latin typeface="Times New Roman" panose="02020603050405020304" pitchFamily="18" charset="0"/>
                <a:ea typeface="Times New Roman" panose="02020603050405020304" pitchFamily="18" charset="0"/>
              </a:rPr>
              <a:t>Em hãy đ</a:t>
            </a:r>
            <a:r>
              <a:rPr lang="nl-NL" sz="3200" b="1" i="1" dirty="0">
                <a:solidFill>
                  <a:srgbClr val="0000FF"/>
                </a:solidFill>
                <a:latin typeface="Times New Roman" panose="02020603050405020304" pitchFamily="18" charset="0"/>
                <a:ea typeface="Times New Roman" panose="02020603050405020304" pitchFamily="18" charset="0"/>
              </a:rPr>
              <a:t>óng vai phóng viên nhí phỏng vấn điểm mạnh và điểm yếu của em và của bạn.</a:t>
            </a:r>
            <a:endParaRPr lang="vi-VN" sz="3200" dirty="0">
              <a:solidFill>
                <a:srgbClr val="0000FF"/>
              </a:solidFill>
            </a:endParaRPr>
          </a:p>
        </p:txBody>
      </p:sp>
      <p:pic>
        <p:nvPicPr>
          <p:cNvPr id="12" name="Picture 11">
            <a:extLst>
              <a:ext uri="{FF2B5EF4-FFF2-40B4-BE49-F238E27FC236}">
                <a16:creationId xmlns:a16="http://schemas.microsoft.com/office/drawing/2014/main" id="{986F0C9C-9785-4B77-A0EB-2F3EC7DD173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9763" y="2435920"/>
            <a:ext cx="8965923" cy="5458665"/>
          </a:xfrm>
          <a:prstGeom prst="rect">
            <a:avLst/>
          </a:prstGeom>
        </p:spPr>
      </p:pic>
      <p:sp>
        <p:nvSpPr>
          <p:cNvPr id="13" name="Rectangle 12">
            <a:extLst>
              <a:ext uri="{FF2B5EF4-FFF2-40B4-BE49-F238E27FC236}">
                <a16:creationId xmlns:a16="http://schemas.microsoft.com/office/drawing/2014/main" id="{FED04E24-4AAA-4A4C-B663-6B0326727603}"/>
              </a:ext>
            </a:extLst>
          </p:cNvPr>
          <p:cNvSpPr/>
          <p:nvPr/>
        </p:nvSpPr>
        <p:spPr>
          <a:xfrm>
            <a:off x="9967119" y="2556063"/>
            <a:ext cx="2133600" cy="4031873"/>
          </a:xfrm>
          <a:prstGeom prst="rect">
            <a:avLst/>
          </a:prstGeom>
        </p:spPr>
        <p:txBody>
          <a:bodyPr wrap="square">
            <a:spAutoFit/>
          </a:bodyPr>
          <a:lstStyle/>
          <a:p>
            <a:pPr algn="just"/>
            <a:r>
              <a:rPr lang="vi-VN" sz="3200" b="1" dirty="0">
                <a:solidFill>
                  <a:srgbClr val="FF0000"/>
                </a:solidFill>
                <a:latin typeface="Times New Roman" panose="02020603050405020304" pitchFamily="18" charset="0"/>
                <a:cs typeface="Times New Roman" panose="02020603050405020304" pitchFamily="18" charset="0"/>
              </a:rPr>
              <a:t>- Điểm mạnh của bạn là gì?</a:t>
            </a:r>
          </a:p>
          <a:p>
            <a:pPr algn="just"/>
            <a:endParaRPr lang="vi-VN" sz="3200" b="1" dirty="0">
              <a:solidFill>
                <a:srgbClr val="FF0000"/>
              </a:solidFill>
              <a:latin typeface="Times New Roman" panose="02020603050405020304" pitchFamily="18" charset="0"/>
              <a:cs typeface="Times New Roman" panose="02020603050405020304" pitchFamily="18" charset="0"/>
            </a:endParaRPr>
          </a:p>
          <a:p>
            <a:pPr algn="just"/>
            <a:r>
              <a:rPr lang="vi-VN" sz="3200" b="1" dirty="0">
                <a:solidFill>
                  <a:srgbClr val="FF0000"/>
                </a:solidFill>
                <a:latin typeface="Times New Roman" panose="02020603050405020304" pitchFamily="18" charset="0"/>
                <a:cs typeface="Times New Roman" panose="02020603050405020304" pitchFamily="18" charset="0"/>
              </a:rPr>
              <a:t>- Đâu là điều bạn cần cố gắng?</a:t>
            </a:r>
          </a:p>
        </p:txBody>
      </p:sp>
    </p:spTree>
    <p:extLst>
      <p:ext uri="{BB962C8B-B14F-4D97-AF65-F5344CB8AC3E}">
        <p14:creationId xmlns:p14="http://schemas.microsoft.com/office/powerpoint/2010/main" val="20322342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circle(in)">
                                      <p:cBhvr>
                                        <p:cTn id="12" dur="20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
                                            <p:txEl>
                                              <p:pRg st="0" end="0"/>
                                            </p:txEl>
                                          </p:spTgt>
                                        </p:tgtEl>
                                        <p:attrNameLst>
                                          <p:attrName>style.visibility</p:attrName>
                                        </p:attrNameLst>
                                      </p:cBhvr>
                                      <p:to>
                                        <p:strVal val="visible"/>
                                      </p:to>
                                    </p:set>
                                    <p:animEffect transition="in" filter="fade">
                                      <p:cBhvr>
                                        <p:cTn id="17" dur="500"/>
                                        <p:tgtEl>
                                          <p:spTgt spid="1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3">
                                            <p:txEl>
                                              <p:pRg st="2" end="2"/>
                                            </p:txEl>
                                          </p:spTgt>
                                        </p:tgtEl>
                                        <p:attrNameLst>
                                          <p:attrName>style.visibility</p:attrName>
                                        </p:attrNameLst>
                                      </p:cBhvr>
                                      <p:to>
                                        <p:strVal val="visible"/>
                                      </p:to>
                                    </p:set>
                                    <p:animEffect transition="in" filter="fade">
                                      <p:cBhvr>
                                        <p:cTn id="22" dur="500"/>
                                        <p:tgtEl>
                                          <p:spTgt spid="1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ext Box 14"/>
          <p:cNvSpPr txBox="1">
            <a:spLocks noChangeArrowheads="1"/>
          </p:cNvSpPr>
          <p:nvPr/>
        </p:nvSpPr>
        <p:spPr bwMode="auto">
          <a:xfrm>
            <a:off x="2118519" y="685800"/>
            <a:ext cx="2369303" cy="637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eaLnBrk="1" hangingPunct="1">
              <a:spcBef>
                <a:spcPts val="0"/>
              </a:spcBef>
              <a:defRPr/>
            </a:pPr>
            <a:r>
              <a:rPr lang="en-US" sz="3200" b="1" u="sng" dirty="0">
                <a:solidFill>
                  <a:srgbClr val="FF0000"/>
                </a:solidFill>
                <a:latin typeface="Times New Roman" pitchFamily="18" charset="0"/>
              </a:rPr>
              <a:t>3. </a:t>
            </a:r>
            <a:r>
              <a:rPr lang="en-US" sz="3200" b="1" u="sng" dirty="0" err="1">
                <a:solidFill>
                  <a:srgbClr val="FF0000"/>
                </a:solidFill>
                <a:latin typeface="Times New Roman" pitchFamily="18" charset="0"/>
              </a:rPr>
              <a:t>Đóng</a:t>
            </a:r>
            <a:r>
              <a:rPr lang="en-US" sz="3200" b="1" u="sng" dirty="0">
                <a:solidFill>
                  <a:srgbClr val="FF0000"/>
                </a:solidFill>
                <a:latin typeface="Times New Roman" pitchFamily="18" charset="0"/>
              </a:rPr>
              <a:t> </a:t>
            </a:r>
            <a:r>
              <a:rPr lang="en-US" sz="3200" b="1" u="sng" dirty="0" err="1">
                <a:solidFill>
                  <a:srgbClr val="FF0000"/>
                </a:solidFill>
                <a:latin typeface="Times New Roman" pitchFamily="18" charset="0"/>
              </a:rPr>
              <a:t>vai</a:t>
            </a:r>
            <a:endParaRPr lang="en-US" sz="3200" b="1" u="sng" dirty="0">
              <a:solidFill>
                <a:srgbClr val="FF0000"/>
              </a:solidFill>
              <a:latin typeface="Times New Roman" pitchFamily="18" charset="0"/>
            </a:endParaRPr>
          </a:p>
        </p:txBody>
      </p:sp>
      <p:sp>
        <p:nvSpPr>
          <p:cNvPr id="20" name="Rectangle 19">
            <a:extLst>
              <a:ext uri="{FF2B5EF4-FFF2-40B4-BE49-F238E27FC236}">
                <a16:creationId xmlns:a16="http://schemas.microsoft.com/office/drawing/2014/main" id="{3AFC4CC6-5C5A-4000-ACAD-05FDCAF43BA3}"/>
              </a:ext>
            </a:extLst>
          </p:cNvPr>
          <p:cNvSpPr/>
          <p:nvPr/>
        </p:nvSpPr>
        <p:spPr>
          <a:xfrm>
            <a:off x="1430216" y="2109023"/>
            <a:ext cx="14818772" cy="699102"/>
          </a:xfrm>
          <a:prstGeom prst="rect">
            <a:avLst/>
          </a:prstGeom>
        </p:spPr>
        <p:txBody>
          <a:bodyPr wrap="square">
            <a:spAutoFit/>
          </a:bodyPr>
          <a:lstStyle/>
          <a:p>
            <a:pPr>
              <a:lnSpc>
                <a:spcPct val="120000"/>
              </a:lnSpc>
              <a:spcAft>
                <a:spcPts val="0"/>
              </a:spcAft>
            </a:pPr>
            <a:r>
              <a:rPr lang="vi-VN" sz="3600" b="1">
                <a:solidFill>
                  <a:srgbClr val="FF0000"/>
                </a:solidFill>
                <a:latin typeface="Times New Roman" panose="02020603050405020304" pitchFamily="18" charset="0"/>
                <a:ea typeface="Times New Roman" panose="02020603050405020304" pitchFamily="18" charset="0"/>
              </a:rPr>
              <a:t>       </a:t>
            </a:r>
          </a:p>
        </p:txBody>
      </p:sp>
      <p:sp>
        <p:nvSpPr>
          <p:cNvPr id="7" name="Rectangle 6">
            <a:extLst>
              <a:ext uri="{FF2B5EF4-FFF2-40B4-BE49-F238E27FC236}">
                <a16:creationId xmlns:a16="http://schemas.microsoft.com/office/drawing/2014/main" id="{25AFA4D0-7698-4FDB-9A26-0A52712752E5}"/>
              </a:ext>
            </a:extLst>
          </p:cNvPr>
          <p:cNvSpPr/>
          <p:nvPr/>
        </p:nvSpPr>
        <p:spPr>
          <a:xfrm>
            <a:off x="975519" y="1488825"/>
            <a:ext cx="9723854" cy="1077218"/>
          </a:xfrm>
          <a:prstGeom prst="rect">
            <a:avLst/>
          </a:prstGeom>
        </p:spPr>
        <p:txBody>
          <a:bodyPr wrap="square">
            <a:spAutoFit/>
          </a:bodyPr>
          <a:lstStyle/>
          <a:p>
            <a:pPr algn="just"/>
            <a:r>
              <a:rPr lang="vi-VN" sz="3200" b="1" i="1" dirty="0">
                <a:solidFill>
                  <a:srgbClr val="0000FF"/>
                </a:solidFill>
                <a:latin typeface="Times New Roman" panose="02020603050405020304" pitchFamily="18" charset="0"/>
                <a:ea typeface="Times New Roman" panose="02020603050405020304" pitchFamily="18" charset="0"/>
              </a:rPr>
              <a:t>     Chia sẻ với bạn những hoạt động em có thể tham gia phù hợp với điểm mạnh và điểm yếu của em.</a:t>
            </a:r>
            <a:endParaRPr lang="vi-VN" sz="3200" dirty="0">
              <a:solidFill>
                <a:srgbClr val="0000FF"/>
              </a:solidFill>
            </a:endParaRPr>
          </a:p>
        </p:txBody>
      </p:sp>
      <p:pic>
        <p:nvPicPr>
          <p:cNvPr id="10" name="Picture 9">
            <a:extLst>
              <a:ext uri="{FF2B5EF4-FFF2-40B4-BE49-F238E27FC236}">
                <a16:creationId xmlns:a16="http://schemas.microsoft.com/office/drawing/2014/main" id="{7E11ADFF-9F9E-4F32-B104-19FBAAEBCB7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89921" y="2808125"/>
            <a:ext cx="8495049" cy="5486400"/>
          </a:xfrm>
          <a:prstGeom prst="rect">
            <a:avLst/>
          </a:prstGeom>
        </p:spPr>
      </p:pic>
    </p:spTree>
    <p:extLst>
      <p:ext uri="{BB962C8B-B14F-4D97-AF65-F5344CB8AC3E}">
        <p14:creationId xmlns:p14="http://schemas.microsoft.com/office/powerpoint/2010/main" val="28422005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1280319" y="205946"/>
            <a:ext cx="8610600" cy="1801065"/>
            <a:chOff x="3677714" y="0"/>
            <a:chExt cx="8610600" cy="1801065"/>
          </a:xfrm>
        </p:grpSpPr>
        <p:grpSp>
          <p:nvGrpSpPr>
            <p:cNvPr id="2" name="Group 1"/>
            <p:cNvGrpSpPr/>
            <p:nvPr/>
          </p:nvGrpSpPr>
          <p:grpSpPr>
            <a:xfrm>
              <a:off x="5236910" y="0"/>
              <a:ext cx="5492209" cy="993221"/>
              <a:chOff x="4539228" y="172432"/>
              <a:chExt cx="5399539" cy="993221"/>
            </a:xfrm>
          </p:grpSpPr>
          <p:grpSp>
            <p:nvGrpSpPr>
              <p:cNvPr id="3" name="Group 2"/>
              <p:cNvGrpSpPr/>
              <p:nvPr/>
            </p:nvGrpSpPr>
            <p:grpSpPr>
              <a:xfrm>
                <a:off x="4539228" y="172432"/>
                <a:ext cx="5399539" cy="993221"/>
                <a:chOff x="4539228" y="172432"/>
                <a:chExt cx="5399539" cy="993221"/>
              </a:xfrm>
            </p:grpSpPr>
            <p:sp>
              <p:nvSpPr>
                <p:cNvPr id="5" name="TextBox 4"/>
                <p:cNvSpPr txBox="1"/>
                <p:nvPr/>
              </p:nvSpPr>
              <p:spPr>
                <a:xfrm>
                  <a:off x="4539228" y="172432"/>
                  <a:ext cx="5399539" cy="523220"/>
                </a:xfrm>
                <a:prstGeom prst="rect">
                  <a:avLst/>
                </a:prstGeom>
                <a:solidFill>
                  <a:schemeClr val="bg1"/>
                </a:solidFill>
              </p:spPr>
              <p:txBody>
                <a:bodyPr wrap="none" rtlCol="0">
                  <a:spAutoFit/>
                </a:bodyPr>
                <a:lstStyle/>
                <a:p>
                  <a:r>
                    <a:rPr lang="en-US" sz="2800">
                      <a:solidFill>
                        <a:srgbClr val="0000CC"/>
                      </a:solidFill>
                      <a:latin typeface="Times New Roman" pitchFamily="18" charset="0"/>
                      <a:cs typeface="Times New Roman" pitchFamily="18" charset="0"/>
                    </a:rPr>
                    <a:t>Thứ……ngày…..tháng…..năm…….</a:t>
                  </a:r>
                </a:p>
              </p:txBody>
            </p:sp>
            <p:sp>
              <p:nvSpPr>
                <p:cNvPr id="6" name="TextBox 5"/>
                <p:cNvSpPr txBox="1"/>
                <p:nvPr/>
              </p:nvSpPr>
              <p:spPr>
                <a:xfrm>
                  <a:off x="6704674" y="703988"/>
                  <a:ext cx="1262656" cy="461665"/>
                </a:xfrm>
                <a:prstGeom prst="rect">
                  <a:avLst/>
                </a:prstGeom>
                <a:noFill/>
              </p:spPr>
              <p:txBody>
                <a:bodyPr wrap="none" rtlCol="0">
                  <a:spAutoFit/>
                </a:bodyPr>
                <a:lstStyle/>
                <a:p>
                  <a:r>
                    <a:rPr lang="en-US" sz="2400" b="1">
                      <a:solidFill>
                        <a:srgbClr val="FF0066"/>
                      </a:solidFill>
                      <a:latin typeface="Times New Roman" pitchFamily="18" charset="0"/>
                      <a:cs typeface="Times New Roman" pitchFamily="18" charset="0"/>
                    </a:rPr>
                    <a:t>Đạo đức</a:t>
                  </a:r>
                </a:p>
              </p:txBody>
            </p:sp>
          </p:grpSp>
          <p:cxnSp>
            <p:nvCxnSpPr>
              <p:cNvPr id="4" name="Straight Connector 3"/>
              <p:cNvCxnSpPr/>
              <p:nvPr/>
            </p:nvCxnSpPr>
            <p:spPr>
              <a:xfrm>
                <a:off x="6830837" y="1051559"/>
                <a:ext cx="101033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45" name="Text Box 14"/>
            <p:cNvSpPr txBox="1">
              <a:spLocks noChangeArrowheads="1"/>
            </p:cNvSpPr>
            <p:nvPr/>
          </p:nvSpPr>
          <p:spPr bwMode="auto">
            <a:xfrm>
              <a:off x="3677714" y="1286642"/>
              <a:ext cx="8610600" cy="5144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2400" b="1" dirty="0" err="1">
                  <a:solidFill>
                    <a:srgbClr val="0000CC"/>
                  </a:solidFill>
                  <a:latin typeface="Times New Roman" pitchFamily="18" charset="0"/>
                </a:rPr>
                <a:t>Bài</a:t>
              </a:r>
              <a:r>
                <a:rPr lang="en-US" sz="2400" b="1" dirty="0">
                  <a:solidFill>
                    <a:srgbClr val="0000CC"/>
                  </a:solidFill>
                  <a:latin typeface="Times New Roman" pitchFamily="18" charset="0"/>
                </a:rPr>
                <a:t> 7: EM KHÁM PHÁ BẢN THÂN (T2)</a:t>
              </a:r>
            </a:p>
          </p:txBody>
        </p:sp>
      </p:grpSp>
      <p:sp>
        <p:nvSpPr>
          <p:cNvPr id="20" name="Rectangle 19">
            <a:extLst>
              <a:ext uri="{FF2B5EF4-FFF2-40B4-BE49-F238E27FC236}">
                <a16:creationId xmlns:a16="http://schemas.microsoft.com/office/drawing/2014/main" id="{3AFC4CC6-5C5A-4000-ACAD-05FDCAF43BA3}"/>
              </a:ext>
            </a:extLst>
          </p:cNvPr>
          <p:cNvSpPr/>
          <p:nvPr/>
        </p:nvSpPr>
        <p:spPr>
          <a:xfrm>
            <a:off x="1430216" y="2109023"/>
            <a:ext cx="14818772" cy="699102"/>
          </a:xfrm>
          <a:prstGeom prst="rect">
            <a:avLst/>
          </a:prstGeom>
        </p:spPr>
        <p:txBody>
          <a:bodyPr wrap="square">
            <a:spAutoFit/>
          </a:bodyPr>
          <a:lstStyle/>
          <a:p>
            <a:pPr>
              <a:lnSpc>
                <a:spcPct val="120000"/>
              </a:lnSpc>
              <a:spcAft>
                <a:spcPts val="0"/>
              </a:spcAft>
            </a:pPr>
            <a:r>
              <a:rPr lang="vi-VN" sz="3600" b="1">
                <a:solidFill>
                  <a:srgbClr val="FF0000"/>
                </a:solidFill>
                <a:latin typeface="Times New Roman" panose="02020603050405020304" pitchFamily="18" charset="0"/>
                <a:ea typeface="Times New Roman" panose="02020603050405020304" pitchFamily="18" charset="0"/>
              </a:rPr>
              <a:t>       </a:t>
            </a:r>
          </a:p>
        </p:txBody>
      </p:sp>
      <p:pic>
        <p:nvPicPr>
          <p:cNvPr id="13" name="Picture 12">
            <a:extLst>
              <a:ext uri="{FF2B5EF4-FFF2-40B4-BE49-F238E27FC236}">
                <a16:creationId xmlns:a16="http://schemas.microsoft.com/office/drawing/2014/main" id="{3711808D-DE17-4C5A-8CE7-7B8BCAB09B66}"/>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1051719" y="1905000"/>
            <a:ext cx="10515600" cy="5715524"/>
          </a:xfrm>
          <a:prstGeom prst="rect">
            <a:avLst/>
          </a:prstGeom>
        </p:spPr>
      </p:pic>
    </p:spTree>
    <p:extLst>
      <p:ext uri="{BB962C8B-B14F-4D97-AF65-F5344CB8AC3E}">
        <p14:creationId xmlns:p14="http://schemas.microsoft.com/office/powerpoint/2010/main" val="6967138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 descr="Anh dep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519" y="342019"/>
            <a:ext cx="11125200" cy="8459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WordArt 3"/>
          <p:cNvSpPr>
            <a:spLocks noChangeArrowheads="1" noChangeShapeType="1" noTextEdit="1"/>
          </p:cNvSpPr>
          <p:nvPr/>
        </p:nvSpPr>
        <p:spPr bwMode="auto">
          <a:xfrm>
            <a:off x="2766219" y="3657600"/>
            <a:ext cx="6781800" cy="1582738"/>
          </a:xfrm>
          <a:prstGeom prst="rect">
            <a:avLst/>
          </a:prstGeom>
        </p:spPr>
        <p:txBody>
          <a:bodyPr wrap="none" fromWordArt="1">
            <a:prstTxWarp prst="textPlain">
              <a:avLst>
                <a:gd name="adj" fmla="val 50000"/>
              </a:avLst>
            </a:prstTxWarp>
          </a:bodyPr>
          <a:lstStyle/>
          <a:p>
            <a:pPr algn="ctr"/>
            <a:r>
              <a:rPr lang="vi-VN" sz="5700" b="1" kern="10" dirty="0">
                <a:ln w="19050">
                  <a:solidFill>
                    <a:srgbClr val="FFFF00"/>
                  </a:solidFill>
                  <a:round/>
                  <a:headEnd/>
                  <a:tailEnd/>
                </a:ln>
                <a:solidFill>
                  <a:srgbClr val="FF0000"/>
                </a:solidFill>
                <a:effectLst>
                  <a:outerShdw dist="35921" dir="2700000" algn="ctr" rotWithShape="0">
                    <a:srgbClr val="990000"/>
                  </a:outerShdw>
                </a:effectLst>
                <a:latin typeface="Arial"/>
                <a:cs typeface="Arial"/>
              </a:rPr>
              <a:t>XIN CHÂN THÀNH CẢM ƠN </a:t>
            </a:r>
          </a:p>
          <a:p>
            <a:pPr algn="ctr"/>
            <a:r>
              <a:rPr lang="vi-VN" sz="5700" b="1" kern="10" dirty="0">
                <a:ln w="19050">
                  <a:solidFill>
                    <a:srgbClr val="FFFF00"/>
                  </a:solidFill>
                  <a:round/>
                  <a:headEnd/>
                  <a:tailEnd/>
                </a:ln>
                <a:solidFill>
                  <a:srgbClr val="FF0000"/>
                </a:solidFill>
                <a:effectLst>
                  <a:outerShdw dist="35921" dir="2700000" algn="ctr" rotWithShape="0">
                    <a:srgbClr val="990000"/>
                  </a:outerShdw>
                </a:effectLst>
                <a:latin typeface="Arial"/>
                <a:cs typeface="Arial"/>
              </a:rPr>
              <a:t>QUÝ THẦY CÔ GIÁO VÀ CÁC EM</a:t>
            </a:r>
            <a:endParaRPr lang="en-US" sz="5700" b="1" kern="10" dirty="0">
              <a:ln w="19050">
                <a:solidFill>
                  <a:srgbClr val="FFFF00"/>
                </a:solidFill>
                <a:round/>
                <a:headEnd/>
                <a:tailEnd/>
              </a:ln>
              <a:solidFill>
                <a:srgbClr val="FF0000"/>
              </a:solidFill>
              <a:effectLst>
                <a:outerShdw dist="35921" dir="2700000" algn="ctr" rotWithShape="0">
                  <a:srgbClr val="990000"/>
                </a:outerShdw>
              </a:effectLst>
              <a:latin typeface="Arial"/>
              <a:cs typeface="Arial"/>
            </a:endParaRPr>
          </a:p>
        </p:txBody>
      </p:sp>
    </p:spTree>
    <p:extLst>
      <p:ext uri="{BB962C8B-B14F-4D97-AF65-F5344CB8AC3E}">
        <p14:creationId xmlns:p14="http://schemas.microsoft.com/office/powerpoint/2010/main" val="311788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with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5000" fill="hold"/>
                                        <p:tgtEl>
                                          <p:spTgt spid="25"/>
                                        </p:tgtEl>
                                        <p:attrNameLst>
                                          <p:attrName>ppt_w</p:attrName>
                                        </p:attrNameLst>
                                      </p:cBhvr>
                                      <p:tavLst>
                                        <p:tav tm="0">
                                          <p:val>
                                            <p:fltVal val="0"/>
                                          </p:val>
                                        </p:tav>
                                        <p:tav tm="100000">
                                          <p:val>
                                            <p:strVal val="#ppt_w"/>
                                          </p:val>
                                        </p:tav>
                                      </p:tavLst>
                                    </p:anim>
                                    <p:anim calcmode="lin" valueType="num">
                                      <p:cBhvr>
                                        <p:cTn id="8" dur="5000" fill="hold"/>
                                        <p:tgtEl>
                                          <p:spTgt spid="25"/>
                                        </p:tgtEl>
                                        <p:attrNameLst>
                                          <p:attrName>ppt_h</p:attrName>
                                        </p:attrNameLst>
                                      </p:cBhvr>
                                      <p:tavLst>
                                        <p:tav tm="0">
                                          <p:val>
                                            <p:fltVal val="0"/>
                                          </p:val>
                                        </p:tav>
                                        <p:tav tm="100000">
                                          <p:val>
                                            <p:strVal val="#ppt_h"/>
                                          </p:val>
                                        </p:tav>
                                      </p:tavLst>
                                    </p:anim>
                                    <p:animEffect transition="in" filter="fade">
                                      <p:cBhvr>
                                        <p:cTn id="9" dur="5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Facet</Template>
  <TotalTime>1261</TotalTime>
  <Words>526</Words>
  <Application>Microsoft Office PowerPoint</Application>
  <PresentationFormat>Custom</PresentationFormat>
  <Paragraphs>45</Paragraphs>
  <Slides>9</Slides>
  <Notes>1</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9</vt:i4>
      </vt:variant>
    </vt:vector>
  </HeadingPairs>
  <TitlesOfParts>
    <vt:vector size="15" baseType="lpstr">
      <vt:lpstr>Arial</vt:lpstr>
      <vt:lpstr>Calibri</vt:lpstr>
      <vt:lpstr>Times New Roman</vt:lpstr>
      <vt:lpstr>Trebuchet MS</vt:lpstr>
      <vt:lpstr>Wingdings 3</vt:lpstr>
      <vt:lpstr>Facet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DELL</cp:lastModifiedBy>
  <cp:revision>333</cp:revision>
  <dcterms:created xsi:type="dcterms:W3CDTF">2022-07-10T01:37:20Z</dcterms:created>
  <dcterms:modified xsi:type="dcterms:W3CDTF">2023-02-12T08:16:17Z</dcterms:modified>
</cp:coreProperties>
</file>