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451" r:id="rId3"/>
    <p:sldId id="452" r:id="rId4"/>
    <p:sldId id="453" r:id="rId5"/>
    <p:sldId id="454" r:id="rId6"/>
    <p:sldId id="431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BBD"/>
    <a:srgbClr val="FCE094"/>
    <a:srgbClr val="DDEDD8"/>
    <a:srgbClr val="E86B0F"/>
    <a:srgbClr val="FF0066"/>
    <a:srgbClr val="0000CC"/>
    <a:srgbClr val="0000FF"/>
    <a:srgbClr val="FF7C80"/>
    <a:srgbClr val="FF66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9A8BD8-70EE-4554-BAC9-4F110815F365}" v="12" dt="2022-08-27T21:59:45.9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62" d="100"/>
          <a:sy n="62" d="100"/>
        </p:scale>
        <p:origin x="610" y="6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 H" userId="270efafb50020bd6" providerId="LiveId" clId="{2C9A8BD8-70EE-4554-BAC9-4F110815F365}"/>
    <pc:docChg chg="undo custSel addSld modSld">
      <pc:chgData name="T H" userId="270efafb50020bd6" providerId="LiveId" clId="{2C9A8BD8-70EE-4554-BAC9-4F110815F365}" dt="2022-08-27T22:03:24.285" v="42" actId="1076"/>
      <pc:docMkLst>
        <pc:docMk/>
      </pc:docMkLst>
      <pc:sldChg chg="modSp mod modAnim">
        <pc:chgData name="T H" userId="270efafb50020bd6" providerId="LiveId" clId="{2C9A8BD8-70EE-4554-BAC9-4F110815F365}" dt="2022-08-27T21:55:32.855" v="8"/>
        <pc:sldMkLst>
          <pc:docMk/>
          <pc:sldMk cId="2432748071" sldId="432"/>
        </pc:sldMkLst>
        <pc:spChg chg="mod">
          <ac:chgData name="T H" userId="270efafb50020bd6" providerId="LiveId" clId="{2C9A8BD8-70EE-4554-BAC9-4F110815F365}" dt="2022-08-27T21:52:52.891" v="0" actId="207"/>
          <ac:spMkLst>
            <pc:docMk/>
            <pc:sldMk cId="2432748071" sldId="432"/>
            <ac:spMk id="10" creationId="{00000000-0000-0000-0000-000000000000}"/>
          </ac:spMkLst>
        </pc:spChg>
        <pc:spChg chg="mod">
          <ac:chgData name="T H" userId="270efafb50020bd6" providerId="LiveId" clId="{2C9A8BD8-70EE-4554-BAC9-4F110815F365}" dt="2022-08-27T21:53:09.909" v="2" actId="207"/>
          <ac:spMkLst>
            <pc:docMk/>
            <pc:sldMk cId="2432748071" sldId="432"/>
            <ac:spMk id="14" creationId="{00000000-0000-0000-0000-000000000000}"/>
          </ac:spMkLst>
        </pc:spChg>
        <pc:grpChg chg="mod">
          <ac:chgData name="T H" userId="270efafb50020bd6" providerId="LiveId" clId="{2C9A8BD8-70EE-4554-BAC9-4F110815F365}" dt="2022-08-27T21:54:04.938" v="5" actId="1076"/>
          <ac:grpSpMkLst>
            <pc:docMk/>
            <pc:sldMk cId="2432748071" sldId="432"/>
            <ac:grpSpMk id="37" creationId="{1FE57A76-EA8B-1716-5836-7D4A214BED86}"/>
          </ac:grpSpMkLst>
        </pc:grpChg>
        <pc:picChg chg="mod">
          <ac:chgData name="T H" userId="270efafb50020bd6" providerId="LiveId" clId="{2C9A8BD8-70EE-4554-BAC9-4F110815F365}" dt="2022-08-27T21:54:16.861" v="6" actId="1076"/>
          <ac:picMkLst>
            <pc:docMk/>
            <pc:sldMk cId="2432748071" sldId="432"/>
            <ac:picMk id="4" creationId="{F7A26510-A89F-51E5-1601-B406D503A8F8}"/>
          </ac:picMkLst>
        </pc:picChg>
      </pc:sldChg>
      <pc:sldChg chg="modSp">
        <pc:chgData name="T H" userId="270efafb50020bd6" providerId="LiveId" clId="{2C9A8BD8-70EE-4554-BAC9-4F110815F365}" dt="2022-08-27T21:58:49.939" v="19" actId="207"/>
        <pc:sldMkLst>
          <pc:docMk/>
          <pc:sldMk cId="3638933607" sldId="441"/>
        </pc:sldMkLst>
        <pc:spChg chg="mod">
          <ac:chgData name="T H" userId="270efafb50020bd6" providerId="LiveId" clId="{2C9A8BD8-70EE-4554-BAC9-4F110815F365}" dt="2022-08-27T21:58:49.939" v="19" actId="207"/>
          <ac:spMkLst>
            <pc:docMk/>
            <pc:sldMk cId="3638933607" sldId="441"/>
            <ac:spMk id="4" creationId="{4D45A6A7-8468-16AA-C983-E7F5EA43796B}"/>
          </ac:spMkLst>
        </pc:spChg>
      </pc:sldChg>
      <pc:sldChg chg="addSp delSp modSp mod modAnim">
        <pc:chgData name="T H" userId="270efafb50020bd6" providerId="LiveId" clId="{2C9A8BD8-70EE-4554-BAC9-4F110815F365}" dt="2022-08-27T22:03:24.285" v="42" actId="1076"/>
        <pc:sldMkLst>
          <pc:docMk/>
          <pc:sldMk cId="2540129380" sldId="442"/>
        </pc:sldMkLst>
        <pc:spChg chg="mod">
          <ac:chgData name="T H" userId="270efafb50020bd6" providerId="LiveId" clId="{2C9A8BD8-70EE-4554-BAC9-4F110815F365}" dt="2022-08-27T21:58:33.145" v="17" actId="207"/>
          <ac:spMkLst>
            <pc:docMk/>
            <pc:sldMk cId="2540129380" sldId="442"/>
            <ac:spMk id="2" creationId="{FE8333CE-8565-378E-6906-818F1C32CFED}"/>
          </ac:spMkLst>
        </pc:spChg>
        <pc:spChg chg="mod">
          <ac:chgData name="T H" userId="270efafb50020bd6" providerId="LiveId" clId="{2C9A8BD8-70EE-4554-BAC9-4F110815F365}" dt="2022-08-27T22:03:24.285" v="42" actId="1076"/>
          <ac:spMkLst>
            <pc:docMk/>
            <pc:sldMk cId="2540129380" sldId="442"/>
            <ac:spMk id="3" creationId="{3BE2BC32-CEC4-9C47-DB44-E44B7005ED1F}"/>
          </ac:spMkLst>
        </pc:spChg>
        <pc:spChg chg="add del mod">
          <ac:chgData name="T H" userId="270efafb50020bd6" providerId="LiveId" clId="{2C9A8BD8-70EE-4554-BAC9-4F110815F365}" dt="2022-08-27T22:01:06.466" v="28" actId="478"/>
          <ac:spMkLst>
            <pc:docMk/>
            <pc:sldMk cId="2540129380" sldId="442"/>
            <ac:spMk id="4" creationId="{66F60377-8AB5-162E-F768-D3720CEA32D1}"/>
          </ac:spMkLst>
        </pc:spChg>
        <pc:spChg chg="add mod ord">
          <ac:chgData name="T H" userId="270efafb50020bd6" providerId="LiveId" clId="{2C9A8BD8-70EE-4554-BAC9-4F110815F365}" dt="2022-08-27T22:02:45.473" v="33" actId="207"/>
          <ac:spMkLst>
            <pc:docMk/>
            <pc:sldMk cId="2540129380" sldId="442"/>
            <ac:spMk id="5" creationId="{22E28204-A45C-CB95-3EF2-7A02722308DC}"/>
          </ac:spMkLst>
        </pc:spChg>
        <pc:spChg chg="mod">
          <ac:chgData name="T H" userId="270efafb50020bd6" providerId="LiveId" clId="{2C9A8BD8-70EE-4554-BAC9-4F110815F365}" dt="2022-08-27T21:57:44.411" v="11" actId="255"/>
          <ac:spMkLst>
            <pc:docMk/>
            <pc:sldMk cId="2540129380" sldId="442"/>
            <ac:spMk id="10" creationId="{00000000-0000-0000-0000-000000000000}"/>
          </ac:spMkLst>
        </pc:spChg>
        <pc:grpChg chg="mod">
          <ac:chgData name="T H" userId="270efafb50020bd6" providerId="LiveId" clId="{2C9A8BD8-70EE-4554-BAC9-4F110815F365}" dt="2022-08-27T22:02:17.540" v="32" actId="207"/>
          <ac:grpSpMkLst>
            <pc:docMk/>
            <pc:sldMk cId="2540129380" sldId="442"/>
            <ac:grpSpMk id="19" creationId="{AA52FAC8-817E-153D-9840-1381E29BBF55}"/>
          </ac:grpSpMkLst>
        </pc:grpChg>
        <pc:picChg chg="mod">
          <ac:chgData name="T H" userId="270efafb50020bd6" providerId="LiveId" clId="{2C9A8BD8-70EE-4554-BAC9-4F110815F365}" dt="2022-08-27T22:02:17.540" v="32" actId="207"/>
          <ac:picMkLst>
            <pc:docMk/>
            <pc:sldMk cId="2540129380" sldId="442"/>
            <ac:picMk id="13" creationId="{BE777947-7450-D4E2-CDF1-701CAB8492DC}"/>
          </ac:picMkLst>
        </pc:picChg>
      </pc:sldChg>
      <pc:sldChg chg="delSp add mod delAnim">
        <pc:chgData name="T H" userId="270efafb50020bd6" providerId="LiveId" clId="{2C9A8BD8-70EE-4554-BAC9-4F110815F365}" dt="2022-08-27T21:59:45.919" v="23" actId="478"/>
        <pc:sldMkLst>
          <pc:docMk/>
          <pc:sldMk cId="1791856320" sldId="443"/>
        </pc:sldMkLst>
        <pc:spChg chg="del">
          <ac:chgData name="T H" userId="270efafb50020bd6" providerId="LiveId" clId="{2C9A8BD8-70EE-4554-BAC9-4F110815F365}" dt="2022-08-27T21:59:43.928" v="22" actId="478"/>
          <ac:spMkLst>
            <pc:docMk/>
            <pc:sldMk cId="1791856320" sldId="443"/>
            <ac:spMk id="4" creationId="{4D45A6A7-8468-16AA-C983-E7F5EA43796B}"/>
          </ac:spMkLst>
        </pc:spChg>
        <pc:spChg chg="del">
          <ac:chgData name="T H" userId="270efafb50020bd6" providerId="LiveId" clId="{2C9A8BD8-70EE-4554-BAC9-4F110815F365}" dt="2022-08-27T21:59:45.919" v="23" actId="478"/>
          <ac:spMkLst>
            <pc:docMk/>
            <pc:sldMk cId="1791856320" sldId="443"/>
            <ac:spMk id="6" creationId="{AC384D98-2B8D-4CC4-73CF-3AE28520FEE0}"/>
          </ac:spMkLst>
        </pc:spChg>
        <pc:picChg chg="del">
          <ac:chgData name="T H" userId="270efafb50020bd6" providerId="LiveId" clId="{2C9A8BD8-70EE-4554-BAC9-4F110815F365}" dt="2022-08-27T21:59:41.226" v="21" actId="478"/>
          <ac:picMkLst>
            <pc:docMk/>
            <pc:sldMk cId="1791856320" sldId="443"/>
            <ac:picMk id="2" creationId="{BD5A011A-DD09-0AA0-4BC6-AE639AB4DC0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9" y="56564"/>
            <a:ext cx="14264640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3">
            <a:extLst>
              <a:ext uri="{FF2B5EF4-FFF2-40B4-BE49-F238E27FC236}">
                <a16:creationId xmlns:a16="http://schemas.microsoft.com/office/drawing/2014/main" id="{8B7771EF-3CD8-19A1-75EF-CE3B8C7D5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0373" y="847770"/>
            <a:ext cx="10024533" cy="68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507" tIns="71753" rIns="143507" bIns="7175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496" b="1" dirty="0">
                <a:solidFill>
                  <a:srgbClr val="FF0066"/>
                </a:solidFill>
                <a:latin typeface="Times New Roman" pitchFamily="18" charset="0"/>
              </a:rPr>
              <a:t>TRƯỜNG TIỂU HỌC GIANG BIÊN</a:t>
            </a:r>
          </a:p>
        </p:txBody>
      </p:sp>
      <p:sp>
        <p:nvSpPr>
          <p:cNvPr id="3" name="Text Box 14">
            <a:extLst>
              <a:ext uri="{FF2B5EF4-FFF2-40B4-BE49-F238E27FC236}">
                <a16:creationId xmlns:a16="http://schemas.microsoft.com/office/drawing/2014/main" id="{E483A898-B02E-891A-16F3-1918FFA59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9" y="3086208"/>
            <a:ext cx="8301567" cy="1729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507" tIns="71753" rIns="143507" bIns="7175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797"/>
              </a:spcBef>
              <a:defRPr/>
            </a:pPr>
            <a:r>
              <a:rPr lang="en-US" sz="4400" b="1" dirty="0" err="1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4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4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4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4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4400" b="1" dirty="0">
              <a:solidFill>
                <a:srgbClr val="66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1797"/>
              </a:spcBef>
              <a:defRPr/>
            </a:pPr>
            <a:r>
              <a:rPr lang="en-US" sz="3995" b="1" dirty="0" err="1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995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CƠ QUAN TUẦN HOÀN (T2)</a:t>
            </a:r>
            <a:endParaRPr lang="en-US" sz="3995" b="1" dirty="0">
              <a:solidFill>
                <a:srgbClr val="66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00CE2-AF4C-1751-F683-0863E4C5842E}"/>
              </a:ext>
            </a:extLst>
          </p:cNvPr>
          <p:cNvSpPr/>
          <p:nvPr/>
        </p:nvSpPr>
        <p:spPr>
          <a:xfrm>
            <a:off x="1127919" y="1901360"/>
            <a:ext cx="11658599" cy="954107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CC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NHIỆT LIỆT CHÀO MỪNG CÁC EM</a:t>
            </a:r>
          </a:p>
        </p:txBody>
      </p:sp>
      <p:sp>
        <p:nvSpPr>
          <p:cNvPr id="8" name="Text Box 14">
            <a:extLst>
              <a:ext uri="{FF2B5EF4-FFF2-40B4-BE49-F238E27FC236}">
                <a16:creationId xmlns:a16="http://schemas.microsoft.com/office/drawing/2014/main" id="{0E942982-D1D8-620B-7D07-DD4E103E2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10" y="6607525"/>
            <a:ext cx="6320368" cy="1237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507" tIns="71753" rIns="143507" bIns="7175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ts val="1797"/>
              </a:spcBef>
              <a:defRPr/>
            </a:pPr>
            <a:r>
              <a:rPr lang="en-US" sz="28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Hương</a:t>
            </a:r>
            <a:endParaRPr lang="en-US" sz="28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spcBef>
                <a:spcPts val="1797"/>
              </a:spcBef>
              <a:defRPr/>
            </a:pPr>
            <a:r>
              <a:rPr lang="en-US" sz="28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3A1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7461B6C-9A02-B502-72CA-A327BC797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120" y="5181600"/>
            <a:ext cx="6913670" cy="3905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060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9" y="56564"/>
            <a:ext cx="14264640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74162FD-E7B6-93BA-E1E0-5844D41BF252}"/>
              </a:ext>
            </a:extLst>
          </p:cNvPr>
          <p:cNvSpPr/>
          <p:nvPr/>
        </p:nvSpPr>
        <p:spPr>
          <a:xfrm>
            <a:off x="1573149" y="883920"/>
            <a:ext cx="97368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1. </a:t>
            </a:r>
            <a:r>
              <a:rPr lang="nl-NL" sz="36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Tìm hiểu đường đi của máu trong sơ đồ </a:t>
            </a:r>
            <a:r>
              <a:rPr lang="en-US" sz="36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ext Box 14">
            <a:extLst>
              <a:ext uri="{FF2B5EF4-FFF2-40B4-BE49-F238E27FC236}">
                <a16:creationId xmlns:a16="http://schemas.microsoft.com/office/drawing/2014/main" id="{C4CE6ED4-7291-93E4-7204-0C3ECE62C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19" y="381000"/>
            <a:ext cx="66294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16: CƠ QUAN TUẦN HOÀN (T2)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21DF66-860B-6C83-C3DB-BF612049D8C3}"/>
              </a:ext>
            </a:extLst>
          </p:cNvPr>
          <p:cNvSpPr txBox="1"/>
          <p:nvPr/>
        </p:nvSpPr>
        <p:spPr>
          <a:xfrm>
            <a:off x="-2317" y="4292441"/>
            <a:ext cx="40505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 ĐỒ CƠ QUAN TUẦN HOÀN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063658-BD30-779A-9816-A0978F00804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946" t="13092" r="3959" b="5234"/>
          <a:stretch/>
        </p:blipFill>
        <p:spPr>
          <a:xfrm>
            <a:off x="3689908" y="2471534"/>
            <a:ext cx="6945901" cy="5867709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F3B481D4-C96F-E269-F2A1-0EE91D22A575}"/>
              </a:ext>
            </a:extLst>
          </p:cNvPr>
          <p:cNvGrpSpPr/>
          <p:nvPr/>
        </p:nvGrpSpPr>
        <p:grpSpPr>
          <a:xfrm>
            <a:off x="3871119" y="2535891"/>
            <a:ext cx="6639577" cy="5689304"/>
            <a:chOff x="3838399" y="3246417"/>
            <a:chExt cx="6639577" cy="5689304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146875D-5268-4007-5058-4790438ADA54}"/>
                </a:ext>
              </a:extLst>
            </p:cNvPr>
            <p:cNvCxnSpPr/>
            <p:nvPr/>
          </p:nvCxnSpPr>
          <p:spPr>
            <a:xfrm>
              <a:off x="5033169" y="4495800"/>
              <a:ext cx="66384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D989D17-8E72-5C98-616E-261A5D08ABD7}"/>
                </a:ext>
              </a:extLst>
            </p:cNvPr>
            <p:cNvSpPr txBox="1"/>
            <p:nvPr/>
          </p:nvSpPr>
          <p:spPr>
            <a:xfrm>
              <a:off x="5852319" y="3246417"/>
              <a:ext cx="2209800" cy="369332"/>
            </a:xfrm>
            <a:prstGeom prst="rect">
              <a:avLst/>
            </a:prstGeom>
            <a:solidFill>
              <a:srgbClr val="FCE094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Mao mạch phổi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3D162C-AFAC-2B85-9862-E67FE6F2922C}"/>
                </a:ext>
              </a:extLst>
            </p:cNvPr>
            <p:cNvCxnSpPr/>
            <p:nvPr/>
          </p:nvCxnSpPr>
          <p:spPr>
            <a:xfrm>
              <a:off x="4988060" y="6147495"/>
              <a:ext cx="66384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ECF9BF9-B05F-1DFC-5E66-54B2611382EF}"/>
                </a:ext>
              </a:extLst>
            </p:cNvPr>
            <p:cNvSpPr txBox="1"/>
            <p:nvPr/>
          </p:nvSpPr>
          <p:spPr>
            <a:xfrm>
              <a:off x="3838399" y="3924739"/>
              <a:ext cx="1531619" cy="923330"/>
            </a:xfrm>
            <a:prstGeom prst="rect">
              <a:avLst/>
            </a:prstGeom>
            <a:solidFill>
              <a:srgbClr val="FCE094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Động mạch đưa máu từ tim đến phổi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A80E2AD-398B-688B-A5AB-EB3A0FD7F3C8}"/>
                </a:ext>
              </a:extLst>
            </p:cNvPr>
            <p:cNvSpPr txBox="1"/>
            <p:nvPr/>
          </p:nvSpPr>
          <p:spPr>
            <a:xfrm>
              <a:off x="3854719" y="5450800"/>
              <a:ext cx="1531619" cy="1477328"/>
            </a:xfrm>
            <a:prstGeom prst="rect">
              <a:avLst/>
            </a:prstGeom>
            <a:solidFill>
              <a:srgbClr val="FCE094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Tĩnh mạch đưa máu từ các cơ quan của cơ thể về tim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F07C520-1829-EAD2-1DCB-556B25ADA41F}"/>
                </a:ext>
              </a:extLst>
            </p:cNvPr>
            <p:cNvCxnSpPr/>
            <p:nvPr/>
          </p:nvCxnSpPr>
          <p:spPr>
            <a:xfrm>
              <a:off x="7541993" y="6115915"/>
              <a:ext cx="142300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B781337-3E99-99D3-E7BD-29A5B4FC4EA7}"/>
                </a:ext>
              </a:extLst>
            </p:cNvPr>
            <p:cNvCxnSpPr/>
            <p:nvPr/>
          </p:nvCxnSpPr>
          <p:spPr>
            <a:xfrm>
              <a:off x="8129688" y="4477615"/>
              <a:ext cx="142300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20A48FE-7503-80CA-12F3-6A7B784BCE6D}"/>
                </a:ext>
              </a:extLst>
            </p:cNvPr>
            <p:cNvSpPr txBox="1"/>
            <p:nvPr/>
          </p:nvSpPr>
          <p:spPr>
            <a:xfrm>
              <a:off x="8900319" y="3976941"/>
              <a:ext cx="1531619" cy="923330"/>
            </a:xfrm>
            <a:prstGeom prst="rect">
              <a:avLst/>
            </a:prstGeom>
            <a:solidFill>
              <a:srgbClr val="FCE094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Tĩnh mạch đưa máu từ phổi về tim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966467A-6A6B-B0A3-CF37-406C76F521BD}"/>
                </a:ext>
              </a:extLst>
            </p:cNvPr>
            <p:cNvSpPr txBox="1"/>
            <p:nvPr/>
          </p:nvSpPr>
          <p:spPr>
            <a:xfrm>
              <a:off x="8946357" y="5685830"/>
              <a:ext cx="1531619" cy="923330"/>
            </a:xfrm>
            <a:prstGeom prst="rect">
              <a:avLst/>
            </a:prstGeom>
            <a:solidFill>
              <a:srgbClr val="FCE094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Tim co bóp đưa máu đi khắp cơ thể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BD23629-6C69-B9C0-EFCD-B9B084E107EF}"/>
                </a:ext>
              </a:extLst>
            </p:cNvPr>
            <p:cNvCxnSpPr/>
            <p:nvPr/>
          </p:nvCxnSpPr>
          <p:spPr>
            <a:xfrm>
              <a:off x="8509270" y="7434562"/>
              <a:ext cx="66384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3C32AA5-6861-4305-45C7-4CAA2D6DC599}"/>
                </a:ext>
              </a:extLst>
            </p:cNvPr>
            <p:cNvSpPr txBox="1"/>
            <p:nvPr/>
          </p:nvSpPr>
          <p:spPr>
            <a:xfrm>
              <a:off x="8946357" y="6745308"/>
              <a:ext cx="1531619" cy="1477328"/>
            </a:xfrm>
            <a:prstGeom prst="rect">
              <a:avLst/>
            </a:prstGeom>
            <a:solidFill>
              <a:srgbClr val="FCE094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Động mạch đưa máu từ tim đến các cơ quan của cơ thể.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5AD5776-3385-4046-C0F4-DBBA8B65A136}"/>
                </a:ext>
              </a:extLst>
            </p:cNvPr>
            <p:cNvSpPr txBox="1"/>
            <p:nvPr/>
          </p:nvSpPr>
          <p:spPr>
            <a:xfrm>
              <a:off x="5623719" y="8534400"/>
              <a:ext cx="3012841" cy="401321"/>
            </a:xfrm>
            <a:prstGeom prst="rect">
              <a:avLst/>
            </a:prstGeom>
            <a:solidFill>
              <a:srgbClr val="FCE094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Mao mạch ở các cơ quan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0849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9" y="56564"/>
            <a:ext cx="14264640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: Top Corners Rounded 1">
            <a:extLst>
              <a:ext uri="{FF2B5EF4-FFF2-40B4-BE49-F238E27FC236}">
                <a16:creationId xmlns:a16="http://schemas.microsoft.com/office/drawing/2014/main" id="{15C17AA7-45D8-775D-F725-D3F05DB9FDF9}"/>
              </a:ext>
            </a:extLst>
          </p:cNvPr>
          <p:cNvSpPr/>
          <p:nvPr/>
        </p:nvSpPr>
        <p:spPr>
          <a:xfrm>
            <a:off x="1661319" y="3581400"/>
            <a:ext cx="13030200" cy="3276600"/>
          </a:xfrm>
          <a:prstGeom prst="round2SameRect">
            <a:avLst>
              <a:gd name="adj1" fmla="val 39721"/>
              <a:gd name="adj2" fmla="val 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02D438B-713C-8F57-D32E-DA1B8E5E754D}"/>
              </a:ext>
            </a:extLst>
          </p:cNvPr>
          <p:cNvSpPr/>
          <p:nvPr/>
        </p:nvSpPr>
        <p:spPr>
          <a:xfrm>
            <a:off x="1573149" y="1600200"/>
            <a:ext cx="97368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1. Chức năng của cơ quan tuần hoàn:</a:t>
            </a:r>
          </a:p>
        </p:txBody>
      </p:sp>
      <p:sp>
        <p:nvSpPr>
          <p:cNvPr id="4" name="Text Box 14">
            <a:extLst>
              <a:ext uri="{FF2B5EF4-FFF2-40B4-BE49-F238E27FC236}">
                <a16:creationId xmlns:a16="http://schemas.microsoft.com/office/drawing/2014/main" id="{88E10189-E06A-F0F1-5FF0-C09F2BBC9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19" y="1097280"/>
            <a:ext cx="66294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16: CƠ QUAN TUẦN HOÀN (T2)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A605FA4-6FFC-4939-BFAF-DB22ACB31267}"/>
              </a:ext>
            </a:extLst>
          </p:cNvPr>
          <p:cNvGrpSpPr/>
          <p:nvPr/>
        </p:nvGrpSpPr>
        <p:grpSpPr>
          <a:xfrm>
            <a:off x="1432718" y="2294239"/>
            <a:ext cx="9982201" cy="938718"/>
            <a:chOff x="1331722" y="2323728"/>
            <a:chExt cx="9982201" cy="93871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01754C8-8FEB-FFF0-514A-7732D604905E}"/>
                </a:ext>
              </a:extLst>
            </p:cNvPr>
            <p:cNvSpPr txBox="1"/>
            <p:nvPr/>
          </p:nvSpPr>
          <p:spPr>
            <a:xfrm>
              <a:off x="1331722" y="2500700"/>
              <a:ext cx="99822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Cơ quan tuần hoàn có chức năng gì?</a:t>
              </a: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A6D16A9-AE03-1093-F0D6-B2B3B92945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01136" y="2323728"/>
              <a:ext cx="877762" cy="938718"/>
            </a:xfrm>
            <a:prstGeom prst="rect">
              <a:avLst/>
            </a:prstGeom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10E60FA-479F-19A4-4491-2DD63200AA85}"/>
              </a:ext>
            </a:extLst>
          </p:cNvPr>
          <p:cNvGrpSpPr/>
          <p:nvPr/>
        </p:nvGrpSpPr>
        <p:grpSpPr>
          <a:xfrm>
            <a:off x="1098921" y="3884665"/>
            <a:ext cx="13331963" cy="2512867"/>
            <a:chOff x="1570549" y="3763346"/>
            <a:chExt cx="13331963" cy="2512867"/>
          </a:xfrm>
          <a:noFill/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3EB4AF6-C1DB-4EEC-3E24-6E5AC222E212}"/>
                </a:ext>
              </a:extLst>
            </p:cNvPr>
            <p:cNvSpPr txBox="1"/>
            <p:nvPr/>
          </p:nvSpPr>
          <p:spPr>
            <a:xfrm>
              <a:off x="2714059" y="3763346"/>
              <a:ext cx="12188453" cy="251286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sz="4000" b="1" i="1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</a:t>
              </a:r>
              <a:r>
                <a:rPr lang="en-US" sz="4500" b="1" i="1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Cơ quan tuần hoàn có chức năng: vận chuyển máu từ tim đến các cơ quan của cơ thể; vận chuyển máu từ các cơ quan của cơ thể trở về tim.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6C28A0F-B183-D203-2AA1-79BE75A691E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-715" t="-3081" r="92138" b="47288"/>
            <a:stretch/>
          </p:blipFill>
          <p:spPr>
            <a:xfrm>
              <a:off x="1570549" y="3841081"/>
              <a:ext cx="1125461" cy="982327"/>
            </a:xfrm>
            <a:prstGeom prst="ellipse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207276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9" y="56564"/>
            <a:ext cx="14264640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3CD82C5-1CB9-CD18-9037-1C4FBC6F4B27}"/>
              </a:ext>
            </a:extLst>
          </p:cNvPr>
          <p:cNvSpPr/>
          <p:nvPr/>
        </p:nvSpPr>
        <p:spPr>
          <a:xfrm>
            <a:off x="1927454" y="1673258"/>
            <a:ext cx="59822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2.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Vẽ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sơ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đồ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tuần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hoàn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máu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ext Box 14">
            <a:extLst>
              <a:ext uri="{FF2B5EF4-FFF2-40B4-BE49-F238E27FC236}">
                <a16:creationId xmlns:a16="http://schemas.microsoft.com/office/drawing/2014/main" id="{F6B543A4-8E9B-3AFA-BCE2-25C313F5EE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4489" y="1097280"/>
            <a:ext cx="66294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16: CƠ QUAN TUẦN HOÀN (T2)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18A0F2-A51B-6AE6-2D8D-AA39CC1FBA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946" t="13092" r="3959" b="5234"/>
          <a:stretch/>
        </p:blipFill>
        <p:spPr>
          <a:xfrm>
            <a:off x="3322907" y="2700828"/>
            <a:ext cx="6945901" cy="5867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58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9" y="56564"/>
            <a:ext cx="14264640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0372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10589</TotalTime>
  <Words>221</Words>
  <Application>Microsoft Office PowerPoint</Application>
  <PresentationFormat>Custom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DELL</cp:lastModifiedBy>
  <cp:revision>1156</cp:revision>
  <dcterms:created xsi:type="dcterms:W3CDTF">2008-09-09T22:52:10Z</dcterms:created>
  <dcterms:modified xsi:type="dcterms:W3CDTF">2023-02-25T16:24:01Z</dcterms:modified>
</cp:coreProperties>
</file>