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27" r:id="rId2"/>
    <p:sldId id="432" r:id="rId3"/>
    <p:sldId id="452" r:id="rId4"/>
    <p:sldId id="454" r:id="rId5"/>
    <p:sldId id="455" r:id="rId6"/>
    <p:sldId id="456" r:id="rId7"/>
    <p:sldId id="431" r:id="rId8"/>
  </p:sldIdLst>
  <p:sldSz cx="16276638" cy="9144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51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343995-A31D-4B31-99C4-8156B6224F47}" v="69" dt="2022-08-27T20:59:38.0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62" d="100"/>
          <a:sy n="62" d="100"/>
        </p:scale>
        <p:origin x="610" y="6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 H" userId="270efafb50020bd6" providerId="LiveId" clId="{CD343995-A31D-4B31-99C4-8156B6224F47}"/>
    <pc:docChg chg="custSel modSld">
      <pc:chgData name="T H" userId="270efafb50020bd6" providerId="LiveId" clId="{CD343995-A31D-4B31-99C4-8156B6224F47}" dt="2022-08-27T20:59:39.592" v="106" actId="1076"/>
      <pc:docMkLst>
        <pc:docMk/>
      </pc:docMkLst>
      <pc:sldChg chg="modSp mod">
        <pc:chgData name="T H" userId="270efafb50020bd6" providerId="LiveId" clId="{CD343995-A31D-4B31-99C4-8156B6224F47}" dt="2022-08-27T20:26:01.969" v="0" actId="20577"/>
        <pc:sldMkLst>
          <pc:docMk/>
          <pc:sldMk cId="4184934910" sldId="427"/>
        </pc:sldMkLst>
        <pc:spChg chg="mod">
          <ac:chgData name="T H" userId="270efafb50020bd6" providerId="LiveId" clId="{CD343995-A31D-4B31-99C4-8156B6224F47}" dt="2022-08-27T20:26:01.969" v="0" actId="20577"/>
          <ac:spMkLst>
            <pc:docMk/>
            <pc:sldMk cId="4184934910" sldId="427"/>
            <ac:spMk id="28" creationId="{00000000-0000-0000-0000-000000000000}"/>
          </ac:spMkLst>
        </pc:spChg>
      </pc:sldChg>
      <pc:sldChg chg="modSp mod modAnim">
        <pc:chgData name="T H" userId="270efafb50020bd6" providerId="LiveId" clId="{CD343995-A31D-4B31-99C4-8156B6224F47}" dt="2022-08-27T20:34:22.990" v="29" actId="14100"/>
        <pc:sldMkLst>
          <pc:docMk/>
          <pc:sldMk cId="2432748071" sldId="432"/>
        </pc:sldMkLst>
        <pc:spChg chg="mod">
          <ac:chgData name="T H" userId="270efafb50020bd6" providerId="LiveId" clId="{CD343995-A31D-4B31-99C4-8156B6224F47}" dt="2022-08-27T20:31:47.280" v="15" actId="207"/>
          <ac:spMkLst>
            <pc:docMk/>
            <pc:sldMk cId="2432748071" sldId="432"/>
            <ac:spMk id="16" creationId="{00000000-0000-0000-0000-000000000000}"/>
          </ac:spMkLst>
        </pc:spChg>
        <pc:picChg chg="mod">
          <ac:chgData name="T H" userId="270efafb50020bd6" providerId="LiveId" clId="{CD343995-A31D-4B31-99C4-8156B6224F47}" dt="2022-08-27T20:34:22.990" v="29" actId="14100"/>
          <ac:picMkLst>
            <pc:docMk/>
            <pc:sldMk cId="2432748071" sldId="432"/>
            <ac:picMk id="2" creationId="{00000000-0000-0000-0000-000000000000}"/>
          </ac:picMkLst>
        </pc:picChg>
      </pc:sldChg>
      <pc:sldChg chg="modSp mod">
        <pc:chgData name="T H" userId="270efafb50020bd6" providerId="LiveId" clId="{CD343995-A31D-4B31-99C4-8156B6224F47}" dt="2022-08-27T20:33:14.570" v="24" actId="14100"/>
        <pc:sldMkLst>
          <pc:docMk/>
          <pc:sldMk cId="3647534228" sldId="452"/>
        </pc:sldMkLst>
        <pc:picChg chg="mod modCrop">
          <ac:chgData name="T H" userId="270efafb50020bd6" providerId="LiveId" clId="{CD343995-A31D-4B31-99C4-8156B6224F47}" dt="2022-08-27T20:33:14.570" v="24" actId="14100"/>
          <ac:picMkLst>
            <pc:docMk/>
            <pc:sldMk cId="3647534228" sldId="452"/>
            <ac:picMk id="3" creationId="{00000000-0000-0000-0000-000000000000}"/>
          </ac:picMkLst>
        </pc:picChg>
      </pc:sldChg>
      <pc:sldChg chg="modSp mod modAnim">
        <pc:chgData name="T H" userId="270efafb50020bd6" providerId="LiveId" clId="{CD343995-A31D-4B31-99C4-8156B6224F47}" dt="2022-08-27T20:54:25.137" v="88" actId="208"/>
        <pc:sldMkLst>
          <pc:docMk/>
          <pc:sldMk cId="1472333878" sldId="454"/>
        </pc:sldMkLst>
        <pc:spChg chg="mod">
          <ac:chgData name="T H" userId="270efafb50020bd6" providerId="LiveId" clId="{CD343995-A31D-4B31-99C4-8156B6224F47}" dt="2022-08-27T20:37:11.382" v="36" actId="207"/>
          <ac:spMkLst>
            <pc:docMk/>
            <pc:sldMk cId="1472333878" sldId="454"/>
            <ac:spMk id="4" creationId="{00000000-0000-0000-0000-000000000000}"/>
          </ac:spMkLst>
        </pc:spChg>
        <pc:spChg chg="mod">
          <ac:chgData name="T H" userId="270efafb50020bd6" providerId="LiveId" clId="{CD343995-A31D-4B31-99C4-8156B6224F47}" dt="2022-08-27T20:33:20.353" v="25" actId="20577"/>
          <ac:spMkLst>
            <pc:docMk/>
            <pc:sldMk cId="1472333878" sldId="454"/>
            <ac:spMk id="10" creationId="{00000000-0000-0000-0000-000000000000}"/>
          </ac:spMkLst>
        </pc:spChg>
        <pc:spChg chg="mod">
          <ac:chgData name="T H" userId="270efafb50020bd6" providerId="LiveId" clId="{CD343995-A31D-4B31-99C4-8156B6224F47}" dt="2022-08-27T20:36:37.985" v="32" actId="113"/>
          <ac:spMkLst>
            <pc:docMk/>
            <pc:sldMk cId="1472333878" sldId="454"/>
            <ac:spMk id="47" creationId="{00000000-0000-0000-0000-000000000000}"/>
          </ac:spMkLst>
        </pc:spChg>
        <pc:spChg chg="mod">
          <ac:chgData name="T H" userId="270efafb50020bd6" providerId="LiveId" clId="{CD343995-A31D-4B31-99C4-8156B6224F47}" dt="2022-08-27T20:36:37.985" v="32" actId="113"/>
          <ac:spMkLst>
            <pc:docMk/>
            <pc:sldMk cId="1472333878" sldId="454"/>
            <ac:spMk id="48" creationId="{00000000-0000-0000-0000-000000000000}"/>
          </ac:spMkLst>
        </pc:spChg>
        <pc:spChg chg="mod">
          <ac:chgData name="T H" userId="270efafb50020bd6" providerId="LiveId" clId="{CD343995-A31D-4B31-99C4-8156B6224F47}" dt="2022-08-27T20:36:37.985" v="32" actId="113"/>
          <ac:spMkLst>
            <pc:docMk/>
            <pc:sldMk cId="1472333878" sldId="454"/>
            <ac:spMk id="49" creationId="{00000000-0000-0000-0000-000000000000}"/>
          </ac:spMkLst>
        </pc:spChg>
        <pc:spChg chg="mod">
          <ac:chgData name="T H" userId="270efafb50020bd6" providerId="LiveId" clId="{CD343995-A31D-4B31-99C4-8156B6224F47}" dt="2022-08-27T20:36:37.985" v="32" actId="113"/>
          <ac:spMkLst>
            <pc:docMk/>
            <pc:sldMk cId="1472333878" sldId="454"/>
            <ac:spMk id="50" creationId="{00000000-0000-0000-0000-000000000000}"/>
          </ac:spMkLst>
        </pc:spChg>
        <pc:spChg chg="mod">
          <ac:chgData name="T H" userId="270efafb50020bd6" providerId="LiveId" clId="{CD343995-A31D-4B31-99C4-8156B6224F47}" dt="2022-08-27T20:36:43.779" v="33" actId="14100"/>
          <ac:spMkLst>
            <pc:docMk/>
            <pc:sldMk cId="1472333878" sldId="454"/>
            <ac:spMk id="51" creationId="{00000000-0000-0000-0000-000000000000}"/>
          </ac:spMkLst>
        </pc:spChg>
        <pc:spChg chg="mod">
          <ac:chgData name="T H" userId="270efafb50020bd6" providerId="LiveId" clId="{CD343995-A31D-4B31-99C4-8156B6224F47}" dt="2022-08-27T20:36:37.985" v="32" actId="113"/>
          <ac:spMkLst>
            <pc:docMk/>
            <pc:sldMk cId="1472333878" sldId="454"/>
            <ac:spMk id="71" creationId="{00000000-0000-0000-0000-000000000000}"/>
          </ac:spMkLst>
        </pc:spChg>
        <pc:spChg chg="mod">
          <ac:chgData name="T H" userId="270efafb50020bd6" providerId="LiveId" clId="{CD343995-A31D-4B31-99C4-8156B6224F47}" dt="2022-08-27T20:36:37.985" v="32" actId="113"/>
          <ac:spMkLst>
            <pc:docMk/>
            <pc:sldMk cId="1472333878" sldId="454"/>
            <ac:spMk id="72" creationId="{00000000-0000-0000-0000-000000000000}"/>
          </ac:spMkLst>
        </pc:spChg>
        <pc:spChg chg="mod">
          <ac:chgData name="T H" userId="270efafb50020bd6" providerId="LiveId" clId="{CD343995-A31D-4B31-99C4-8156B6224F47}" dt="2022-08-27T20:36:50.443" v="35" actId="14100"/>
          <ac:spMkLst>
            <pc:docMk/>
            <pc:sldMk cId="1472333878" sldId="454"/>
            <ac:spMk id="73" creationId="{00000000-0000-0000-0000-000000000000}"/>
          </ac:spMkLst>
        </pc:spChg>
        <pc:spChg chg="mod">
          <ac:chgData name="T H" userId="270efafb50020bd6" providerId="LiveId" clId="{CD343995-A31D-4B31-99C4-8156B6224F47}" dt="2022-08-27T20:36:47.557" v="34" actId="14100"/>
          <ac:spMkLst>
            <pc:docMk/>
            <pc:sldMk cId="1472333878" sldId="454"/>
            <ac:spMk id="74" creationId="{00000000-0000-0000-0000-000000000000}"/>
          </ac:spMkLst>
        </pc:spChg>
        <pc:spChg chg="mod">
          <ac:chgData name="T H" userId="270efafb50020bd6" providerId="LiveId" clId="{CD343995-A31D-4B31-99C4-8156B6224F47}" dt="2022-08-27T20:36:37.985" v="32" actId="113"/>
          <ac:spMkLst>
            <pc:docMk/>
            <pc:sldMk cId="1472333878" sldId="454"/>
            <ac:spMk id="75" creationId="{00000000-0000-0000-0000-000000000000}"/>
          </ac:spMkLst>
        </pc:spChg>
        <pc:cxnChg chg="mod">
          <ac:chgData name="T H" userId="270efafb50020bd6" providerId="LiveId" clId="{CD343995-A31D-4B31-99C4-8156B6224F47}" dt="2022-08-27T20:54:25.137" v="88" actId="208"/>
          <ac:cxnSpMkLst>
            <pc:docMk/>
            <pc:sldMk cId="1472333878" sldId="454"/>
            <ac:cxnSpMk id="9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25.137" v="88" actId="208"/>
          <ac:cxnSpMkLst>
            <pc:docMk/>
            <pc:sldMk cId="1472333878" sldId="454"/>
            <ac:cxnSpMk id="23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16.691" v="87" actId="1582"/>
          <ac:cxnSpMkLst>
            <pc:docMk/>
            <pc:sldMk cId="1472333878" sldId="454"/>
            <ac:cxnSpMk id="31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16.691" v="87" actId="1582"/>
          <ac:cxnSpMkLst>
            <pc:docMk/>
            <pc:sldMk cId="1472333878" sldId="454"/>
            <ac:cxnSpMk id="33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16.691" v="87" actId="1582"/>
          <ac:cxnSpMkLst>
            <pc:docMk/>
            <pc:sldMk cId="1472333878" sldId="454"/>
            <ac:cxnSpMk id="35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16.691" v="87" actId="1582"/>
          <ac:cxnSpMkLst>
            <pc:docMk/>
            <pc:sldMk cId="1472333878" sldId="454"/>
            <ac:cxnSpMk id="37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16.691" v="87" actId="1582"/>
          <ac:cxnSpMkLst>
            <pc:docMk/>
            <pc:sldMk cId="1472333878" sldId="454"/>
            <ac:cxnSpMk id="44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16.691" v="87" actId="1582"/>
          <ac:cxnSpMkLst>
            <pc:docMk/>
            <pc:sldMk cId="1472333878" sldId="454"/>
            <ac:cxnSpMk id="61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16.691" v="87" actId="1582"/>
          <ac:cxnSpMkLst>
            <pc:docMk/>
            <pc:sldMk cId="1472333878" sldId="454"/>
            <ac:cxnSpMk id="65" creationId="{00000000-0000-0000-0000-000000000000}"/>
          </ac:cxnSpMkLst>
        </pc:cxnChg>
        <pc:cxnChg chg="mod">
          <ac:chgData name="T H" userId="270efafb50020bd6" providerId="LiveId" clId="{CD343995-A31D-4B31-99C4-8156B6224F47}" dt="2022-08-27T20:54:16.691" v="87" actId="1582"/>
          <ac:cxnSpMkLst>
            <pc:docMk/>
            <pc:sldMk cId="1472333878" sldId="454"/>
            <ac:cxnSpMk id="68" creationId="{00000000-0000-0000-0000-000000000000}"/>
          </ac:cxnSpMkLst>
        </pc:cxnChg>
      </pc:sldChg>
      <pc:sldChg chg="addSp delSp modSp mod modAnim">
        <pc:chgData name="T H" userId="270efafb50020bd6" providerId="LiveId" clId="{CD343995-A31D-4B31-99C4-8156B6224F47}" dt="2022-08-27T20:55:42.936" v="93"/>
        <pc:sldMkLst>
          <pc:docMk/>
          <pc:sldMk cId="3046914517" sldId="455"/>
        </pc:sldMkLst>
        <pc:spChg chg="mod">
          <ac:chgData name="T H" userId="270efafb50020bd6" providerId="LiveId" clId="{CD343995-A31D-4B31-99C4-8156B6224F47}" dt="2022-08-27T20:54:45.118" v="89" actId="1076"/>
          <ac:spMkLst>
            <pc:docMk/>
            <pc:sldMk cId="3046914517" sldId="455"/>
            <ac:spMk id="4" creationId="{00000000-0000-0000-0000-000000000000}"/>
          </ac:spMkLst>
        </pc:spChg>
        <pc:spChg chg="mod">
          <ac:chgData name="T H" userId="270efafb50020bd6" providerId="LiveId" clId="{CD343995-A31D-4B31-99C4-8156B6224F47}" dt="2022-08-27T20:26:09.955" v="5" actId="20577"/>
          <ac:spMkLst>
            <pc:docMk/>
            <pc:sldMk cId="3046914517" sldId="455"/>
            <ac:spMk id="15" creationId="{00000000-0000-0000-0000-000000000000}"/>
          </ac:spMkLst>
        </pc:spChg>
        <pc:picChg chg="mod">
          <ac:chgData name="T H" userId="270efafb50020bd6" providerId="LiveId" clId="{CD343995-A31D-4B31-99C4-8156B6224F47}" dt="2022-08-27T20:26:34.755" v="6" actId="1076"/>
          <ac:picMkLst>
            <pc:docMk/>
            <pc:sldMk cId="3046914517" sldId="455"/>
            <ac:picMk id="3" creationId="{00000000-0000-0000-0000-000000000000}"/>
          </ac:picMkLst>
        </pc:picChg>
        <pc:picChg chg="add del mod">
          <ac:chgData name="T H" userId="270efafb50020bd6" providerId="LiveId" clId="{CD343995-A31D-4B31-99C4-8156B6224F47}" dt="2022-08-27T20:35:01.067" v="30" actId="478"/>
          <ac:picMkLst>
            <pc:docMk/>
            <pc:sldMk cId="3046914517" sldId="455"/>
            <ac:picMk id="6" creationId="{C8FF7E82-C20B-1DC3-2399-97BF3EB9A6BC}"/>
          </ac:picMkLst>
        </pc:picChg>
      </pc:sldChg>
      <pc:sldChg chg="delSp modSp mod">
        <pc:chgData name="T H" userId="270efafb50020bd6" providerId="LiveId" clId="{CD343995-A31D-4B31-99C4-8156B6224F47}" dt="2022-08-27T20:59:39.592" v="106" actId="1076"/>
        <pc:sldMkLst>
          <pc:docMk/>
          <pc:sldMk cId="19184159" sldId="456"/>
        </pc:sldMkLst>
        <pc:spChg chg="mod">
          <ac:chgData name="T H" userId="270efafb50020bd6" providerId="LiveId" clId="{CD343995-A31D-4B31-99C4-8156B6224F47}" dt="2022-08-27T20:59:38.032" v="105" actId="207"/>
          <ac:spMkLst>
            <pc:docMk/>
            <pc:sldMk cId="19184159" sldId="456"/>
            <ac:spMk id="2" creationId="{00000000-0000-0000-0000-000000000000}"/>
          </ac:spMkLst>
        </pc:spChg>
        <pc:spChg chg="mod">
          <ac:chgData name="T H" userId="270efafb50020bd6" providerId="LiveId" clId="{CD343995-A31D-4B31-99C4-8156B6224F47}" dt="2022-08-27T20:55:59.514" v="95" actId="20577"/>
          <ac:spMkLst>
            <pc:docMk/>
            <pc:sldMk cId="19184159" sldId="456"/>
            <ac:spMk id="12" creationId="{00000000-0000-0000-0000-000000000000}"/>
          </ac:spMkLst>
        </pc:spChg>
        <pc:spChg chg="del mod">
          <ac:chgData name="T H" userId="270efafb50020bd6" providerId="LiveId" clId="{CD343995-A31D-4B31-99C4-8156B6224F47}" dt="2022-08-27T20:57:49.177" v="97" actId="478"/>
          <ac:spMkLst>
            <pc:docMk/>
            <pc:sldMk cId="19184159" sldId="456"/>
            <ac:spMk id="13" creationId="{00000000-0000-0000-0000-000000000000}"/>
          </ac:spMkLst>
        </pc:spChg>
        <pc:spChg chg="mod">
          <ac:chgData name="T H" userId="270efafb50020bd6" providerId="LiveId" clId="{CD343995-A31D-4B31-99C4-8156B6224F47}" dt="2022-08-27T20:59:39.592" v="106" actId="1076"/>
          <ac:spMkLst>
            <pc:docMk/>
            <pc:sldMk cId="19184159" sldId="456"/>
            <ac:spMk id="14" creationId="{00000000-0000-0000-0000-000000000000}"/>
          </ac:spMkLst>
        </pc:spChg>
        <pc:spChg chg="mod">
          <ac:chgData name="T H" userId="270efafb50020bd6" providerId="LiveId" clId="{CD343995-A31D-4B31-99C4-8156B6224F47}" dt="2022-08-27T20:58:21.572" v="101" actId="20577"/>
          <ac:spMkLst>
            <pc:docMk/>
            <pc:sldMk cId="19184159" sldId="456"/>
            <ac:spMk id="15" creationId="{00000000-0000-0000-0000-000000000000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3.31707" units="1/cm"/>
          <inkml:channelProperty channel="Y" name="resolution" value="33.3913" units="1/cm"/>
          <inkml:channelProperty channel="T" name="resolution" value="1" units="1/dev"/>
        </inkml:channelProperties>
      </inkml:inkSource>
      <inkml:timestamp xml:id="ts0" timeString="2022-08-15T13:00:54.60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1123 0 0,'49'49'203,"0"-49"-156,0 0-31,0 0 93,-1 0-31,1 0 1,0 0-33,0 0 111,-49 49-110,49-49-32,0 0 95,-1 0-95,1 0 1,0 0 15,0 0 16,0 0-31,0 0 15,0 0 0,-1 0 16,1 0-31,0 0 46,0 0 16,0 0-47,0 0 110,-49 49-78,0 0 46,0 0-62,0 0-16,0-1-15,0 1 15,0 0 0,0 0-31,48-49 16,-48 49-1,0 0 32,0-1 0,0 1-31,0 0 15,0 0 16,0 0-16,0 0 0,0 0 16,0-1-15,0 1-17,0 0 1,0 0 15,0 0-15,0 0-1,0-1 1,0 1 15,0 0-15,0 0 15,0 0-15,0 0 31,0 0-16,0-1 0,0 1-15,0 0-1,0 0 17,0 0-1,49-49-31,-49 49 15,0-1 1,0 1 15,0 0-15,0 0 15,0 0-15,0 0-1,0 0 17,0-1-1,0 1-15,0 0 15,0 0 0,0 0 0,0 0-15,0-1 0,0 1 15,0 0 0,0 0-15,0 0-1,0 0 17,0 0-1,0-1-31,0 1 15,0 0 17,49-49-32,-49 49 15,0 0 1,0 0 0,0-1 15,49-48-31,-49 49 15,0 0 1,0 0 15,0 0 1,0 0 14,0 0-14,0-1 15,0 1-16,49-49 16,-49 49-47,0 0 47,0 0-47,49 0 46,-49-1 1,49 1 16,-49 0-1,48-49-46,-48 49 31,49-49-32,-49 49 32,49-49 0,-49 49-31,0 0-1,0-1 64,49-48-64,-49 49 48,49-49 46,-49 49-109,49-49 31,-49 49-15,48-49 31,-48 49 0,49-49-16,-49 49 47,49-49-78,0 0 31,0 0 47,-49 48-78,49-48 32,-49 49-1,49-49 0,-1 0 0,1 0 16,0 49-15,0-49-17,0 0 1,0 0-1,-1 0 17,1 0-1,0 0-15,0 0 46,0 0-31,0 0 1,0 0-17,-1 0 1,1 0-1,0 0 1,0 0 0,0 0-16,0 0 15,-1 0 1,1 0 0,0 0-1,0 0 32,0 0 0,0 0-31,0 49 15,-1-49 0,1 0 0,0 0-15,0 0 78,-49 49-16,49 0 0,-49 0 78,0-1-109,0 1 31,0 0-47,0 0 1,0 0 30,0 0 32,-49-49-78,49 48-1,-49-48 16,0 49-15,0-49 0,49 49-1,-48-49 17,48 49-1,-49-49 16,0 0-16,49 49-15,-49-49 30,49 49-46,-49-49 32,0 49-1,0-49-15,49 48 30,-48-48-46,-1 0 32,0 0-17,49 49-15,-49-49 16,0 49 0,0-49 30,1 49-14,-1-49-17,0 0 17,0 49-1,0-49 0,0 0-31,0 0 47,49 49-47,-48-49 16,48 48-1,-49-48 1,0 0-1,0 0 17,0 0-17,49 49-15,-49-49 16,1 0 0,-1 0-1,49 49 1,-49-49-1,0 0 1,0 0 0,0 0 31,0 0-1,1 49-14,-1-49-17,0 0 1,0 0 0,0 0 15,0 0 16,1 0-32,-1 0 32,0 0-16,0 0 1,0 0-17,0 0 32,0 0-16,1 0 32,-1 0-47,0 0 15,0 0 0,0 0 16,0 0-16,1 0 32,-1 0-32,0-49 31,0 49 1,49-49-32,-49 49 47,0 0-15,49-49-32,-49 1 32,1 48-1,-1 0 1,0-49-17,0 49 48,0 0-31,0 0 62,1 0 203,-1 0-219,0 0 47,0 0-124,49 49 77,-49-49-62,49 48-31,0 1 155,0 0-108,0 0-16,0 0 0,0 0 171,0 0-61,0-1-64,0 1 1,0 0 109,49-49-125,0 0-15,0 0 62,0 49 62,-1-49 14329,1 0 10047,0 0-24532,0 0-16,0 49 17,0-49 374,-49 49-281,48-49 16,1 0 30,0 0-30,0 0-78,-49 48-17,49-48 17,0 0 46,0 0-15,-1 0 47,1 0-94,0 49 78,0-49-47,0 0 47,0 0-78,-1 0 93,1 0-77,0 0 109,0 0-141,0 0-16,0 0 1,0 49 0,-1-49-1,1 0 1,0 0 31,0 0 78,0 0-78,0 0 31,-1 0-31,-48 49 0,49-49-32,0 0 32,0 0 94,0 0-63,0 0 0,0 0-78,-1 0 78,1 0 16,0 0-32,0 0-15,0 49-31,0-49 46,-1 0-30,1 0-1,-49 49-31,49-49 15,0 0 17,0 0 61,-49 49 111,49-49-95,0 0-78,-49 48 32,48 1-32,1 0 16,0-49-16,-49 49-15,49-49 15,-49 49 63,0 0-47,0-1 187,0 1-78,0 0 16,0 0-16,-49-49-78,49 49 32,-49-49-63,0 0 15,1 0-15,48 49-31,-49-49-16,0 0 78,0 0 16,0 0-48,0 0-46,0 0 32,1 0-17,-1 0 48,0 0-16,0 0 15,0 0 1,0 0-1,98 0 376,-49 49-423,0-1-15,0 1 32,0 0-17,49-49 1,-49 49-1,0 0 32,49-49 0,0 0 16,0 0 15,-49 49-47,48-49-15,1 0 46,0 0-15,0 0 47,-49 48-47,49-48-32,0 0 48,0 0-32,-1 0 47,-48 49-47,49-49 32,-49 49-16,0 0 234,-49-49-265,1 0 15,-1 0-15,0 0-1,49 49 1,-49-49 15,0 0-15,0 0 15,0 49-15,1-49 30,48 49-30,-49-49 47,0 0-48,0 0 32,0 0 16,49 48-48,-49-48 32,1 0-16,-1 0 16,0 0 47,0 0-16,0 0 47,0 0-94,0 0 16,1 0-16,-1 0 16,49-48-15,-49 48-32,0-49 46,0 49 1,49-49-15,-49 49-17,49-49 157,49 49-109,0 0-17,0 0 95,0 0-32,-49-49-93,0 0 15,49 0-15,-49 1 0,48 48-1,-48-49 1,0 0-16,0 0 31,49 49 16,-49-49-31,0 0 77,0 1-30,-49 48-32,49-49-15,0 0 31,-48 0-1,48 0-14,0 0 15,-49 49-1,0 0-14,49-49-32,-49 49 47,0 0-16,0 0 63,1-48-79,-1 48 79,49-49-78,-49 49 93,0 0 63,0 0-47,49 49-47,0-1-47,0 1-15,0 0-1,0 0 1,0 0 15,-49-49-31,49 49 47,0 0 63,0-1-95,0 1 16,0 0 32,0 0-16,0 0 0,0 0 93,0-1 110,-49-48-234,1 0 109,-1 0-63,0 0 95,0 0-48,0 0-62,0 0 15,49-48 188,-48 48-234,48-49 62,0 0-15,-49 49-1,49-49 1,-49 49-16,49-49-16,-49 49-16,0 0 1,49-49 0,0 1-1,-49 48 1,49-49 0,0 0 46,-49 49 1,1-49 124,-1 49-171,0-49 31,0 49 31,0 0 109,0 0-62,49 49 110,-48-49-204,48 49 47,0 0 63,-49-49-126,49 49-15,0-1 16,-49 1 31,0-49 93,0 49 32,0-49-141,0 0 16,1 0-15,-1 0 108,0 0-77,49-49 109,0 0-94,0 1 0,-49 48-63,0 0 32,49-49 0,-49 49-16,1-49 63,-1 49 16,49-49-95,-49 0 16,0 0 1,49 0-17,-49 49 126,0 0 265,49 49-390,-49-49-1,49 49 1,0 0 0,-48 0 15,48 0 0,-49-49-15,49 49-1,0-1 1,0 1 31,-49-49-31,49 49 46,0 0 1,0 0-32,0 0 47,49-49-47,0 0 0,-1 0 1,1 0-17,0 0 17,-49 48-17,49-48 16,0 0 16,0 0-15,0 0 14,-1 0 17,1 0-1,0 0-15,0 0 16,-49 49-63,49-49 15,0 0 1,-1 0 0,1 0-1,0 0 17,0 0-17,0 0 1,0 0-1,0 0 17,-1 0-1,1 0-15,0 0 30,0 0-14,0 0 15,0 0-32,-1 0 48,1 0-16,-49 49-32,49-49 1,0 0-1,0 0 17,0 0 15,-49 49-1,49-49 1,-1 0 16,1 0-63,-49 49 15,49-49 17,0 0-1,-49 49-15,49-49 15,0 49-31,-1-49 31,-48 48 47,49-48-62,0 0 15,0 0-15,0 0 15,-49 49-31,49-49 16,0 49-1,-1-49 1,50 49-16,-49-49 15,0 0 1,0 0 0,-1 0 46,1 0 1,0 0-32,0 0-31,0 0 16,0 0 30,0 0-14,-1 0 15,1 0-16,0 0 0,0 0 0,0 0 16,0 49-47,-1-49 31,1 0 16,0 0-31,0 0 15,0 0 0,-49 49 1,49-49 30,-49 48-31,49-48-15,-1 0 0,1 0 46,-49 49-15,49-49-31,0 0 15,0 49 0,-49 0 172,0 0-156,0 0 31,0 0 47,0-1 78,-49-48-93,0 0-63,49 49-47,-49-49 15,0 0 32,1 49-16,-1-49 48,0 0-48,0 0 16,0 0-32,0 0 1,49 49 0,-49-49-1,1 0 1,-1 0 15,0 0 32,0 0-32,0 0-16,0 0 1,1 0 31,-1 0 15,0 0-30,0 0-1,0 0 0,0 0 32,0 0-32,1 0 47,-1 0-47,0 0 16,0 0 1016,0 0-1016,0 0-32,1 0 79,-1 0 0,0 0 31,0 0-47,0 0 109,0 0-93,0 0-47,1 0-31,-1 0 15,0-49 47,0 0-31,0 49 15,0 0 32,1 0-47,-1 0-31,0 0-1,0 0 1,0 0 15,0 0 47,49 49 16,-49-49-16,49 49-62,-48-49-1,-1 0 17,49 49-32,-49-49 125,49 49-94,-49-49 234,0 0-249,0-49 0,1 0 15,-1 49-15,49-49-1,-49 49-15,49-49 16,-49 49 15,49-49-15,-49 49-1,49-48 1,-49 48 0,0-49-1,1 49 16,48-49-15,0 0 0,-49 49-1,0-49 17,0 49-1,49-49 0,-49 49-15,0 0 31,49-49-47,-48 49 15,-1-48 1,0 48 15,0 0 0,49-49-15,-49 49 0,0 0-1,0 0 79,1-49 672,-1 49 624,0 0-1312,0 0 47,0 0 157,0 0-189,1 0-46,-1 0 94,98 0 296,-1 0-374,1 0-32,-49-49-15,49 0-1,0 49 142,0 0-126,0 0 250,-49 49 657,0 0-923,0 0 1,0 0 15,0-1-15,0 1 15,0 0 0,0 0 141,0-98 469,0 0-579,0 0-15,0 1-31,0-1 31,0 0 140,-49 49-93,0 0-63,49-49 16,-49 49 15,0 0-15,98 0 266,0 0-266,0 0-16,0 0 78,-49 49 204,-49-49-251,0 49-30,49 0-17,-49-49 16,49 48-31,0 1 63,-49-49 15,49-49 391,0 1-469,0-1 15,0 0 1,0 0 0,0 0-16,0 0 15,0 1 17,0-1-17,0 0 63,0 0-62,0 0 15,0 0 0,0 0 16,0 1-15,0-1-1,0 0-31,0 0 15,0 0 1,0 0 0,0 1-1,-49 48 1,49-49 15,0 0-15,0 0 31,-48 0-47,48 0 47,0 0-16,0 1 0,-49 48-15,49-49-16,0 0 15,0 0 32,0 0 78,0 0 0,49 49-94,-49-48-31,48 48 32,1-49-1,0 49 47,0 0-47,0 0-15,-49-49 31,49 49-32,-1 0 48,1 0-32,0 0-15,0 0-1,-49-49-15,49 49 16,-49-49 0,49 49-16,0 0 15,-1 0 1,1 0 0,-49-49-1,49 49 1,0 0 15,0 0 16,0 0 15,-1 0 48,1 0-95,0 0 17,-49 49-1,49-49-15,0 49 30,0-49-30,0 0 0,-49 49-1,48-49-15,1 0 16,0 49-16,0-49 16,-49 49-16,49-49 15,0 0-15,-1 48 16,1-48 15,0 0-15,0 0-1,0 49 17,0-49 14,0 0-30,-1 0 0,1 0-1,0 0 1,0 0 0,0 0-1,0 0 1,-1 0-1,1 0 1,0 0 0,0 0-1,0 0 1,0 0 0,0 0-16,-1 0 15,1 0 16,0 0-15,0 0 15,0 0-15,0 0 0,-1 0-1,1 0 1,0 0-1,0 0 1,0 0 15,0 0-15,0 0 0,-1 0-1,1 0 1,0 0-1,0 0-15,0 0 16,0 0 15,48 0-31,-48 0 16,49 0 0,-49 0-1,0 0 1,-1 0-1,1 0 1,0 0 0,0 0-1,0 0-15,-49-49 16,49 49-16,-1 0 16,1 0-16,0 0 15,0 0-15,0 0 16,0 0-16,0-48 15,-1 48 17,1-49-17,0 49 79,0 0 94,-49 49-173,0-1 1,0 1-1,0 0 17,0 0-17,0 0 1,0 0 0,0-1-1,0 1 1,0 0-1,0 0-15,0 0 16,0 0 0,0 0-1,0-1 1,0 1 0,0 0 15,49-49-16,-49 49 1,0 0 31,49-49-31,-49 49-1,0-1 16,0 1-31,48-49 16,-48 49 0,49-49 31,-49 49-32,0 0 48,0 0-48,49-49-15,-49 49 32,49-49-1,-49 48-31,0 1 31,0 0-15,0 0 15,0 0 0,49-49-15,-49 49 62,0-1-47,0 1 47,0 0-31,0 0-16,0 0-15,0 0 31,0 0-31,0-1 15,49-48-16,-49 49-15,-49-49 32,0 0-17,-49-49 1,98 98 62,-49-49-62,49 49-1,0 0 32,-48-49 0,-1 0-16,0 0 1,49 49-32,-49-49 15,0 0 16,0 0-15,1 49 47,-1-49-1,0 0-31,0 0-15,49 48 0,-49-48-1,49 49 1,-49-49-1,0 0 32,1 0-15,-1 49-17,0-49 32,0 0 16,49 49-48,-49-49 1,0 0-1,1 0 17,48 49-1,-49-49-15,0 0 15,0 0-16,0 0 17,0 49-1,0-49 0,1 0-15,48 49 15,-49-49-31,0 0 31,0 0-15,0 0 0,0 0 15,1 0 0,-1 0 16,0 0-31,0 0 15,0 0 0,0 0 63,0 0-32,1 0-15,-1 0-16,49-49 1,-49 49-17,0 0 1,0 0 31,49-49-16,-49 49-31,1 0 16,-1-49 15,0 49-15,0 0 15,0 0 16,0-49 46,0 49-46,1 0 31,48 49 251,0 0-298,0 0 0,0 0-15,-49-49 15,49 48-31,0 1 47,0 0 15,0 0-30,0 0 77,0 0-78,0-1 47,0 1-62,0 0 31,0 0 140,0 0-140,0 0 0,49-49 47,-49 49-32,0-1 95,0 1-95,0 0-46,48-49 109,1 0-16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3.31707" units="1/cm"/>
          <inkml:channelProperty channel="Y" name="resolution" value="33.3913" units="1/cm"/>
          <inkml:channelProperty channel="T" name="resolution" value="1" units="1/dev"/>
        </inkml:channelProperties>
      </inkml:inkSource>
      <inkml:timestamp xml:id="ts0" timeString="2022-08-15T13:01:04.325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3.31707" units="1/cm"/>
          <inkml:channelProperty channel="Y" name="resolution" value="33.3913" units="1/cm"/>
          <inkml:channelProperty channel="T" name="resolution" value="1" units="1/dev"/>
        </inkml:channelProperties>
      </inkml:inkSource>
      <inkml:timestamp xml:id="ts0" timeString="2022-08-15T13:01:06.029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7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8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8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21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4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4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4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4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8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8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4" y="364070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70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6" y="6400803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6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6" y="7156454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6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customXml" Target="../ink/ink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3197197" y="266703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GIANG BIÊN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5407784" y="9906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852319" y="1129028"/>
            <a:ext cx="49530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518319" y="2150708"/>
            <a:ext cx="13868400" cy="1730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15: CƠ QUAN TIÊU HÓA (T1)</a:t>
            </a:r>
            <a:endParaRPr lang="en-US" sz="54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233" y="6479384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947921" y="388164"/>
            <a:ext cx="1197160" cy="156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65919" y="997774"/>
            <a:ext cx="13270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2) .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78259" y="283119"/>
            <a:ext cx="10591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TIÊU HÓA(T1)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46719" y="1544206"/>
            <a:ext cx="10134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36530" t="38542" r="28917" b="8334"/>
          <a:stretch/>
        </p:blipFill>
        <p:spPr>
          <a:xfrm>
            <a:off x="8443119" y="2292518"/>
            <a:ext cx="6260374" cy="555608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43846" y="2995808"/>
            <a:ext cx="44178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8114" y="4267200"/>
            <a:ext cx="823678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just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bọt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23119" y="679193"/>
            <a:ext cx="13270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5) .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347119" y="152400"/>
            <a:ext cx="10591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TIÊU HÓA(T1)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36231" t="33478" r="30657" b="8866"/>
          <a:stretch/>
        </p:blipFill>
        <p:spPr>
          <a:xfrm>
            <a:off x="670719" y="1676399"/>
            <a:ext cx="11048999" cy="678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53422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82379" y="746572"/>
            <a:ext cx="13270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978360" y="268276"/>
            <a:ext cx="10591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TIÊU HÓA(T1)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53343" t="36182" r="31271" b="20649"/>
          <a:stretch/>
        </p:blipFill>
        <p:spPr>
          <a:xfrm>
            <a:off x="7947819" y="2057402"/>
            <a:ext cx="5805330" cy="552092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extBox 1"/>
          <p:cNvSpPr txBox="1"/>
          <p:nvPr/>
        </p:nvSpPr>
        <p:spPr>
          <a:xfrm>
            <a:off x="6766719" y="4116390"/>
            <a:ext cx="236220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65392" y="7313776"/>
            <a:ext cx="2034677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09784" y="4873791"/>
            <a:ext cx="97689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617806" y="5656169"/>
            <a:ext cx="1827542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5684" y="3351684"/>
            <a:ext cx="1612079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71484" y="2574213"/>
            <a:ext cx="327660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bọt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315638" y="7393387"/>
            <a:ext cx="2437511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tụy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729229" y="4809189"/>
            <a:ext cx="1679325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06107" y="5645803"/>
            <a:ext cx="189438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82214" y="6427687"/>
            <a:ext cx="2055143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377528" y="2932341"/>
            <a:ext cx="1758034" cy="51139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8942342" y="3611193"/>
            <a:ext cx="17526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9142536" y="4511875"/>
            <a:ext cx="2070260" cy="3625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8711394" y="5334529"/>
            <a:ext cx="1608768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8711396" y="6007089"/>
            <a:ext cx="1437753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8713271" y="6678096"/>
            <a:ext cx="2137215" cy="3659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10000069" y="7161243"/>
            <a:ext cx="1196217" cy="49785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95371" y="2225764"/>
            <a:ext cx="244673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56480" y="3181086"/>
            <a:ext cx="2437511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56481" y="4330985"/>
            <a:ext cx="2437511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83185" y="5360758"/>
            <a:ext cx="2437511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67571" y="6341899"/>
            <a:ext cx="3458136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bọt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 flipH="1">
            <a:off x="10540278" y="5697393"/>
            <a:ext cx="2381107" cy="861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>
            <a:off x="11948319" y="5212904"/>
            <a:ext cx="780908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 flipV="1">
            <a:off x="11330247" y="5821399"/>
            <a:ext cx="1767248" cy="149237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3725707" y="2189434"/>
            <a:ext cx="1455232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718722" y="3159829"/>
            <a:ext cx="2163015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tụy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727034" y="4202517"/>
            <a:ext cx="225338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771849" y="5360760"/>
            <a:ext cx="2183847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785079" y="6338750"/>
            <a:ext cx="1932755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endParaRPr lang="en-US" sz="36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7905" y="1362273"/>
            <a:ext cx="99998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233387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70299" y="723684"/>
            <a:ext cx="13270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5) .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1356519" y="231114"/>
            <a:ext cx="10591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TIÊU HÓA (T1)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53343" t="36182" r="31271" b="20649"/>
          <a:stretch/>
        </p:blipFill>
        <p:spPr>
          <a:xfrm>
            <a:off x="5695224" y="2279975"/>
            <a:ext cx="5805330" cy="552092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extBox 1"/>
          <p:cNvSpPr txBox="1"/>
          <p:nvPr/>
        </p:nvSpPr>
        <p:spPr>
          <a:xfrm>
            <a:off x="4413954" y="4462083"/>
            <a:ext cx="236220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12627" y="7659469"/>
            <a:ext cx="2034677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57019" y="5219484"/>
            <a:ext cx="97689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586783" y="5916701"/>
            <a:ext cx="1827542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52919" y="3697377"/>
            <a:ext cx="1612079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18719" y="2919906"/>
            <a:ext cx="327660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bọt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744732" y="7419711"/>
            <a:ext cx="2437511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tụy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376464" y="5154882"/>
            <a:ext cx="1679325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53342" y="5991496"/>
            <a:ext cx="189438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29449" y="6773380"/>
            <a:ext cx="2055143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7024763" y="3278034"/>
            <a:ext cx="1758034" cy="51139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589577" y="3956886"/>
            <a:ext cx="1752600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789771" y="4857568"/>
            <a:ext cx="2070260" cy="3625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358629" y="5680222"/>
            <a:ext cx="1608768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358631" y="6352782"/>
            <a:ext cx="1437753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6360506" y="7023789"/>
            <a:ext cx="2137215" cy="3659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7647304" y="7506936"/>
            <a:ext cx="1196217" cy="49785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8187513" y="6043086"/>
            <a:ext cx="2381107" cy="861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>
            <a:off x="9595554" y="5558597"/>
            <a:ext cx="780908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 flipV="1">
            <a:off x="8977482" y="6167092"/>
            <a:ext cx="1767248" cy="149237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13519" y="1456437"/>
            <a:ext cx="123787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0831" y="3084039"/>
            <a:ext cx="32244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8" name="Ink 7"/>
              <p14:cNvContentPartPr/>
              <p14:nvPr/>
            </p14:nvContentPartPr>
            <p14:xfrm>
              <a:off x="7916761" y="3934766"/>
              <a:ext cx="1829160" cy="3587760"/>
            </p14:xfrm>
          </p:contentPart>
        </mc:Choice>
        <mc:Fallback>
          <p:pic>
            <p:nvPicPr>
              <p:cNvPr id="8" name="Ink 7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904881" y="3922886"/>
                <a:ext cx="1852920" cy="361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2" name="Ink 21"/>
              <p14:cNvContentPartPr/>
              <p14:nvPr/>
            </p14:nvContentPartPr>
            <p14:xfrm>
              <a:off x="8426521" y="3952406"/>
              <a:ext cx="360" cy="360"/>
            </p14:xfrm>
          </p:contentPart>
        </mc:Choice>
        <mc:Fallback>
          <p:pic>
            <p:nvPicPr>
              <p:cNvPr id="22" name="Ink 2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414641" y="3940526"/>
                <a:ext cx="24120" cy="2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25" name="Ink 24"/>
              <p14:cNvContentPartPr/>
              <p14:nvPr/>
            </p14:nvContentPartPr>
            <p14:xfrm>
              <a:off x="8426521" y="3952406"/>
              <a:ext cx="360" cy="360"/>
            </p14:xfrm>
          </p:contentPart>
        </mc:Choice>
        <mc:Fallback>
          <p:pic>
            <p:nvPicPr>
              <p:cNvPr id="25" name="Ink 24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414641" y="3940526"/>
                <a:ext cx="24120" cy="2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4691451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94519" y="413315"/>
            <a:ext cx="10591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CƠ QUAN TIÊU HÓA   (T1)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27919" y="1182619"/>
            <a:ext cx="13270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46919" y="2133600"/>
            <a:ext cx="11049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bọt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bọt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6919" y="5300572"/>
            <a:ext cx="952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8415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9956</TotalTime>
  <Words>444</Words>
  <Application>Microsoft Office PowerPoint</Application>
  <PresentationFormat>Custom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DELL</cp:lastModifiedBy>
  <cp:revision>1163</cp:revision>
  <dcterms:created xsi:type="dcterms:W3CDTF">2008-09-09T22:52:10Z</dcterms:created>
  <dcterms:modified xsi:type="dcterms:W3CDTF">2023-02-11T16:39:28Z</dcterms:modified>
</cp:coreProperties>
</file>