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261" r:id="rId3"/>
    <p:sldId id="458" r:id="rId4"/>
    <p:sldId id="459" r:id="rId5"/>
    <p:sldId id="460" r:id="rId6"/>
    <p:sldId id="461" r:id="rId7"/>
    <p:sldId id="463" r:id="rId8"/>
    <p:sldId id="464" r:id="rId9"/>
    <p:sldId id="465" r:id="rId10"/>
    <p:sldId id="466" r:id="rId11"/>
    <p:sldId id="462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0066"/>
    <a:srgbClr val="3333FF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2" d="100"/>
          <a:sy n="62" d="100"/>
        </p:scale>
        <p:origin x="610" y="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hyperlink" Target="Giai%20nghia%20tu/giai%20dieu.pptx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Giai%20nghia%20tu/thieng%20lieng.pptx" TargetMode="External"/><Relationship Id="rId11" Type="http://schemas.microsoft.com/office/2007/relationships/hdphoto" Target="../media/hdphoto2.wdp"/><Relationship Id="rId5" Type="http://schemas.openxmlformats.org/officeDocument/2006/relationships/hyperlink" Target="Giai%20nghia%20tu/quan%20dao.pptx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10.sv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87961" y="2418689"/>
            <a:ext cx="1398326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PHÉP MÀU TRÊN SA MẠC (T1,2)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92" y="667740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088" y="5978374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5" y="448141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97460" y="367402"/>
            <a:ext cx="4064000" cy="1091810"/>
            <a:chOff x="762000" y="2010214"/>
            <a:chExt cx="4572000" cy="122828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4574" y="2286634"/>
              <a:ext cx="3406942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3C2062B-5F4F-A7E6-9556-1B3FDCD0E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0219">
            <a:off x="11498339" y="2686869"/>
            <a:ext cx="3345142" cy="5969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5B9D23-ED52-D222-E8DB-893D9CFAC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1" y="299010"/>
            <a:ext cx="1842194" cy="1897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56E3CA-7075-FB1B-F5F8-26DB6B2FE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492" y="7256191"/>
            <a:ext cx="1147770" cy="1081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B87076-10FA-C909-7E06-2E88FDAE41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905" t="19061" r="48842" b="31553"/>
          <a:stretch/>
        </p:blipFill>
        <p:spPr>
          <a:xfrm>
            <a:off x="630006" y="6243447"/>
            <a:ext cx="3099741" cy="2331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13C6BA-3BC3-30CE-B9C9-B2E5B12B9B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583" t="16126" r="905"/>
          <a:stretch/>
        </p:blipFill>
        <p:spPr>
          <a:xfrm>
            <a:off x="7267007" y="6243447"/>
            <a:ext cx="2828751" cy="3959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29609C-3A31-960B-540C-5D719A7C2170}"/>
              </a:ext>
            </a:extLst>
          </p:cNvPr>
          <p:cNvSpPr/>
          <p:nvPr/>
        </p:nvSpPr>
        <p:spPr>
          <a:xfrm>
            <a:off x="1367399" y="1414012"/>
            <a:ext cx="10516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từ ngữ chỉ những sự vật thể hiện đặc điểm của nông thôn mới:</a:t>
            </a:r>
          </a:p>
        </p:txBody>
      </p:sp>
      <p:pic>
        <p:nvPicPr>
          <p:cNvPr id="5" name="Picture 2" descr="https://img.loigiaihay.com/picture/2022/0613/1210.png">
            <a:extLst>
              <a:ext uri="{FF2B5EF4-FFF2-40B4-BE49-F238E27FC236}">
                <a16:creationId xmlns:a16="http://schemas.microsoft.com/office/drawing/2014/main" id="{329BCD67-5412-CB6E-C023-3EBB336C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2695080"/>
            <a:ext cx="11734800" cy="59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1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253" y="30480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nh dep 10">
            <a:extLst>
              <a:ext uri="{FF2B5EF4-FFF2-40B4-BE49-F238E27FC236}">
                <a16:creationId xmlns:a16="http://schemas.microsoft.com/office/drawing/2014/main" id="{56BB9ADD-1DD5-92D0-F980-A89CE55D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3" y="194469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94200C-7EF0-C18C-4D41-919BAF0CF4FA}"/>
              </a:ext>
            </a:extLst>
          </p:cNvPr>
          <p:cNvGrpSpPr/>
          <p:nvPr/>
        </p:nvGrpSpPr>
        <p:grpSpPr>
          <a:xfrm>
            <a:off x="5547519" y="3449298"/>
            <a:ext cx="4262490" cy="1091810"/>
            <a:chOff x="762000" y="2010214"/>
            <a:chExt cx="4795301" cy="1228286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9B75AF11-EBF7-6C73-78FA-B6AED354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3EA457-53A2-F103-0680-28C49366D85C}"/>
                </a:ext>
              </a:extLst>
            </p:cNvPr>
            <p:cNvSpPr txBox="1"/>
            <p:nvPr/>
          </p:nvSpPr>
          <p:spPr>
            <a:xfrm>
              <a:off x="1304574" y="2286634"/>
              <a:ext cx="4252727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CHÀO CÁC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55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253" y="30480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ttps://img.loigiaihay.com/picture/2022/0613/128.png">
            <a:extLst>
              <a:ext uri="{FF2B5EF4-FFF2-40B4-BE49-F238E27FC236}">
                <a16:creationId xmlns:a16="http://schemas.microsoft.com/office/drawing/2014/main" id="{0CE6425A-D80F-28BD-9ECE-6F6947B44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663362"/>
            <a:ext cx="15536499" cy="84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5A5398-723D-F7F0-CF6B-BF20BF71690C}"/>
              </a:ext>
            </a:extLst>
          </p:cNvPr>
          <p:cNvGrpSpPr/>
          <p:nvPr/>
        </p:nvGrpSpPr>
        <p:grpSpPr>
          <a:xfrm>
            <a:off x="941653" y="663362"/>
            <a:ext cx="4064000" cy="1091810"/>
            <a:chOff x="762000" y="2010214"/>
            <a:chExt cx="4572000" cy="1228286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ABCA612-A51D-BFF5-3A66-55618A18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84A840-9338-06D7-3F43-357E5196C429}"/>
                </a:ext>
              </a:extLst>
            </p:cNvPr>
            <p:cNvSpPr txBox="1"/>
            <p:nvPr/>
          </p:nvSpPr>
          <p:spPr>
            <a:xfrm>
              <a:off x="1304574" y="2286634"/>
              <a:ext cx="3509736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456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253" y="30480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B46217-F3C9-2A2A-5886-84323AB24724}"/>
              </a:ext>
            </a:extLst>
          </p:cNvPr>
          <p:cNvGrpSpPr/>
          <p:nvPr/>
        </p:nvGrpSpPr>
        <p:grpSpPr>
          <a:xfrm>
            <a:off x="6597628" y="533400"/>
            <a:ext cx="3570721" cy="523220"/>
            <a:chOff x="6486305" y="594359"/>
            <a:chExt cx="3510472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9A3F29-5D87-ECF4-E058-16FA6314C935}"/>
                </a:ext>
              </a:extLst>
            </p:cNvPr>
            <p:cNvSpPr txBox="1"/>
            <p:nvPr/>
          </p:nvSpPr>
          <p:spPr>
            <a:xfrm>
              <a:off x="6486305" y="594359"/>
              <a:ext cx="3510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VIỆT: BÀI 12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432F8D8-7348-9B4C-B0AF-9B5FE0382FE3}"/>
                </a:ext>
              </a:extLst>
            </p:cNvPr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7D1651-D522-289C-0BE1-8A304AF3810B}"/>
              </a:ext>
            </a:extLst>
          </p:cNvPr>
          <p:cNvSpPr/>
          <p:nvPr/>
        </p:nvSpPr>
        <p:spPr>
          <a:xfrm>
            <a:off x="1525056" y="2642150"/>
            <a:ext cx="10651863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Giọng đọc chậm rãi,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 hiện được sự sự sáng tạo của người dân I-xra-en chiến thắng thiên nhiên khắc nghiệt.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1E7C21-177C-B947-9D2D-F19B66165DC4}"/>
              </a:ext>
            </a:extLst>
          </p:cNvPr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018D4E-7501-ADF0-0A82-F69977B22888}"/>
                </a:ext>
              </a:extLst>
            </p:cNvPr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7DCC27-9C75-06B7-E541-00EF28386E78}"/>
                </a:ext>
              </a:extLst>
            </p:cNvPr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94172D-C3D4-436C-D678-7D2B30EBB08C}"/>
              </a:ext>
            </a:extLst>
          </p:cNvPr>
          <p:cNvGrpSpPr/>
          <p:nvPr/>
        </p:nvGrpSpPr>
        <p:grpSpPr>
          <a:xfrm>
            <a:off x="1531456" y="5378946"/>
            <a:ext cx="4206603" cy="677108"/>
            <a:chOff x="1618922" y="1960650"/>
            <a:chExt cx="3747701" cy="6771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DEF9BC-9B3D-D27D-959B-4978D87E93CC}"/>
                </a:ext>
              </a:extLst>
            </p:cNvPr>
            <p:cNvSpPr/>
            <p:nvPr/>
          </p:nvSpPr>
          <p:spPr>
            <a:xfrm>
              <a:off x="1632823" y="1960650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6FA86E7-DEC0-AEA2-1364-38C8074546AA}"/>
                </a:ext>
              </a:extLst>
            </p:cNvPr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DCEAFCD9-CF0F-0714-8CD6-BB11B41D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497055-56E6-F312-705C-E83BB70628B6}"/>
              </a:ext>
            </a:extLst>
          </p:cNvPr>
          <p:cNvSpPr/>
          <p:nvPr/>
        </p:nvSpPr>
        <p:spPr>
          <a:xfrm>
            <a:off x="1432719" y="6111401"/>
            <a:ext cx="838954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962096-4FD6-251B-9990-890C48319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0445" y="2438400"/>
            <a:ext cx="3345142" cy="6134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A92D25-65C7-A4DB-6E7C-3536EBD66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19" y="266854"/>
            <a:ext cx="1842194" cy="18977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38F3E9-CDD3-E7A8-C735-BFA698A2A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89" y="7368989"/>
            <a:ext cx="1147770" cy="1081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6E7E70-B850-C38A-B067-13CB7C10AE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858" t="16048" b="26751"/>
          <a:stretch/>
        </p:blipFill>
        <p:spPr>
          <a:xfrm>
            <a:off x="9467337" y="6218654"/>
            <a:ext cx="2866240" cy="27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7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127" y="30480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9127" y="353029"/>
            <a:ext cx="4064000" cy="1091810"/>
            <a:chOff x="762000" y="2010214"/>
            <a:chExt cx="4572000" cy="122828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4574" y="2286634"/>
              <a:ext cx="3531376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LUYỆN ĐỌC</a:t>
              </a:r>
            </a:p>
          </p:txBody>
        </p:sp>
      </p:grpSp>
      <p:sp>
        <p:nvSpPr>
          <p:cNvPr id="4" name="Rectangle 3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172C7223-0EA0-95C0-DFC7-5F34C178EA86}"/>
              </a:ext>
            </a:extLst>
          </p:cNvPr>
          <p:cNvSpPr/>
          <p:nvPr/>
        </p:nvSpPr>
        <p:spPr>
          <a:xfrm>
            <a:off x="1046989" y="6479357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xra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86D32-13AB-D88C-FEE3-6583D2EA327C}"/>
              </a:ext>
            </a:extLst>
          </p:cNvPr>
          <p:cNvSpPr/>
          <p:nvPr/>
        </p:nvSpPr>
        <p:spPr>
          <a:xfrm>
            <a:off x="658349" y="2171633"/>
            <a:ext cx="11107315" cy="34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 là sa mạc và núi đá, khí hậu cực kì khắc nghiệt. Nhưng người I-xra-en đã biến sa mạc thành ruộng đồng xanh tốt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endParaRPr lang="vi-VN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0CE09365-428C-FB7C-B562-BBFD7980A46F}"/>
              </a:ext>
            </a:extLst>
          </p:cNvPr>
          <p:cNvSpPr/>
          <p:nvPr/>
        </p:nvSpPr>
        <p:spPr>
          <a:xfrm>
            <a:off x="605982" y="7495019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EA69C780-BC03-43F4-C00C-B958070F39C2}"/>
              </a:ext>
            </a:extLst>
          </p:cNvPr>
          <p:cNvSpPr/>
          <p:nvPr/>
        </p:nvSpPr>
        <p:spPr>
          <a:xfrm>
            <a:off x="3024670" y="6423750"/>
            <a:ext cx="22907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1DCE68-1BCF-A6A6-59B8-F4FD11C81C59}"/>
              </a:ext>
            </a:extLst>
          </p:cNvPr>
          <p:cNvSpPr/>
          <p:nvPr/>
        </p:nvSpPr>
        <p:spPr>
          <a:xfrm>
            <a:off x="1128836" y="5687797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0F345F-5F85-6982-B71D-3CF96B181544}"/>
              </a:ext>
            </a:extLst>
          </p:cNvPr>
          <p:cNvSpPr/>
          <p:nvPr/>
        </p:nvSpPr>
        <p:spPr>
          <a:xfrm>
            <a:off x="1733436" y="1552393"/>
            <a:ext cx="68349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CD588-9FC2-ED77-18B7-139B15DCFFB4}"/>
              </a:ext>
            </a:extLst>
          </p:cNvPr>
          <p:cNvSpPr/>
          <p:nvPr/>
        </p:nvSpPr>
        <p:spPr>
          <a:xfrm>
            <a:off x="9804286" y="1066800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</a:rPr>
              <a:t>,, </a:t>
            </a:r>
            <a:endParaRPr lang="vi-VN"/>
          </a:p>
        </p:txBody>
      </p:sp>
      <p:sp>
        <p:nvSpPr>
          <p:cNvPr id="14" name="Rectangle 13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3168DFA6-6861-A1A5-DF74-11424F0D1C2F}"/>
              </a:ext>
            </a:extLst>
          </p:cNvPr>
          <p:cNvSpPr/>
          <p:nvPr/>
        </p:nvSpPr>
        <p:spPr>
          <a:xfrm>
            <a:off x="2334014" y="7513010"/>
            <a:ext cx="502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BC5A0-83E2-05C7-730F-D6EE8D4B91BD}"/>
              </a:ext>
            </a:extLst>
          </p:cNvPr>
          <p:cNvSpPr/>
          <p:nvPr/>
        </p:nvSpPr>
        <p:spPr>
          <a:xfrm>
            <a:off x="3261519" y="2370892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5D7FEC-D9AA-8766-9A1C-F9552D6CDC9D}"/>
              </a:ext>
            </a:extLst>
          </p:cNvPr>
          <p:cNvSpPr/>
          <p:nvPr/>
        </p:nvSpPr>
        <p:spPr>
          <a:xfrm>
            <a:off x="11606005" y="2434019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F5E113-BEE6-E506-5A97-4459C55E317B}"/>
              </a:ext>
            </a:extLst>
          </p:cNvPr>
          <p:cNvSpPr/>
          <p:nvPr/>
        </p:nvSpPr>
        <p:spPr>
          <a:xfrm>
            <a:off x="6220957" y="3196424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45B7F9-C2DB-F7C7-732D-EAA92339BF4C}"/>
              </a:ext>
            </a:extLst>
          </p:cNvPr>
          <p:cNvSpPr/>
          <p:nvPr/>
        </p:nvSpPr>
        <p:spPr>
          <a:xfrm>
            <a:off x="3333849" y="4009101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874D1E-9D78-95E6-F43A-74EFE8F721D4}"/>
              </a:ext>
            </a:extLst>
          </p:cNvPr>
          <p:cNvSpPr/>
          <p:nvPr/>
        </p:nvSpPr>
        <p:spPr>
          <a:xfrm>
            <a:off x="9680792" y="4035332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8F42B7-F32F-23D0-EF34-DC4C54D0AA5D}"/>
              </a:ext>
            </a:extLst>
          </p:cNvPr>
          <p:cNvSpPr/>
          <p:nvPr/>
        </p:nvSpPr>
        <p:spPr>
          <a:xfrm>
            <a:off x="4696959" y="4914321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5FEDC7-65C9-11FD-7F2E-ACEAEC5CE7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7300" y="5240346"/>
            <a:ext cx="2372979" cy="3684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856BAB-D65E-B650-E73F-68C695CCCC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9222" y="534865"/>
            <a:ext cx="1842194" cy="1897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EA04A4-BC20-9353-25D7-69D785BB22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516" y="7659147"/>
            <a:ext cx="1147770" cy="1081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B11719-C13B-75B5-C1C4-1E2C32D2B5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8165" y="5436645"/>
            <a:ext cx="5953752" cy="47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0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852" y="22860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22828" y="795340"/>
            <a:ext cx="7239000" cy="1091810"/>
            <a:chOff x="824030" y="2062958"/>
            <a:chExt cx="5892843" cy="122828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4030" y="2062958"/>
              <a:ext cx="4572000" cy="12282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4574" y="2286634"/>
              <a:ext cx="5412299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LUYỆN ĐỌC NHÓM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C20B3F-BE0B-EF68-F523-D8777F6F9974}"/>
              </a:ext>
            </a:extLst>
          </p:cNvPr>
          <p:cNvGrpSpPr/>
          <p:nvPr/>
        </p:nvGrpSpPr>
        <p:grpSpPr>
          <a:xfrm>
            <a:off x="4527982" y="3050274"/>
            <a:ext cx="2818005" cy="1091810"/>
            <a:chOff x="824030" y="2062958"/>
            <a:chExt cx="4572000" cy="1228286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611C25F-21C3-EBE1-379D-E0443D81B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4030" y="2062958"/>
              <a:ext cx="4572000" cy="12282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A02D59-A238-FEAF-5BC1-A0DBC6F2A2EE}"/>
                </a:ext>
              </a:extLst>
            </p:cNvPr>
            <p:cNvSpPr txBox="1"/>
            <p:nvPr/>
          </p:nvSpPr>
          <p:spPr>
            <a:xfrm>
              <a:off x="1304574" y="2286634"/>
              <a:ext cx="1792425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CHIA SẺ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279ADE-10C8-8026-BC8A-395652E1B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163" y="1916928"/>
            <a:ext cx="3345142" cy="6269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13BED-55B1-F913-8CCF-6471F963E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1" y="299010"/>
            <a:ext cx="1842194" cy="1897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105E3E-2F32-CBDC-3F61-182C3994C7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8750" y="6477000"/>
            <a:ext cx="1147770" cy="1081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BE50B-EDB5-A26C-8677-89E45FB7B2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0109" y="4142084"/>
            <a:ext cx="5953752" cy="47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3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565" y="6705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97460" y="367402"/>
            <a:ext cx="4064000" cy="1091810"/>
            <a:chOff x="762000" y="2010214"/>
            <a:chExt cx="4572000" cy="122828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4574" y="2286634"/>
              <a:ext cx="2966918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ĐỌC HIỂU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8A08351-2E15-0A12-DE65-11C5A30B2068}"/>
              </a:ext>
            </a:extLst>
          </p:cNvPr>
          <p:cNvSpPr/>
          <p:nvPr/>
        </p:nvSpPr>
        <p:spPr>
          <a:xfrm>
            <a:off x="1421678" y="1650596"/>
            <a:ext cx="8153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Người dân I-xra-en đã biến sa mạc thành đồng ruộng xanh tốt bằng cách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7023E-20A1-753D-93FC-0F779F5FEA28}"/>
              </a:ext>
            </a:extLst>
          </p:cNvPr>
          <p:cNvSpPr/>
          <p:nvPr/>
        </p:nvSpPr>
        <p:spPr>
          <a:xfrm>
            <a:off x="1204119" y="2678926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dân I-xra-en đã biến sa mạc thành ruộng đồng xanh tốt bằng kĩ thuật tưới nhỏ giọt, tiết kiệm nước và đảm bảo cung cấp nước, phân bón thường xuyên cho cây trồng.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79D7A-43B1-9475-61E9-5B1110D1F0C5}"/>
              </a:ext>
            </a:extLst>
          </p:cNvPr>
          <p:cNvSpPr/>
          <p:nvPr/>
        </p:nvSpPr>
        <p:spPr>
          <a:xfrm>
            <a:off x="1025378" y="4143151"/>
            <a:ext cx="8153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trang trại thuỷ sản của I-xra-en được lập ra ở đâu?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90F6D-316D-BCA3-B319-D597AA9BFC3C}"/>
              </a:ext>
            </a:extLst>
          </p:cNvPr>
          <p:cNvSpPr/>
          <p:nvPr/>
        </p:nvSpPr>
        <p:spPr>
          <a:xfrm>
            <a:off x="1817778" y="5053052"/>
            <a:ext cx="9373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trang trại thuỷ sản được xây dựng ngay trên sa mạc khô cằn, xen giữa những cánh đồng cà chua, anh đào, ô liu,..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C2062B-5F4F-A7E6-9556-1B3FDCD0E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0219">
            <a:off x="11228583" y="2506698"/>
            <a:ext cx="3345142" cy="5969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5B9D23-ED52-D222-E8DB-893D9CFAC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1" y="299010"/>
            <a:ext cx="1842194" cy="1897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56E3CA-7075-FB1B-F5F8-26DB6B2FE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492" y="7256191"/>
            <a:ext cx="1147770" cy="1081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B87076-10FA-C909-7E06-2E88FDAE41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905" t="19061" r="48842" b="31553"/>
          <a:stretch/>
        </p:blipFill>
        <p:spPr>
          <a:xfrm>
            <a:off x="630006" y="6243447"/>
            <a:ext cx="3099741" cy="2331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13C6BA-3BC3-30CE-B9C9-B2E5B12B9B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583" t="16126" r="905"/>
          <a:stretch/>
        </p:blipFill>
        <p:spPr>
          <a:xfrm>
            <a:off x="7267007" y="6243447"/>
            <a:ext cx="2828751" cy="39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48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852" y="37564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97460" y="367402"/>
            <a:ext cx="4064000" cy="1091810"/>
            <a:chOff x="762000" y="2010214"/>
            <a:chExt cx="4572000" cy="122828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4574" y="2286634"/>
              <a:ext cx="2966918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ĐỌC HIỂU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3C2062B-5F4F-A7E6-9556-1B3FDCD0E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0219">
            <a:off x="11228583" y="2506698"/>
            <a:ext cx="3345142" cy="5969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5B9D23-ED52-D222-E8DB-893D9CFAC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1" y="299010"/>
            <a:ext cx="1842194" cy="1897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56E3CA-7075-FB1B-F5F8-26DB6B2FE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492" y="7256191"/>
            <a:ext cx="1147770" cy="1081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B87076-10FA-C909-7E06-2E88FDAE41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905" t="19061" r="48842" b="31553"/>
          <a:stretch/>
        </p:blipFill>
        <p:spPr>
          <a:xfrm>
            <a:off x="630006" y="6243447"/>
            <a:ext cx="3099741" cy="2331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13C6BA-3BC3-30CE-B9C9-B2E5B12B9B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583" t="16126" r="905"/>
          <a:stretch/>
        </p:blipFill>
        <p:spPr>
          <a:xfrm>
            <a:off x="7267007" y="6243447"/>
            <a:ext cx="2828751" cy="3959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BB37BC-2384-E09E-C8BD-F97DD6863047}"/>
              </a:ext>
            </a:extLst>
          </p:cNvPr>
          <p:cNvSpPr/>
          <p:nvPr/>
        </p:nvSpPr>
        <p:spPr>
          <a:xfrm>
            <a:off x="1661319" y="2073308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 đâu mà người I-xra-en đã làm nên “phép mầu trên sa mạc”.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FFB9F-606E-50A3-3762-A13829CD33E1}"/>
              </a:ext>
            </a:extLst>
          </p:cNvPr>
          <p:cNvSpPr/>
          <p:nvPr/>
        </p:nvSpPr>
        <p:spPr>
          <a:xfrm>
            <a:off x="1682442" y="3697601"/>
            <a:ext cx="9370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 sự cần cù, trí thông minh, sáng tạo, người I-xra-en đã làm nên “phép mầu trên sa mạc”.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1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481" y="120680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9637" y="606357"/>
            <a:ext cx="4064000" cy="1091810"/>
            <a:chOff x="762000" y="2010214"/>
            <a:chExt cx="4572000" cy="122828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4574" y="2286634"/>
              <a:ext cx="3028233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NỘI DUNG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3C2062B-5F4F-A7E6-9556-1B3FDCD0E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7325">
            <a:off x="11064944" y="2168408"/>
            <a:ext cx="3345142" cy="5969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5B9D23-ED52-D222-E8DB-893D9CFAC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1" y="299010"/>
            <a:ext cx="1842194" cy="1897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56E3CA-7075-FB1B-F5F8-26DB6B2FE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492" y="7256191"/>
            <a:ext cx="1147770" cy="1081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B87076-10FA-C909-7E06-2E88FDAE41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905" t="19061" r="48842" b="31553"/>
          <a:stretch/>
        </p:blipFill>
        <p:spPr>
          <a:xfrm>
            <a:off x="630006" y="6243447"/>
            <a:ext cx="3099741" cy="2331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13C6BA-3BC3-30CE-B9C9-B2E5B12B9B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583" t="16126" r="905"/>
          <a:stretch/>
        </p:blipFill>
        <p:spPr>
          <a:xfrm>
            <a:off x="7267007" y="6243447"/>
            <a:ext cx="2828751" cy="39591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EB785F-97F8-4FA5-8178-7C47E722CD21}"/>
              </a:ext>
            </a:extLst>
          </p:cNvPr>
          <p:cNvGrpSpPr/>
          <p:nvPr/>
        </p:nvGrpSpPr>
        <p:grpSpPr>
          <a:xfrm>
            <a:off x="482224" y="2065905"/>
            <a:ext cx="10856494" cy="4491308"/>
            <a:chOff x="6418600" y="3657599"/>
            <a:chExt cx="8892747" cy="4563537"/>
          </a:xfrm>
        </p:grpSpPr>
        <p:pic>
          <p:nvPicPr>
            <p:cNvPr id="5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CD4E01EE-9B27-26B1-FB2A-98CECCFA5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83205" y="1492994"/>
              <a:ext cx="4563537" cy="889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98D116-3C65-50D9-0AFE-0FECD90B57C0}"/>
                </a:ext>
              </a:extLst>
            </p:cNvPr>
            <p:cNvSpPr/>
            <p:nvPr/>
          </p:nvSpPr>
          <p:spPr>
            <a:xfrm>
              <a:off x="7126005" y="4051719"/>
              <a:ext cx="7338910" cy="2974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vi-VN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Trí thông minh và sự sáng tạo đã giúp người I-xra-en chiến thắng thiên nhiên khắc nghiệt, tạo nên những cánh đồng xanh tốt, những trang trại thuỷ sản trù phú trên sa mạc khô cằn, đưa I-xra-en trở thành một nước giàu mạnh</a:t>
              </a:r>
              <a:r>
                <a:rPr lang="vi-VN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200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852" y="569323"/>
            <a:ext cx="15510933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97460" y="367402"/>
            <a:ext cx="4064000" cy="1091810"/>
            <a:chOff x="762000" y="2010214"/>
            <a:chExt cx="4572000" cy="1228286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62000" y="2010214"/>
              <a:ext cx="4572000" cy="12282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4574" y="2286634"/>
              <a:ext cx="3406942" cy="780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11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3C2062B-5F4F-A7E6-9556-1B3FDCD0E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99338" l="257" r="98458">
                        <a14:foregroundMark x1="90488" y1="93212" x2="92288" y2="97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0219">
            <a:off x="12296355" y="3298689"/>
            <a:ext cx="3345142" cy="5969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5B9D23-ED52-D222-E8DB-893D9CFAC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" b="100000" l="355" r="100000">
                        <a14:foregroundMark x1="23050" y1="14114" x2="72163" y2="11360"/>
                        <a14:foregroundMark x1="86702" y1="34079" x2="81383" y2="77453"/>
                        <a14:foregroundMark x1="65603" y1="19449" x2="82624" y2="38898"/>
                        <a14:foregroundMark x1="71454" y1="23752" x2="71454" y2="23752"/>
                        <a14:foregroundMark x1="76064" y1="27367" x2="76064" y2="27367"/>
                        <a14:foregroundMark x1="73759" y1="24785" x2="80674" y2="34079"/>
                        <a14:foregroundMark x1="4078" y1="28399" x2="15426" y2="75043"/>
                        <a14:foregroundMark x1="35461" y1="83993" x2="65603" y2="88812"/>
                        <a14:foregroundMark x1="22872" y1="68330" x2="45745" y2="82444"/>
                        <a14:foregroundMark x1="54965" y1="80895" x2="75709" y2="72633"/>
                        <a14:foregroundMark x1="25887" y1="72806" x2="36702" y2="79518"/>
                        <a14:foregroundMark x1="9752" y1="41997" x2="16667" y2="55766"/>
                        <a14:foregroundMark x1="33865" y1="20310" x2="17021" y2="38898"/>
                        <a14:foregroundMark x1="26950" y1="24441" x2="26950" y2="24441"/>
                        <a14:foregroundMark x1="25887" y1="26334" x2="25887" y2="26334"/>
                        <a14:foregroundMark x1="22163" y1="29432" x2="22163" y2="29432"/>
                        <a14:foregroundMark x1="24113" y1="27022" x2="26773" y2="25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1" y="299010"/>
            <a:ext cx="1842194" cy="1897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56E3CA-7075-FB1B-F5F8-26DB6B2FE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653" l="0" r="987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492" y="7256191"/>
            <a:ext cx="1147770" cy="1081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B87076-10FA-C909-7E06-2E88FDAE41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905" t="19061" r="48842" b="31553"/>
          <a:stretch/>
        </p:blipFill>
        <p:spPr>
          <a:xfrm>
            <a:off x="630006" y="6243447"/>
            <a:ext cx="3099741" cy="2331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13C6BA-3BC3-30CE-B9C9-B2E5B12B9B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583" t="16126" r="905"/>
          <a:stretch/>
        </p:blipFill>
        <p:spPr>
          <a:xfrm>
            <a:off x="7267007" y="6243447"/>
            <a:ext cx="2828751" cy="3959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A2D37C-B772-39FD-9BCD-79F059524D31}"/>
              </a:ext>
            </a:extLst>
          </p:cNvPr>
          <p:cNvSpPr txBox="1"/>
          <p:nvPr/>
        </p:nvSpPr>
        <p:spPr>
          <a:xfrm>
            <a:off x="1254165" y="1973201"/>
            <a:ext cx="100845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trong bài đọc 2 câu có sử dụng từ bằng.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8BAC-71D1-DCD6-5CE1-F1BF79851B2C}"/>
              </a:ext>
            </a:extLst>
          </p:cNvPr>
          <p:cNvSpPr/>
          <p:nvPr/>
        </p:nvSpPr>
        <p:spPr>
          <a:xfrm>
            <a:off x="851890" y="4742574"/>
            <a:ext cx="10866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I-xra-en phát triển không chỉ </a:t>
            </a: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cần cù mà chủ yếu bằng trí óc sáng tạo.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627FBF-69E2-B8E6-F6DE-0780C6D514BD}"/>
              </a:ext>
            </a:extLst>
          </p:cNvPr>
          <p:cNvSpPr/>
          <p:nvPr/>
        </p:nvSpPr>
        <p:spPr>
          <a:xfrm>
            <a:off x="899319" y="2484171"/>
            <a:ext cx="10896600" cy="191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người I-xra-en đã biến sa mạc thành ruộng đồng xanh tốt </a:t>
            </a: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kĩ thuật tưới nhỏ giọt.</a:t>
            </a:r>
            <a:endParaRPr lang="vi-VN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10448</TotalTime>
  <Words>464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1341</cp:revision>
  <dcterms:created xsi:type="dcterms:W3CDTF">2008-09-09T22:52:10Z</dcterms:created>
  <dcterms:modified xsi:type="dcterms:W3CDTF">2023-02-11T16:28:55Z</dcterms:modified>
</cp:coreProperties>
</file>