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3" r:id="rId4"/>
    <p:sldId id="262" r:id="rId5"/>
    <p:sldId id="271" r:id="rId6"/>
    <p:sldId id="272" r:id="rId7"/>
    <p:sldId id="264" r:id="rId8"/>
    <p:sldId id="266" r:id="rId9"/>
    <p:sldId id="267" r:id="rId10"/>
    <p:sldId id="265" r:id="rId11"/>
    <p:sldId id="26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018C"/>
    <a:srgbClr val="DDF0EC"/>
    <a:srgbClr val="FFFFFF"/>
    <a:srgbClr val="E5EEED"/>
    <a:srgbClr val="CBE0F1"/>
    <a:srgbClr val="C8DEB0"/>
    <a:srgbClr val="F3B0C2"/>
    <a:srgbClr val="80B1F6"/>
    <a:srgbClr val="EDED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0927" autoAdjust="0"/>
  </p:normalViewPr>
  <p:slideViewPr>
    <p:cSldViewPr showGuides="1">
      <p:cViewPr>
        <p:scale>
          <a:sx n="70" d="100"/>
          <a:sy n="70" d="100"/>
        </p:scale>
        <p:origin x="1166" y="2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5">
            <a:extLst>
              <a:ext uri="{FF2B5EF4-FFF2-40B4-BE49-F238E27FC236}">
                <a16:creationId xmlns:a16="http://schemas.microsoft.com/office/drawing/2014/main" id="{12C503AC-9EB7-6ED3-E174-0F13247FB5CA}"/>
              </a:ext>
            </a:extLst>
          </p:cNvPr>
          <p:cNvSpPr/>
          <p:nvPr userDrawn="1"/>
        </p:nvSpPr>
        <p:spPr>
          <a:xfrm>
            <a:off x="241300" y="228600"/>
            <a:ext cx="11709400" cy="6400165"/>
          </a:xfrm>
          <a:prstGeom prst="rect">
            <a:avLst/>
          </a:prstGeom>
          <a:solidFill>
            <a:srgbClr val="BF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1">
            <a:extLst>
              <a:ext uri="{FF2B5EF4-FFF2-40B4-BE49-F238E27FC236}">
                <a16:creationId xmlns:a16="http://schemas.microsoft.com/office/drawing/2014/main" id="{641A10BF-DE58-DE31-D6A9-DF747AC9CEC7}"/>
              </a:ext>
            </a:extLst>
          </p:cNvPr>
          <p:cNvGrpSpPr/>
          <p:nvPr userDrawn="1"/>
        </p:nvGrpSpPr>
        <p:grpSpPr>
          <a:xfrm>
            <a:off x="645160" y="568325"/>
            <a:ext cx="11521440" cy="5760720"/>
            <a:chOff x="645160" y="568325"/>
            <a:chExt cx="11521440" cy="5760720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5C3D7E43-902C-872E-A875-152BAE7A6B25}"/>
                </a:ext>
              </a:extLst>
            </p:cNvPr>
            <p:cNvSpPr/>
            <p:nvPr/>
          </p:nvSpPr>
          <p:spPr>
            <a:xfrm>
              <a:off x="660400" y="648335"/>
              <a:ext cx="10854055" cy="5600700"/>
            </a:xfrm>
            <a:prstGeom prst="rect">
              <a:avLst/>
            </a:prstGeom>
            <a:solidFill>
              <a:srgbClr val="D7FDFE"/>
            </a:solidFill>
            <a:ln w="889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8" name="图片 20" descr="erw">
              <a:extLst>
                <a:ext uri="{FF2B5EF4-FFF2-40B4-BE49-F238E27FC236}">
                  <a16:creationId xmlns:a16="http://schemas.microsoft.com/office/drawing/2014/main" id="{1C508C37-DA06-7254-3DB3-65F5D62EC6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5160" y="568325"/>
              <a:ext cx="11521440" cy="5760720"/>
            </a:xfrm>
            <a:prstGeom prst="rect">
              <a:avLst/>
            </a:prstGeom>
          </p:spPr>
        </p:pic>
      </p:grpSp>
      <p:pic>
        <p:nvPicPr>
          <p:cNvPr id="9" name="图片 11" descr="未标题-2">
            <a:extLst>
              <a:ext uri="{FF2B5EF4-FFF2-40B4-BE49-F238E27FC236}">
                <a16:creationId xmlns:a16="http://schemas.microsoft.com/office/drawing/2014/main" id="{85638DAA-B6F0-8CB0-ABD5-938EC16984F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313160" y="228600"/>
            <a:ext cx="637540" cy="2785110"/>
          </a:xfrm>
          <a:prstGeom prst="rect">
            <a:avLst/>
          </a:prstGeom>
        </p:spPr>
      </p:pic>
      <p:pic>
        <p:nvPicPr>
          <p:cNvPr id="10" name="图片 12" descr="未标题-3">
            <a:extLst>
              <a:ext uri="{FF2B5EF4-FFF2-40B4-BE49-F238E27FC236}">
                <a16:creationId xmlns:a16="http://schemas.microsoft.com/office/drawing/2014/main" id="{B169C846-F010-4AC8-4B49-7FEB205A34A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4297045"/>
            <a:ext cx="1147445" cy="2331720"/>
          </a:xfrm>
          <a:prstGeom prst="rect">
            <a:avLst/>
          </a:prstGeom>
        </p:spPr>
      </p:pic>
      <p:pic>
        <p:nvPicPr>
          <p:cNvPr id="11" name="图片 13" descr="未标题-4">
            <a:extLst>
              <a:ext uri="{FF2B5EF4-FFF2-40B4-BE49-F238E27FC236}">
                <a16:creationId xmlns:a16="http://schemas.microsoft.com/office/drawing/2014/main" id="{6392ACCE-D87D-DCCA-3991-DC71A51A075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228600"/>
            <a:ext cx="1702435" cy="201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966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5">
            <a:extLst>
              <a:ext uri="{FF2B5EF4-FFF2-40B4-BE49-F238E27FC236}">
                <a16:creationId xmlns:a16="http://schemas.microsoft.com/office/drawing/2014/main" id="{AC9D5190-7C8F-DCAE-454F-23255A54DEE0}"/>
              </a:ext>
            </a:extLst>
          </p:cNvPr>
          <p:cNvSpPr/>
          <p:nvPr userDrawn="1"/>
        </p:nvSpPr>
        <p:spPr>
          <a:xfrm>
            <a:off x="241300" y="228600"/>
            <a:ext cx="11709400" cy="6400165"/>
          </a:xfrm>
          <a:prstGeom prst="rect">
            <a:avLst/>
          </a:prstGeom>
          <a:solidFill>
            <a:srgbClr val="BF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1">
            <a:extLst>
              <a:ext uri="{FF2B5EF4-FFF2-40B4-BE49-F238E27FC236}">
                <a16:creationId xmlns:a16="http://schemas.microsoft.com/office/drawing/2014/main" id="{848C9BC0-B894-3C13-7776-43D2F93C28FD}"/>
              </a:ext>
            </a:extLst>
          </p:cNvPr>
          <p:cNvGrpSpPr/>
          <p:nvPr userDrawn="1"/>
        </p:nvGrpSpPr>
        <p:grpSpPr>
          <a:xfrm>
            <a:off x="645160" y="568325"/>
            <a:ext cx="11521440" cy="5760720"/>
            <a:chOff x="645160" y="568325"/>
            <a:chExt cx="11521440" cy="5760720"/>
          </a:xfrm>
        </p:grpSpPr>
        <p:sp>
          <p:nvSpPr>
            <p:cNvPr id="10" name="矩形 6">
              <a:extLst>
                <a:ext uri="{FF2B5EF4-FFF2-40B4-BE49-F238E27FC236}">
                  <a16:creationId xmlns:a16="http://schemas.microsoft.com/office/drawing/2014/main" id="{B934D603-39F9-B86A-C84D-A72959D440DD}"/>
                </a:ext>
              </a:extLst>
            </p:cNvPr>
            <p:cNvSpPr/>
            <p:nvPr/>
          </p:nvSpPr>
          <p:spPr>
            <a:xfrm>
              <a:off x="660400" y="648335"/>
              <a:ext cx="10854055" cy="5600700"/>
            </a:xfrm>
            <a:prstGeom prst="rect">
              <a:avLst/>
            </a:prstGeom>
            <a:solidFill>
              <a:srgbClr val="D7FDFE"/>
            </a:solidFill>
            <a:ln w="889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1" name="图片 20" descr="erw">
              <a:extLst>
                <a:ext uri="{FF2B5EF4-FFF2-40B4-BE49-F238E27FC236}">
                  <a16:creationId xmlns:a16="http://schemas.microsoft.com/office/drawing/2014/main" id="{109032F1-D780-3714-6863-C65A5F1BF9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5160" y="568325"/>
              <a:ext cx="11521440" cy="5760720"/>
            </a:xfrm>
            <a:prstGeom prst="rect">
              <a:avLst/>
            </a:prstGeom>
          </p:spPr>
        </p:pic>
      </p:grpSp>
      <p:pic>
        <p:nvPicPr>
          <p:cNvPr id="12" name="图片 11" descr="未标题-2">
            <a:extLst>
              <a:ext uri="{FF2B5EF4-FFF2-40B4-BE49-F238E27FC236}">
                <a16:creationId xmlns:a16="http://schemas.microsoft.com/office/drawing/2014/main" id="{AA9D625E-5A25-75CE-2033-4E139A2868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313160" y="228600"/>
            <a:ext cx="637540" cy="2785110"/>
          </a:xfrm>
          <a:prstGeom prst="rect">
            <a:avLst/>
          </a:prstGeom>
        </p:spPr>
      </p:pic>
      <p:pic>
        <p:nvPicPr>
          <p:cNvPr id="13" name="图片 12" descr="未标题-3">
            <a:extLst>
              <a:ext uri="{FF2B5EF4-FFF2-40B4-BE49-F238E27FC236}">
                <a16:creationId xmlns:a16="http://schemas.microsoft.com/office/drawing/2014/main" id="{8D0EC84A-C302-12D7-3890-2DEE0C31676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4297045"/>
            <a:ext cx="1147445" cy="2331720"/>
          </a:xfrm>
          <a:prstGeom prst="rect">
            <a:avLst/>
          </a:prstGeom>
        </p:spPr>
      </p:pic>
      <p:pic>
        <p:nvPicPr>
          <p:cNvPr id="14" name="图片 13" descr="未标题-4">
            <a:extLst>
              <a:ext uri="{FF2B5EF4-FFF2-40B4-BE49-F238E27FC236}">
                <a16:creationId xmlns:a16="http://schemas.microsoft.com/office/drawing/2014/main" id="{4EA2453B-6B66-32C0-82FD-B3D1F4B985C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228600"/>
            <a:ext cx="1702435" cy="2016760"/>
          </a:xfrm>
          <a:prstGeom prst="rect">
            <a:avLst/>
          </a:prstGeom>
        </p:spPr>
      </p:pic>
      <p:pic>
        <p:nvPicPr>
          <p:cNvPr id="16" name="Hình ảnh 15">
            <a:extLst>
              <a:ext uri="{FF2B5EF4-FFF2-40B4-BE49-F238E27FC236}">
                <a16:creationId xmlns:a16="http://schemas.microsoft.com/office/drawing/2014/main" id="{B3E5F3B5-171C-CBA2-0C8A-B605105328D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1460" y="4904394"/>
            <a:ext cx="2581275" cy="20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287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5">
            <a:extLst>
              <a:ext uri="{FF2B5EF4-FFF2-40B4-BE49-F238E27FC236}">
                <a16:creationId xmlns:a16="http://schemas.microsoft.com/office/drawing/2014/main" id="{AC9D5190-7C8F-DCAE-454F-23255A54DEE0}"/>
              </a:ext>
            </a:extLst>
          </p:cNvPr>
          <p:cNvSpPr/>
          <p:nvPr userDrawn="1"/>
        </p:nvSpPr>
        <p:spPr>
          <a:xfrm>
            <a:off x="241300" y="228600"/>
            <a:ext cx="11709400" cy="6400165"/>
          </a:xfrm>
          <a:prstGeom prst="rect">
            <a:avLst/>
          </a:prstGeom>
          <a:solidFill>
            <a:srgbClr val="BF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1">
            <a:extLst>
              <a:ext uri="{FF2B5EF4-FFF2-40B4-BE49-F238E27FC236}">
                <a16:creationId xmlns:a16="http://schemas.microsoft.com/office/drawing/2014/main" id="{848C9BC0-B894-3C13-7776-43D2F93C28FD}"/>
              </a:ext>
            </a:extLst>
          </p:cNvPr>
          <p:cNvGrpSpPr/>
          <p:nvPr userDrawn="1"/>
        </p:nvGrpSpPr>
        <p:grpSpPr>
          <a:xfrm>
            <a:off x="335280" y="548640"/>
            <a:ext cx="11521440" cy="5842635"/>
            <a:chOff x="335280" y="548640"/>
            <a:chExt cx="11521440" cy="5842635"/>
          </a:xfrm>
        </p:grpSpPr>
        <p:sp>
          <p:nvSpPr>
            <p:cNvPr id="10" name="矩形 6">
              <a:extLst>
                <a:ext uri="{FF2B5EF4-FFF2-40B4-BE49-F238E27FC236}">
                  <a16:creationId xmlns:a16="http://schemas.microsoft.com/office/drawing/2014/main" id="{B934D603-39F9-B86A-C84D-A72959D440DD}"/>
                </a:ext>
              </a:extLst>
            </p:cNvPr>
            <p:cNvSpPr/>
            <p:nvPr userDrawn="1"/>
          </p:nvSpPr>
          <p:spPr>
            <a:xfrm>
              <a:off x="595313" y="790575"/>
              <a:ext cx="10854055" cy="5600700"/>
            </a:xfrm>
            <a:prstGeom prst="rect">
              <a:avLst/>
            </a:prstGeom>
            <a:solidFill>
              <a:schemeClr val="bg1"/>
            </a:solidFill>
            <a:ln w="889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1" name="图片 20" descr="erw">
              <a:extLst>
                <a:ext uri="{FF2B5EF4-FFF2-40B4-BE49-F238E27FC236}">
                  <a16:creationId xmlns:a16="http://schemas.microsoft.com/office/drawing/2014/main" id="{109032F1-D780-3714-6863-C65A5F1BF9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5280" y="548640"/>
              <a:ext cx="11521440" cy="5760720"/>
            </a:xfrm>
            <a:prstGeom prst="rect">
              <a:avLst/>
            </a:prstGeom>
          </p:spPr>
        </p:pic>
      </p:grpSp>
      <p:pic>
        <p:nvPicPr>
          <p:cNvPr id="12" name="图片 11" descr="未标题-2">
            <a:extLst>
              <a:ext uri="{FF2B5EF4-FFF2-40B4-BE49-F238E27FC236}">
                <a16:creationId xmlns:a16="http://schemas.microsoft.com/office/drawing/2014/main" id="{AA9D625E-5A25-75CE-2033-4E139A2868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313160" y="228600"/>
            <a:ext cx="637540" cy="2785110"/>
          </a:xfrm>
          <a:prstGeom prst="rect">
            <a:avLst/>
          </a:prstGeom>
        </p:spPr>
      </p:pic>
      <p:pic>
        <p:nvPicPr>
          <p:cNvPr id="13" name="图片 12" descr="未标题-3">
            <a:extLst>
              <a:ext uri="{FF2B5EF4-FFF2-40B4-BE49-F238E27FC236}">
                <a16:creationId xmlns:a16="http://schemas.microsoft.com/office/drawing/2014/main" id="{8D0EC84A-C302-12D7-3890-2DEE0C31676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4297045"/>
            <a:ext cx="1147445" cy="2331720"/>
          </a:xfrm>
          <a:prstGeom prst="rect">
            <a:avLst/>
          </a:prstGeom>
        </p:spPr>
      </p:pic>
      <p:pic>
        <p:nvPicPr>
          <p:cNvPr id="14" name="图片 13" descr="未标题-4">
            <a:extLst>
              <a:ext uri="{FF2B5EF4-FFF2-40B4-BE49-F238E27FC236}">
                <a16:creationId xmlns:a16="http://schemas.microsoft.com/office/drawing/2014/main" id="{4EA2453B-6B66-32C0-82FD-B3D1F4B985C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228600"/>
            <a:ext cx="1702435" cy="201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955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5">
            <a:extLst>
              <a:ext uri="{FF2B5EF4-FFF2-40B4-BE49-F238E27FC236}">
                <a16:creationId xmlns:a16="http://schemas.microsoft.com/office/drawing/2014/main" id="{AC9D5190-7C8F-DCAE-454F-23255A54DEE0}"/>
              </a:ext>
            </a:extLst>
          </p:cNvPr>
          <p:cNvSpPr/>
          <p:nvPr userDrawn="1"/>
        </p:nvSpPr>
        <p:spPr>
          <a:xfrm>
            <a:off x="241300" y="228600"/>
            <a:ext cx="11709400" cy="6400165"/>
          </a:xfrm>
          <a:prstGeom prst="rect">
            <a:avLst/>
          </a:prstGeom>
          <a:solidFill>
            <a:srgbClr val="BF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1">
            <a:extLst>
              <a:ext uri="{FF2B5EF4-FFF2-40B4-BE49-F238E27FC236}">
                <a16:creationId xmlns:a16="http://schemas.microsoft.com/office/drawing/2014/main" id="{848C9BC0-B894-3C13-7776-43D2F93C28FD}"/>
              </a:ext>
            </a:extLst>
          </p:cNvPr>
          <p:cNvGrpSpPr/>
          <p:nvPr userDrawn="1"/>
        </p:nvGrpSpPr>
        <p:grpSpPr>
          <a:xfrm>
            <a:off x="335280" y="548640"/>
            <a:ext cx="11521440" cy="5842635"/>
            <a:chOff x="335280" y="548640"/>
            <a:chExt cx="11521440" cy="5842635"/>
          </a:xfrm>
        </p:grpSpPr>
        <p:sp>
          <p:nvSpPr>
            <p:cNvPr id="10" name="矩形 6">
              <a:extLst>
                <a:ext uri="{FF2B5EF4-FFF2-40B4-BE49-F238E27FC236}">
                  <a16:creationId xmlns:a16="http://schemas.microsoft.com/office/drawing/2014/main" id="{B934D603-39F9-B86A-C84D-A72959D440DD}"/>
                </a:ext>
              </a:extLst>
            </p:cNvPr>
            <p:cNvSpPr/>
            <p:nvPr userDrawn="1"/>
          </p:nvSpPr>
          <p:spPr>
            <a:xfrm>
              <a:off x="595313" y="790575"/>
              <a:ext cx="10854055" cy="5600700"/>
            </a:xfrm>
            <a:prstGeom prst="rect">
              <a:avLst/>
            </a:prstGeom>
            <a:solidFill>
              <a:schemeClr val="bg1"/>
            </a:solidFill>
            <a:ln w="889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1" name="图片 20" descr="erw">
              <a:extLst>
                <a:ext uri="{FF2B5EF4-FFF2-40B4-BE49-F238E27FC236}">
                  <a16:creationId xmlns:a16="http://schemas.microsoft.com/office/drawing/2014/main" id="{109032F1-D780-3714-6863-C65A5F1BF9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5280" y="548640"/>
              <a:ext cx="11521440" cy="5760720"/>
            </a:xfrm>
            <a:prstGeom prst="rect">
              <a:avLst/>
            </a:prstGeom>
          </p:spPr>
        </p:pic>
      </p:grpSp>
      <p:pic>
        <p:nvPicPr>
          <p:cNvPr id="12" name="图片 11" descr="未标题-2">
            <a:extLst>
              <a:ext uri="{FF2B5EF4-FFF2-40B4-BE49-F238E27FC236}">
                <a16:creationId xmlns:a16="http://schemas.microsoft.com/office/drawing/2014/main" id="{AA9D625E-5A25-75CE-2033-4E139A2868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313160" y="228600"/>
            <a:ext cx="637540" cy="2785110"/>
          </a:xfrm>
          <a:prstGeom prst="rect">
            <a:avLst/>
          </a:prstGeom>
        </p:spPr>
      </p:pic>
      <p:pic>
        <p:nvPicPr>
          <p:cNvPr id="13" name="图片 12" descr="未标题-3">
            <a:extLst>
              <a:ext uri="{FF2B5EF4-FFF2-40B4-BE49-F238E27FC236}">
                <a16:creationId xmlns:a16="http://schemas.microsoft.com/office/drawing/2014/main" id="{8D0EC84A-C302-12D7-3890-2DEE0C31676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4297045"/>
            <a:ext cx="1147445" cy="2331720"/>
          </a:xfrm>
          <a:prstGeom prst="rect">
            <a:avLst/>
          </a:prstGeom>
        </p:spPr>
      </p:pic>
      <p:pic>
        <p:nvPicPr>
          <p:cNvPr id="14" name="图片 13" descr="未标题-4">
            <a:extLst>
              <a:ext uri="{FF2B5EF4-FFF2-40B4-BE49-F238E27FC236}">
                <a16:creationId xmlns:a16="http://schemas.microsoft.com/office/drawing/2014/main" id="{4EA2453B-6B66-32C0-82FD-B3D1F4B985C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228600"/>
            <a:ext cx="1702435" cy="2016760"/>
          </a:xfrm>
          <a:prstGeom prst="rect">
            <a:avLst/>
          </a:prstGeom>
        </p:spPr>
      </p:pic>
      <p:pic>
        <p:nvPicPr>
          <p:cNvPr id="16" name="Hình ảnh 15">
            <a:extLst>
              <a:ext uri="{FF2B5EF4-FFF2-40B4-BE49-F238E27FC236}">
                <a16:creationId xmlns:a16="http://schemas.microsoft.com/office/drawing/2014/main" id="{B3E5F3B5-171C-CBA2-0C8A-B605105328D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1460" y="4904394"/>
            <a:ext cx="2581275" cy="20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843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3.xml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ags" Target="../tags/tag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Slide.vn - 2019">
            <a:extLst>
              <a:ext uri="{FF2B5EF4-FFF2-40B4-BE49-F238E27FC236}">
                <a16:creationId xmlns:a16="http://schemas.microsoft.com/office/drawing/2014/main" id="{3F3B2C2B-8255-4097-0005-BEF9279362DB}"/>
              </a:ext>
            </a:extLst>
          </p:cNvPr>
          <p:cNvSpPr txBox="1"/>
          <p:nvPr userDrawn="1"/>
        </p:nvSpPr>
        <p:spPr>
          <a:xfrm>
            <a:off x="0" y="-1512332"/>
            <a:ext cx="12192000" cy="36933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6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:a16="http://schemas.microsoft.com/office/drawing/2014/main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7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9Slide.vn">
            <a:extLst>
              <a:ext uri="{FF2B5EF4-FFF2-40B4-BE49-F238E27FC236}">
                <a16:creationId xmlns:a16="http://schemas.microsoft.com/office/drawing/2014/main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id="{4D218CF1-368E-2731-6019-20772027A4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45"/>
          <a:stretch/>
        </p:blipFill>
        <p:spPr>
          <a:xfrm>
            <a:off x="-1920240" y="0"/>
            <a:ext cx="18897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146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4" r:id="rId2"/>
    <p:sldLayoutId id="2147483657" r:id="rId3"/>
    <p:sldLayoutId id="2147483656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B4D76FF9-DAE2-24B7-C3A3-F7DC84C08074}"/>
              </a:ext>
            </a:extLst>
          </p:cNvPr>
          <p:cNvSpPr txBox="1"/>
          <p:nvPr/>
        </p:nvSpPr>
        <p:spPr>
          <a:xfrm>
            <a:off x="2437502" y="1021139"/>
            <a:ext cx="7317004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4400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80B1F6"/>
                </a:solidFill>
                <a:latin typeface="#9Slide03 AllRoundGothic" panose="020B0703020202020104" pitchFamily="34" charset="0"/>
              </a:rPr>
              <a:t>TRƯỜNG TIỂU HỌC GIANG BIÊN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92B1778D-6875-7C0D-5FC7-651B65B32621}"/>
              </a:ext>
            </a:extLst>
          </p:cNvPr>
          <p:cNvSpPr txBox="1"/>
          <p:nvPr/>
        </p:nvSpPr>
        <p:spPr>
          <a:xfrm>
            <a:off x="4020913" y="1933882"/>
            <a:ext cx="4150175" cy="135421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880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CBE0F1"/>
                </a:solidFill>
                <a:latin typeface="SVN-Ziclets" panose="02000603000000000000" pitchFamily="2" charset="0"/>
              </a:rPr>
              <a:t>TOÁN 3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9F239B32-218C-B523-FC0D-7B28D7E02FA1}"/>
              </a:ext>
            </a:extLst>
          </p:cNvPr>
          <p:cNvSpPr txBox="1"/>
          <p:nvPr/>
        </p:nvSpPr>
        <p:spPr>
          <a:xfrm>
            <a:off x="3212332" y="3523734"/>
            <a:ext cx="5767349" cy="166199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5400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#9Slide03 AllRoundGothic" panose="020B0703020202020104" pitchFamily="34" charset="0"/>
              </a:rPr>
              <a:t>Thực</a:t>
            </a:r>
            <a:r>
              <a:rPr lang="en-US" sz="5400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#9Slide03 AllRoundGothic" panose="020B0703020202020104" pitchFamily="34" charset="0"/>
              </a:rPr>
              <a:t> </a:t>
            </a:r>
            <a:r>
              <a:rPr lang="en-US" sz="5400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#9Slide03 AllRoundGothic" panose="020B0703020202020104" pitchFamily="34" charset="0"/>
              </a:rPr>
              <a:t>hành</a:t>
            </a:r>
            <a:endParaRPr lang="en-US" sz="5400" dirty="0"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rgbClr val="F3B0C2"/>
              </a:solidFill>
              <a:latin typeface="#9Slide03 AllRoundGothic" panose="020B0703020202020104" pitchFamily="34" charset="0"/>
            </a:endParaRPr>
          </a:p>
          <a:p>
            <a:pPr algn="ctr"/>
            <a:r>
              <a:rPr lang="en-US" sz="5400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#9Slide03 AllRoundGothic" panose="020B0703020202020104" pitchFamily="34" charset="0"/>
              </a:rPr>
              <a:t>Xem</a:t>
            </a:r>
            <a:r>
              <a:rPr lang="en-US" sz="5400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#9Slide03 AllRoundGothic" panose="020B0703020202020104" pitchFamily="34" charset="0"/>
              </a:rPr>
              <a:t> </a:t>
            </a:r>
            <a:r>
              <a:rPr lang="en-US" sz="5400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#9Slide03 AllRoundGothic" panose="020B0703020202020104" pitchFamily="34" charset="0"/>
              </a:rPr>
              <a:t>đồng</a:t>
            </a:r>
            <a:r>
              <a:rPr lang="en-US" sz="5400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#9Slide03 AllRoundGothic" panose="020B0703020202020104" pitchFamily="34" charset="0"/>
              </a:rPr>
              <a:t> </a:t>
            </a:r>
            <a:r>
              <a:rPr lang="en-US" sz="5400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#9Slide03 AllRoundGothic" panose="020B0703020202020104" pitchFamily="34" charset="0"/>
              </a:rPr>
              <a:t>hồ</a:t>
            </a:r>
            <a:r>
              <a:rPr lang="en-US" sz="5400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#9Slide03 AllRoundGothic" panose="020B0703020202020104" pitchFamily="34" charset="0"/>
              </a:rPr>
              <a:t> (T1)</a:t>
            </a:r>
          </a:p>
        </p:txBody>
      </p:sp>
      <p:pic>
        <p:nvPicPr>
          <p:cNvPr id="8" name="Hình ảnh 7">
            <a:extLst>
              <a:ext uri="{FF2B5EF4-FFF2-40B4-BE49-F238E27FC236}">
                <a16:creationId xmlns:a16="http://schemas.microsoft.com/office/drawing/2014/main" id="{7F919B53-4EEB-A080-AD2B-ECED605AA8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3119726"/>
            <a:ext cx="3392789" cy="3384787"/>
          </a:xfrm>
          <a:prstGeom prst="rect">
            <a:avLst/>
          </a:prstGeom>
        </p:spPr>
      </p:pic>
      <p:pic>
        <p:nvPicPr>
          <p:cNvPr id="10" name="Hình ảnh 9">
            <a:extLst>
              <a:ext uri="{FF2B5EF4-FFF2-40B4-BE49-F238E27FC236}">
                <a16:creationId xmlns:a16="http://schemas.microsoft.com/office/drawing/2014/main" id="{12542670-67FD-4AE3-0CFA-4DF19F6590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5483" y="3284378"/>
            <a:ext cx="3290261" cy="3055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07951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23F51743-7C35-EC25-3443-5CB95502E563}"/>
              </a:ext>
            </a:extLst>
          </p:cNvPr>
          <p:cNvSpPr txBox="1"/>
          <p:nvPr/>
        </p:nvSpPr>
        <p:spPr>
          <a:xfrm>
            <a:off x="3200400" y="2286000"/>
            <a:ext cx="5079917" cy="135421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800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F0000"/>
                </a:solidFill>
                <a:latin typeface="SVN-Ziclets" panose="02000603000000000000" pitchFamily="2" charset="0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655895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CC0A7EBA-A8CF-D860-43CE-584BCDCA57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536" y="3429000"/>
            <a:ext cx="5114925" cy="3068955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77A27269-9CBA-0E59-59AA-E4AA046F14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787" y="1524000"/>
            <a:ext cx="7858425" cy="2578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844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DBD4582F-D991-AD51-86D7-9554946617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2532" y="2286000"/>
            <a:ext cx="8886937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617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82D78DB0-C533-BCB0-A5F4-83816E81CF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0" t="4264" r="5625" b="4264"/>
          <a:stretch/>
        </p:blipFill>
        <p:spPr>
          <a:xfrm>
            <a:off x="723900" y="762000"/>
            <a:ext cx="10744200" cy="5334000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33132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B76DEE25-4D89-3C9E-03BF-645BEC17FDD7}"/>
              </a:ext>
            </a:extLst>
          </p:cNvPr>
          <p:cNvSpPr txBox="1"/>
          <p:nvPr/>
        </p:nvSpPr>
        <p:spPr>
          <a:xfrm>
            <a:off x="1817830" y="1600200"/>
            <a:ext cx="8075288" cy="166199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5400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#9Slide03 AllRoundGothic" panose="020B0703020202020104" pitchFamily="34" charset="0"/>
              </a:rPr>
              <a:t>Bài</a:t>
            </a:r>
            <a:r>
              <a:rPr lang="en-US" sz="5400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#9Slide03 AllRoundGothic" panose="020B0703020202020104" pitchFamily="34" charset="0"/>
              </a:rPr>
              <a:t>: </a:t>
            </a:r>
          </a:p>
          <a:p>
            <a:pPr algn="ctr"/>
            <a:r>
              <a:rPr lang="en-US" sz="5400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#9Slide03 AllRoundGothic" panose="020B0703020202020104" pitchFamily="34" charset="0"/>
              </a:rPr>
              <a:t>Thực</a:t>
            </a:r>
            <a:r>
              <a:rPr lang="en-US" sz="5400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#9Slide03 AllRoundGothic" panose="020B0703020202020104" pitchFamily="34" charset="0"/>
              </a:rPr>
              <a:t> </a:t>
            </a:r>
            <a:r>
              <a:rPr lang="en-US" sz="5400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#9Slide03 AllRoundGothic" panose="020B0703020202020104" pitchFamily="34" charset="0"/>
              </a:rPr>
              <a:t>hành</a:t>
            </a:r>
            <a:r>
              <a:rPr lang="en-US" sz="5400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#9Slide03 AllRoundGothic" panose="020B0703020202020104" pitchFamily="34" charset="0"/>
              </a:rPr>
              <a:t> </a:t>
            </a:r>
            <a:r>
              <a:rPr lang="en-US" sz="5400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#9Slide03 AllRoundGothic" panose="020B0703020202020104" pitchFamily="34" charset="0"/>
              </a:rPr>
              <a:t>xem</a:t>
            </a:r>
            <a:r>
              <a:rPr lang="en-US" sz="5400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#9Slide03 AllRoundGothic" panose="020B0703020202020104" pitchFamily="34" charset="0"/>
              </a:rPr>
              <a:t> </a:t>
            </a:r>
            <a:r>
              <a:rPr lang="en-US" sz="5400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#9Slide03 AllRoundGothic" panose="020B0703020202020104" pitchFamily="34" charset="0"/>
              </a:rPr>
              <a:t>đồng</a:t>
            </a:r>
            <a:r>
              <a:rPr lang="en-US" sz="5400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#9Slide03 AllRoundGothic" panose="020B0703020202020104" pitchFamily="34" charset="0"/>
              </a:rPr>
              <a:t> </a:t>
            </a:r>
            <a:r>
              <a:rPr lang="en-US" sz="5400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#9Slide03 AllRoundGothic" panose="020B0703020202020104" pitchFamily="34" charset="0"/>
              </a:rPr>
              <a:t>hồ</a:t>
            </a:r>
            <a:r>
              <a:rPr lang="en-US" sz="5400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#9Slide03 AllRoundGothic" panose="020B0703020202020104" pitchFamily="34" charset="0"/>
              </a:rPr>
              <a:t> (T1)</a:t>
            </a:r>
          </a:p>
        </p:txBody>
      </p:sp>
    </p:spTree>
    <p:extLst>
      <p:ext uri="{BB962C8B-B14F-4D97-AF65-F5344CB8AC3E}">
        <p14:creationId xmlns:p14="http://schemas.microsoft.com/office/powerpoint/2010/main" val="2326871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047C33C0-E950-4063-CFB5-DDD32AD715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06000" y="4321876"/>
            <a:ext cx="2051668" cy="2377440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872764CB-B06B-02C2-D854-9E50FBAEB4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3562" y="2343818"/>
            <a:ext cx="8644877" cy="217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630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Hình Bầu dục 13">
            <a:extLst>
              <a:ext uri="{FF2B5EF4-FFF2-40B4-BE49-F238E27FC236}">
                <a16:creationId xmlns:a16="http://schemas.microsoft.com/office/drawing/2014/main" id="{6AC94DF2-AAB7-9DFC-59C5-29C67C3D1226}"/>
              </a:ext>
            </a:extLst>
          </p:cNvPr>
          <p:cNvSpPr/>
          <p:nvPr/>
        </p:nvSpPr>
        <p:spPr>
          <a:xfrm>
            <a:off x="1371600" y="1123507"/>
            <a:ext cx="2819400" cy="281940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85036" t="-33569" r="-396044" b="-4903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Hình Bầu dục 14">
            <a:extLst>
              <a:ext uri="{FF2B5EF4-FFF2-40B4-BE49-F238E27FC236}">
                <a16:creationId xmlns:a16="http://schemas.microsoft.com/office/drawing/2014/main" id="{9B5830D9-FAA5-B349-4ABA-AEFBC7CF3B85}"/>
              </a:ext>
            </a:extLst>
          </p:cNvPr>
          <p:cNvSpPr/>
          <p:nvPr/>
        </p:nvSpPr>
        <p:spPr>
          <a:xfrm>
            <a:off x="4914900" y="1123507"/>
            <a:ext cx="2819400" cy="281940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48838" t="-34176" r="-232242" b="-4843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Hình Bầu dục 17">
            <a:extLst>
              <a:ext uri="{FF2B5EF4-FFF2-40B4-BE49-F238E27FC236}">
                <a16:creationId xmlns:a16="http://schemas.microsoft.com/office/drawing/2014/main" id="{13C712A8-2B41-A929-D9E5-46D390C15749}"/>
              </a:ext>
            </a:extLst>
          </p:cNvPr>
          <p:cNvSpPr/>
          <p:nvPr/>
        </p:nvSpPr>
        <p:spPr>
          <a:xfrm>
            <a:off x="8458200" y="1123507"/>
            <a:ext cx="2819400" cy="281940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421133" t="-34176" r="-59947" b="-4843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2BA6D9AE-E31E-84FB-7750-BE75DF9E8D6E}"/>
              </a:ext>
            </a:extLst>
          </p:cNvPr>
          <p:cNvSpPr txBox="1"/>
          <p:nvPr/>
        </p:nvSpPr>
        <p:spPr>
          <a:xfrm>
            <a:off x="1492149" y="4343398"/>
            <a:ext cx="2707711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9 giờ 10 phút</a:t>
            </a:r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EF232432-958D-D287-4A9A-7AF6BB58362B}"/>
              </a:ext>
            </a:extLst>
          </p:cNvPr>
          <p:cNvSpPr txBox="1"/>
          <p:nvPr/>
        </p:nvSpPr>
        <p:spPr>
          <a:xfrm>
            <a:off x="5031905" y="4343398"/>
            <a:ext cx="2707711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9 giờ 15 phút</a:t>
            </a: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5DB9350B-9701-DF1B-9B36-2AD52D66CBA0}"/>
              </a:ext>
            </a:extLst>
          </p:cNvPr>
          <p:cNvSpPr txBox="1"/>
          <p:nvPr/>
        </p:nvSpPr>
        <p:spPr>
          <a:xfrm>
            <a:off x="8571661" y="4343398"/>
            <a:ext cx="2707711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9 giờ 35 phút</a:t>
            </a:r>
          </a:p>
        </p:txBody>
      </p:sp>
    </p:spTree>
    <p:extLst>
      <p:ext uri="{BB962C8B-B14F-4D97-AF65-F5344CB8AC3E}">
        <p14:creationId xmlns:p14="http://schemas.microsoft.com/office/powerpoint/2010/main" val="2465537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8" grpId="0" animBg="1"/>
      <p:bldP spid="21" grpId="0"/>
      <p:bldP spid="22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D88CE7E3-3777-2CC8-69DC-609110D721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820" y="2127391"/>
            <a:ext cx="10254361" cy="260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562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8DFD911C-5C2C-638B-2A58-0E8F060666F2}"/>
              </a:ext>
            </a:extLst>
          </p:cNvPr>
          <p:cNvSpPr txBox="1"/>
          <p:nvPr/>
        </p:nvSpPr>
        <p:spPr>
          <a:xfrm>
            <a:off x="381000" y="304800"/>
            <a:ext cx="227626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440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SVN-Ziclets" panose="02000603000000000000" pitchFamily="2" charset="0"/>
              </a:rPr>
              <a:t>1</a:t>
            </a: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28476966-5C1E-8E80-4DBE-B27814DF7B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2" t="20827" r="3698" b="5958"/>
          <a:stretch/>
        </p:blipFill>
        <p:spPr>
          <a:xfrm>
            <a:off x="761871" y="1219200"/>
            <a:ext cx="10668258" cy="4917558"/>
          </a:xfrm>
          <a:prstGeom prst="round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02034868-3E7D-F113-FF0E-32C275CD7A9B}"/>
              </a:ext>
            </a:extLst>
          </p:cNvPr>
          <p:cNvSpPr txBox="1"/>
          <p:nvPr/>
        </p:nvSpPr>
        <p:spPr>
          <a:xfrm>
            <a:off x="1676400" y="735686"/>
            <a:ext cx="11430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Số ?</a:t>
            </a:r>
          </a:p>
        </p:txBody>
      </p:sp>
      <p:sp>
        <p:nvSpPr>
          <p:cNvPr id="5" name="Hình chữ nhật: Góc Tròn 4">
            <a:extLst>
              <a:ext uri="{FF2B5EF4-FFF2-40B4-BE49-F238E27FC236}">
                <a16:creationId xmlns:a16="http://schemas.microsoft.com/office/drawing/2014/main" id="{3429C2BD-EB83-3C93-E247-D76656D73B7D}"/>
              </a:ext>
            </a:extLst>
          </p:cNvPr>
          <p:cNvSpPr/>
          <p:nvPr/>
        </p:nvSpPr>
        <p:spPr>
          <a:xfrm>
            <a:off x="3810000" y="5334000"/>
            <a:ext cx="838200" cy="533400"/>
          </a:xfrm>
          <a:prstGeom prst="roundRect">
            <a:avLst/>
          </a:prstGeom>
          <a:solidFill>
            <a:srgbClr val="DDF0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25</a:t>
            </a:r>
          </a:p>
        </p:txBody>
      </p:sp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7EA35626-40E0-A175-D4C7-17B141D7CFE9}"/>
              </a:ext>
            </a:extLst>
          </p:cNvPr>
          <p:cNvSpPr/>
          <p:nvPr/>
        </p:nvSpPr>
        <p:spPr>
          <a:xfrm>
            <a:off x="2697126" y="5582093"/>
            <a:ext cx="838200" cy="533400"/>
          </a:xfrm>
          <a:prstGeom prst="roundRect">
            <a:avLst/>
          </a:prstGeom>
          <a:solidFill>
            <a:srgbClr val="DDF0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30</a:t>
            </a:r>
          </a:p>
        </p:txBody>
      </p:sp>
      <p:sp>
        <p:nvSpPr>
          <p:cNvPr id="8" name="Hình chữ nhật: Góc Tròn 7">
            <a:extLst>
              <a:ext uri="{FF2B5EF4-FFF2-40B4-BE49-F238E27FC236}">
                <a16:creationId xmlns:a16="http://schemas.microsoft.com/office/drawing/2014/main" id="{964D5F42-67BA-7FB3-9A47-022858F52BA6}"/>
              </a:ext>
            </a:extLst>
          </p:cNvPr>
          <p:cNvSpPr/>
          <p:nvPr/>
        </p:nvSpPr>
        <p:spPr>
          <a:xfrm>
            <a:off x="1636943" y="5326321"/>
            <a:ext cx="838200" cy="533400"/>
          </a:xfrm>
          <a:prstGeom prst="roundRect">
            <a:avLst/>
          </a:prstGeom>
          <a:solidFill>
            <a:srgbClr val="DDF0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35</a:t>
            </a:r>
          </a:p>
        </p:txBody>
      </p:sp>
      <p:sp>
        <p:nvSpPr>
          <p:cNvPr id="13" name="Hình chữ nhật: Góc Tròn 12">
            <a:extLst>
              <a:ext uri="{FF2B5EF4-FFF2-40B4-BE49-F238E27FC236}">
                <a16:creationId xmlns:a16="http://schemas.microsoft.com/office/drawing/2014/main" id="{B7798DB5-A9E3-9CDF-74D4-CC88CCFF6E9D}"/>
              </a:ext>
            </a:extLst>
          </p:cNvPr>
          <p:cNvSpPr/>
          <p:nvPr/>
        </p:nvSpPr>
        <p:spPr>
          <a:xfrm>
            <a:off x="906960" y="4521909"/>
            <a:ext cx="838200" cy="533400"/>
          </a:xfrm>
          <a:prstGeom prst="roundRect">
            <a:avLst/>
          </a:prstGeom>
          <a:solidFill>
            <a:srgbClr val="DDF0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40</a:t>
            </a:r>
          </a:p>
        </p:txBody>
      </p:sp>
      <p:sp>
        <p:nvSpPr>
          <p:cNvPr id="14" name="Hình chữ nhật: Góc Tròn 13">
            <a:extLst>
              <a:ext uri="{FF2B5EF4-FFF2-40B4-BE49-F238E27FC236}">
                <a16:creationId xmlns:a16="http://schemas.microsoft.com/office/drawing/2014/main" id="{F61D873A-F498-44B6-9207-29DBFC1CA0BC}"/>
              </a:ext>
            </a:extLst>
          </p:cNvPr>
          <p:cNvSpPr/>
          <p:nvPr/>
        </p:nvSpPr>
        <p:spPr>
          <a:xfrm>
            <a:off x="721807" y="3698447"/>
            <a:ext cx="838200" cy="533400"/>
          </a:xfrm>
          <a:prstGeom prst="roundRect">
            <a:avLst/>
          </a:prstGeom>
          <a:solidFill>
            <a:srgbClr val="DDF0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45</a:t>
            </a:r>
          </a:p>
        </p:txBody>
      </p:sp>
      <p:sp>
        <p:nvSpPr>
          <p:cNvPr id="15" name="Hình chữ nhật: Góc Tròn 14">
            <a:extLst>
              <a:ext uri="{FF2B5EF4-FFF2-40B4-BE49-F238E27FC236}">
                <a16:creationId xmlns:a16="http://schemas.microsoft.com/office/drawing/2014/main" id="{1D4248D2-CBEF-65B1-823E-79A316F39AAB}"/>
              </a:ext>
            </a:extLst>
          </p:cNvPr>
          <p:cNvSpPr/>
          <p:nvPr/>
        </p:nvSpPr>
        <p:spPr>
          <a:xfrm>
            <a:off x="838200" y="2910870"/>
            <a:ext cx="838200" cy="533400"/>
          </a:xfrm>
          <a:prstGeom prst="roundRect">
            <a:avLst/>
          </a:prstGeom>
          <a:solidFill>
            <a:srgbClr val="DDF0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50</a:t>
            </a:r>
          </a:p>
        </p:txBody>
      </p:sp>
      <p:sp>
        <p:nvSpPr>
          <p:cNvPr id="16" name="Hình chữ nhật: Góc Tròn 15">
            <a:extLst>
              <a:ext uri="{FF2B5EF4-FFF2-40B4-BE49-F238E27FC236}">
                <a16:creationId xmlns:a16="http://schemas.microsoft.com/office/drawing/2014/main" id="{5CE6E430-13DE-E44F-4CAC-CC33B7963CFF}"/>
              </a:ext>
            </a:extLst>
          </p:cNvPr>
          <p:cNvSpPr/>
          <p:nvPr/>
        </p:nvSpPr>
        <p:spPr>
          <a:xfrm>
            <a:off x="1636943" y="2074919"/>
            <a:ext cx="838200" cy="533400"/>
          </a:xfrm>
          <a:prstGeom prst="roundRect">
            <a:avLst/>
          </a:prstGeom>
          <a:solidFill>
            <a:srgbClr val="DDF0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55</a:t>
            </a:r>
          </a:p>
        </p:txBody>
      </p:sp>
      <p:sp>
        <p:nvSpPr>
          <p:cNvPr id="17" name="Hình chữ nhật: Góc Tròn 16">
            <a:extLst>
              <a:ext uri="{FF2B5EF4-FFF2-40B4-BE49-F238E27FC236}">
                <a16:creationId xmlns:a16="http://schemas.microsoft.com/office/drawing/2014/main" id="{181D6496-F9E3-C43F-9A96-E7896CDAAED7}"/>
              </a:ext>
            </a:extLst>
          </p:cNvPr>
          <p:cNvSpPr/>
          <p:nvPr/>
        </p:nvSpPr>
        <p:spPr>
          <a:xfrm>
            <a:off x="8382000" y="3316224"/>
            <a:ext cx="767316" cy="627888"/>
          </a:xfrm>
          <a:prstGeom prst="roundRect">
            <a:avLst>
              <a:gd name="adj" fmla="val 7929"/>
            </a:avLst>
          </a:prstGeom>
          <a:solidFill>
            <a:schemeClr val="bg1"/>
          </a:solidFill>
          <a:ln w="28575">
            <a:solidFill>
              <a:srgbClr val="EC01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5</a:t>
            </a:r>
          </a:p>
        </p:txBody>
      </p:sp>
      <p:sp>
        <p:nvSpPr>
          <p:cNvPr id="18" name="Hình chữ nhật: Góc Tròn 17">
            <a:extLst>
              <a:ext uri="{FF2B5EF4-FFF2-40B4-BE49-F238E27FC236}">
                <a16:creationId xmlns:a16="http://schemas.microsoft.com/office/drawing/2014/main" id="{5A630AD0-D408-63E6-E70A-8469855D02CD}"/>
              </a:ext>
            </a:extLst>
          </p:cNvPr>
          <p:cNvSpPr/>
          <p:nvPr/>
        </p:nvSpPr>
        <p:spPr>
          <a:xfrm>
            <a:off x="9768840" y="3323336"/>
            <a:ext cx="767316" cy="623824"/>
          </a:xfrm>
          <a:prstGeom prst="roundRect">
            <a:avLst>
              <a:gd name="adj" fmla="val 7929"/>
            </a:avLst>
          </a:prstGeom>
          <a:solidFill>
            <a:schemeClr val="bg1"/>
          </a:solidFill>
          <a:ln w="28575">
            <a:solidFill>
              <a:srgbClr val="EC01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5</a:t>
            </a:r>
          </a:p>
        </p:txBody>
      </p:sp>
      <p:sp>
        <p:nvSpPr>
          <p:cNvPr id="22" name="Hình chữ nhật: Góc Tròn 21">
            <a:extLst>
              <a:ext uri="{FF2B5EF4-FFF2-40B4-BE49-F238E27FC236}">
                <a16:creationId xmlns:a16="http://schemas.microsoft.com/office/drawing/2014/main" id="{14922358-1D33-D445-CDDA-F954E166616A}"/>
              </a:ext>
            </a:extLst>
          </p:cNvPr>
          <p:cNvSpPr/>
          <p:nvPr/>
        </p:nvSpPr>
        <p:spPr>
          <a:xfrm>
            <a:off x="8382000" y="4954205"/>
            <a:ext cx="767316" cy="627888"/>
          </a:xfrm>
          <a:prstGeom prst="roundRect">
            <a:avLst>
              <a:gd name="adj" fmla="val 7929"/>
            </a:avLst>
          </a:prstGeom>
          <a:solidFill>
            <a:schemeClr val="bg1"/>
          </a:solidFill>
          <a:ln w="28575">
            <a:solidFill>
              <a:srgbClr val="EC01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3</a:t>
            </a:r>
          </a:p>
        </p:txBody>
      </p:sp>
      <p:sp>
        <p:nvSpPr>
          <p:cNvPr id="23" name="Hình chữ nhật: Góc Tròn 22">
            <a:extLst>
              <a:ext uri="{FF2B5EF4-FFF2-40B4-BE49-F238E27FC236}">
                <a16:creationId xmlns:a16="http://schemas.microsoft.com/office/drawing/2014/main" id="{BDD8AF01-EE83-F751-6CA3-80E7179ED567}"/>
              </a:ext>
            </a:extLst>
          </p:cNvPr>
          <p:cNvSpPr/>
          <p:nvPr/>
        </p:nvSpPr>
        <p:spPr>
          <a:xfrm>
            <a:off x="9768840" y="4961317"/>
            <a:ext cx="767316" cy="623824"/>
          </a:xfrm>
          <a:prstGeom prst="roundRect">
            <a:avLst>
              <a:gd name="adj" fmla="val 7929"/>
            </a:avLst>
          </a:prstGeom>
          <a:solidFill>
            <a:schemeClr val="bg1"/>
          </a:solidFill>
          <a:ln w="28575">
            <a:solidFill>
              <a:srgbClr val="EC01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35</a:t>
            </a:r>
          </a:p>
        </p:txBody>
      </p:sp>
      <p:sp>
        <p:nvSpPr>
          <p:cNvPr id="24" name="Hình chữ nhật: Góc Tròn 23">
            <a:extLst>
              <a:ext uri="{FF2B5EF4-FFF2-40B4-BE49-F238E27FC236}">
                <a16:creationId xmlns:a16="http://schemas.microsoft.com/office/drawing/2014/main" id="{86DE3589-806F-1797-90AD-112E036C7335}"/>
              </a:ext>
            </a:extLst>
          </p:cNvPr>
          <p:cNvSpPr/>
          <p:nvPr/>
        </p:nvSpPr>
        <p:spPr>
          <a:xfrm>
            <a:off x="8382000" y="1663511"/>
            <a:ext cx="767316" cy="627888"/>
          </a:xfrm>
          <a:prstGeom prst="roundRect">
            <a:avLst>
              <a:gd name="adj" fmla="val 7929"/>
            </a:avLst>
          </a:prstGeom>
          <a:solidFill>
            <a:schemeClr val="bg1"/>
          </a:solidFill>
          <a:ln w="28575">
            <a:solidFill>
              <a:srgbClr val="EC01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8</a:t>
            </a:r>
          </a:p>
        </p:txBody>
      </p:sp>
      <p:sp>
        <p:nvSpPr>
          <p:cNvPr id="25" name="Hình chữ nhật: Góc Tròn 24">
            <a:extLst>
              <a:ext uri="{FF2B5EF4-FFF2-40B4-BE49-F238E27FC236}">
                <a16:creationId xmlns:a16="http://schemas.microsoft.com/office/drawing/2014/main" id="{80226A22-23B6-2598-6674-70B6AD041730}"/>
              </a:ext>
            </a:extLst>
          </p:cNvPr>
          <p:cNvSpPr/>
          <p:nvPr/>
        </p:nvSpPr>
        <p:spPr>
          <a:xfrm>
            <a:off x="9768840" y="1670623"/>
            <a:ext cx="767316" cy="623824"/>
          </a:xfrm>
          <a:prstGeom prst="roundRect">
            <a:avLst>
              <a:gd name="adj" fmla="val 7929"/>
            </a:avLst>
          </a:prstGeom>
          <a:solidFill>
            <a:schemeClr val="bg1"/>
          </a:solidFill>
          <a:ln w="28575">
            <a:solidFill>
              <a:srgbClr val="EC01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2233642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5" grpId="0" animBg="1"/>
      <p:bldP spid="7" grpId="0" animBg="1"/>
      <p:bldP spid="8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BE7BCAFF-E25F-DD95-3A8B-17B63348F2A3}"/>
              </a:ext>
            </a:extLst>
          </p:cNvPr>
          <p:cNvSpPr txBox="1"/>
          <p:nvPr/>
        </p:nvSpPr>
        <p:spPr>
          <a:xfrm>
            <a:off x="381000" y="304800"/>
            <a:ext cx="343043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440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SVN-Ziclets" panose="02000603000000000000" pitchFamily="2" charset="0"/>
              </a:rPr>
              <a:t>2</a:t>
            </a: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CD316F23-A361-5CD9-8E7F-BBE92F89DF8D}"/>
              </a:ext>
            </a:extLst>
          </p:cNvPr>
          <p:cNvSpPr txBox="1"/>
          <p:nvPr/>
        </p:nvSpPr>
        <p:spPr>
          <a:xfrm>
            <a:off x="1219200" y="937065"/>
            <a:ext cx="10363200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a) Quay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kim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đồng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hồ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để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đồng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hồ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chỉ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 6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giờ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5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phút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 6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giờ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10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phút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  <a:p>
            <a:pPr algn="l"/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Từ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6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giờ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5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phút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đến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6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giờ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10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phút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bao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nhiêu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phút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?</a:t>
            </a:r>
          </a:p>
        </p:txBody>
      </p:sp>
      <p:grpSp>
        <p:nvGrpSpPr>
          <p:cNvPr id="27" name="Nhóm 26">
            <a:extLst>
              <a:ext uri="{FF2B5EF4-FFF2-40B4-BE49-F238E27FC236}">
                <a16:creationId xmlns:a16="http://schemas.microsoft.com/office/drawing/2014/main" id="{7F329660-DFD5-11A5-69E1-9920E20B784F}"/>
              </a:ext>
            </a:extLst>
          </p:cNvPr>
          <p:cNvGrpSpPr/>
          <p:nvPr/>
        </p:nvGrpSpPr>
        <p:grpSpPr>
          <a:xfrm>
            <a:off x="2057400" y="2599221"/>
            <a:ext cx="2819400" cy="2822942"/>
            <a:chOff x="2057400" y="2599221"/>
            <a:chExt cx="2819400" cy="2822942"/>
          </a:xfrm>
        </p:grpSpPr>
        <p:pic>
          <p:nvPicPr>
            <p:cNvPr id="5" name="Hình ảnh 4">
              <a:extLst>
                <a:ext uri="{FF2B5EF4-FFF2-40B4-BE49-F238E27FC236}">
                  <a16:creationId xmlns:a16="http://schemas.microsoft.com/office/drawing/2014/main" id="{4A860626-0D40-C9FB-F946-91A01C23412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7400" y="2599221"/>
              <a:ext cx="2819400" cy="2822942"/>
            </a:xfrm>
            <a:prstGeom prst="rect">
              <a:avLst/>
            </a:prstGeom>
          </p:spPr>
        </p:pic>
        <p:cxnSp>
          <p:nvCxnSpPr>
            <p:cNvPr id="8" name="Đường kết nối Mũi tên Thẳng 7">
              <a:extLst>
                <a:ext uri="{FF2B5EF4-FFF2-40B4-BE49-F238E27FC236}">
                  <a16:creationId xmlns:a16="http://schemas.microsoft.com/office/drawing/2014/main" id="{DE2FF336-6876-40F9-515F-DCC5EE2BC75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59480" y="4041172"/>
              <a:ext cx="7620" cy="812768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Đường kết nối Mũi tên Thẳng 9">
              <a:extLst>
                <a:ext uri="{FF2B5EF4-FFF2-40B4-BE49-F238E27FC236}">
                  <a16:creationId xmlns:a16="http://schemas.microsoft.com/office/drawing/2014/main" id="{B74E90EC-2EE2-A93A-BD8C-6436B687660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62020" y="3063240"/>
              <a:ext cx="548640" cy="977900"/>
            </a:xfrm>
            <a:prstGeom prst="straightConnector1">
              <a:avLst/>
            </a:prstGeom>
            <a:ln w="76200">
              <a:solidFill>
                <a:schemeClr val="tx2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Nhóm 28">
            <a:extLst>
              <a:ext uri="{FF2B5EF4-FFF2-40B4-BE49-F238E27FC236}">
                <a16:creationId xmlns:a16="http://schemas.microsoft.com/office/drawing/2014/main" id="{F4AF530A-F9A8-1325-420E-3453EBB6BC06}"/>
              </a:ext>
            </a:extLst>
          </p:cNvPr>
          <p:cNvGrpSpPr/>
          <p:nvPr/>
        </p:nvGrpSpPr>
        <p:grpSpPr>
          <a:xfrm>
            <a:off x="7010400" y="2599221"/>
            <a:ext cx="2819400" cy="2822942"/>
            <a:chOff x="7010400" y="2599221"/>
            <a:chExt cx="2819400" cy="2822942"/>
          </a:xfrm>
        </p:grpSpPr>
        <p:pic>
          <p:nvPicPr>
            <p:cNvPr id="6" name="Hình ảnh 5">
              <a:extLst>
                <a:ext uri="{FF2B5EF4-FFF2-40B4-BE49-F238E27FC236}">
                  <a16:creationId xmlns:a16="http://schemas.microsoft.com/office/drawing/2014/main" id="{6DFAFA89-0D4B-509C-89BA-C7466FD9E7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0400" y="2599221"/>
              <a:ext cx="2819400" cy="2822942"/>
            </a:xfrm>
            <a:prstGeom prst="rect">
              <a:avLst/>
            </a:prstGeom>
          </p:spPr>
        </p:pic>
        <p:cxnSp>
          <p:nvCxnSpPr>
            <p:cNvPr id="23" name="Đường kết nối Mũi tên Thẳng 22">
              <a:extLst>
                <a:ext uri="{FF2B5EF4-FFF2-40B4-BE49-F238E27FC236}">
                  <a16:creationId xmlns:a16="http://schemas.microsoft.com/office/drawing/2014/main" id="{79E84772-8004-696E-2D46-AD3A74BDB48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07164" y="4065982"/>
              <a:ext cx="7620" cy="812768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Đường kết nối Mũi tên Thẳng 23">
              <a:extLst>
                <a:ext uri="{FF2B5EF4-FFF2-40B4-BE49-F238E27FC236}">
                  <a16:creationId xmlns:a16="http://schemas.microsoft.com/office/drawing/2014/main" id="{1F65137D-045A-158A-EEEA-0163B3C51F6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910" y="3482340"/>
              <a:ext cx="914400" cy="554355"/>
            </a:xfrm>
            <a:prstGeom prst="straightConnector1">
              <a:avLst/>
            </a:prstGeom>
            <a:ln w="76200">
              <a:solidFill>
                <a:schemeClr val="tx2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Mũi tên: Hình tròn 29">
            <a:extLst>
              <a:ext uri="{FF2B5EF4-FFF2-40B4-BE49-F238E27FC236}">
                <a16:creationId xmlns:a16="http://schemas.microsoft.com/office/drawing/2014/main" id="{3D0AB61C-9E44-04B1-C7C2-D1C539691541}"/>
              </a:ext>
            </a:extLst>
          </p:cNvPr>
          <p:cNvSpPr/>
          <p:nvPr/>
        </p:nvSpPr>
        <p:spPr>
          <a:xfrm rot="3238244">
            <a:off x="8940576" y="2554433"/>
            <a:ext cx="982920" cy="891418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9925655"/>
              <a:gd name="adj5" fmla="val 125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8F6F29A1-24CA-1682-AC7B-62AF4AAC38AF}"/>
              </a:ext>
            </a:extLst>
          </p:cNvPr>
          <p:cNvSpPr txBox="1"/>
          <p:nvPr/>
        </p:nvSpPr>
        <p:spPr>
          <a:xfrm>
            <a:off x="9995180" y="2601150"/>
            <a:ext cx="15240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>
                <a:solidFill>
                  <a:schemeClr val="tx2">
                    <a:lumMod val="60000"/>
                    <a:lumOff val="4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5 phút</a:t>
            </a:r>
          </a:p>
        </p:txBody>
      </p:sp>
      <p:sp>
        <p:nvSpPr>
          <p:cNvPr id="2" name="Hộp Văn bản 15">
            <a:extLst>
              <a:ext uri="{FF2B5EF4-FFF2-40B4-BE49-F238E27FC236}">
                <a16:creationId xmlns:a16="http://schemas.microsoft.com/office/drawing/2014/main" id="{3037C418-1CF2-D6C5-8B1F-7261782D99B2}"/>
              </a:ext>
            </a:extLst>
          </p:cNvPr>
          <p:cNvSpPr txBox="1"/>
          <p:nvPr/>
        </p:nvSpPr>
        <p:spPr>
          <a:xfrm>
            <a:off x="1600200" y="5527357"/>
            <a:ext cx="103632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b)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Từ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11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giờ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25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phút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đến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11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giờ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35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phút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bao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nhiêu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phút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02724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30" grpId="0" animBg="1"/>
      <p:bldP spid="31" grpId="0"/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heme/theme1.xml><?xml version="1.0" encoding="utf-8"?>
<a:theme xmlns:a="http://schemas.openxmlformats.org/drawingml/2006/main" name="Chủ đề Offic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4C410E64-73D4-4894-A16A-B0A564A2C1B3}" vid="{BD11DD77-7AB8-40E7-98B4-F754939C4E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131</TotalTime>
  <Words>111</Words>
  <Application>Microsoft Office PowerPoint</Application>
  <PresentationFormat>Widescreen</PresentationFormat>
  <Paragraphs>30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#9Slide02 Noi dung dai</vt:lpstr>
      <vt:lpstr>#9Slide03 AllRoundGothic</vt:lpstr>
      <vt:lpstr>Arial</vt:lpstr>
      <vt:lpstr>AvantGarde</vt:lpstr>
      <vt:lpstr>SVN-Ziclets</vt:lpstr>
      <vt:lpstr>Chủ đề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MY PC</dc:creator>
  <cp:keywords>9Slide</cp:keywords>
  <dc:description>9Slide.vn</dc:description>
  <cp:lastModifiedBy>DELL</cp:lastModifiedBy>
  <cp:revision>12</cp:revision>
  <dcterms:created xsi:type="dcterms:W3CDTF">2023-01-15T09:20:24Z</dcterms:created>
  <dcterms:modified xsi:type="dcterms:W3CDTF">2023-02-20T05:27:28Z</dcterms:modified>
  <cp:category>9Slide.vn</cp:category>
  <cp:contentStatus>9Slide</cp:contentStatus>
</cp:coreProperties>
</file>