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4"/>
  </p:notesMasterIdLst>
  <p:sldIdLst>
    <p:sldId id="2640" r:id="rId2"/>
    <p:sldId id="256" r:id="rId3"/>
    <p:sldId id="259" r:id="rId4"/>
    <p:sldId id="287" r:id="rId5"/>
    <p:sldId id="2642" r:id="rId6"/>
    <p:sldId id="265" r:id="rId7"/>
    <p:sldId id="2641" r:id="rId8"/>
    <p:sldId id="285" r:id="rId9"/>
    <p:sldId id="288" r:id="rId10"/>
    <p:sldId id="293" r:id="rId11"/>
    <p:sldId id="292" r:id="rId12"/>
    <p:sldId id="294" r:id="rId13"/>
    <p:sldId id="297" r:id="rId14"/>
    <p:sldId id="295" r:id="rId15"/>
    <p:sldId id="306" r:id="rId16"/>
    <p:sldId id="296" r:id="rId17"/>
    <p:sldId id="302" r:id="rId18"/>
    <p:sldId id="298" r:id="rId19"/>
    <p:sldId id="303" r:id="rId20"/>
    <p:sldId id="304" r:id="rId21"/>
    <p:sldId id="2643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9AC03-B228-4453-B49F-7A316CE222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56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D598-32E7-4D73-99C0-A7B808973A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80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  <p:sldLayoutId id="2147483758" r:id="rId3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6B600B1-F848-4DF9-AA7D-64C517D75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 b="22727"/>
          <a:stretch/>
        </p:blipFill>
        <p:spPr>
          <a:xfrm>
            <a:off x="-1" y="0"/>
            <a:ext cx="12141485" cy="6858000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E7EABA11-CFA6-46EF-9215-9FB646DCBC93}"/>
              </a:ext>
            </a:extLst>
          </p:cNvPr>
          <p:cNvSpPr/>
          <p:nvPr/>
        </p:nvSpPr>
        <p:spPr>
          <a:xfrm>
            <a:off x="3616037" y="933451"/>
            <a:ext cx="4876800" cy="4703618"/>
          </a:xfrm>
          <a:prstGeom prst="ellipse">
            <a:avLst/>
          </a:prstGeom>
          <a:solidFill>
            <a:srgbClr val="EEEADF"/>
          </a:solidFill>
          <a:ln w="38100">
            <a:solidFill>
              <a:srgbClr val="FED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Source Han Sans HW SC"/>
              <a:ea typeface="PangMenZhengDao" panose="02010600030101010101" pitchFamily="2" charset="-122"/>
              <a:sym typeface="Source Han Sans HW SC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FFFCA27-9A71-4FFC-8DAA-BC5ED7260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3392224"/>
            <a:ext cx="3151909" cy="3017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55ED6-6709-E93A-44E1-B0FAE6440517}"/>
              </a:ext>
            </a:extLst>
          </p:cNvPr>
          <p:cNvSpPr txBox="1"/>
          <p:nvPr/>
        </p:nvSpPr>
        <p:spPr>
          <a:xfrm>
            <a:off x="4347567" y="1219000"/>
            <a:ext cx="349686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000" b="1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7</a:t>
            </a:r>
          </a:p>
        </p:txBody>
      </p:sp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CE80F301-90CE-90D6-A622-91BBF4FE0FF8}"/>
              </a:ext>
            </a:extLst>
          </p:cNvPr>
          <p:cNvSpPr txBox="1"/>
          <p:nvPr/>
        </p:nvSpPr>
        <p:spPr>
          <a:xfrm>
            <a:off x="2812623" y="631215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72CA06-BADD-FD8C-0593-37EF92EB0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" y="202853"/>
            <a:ext cx="1116488" cy="1112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F32059-8E26-8349-5D9B-65CD5EBC2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003" y="1593872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Giải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toán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bằng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bước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tính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(T1)</a:t>
            </a:r>
            <a:endParaRPr kumimoji="0" lang="vi-VN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 flipV="1">
            <a:off x="3817160" y="2518939"/>
            <a:ext cx="5016260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33420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687179" y="2077227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27815" y="2516747"/>
            <a:ext cx="1205605" cy="2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790745" y="2516747"/>
            <a:ext cx="3848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3790745" y="1850927"/>
            <a:ext cx="23009" cy="61681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070731" y="1509681"/>
            <a:ext cx="138246" cy="130374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446287" y="194994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  <p:bldP spid="33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055695" y="2476996"/>
            <a:ext cx="7914214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819" y="904310"/>
            <a:ext cx="118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b)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6559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683238" y="3719854"/>
            <a:ext cx="13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49" y="4297911"/>
            <a:ext cx="185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7109460" y="4059833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26496B-C887-49FD-A5CB-E9CE4A7CDDA4}"/>
              </a:ext>
            </a:extLst>
          </p:cNvPr>
          <p:cNvCxnSpPr/>
          <p:nvPr/>
        </p:nvCxnSpPr>
        <p:spPr>
          <a:xfrm>
            <a:off x="1364105" y="1554480"/>
            <a:ext cx="48775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F8CEF1-6DF4-4867-9069-870C43BCD51F}"/>
              </a:ext>
            </a:extLst>
          </p:cNvPr>
          <p:cNvCxnSpPr>
            <a:cxnSpLocks/>
          </p:cNvCxnSpPr>
          <p:nvPr/>
        </p:nvCxnSpPr>
        <p:spPr>
          <a:xfrm>
            <a:off x="7109460" y="1554480"/>
            <a:ext cx="35097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7E053A-5F9A-4548-B0FF-7A2A75B9CFC9}"/>
              </a:ext>
            </a:extLst>
          </p:cNvPr>
          <p:cNvCxnSpPr>
            <a:cxnSpLocks/>
          </p:cNvCxnSpPr>
          <p:nvPr/>
        </p:nvCxnSpPr>
        <p:spPr>
          <a:xfrm>
            <a:off x="1665968" y="2045970"/>
            <a:ext cx="45756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0F1BE7-F274-4545-B250-44C712BB9B2B}"/>
              </a:ext>
            </a:extLst>
          </p:cNvPr>
          <p:cNvCxnSpPr>
            <a:cxnSpLocks/>
          </p:cNvCxnSpPr>
          <p:nvPr/>
        </p:nvCxnSpPr>
        <p:spPr>
          <a:xfrm>
            <a:off x="7109460" y="2045970"/>
            <a:ext cx="3969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9B02A0-BDDC-4D00-AE78-F5E5C4BB8B58}"/>
              </a:ext>
            </a:extLst>
          </p:cNvPr>
          <p:cNvCxnSpPr>
            <a:cxnSpLocks/>
          </p:cNvCxnSpPr>
          <p:nvPr/>
        </p:nvCxnSpPr>
        <p:spPr>
          <a:xfrm>
            <a:off x="941815" y="2552290"/>
            <a:ext cx="3969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3612917" y="4918759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96780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79EB20-FCC1-44BF-8B66-3F9FF7F051C6}"/>
              </a:ext>
            </a:extLst>
          </p:cNvPr>
          <p:cNvCxnSpPr/>
          <p:nvPr/>
        </p:nvCxnSpPr>
        <p:spPr>
          <a:xfrm>
            <a:off x="1554480" y="1725930"/>
            <a:ext cx="4983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8DB2B2-ACEA-41A9-AAE3-223917B0178E}"/>
              </a:ext>
            </a:extLst>
          </p:cNvPr>
          <p:cNvCxnSpPr>
            <a:cxnSpLocks/>
          </p:cNvCxnSpPr>
          <p:nvPr/>
        </p:nvCxnSpPr>
        <p:spPr>
          <a:xfrm>
            <a:off x="7462431" y="1725930"/>
            <a:ext cx="29489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D462F2-27ED-4E30-A413-21318E92AE0C}"/>
              </a:ext>
            </a:extLst>
          </p:cNvPr>
          <p:cNvCxnSpPr>
            <a:cxnSpLocks/>
          </p:cNvCxnSpPr>
          <p:nvPr/>
        </p:nvCxnSpPr>
        <p:spPr>
          <a:xfrm>
            <a:off x="966033" y="2331720"/>
            <a:ext cx="352595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C3779F-3FFD-4EA9-ABE8-519477710811}"/>
              </a:ext>
            </a:extLst>
          </p:cNvPr>
          <p:cNvCxnSpPr>
            <a:cxnSpLocks/>
          </p:cNvCxnSpPr>
          <p:nvPr/>
        </p:nvCxnSpPr>
        <p:spPr>
          <a:xfrm>
            <a:off x="6033543" y="2411730"/>
            <a:ext cx="4687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DD5504-D587-4008-8D61-08C07E70E26C}"/>
              </a:ext>
            </a:extLst>
          </p:cNvPr>
          <p:cNvCxnSpPr>
            <a:cxnSpLocks/>
          </p:cNvCxnSpPr>
          <p:nvPr/>
        </p:nvCxnSpPr>
        <p:spPr>
          <a:xfrm>
            <a:off x="506294" y="2926080"/>
            <a:ext cx="3311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886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251960" y="553171"/>
            <a:ext cx="3567299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r>
              <a:rPr lang="en-US" sz="5400" dirty="0">
                <a:solidFill>
                  <a:srgbClr val="FFFF00"/>
                </a:solidFill>
              </a:rPr>
              <a:t> 1</a:t>
            </a:r>
          </a:p>
        </p:txBody>
      </p:sp>
      <p:sp>
        <p:nvSpPr>
          <p:cNvPr id="14" name="Scroll: Horizontal 7">
            <a:extLst>
              <a:ext uri="{FF2B5EF4-FFF2-40B4-BE49-F238E27FC236}">
                <a16:creationId xmlns:a16="http://schemas.microsoft.com/office/drawing/2014/main" id="{43D5AF60-6547-41E2-ADB3-714F5917E8C8}"/>
              </a:ext>
            </a:extLst>
          </p:cNvPr>
          <p:cNvSpPr/>
          <p:nvPr/>
        </p:nvSpPr>
        <p:spPr>
          <a:xfrm>
            <a:off x="1203246" y="1395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Có bao nhiêu bông hoa hồng?</a:t>
            </a:r>
          </a:p>
        </p:txBody>
      </p: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1405212" y="1429781"/>
            <a:ext cx="9183983" cy="4577728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= 15 (l)</a:t>
            </a: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+ 15 = 20 (l)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924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B4250F0-2892-C221-406D-CB2427CA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150" y="351381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9930127" y="3493185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79" y="3211766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615DEA-04B0-4348-9634-740A06BD5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824" y="409715"/>
            <a:ext cx="8060244" cy="15709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7EAE8A-8422-4A3E-B95E-5552AC08AAD3}"/>
              </a:ext>
            </a:extLst>
          </p:cNvPr>
          <p:cNvSpPr txBox="1"/>
          <p:nvPr/>
        </p:nvSpPr>
        <p:spPr>
          <a:xfrm>
            <a:off x="2095437" y="1737019"/>
            <a:ext cx="864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Giải bài toán bằng hai bước tính. Nắm được các bước giải và trình bày bài giải các bài toán.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26685-A064-407E-826F-69F82535C27F}"/>
              </a:ext>
            </a:extLst>
          </p:cNvPr>
          <p:cNvSpPr txBox="1"/>
          <p:nvPr/>
        </p:nvSpPr>
        <p:spPr>
          <a:xfrm>
            <a:off x="2773294" y="3518756"/>
            <a:ext cx="7438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toán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bằng hai bước tính.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4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511277" y="2538267"/>
            <a:ext cx="10992465" cy="2102559"/>
          </a:xfrm>
          <a:custGeom>
            <a:avLst/>
            <a:gdLst>
              <a:gd name="connsiteX0" fmla="*/ 10992465 w 10992465"/>
              <a:gd name="connsiteY0" fmla="*/ 131410 h 2102559"/>
              <a:gd name="connsiteX1" fmla="*/ 10861055 w 10992465"/>
              <a:gd name="connsiteY1" fmla="*/ 262820 h 2102559"/>
              <a:gd name="connsiteX2" fmla="*/ 10861055 w 10992465"/>
              <a:gd name="connsiteY2" fmla="*/ 131410 h 2102559"/>
              <a:gd name="connsiteX3" fmla="*/ 10795350 w 10992465"/>
              <a:gd name="connsiteY3" fmla="*/ 197115 h 2102559"/>
              <a:gd name="connsiteX4" fmla="*/ 10729645 w 10992465"/>
              <a:gd name="connsiteY4" fmla="*/ 131410 h 2102559"/>
              <a:gd name="connsiteX5" fmla="*/ 10729645 w 10992465"/>
              <a:gd name="connsiteY5" fmla="*/ 262820 h 2102559"/>
              <a:gd name="connsiteX6" fmla="*/ 9855291 w 10992465"/>
              <a:gd name="connsiteY6" fmla="*/ 262820 h 2102559"/>
              <a:gd name="connsiteX7" fmla="*/ 9404866 w 10992465"/>
              <a:gd name="connsiteY7" fmla="*/ 262820 h 2102559"/>
              <a:gd name="connsiteX8" fmla="*/ 9060423 w 10992465"/>
              <a:gd name="connsiteY8" fmla="*/ 262820 h 2102559"/>
              <a:gd name="connsiteX9" fmla="*/ 8504016 w 10992465"/>
              <a:gd name="connsiteY9" fmla="*/ 262820 h 2102559"/>
              <a:gd name="connsiteX10" fmla="*/ 7841626 w 10992465"/>
              <a:gd name="connsiteY10" fmla="*/ 262820 h 2102559"/>
              <a:gd name="connsiteX11" fmla="*/ 7285219 w 10992465"/>
              <a:gd name="connsiteY11" fmla="*/ 262820 h 2102559"/>
              <a:gd name="connsiteX12" fmla="*/ 6728811 w 10992465"/>
              <a:gd name="connsiteY12" fmla="*/ 262820 h 2102559"/>
              <a:gd name="connsiteX13" fmla="*/ 6384369 w 10992465"/>
              <a:gd name="connsiteY13" fmla="*/ 262820 h 2102559"/>
              <a:gd name="connsiteX14" fmla="*/ 5615997 w 10992465"/>
              <a:gd name="connsiteY14" fmla="*/ 262820 h 2102559"/>
              <a:gd name="connsiteX15" fmla="*/ 4741642 w 10992465"/>
              <a:gd name="connsiteY15" fmla="*/ 262820 h 2102559"/>
              <a:gd name="connsiteX16" fmla="*/ 4397200 w 10992465"/>
              <a:gd name="connsiteY16" fmla="*/ 262820 h 2102559"/>
              <a:gd name="connsiteX17" fmla="*/ 3734810 w 10992465"/>
              <a:gd name="connsiteY17" fmla="*/ 262820 h 2102559"/>
              <a:gd name="connsiteX18" fmla="*/ 3390367 w 10992465"/>
              <a:gd name="connsiteY18" fmla="*/ 262820 h 2102559"/>
              <a:gd name="connsiteX19" fmla="*/ 3045925 w 10992465"/>
              <a:gd name="connsiteY19" fmla="*/ 262820 h 2102559"/>
              <a:gd name="connsiteX20" fmla="*/ 2489517 w 10992465"/>
              <a:gd name="connsiteY20" fmla="*/ 262820 h 2102559"/>
              <a:gd name="connsiteX21" fmla="*/ 1933110 w 10992465"/>
              <a:gd name="connsiteY21" fmla="*/ 262820 h 2102559"/>
              <a:gd name="connsiteX22" fmla="*/ 1482685 w 10992465"/>
              <a:gd name="connsiteY22" fmla="*/ 262820 h 2102559"/>
              <a:gd name="connsiteX23" fmla="*/ 820295 w 10992465"/>
              <a:gd name="connsiteY23" fmla="*/ 262820 h 2102559"/>
              <a:gd name="connsiteX24" fmla="*/ 131410 w 10992465"/>
              <a:gd name="connsiteY24" fmla="*/ 262820 h 2102559"/>
              <a:gd name="connsiteX25" fmla="*/ 0 w 10992465"/>
              <a:gd name="connsiteY25" fmla="*/ 394230 h 2102559"/>
              <a:gd name="connsiteX26" fmla="*/ 0 w 10992465"/>
              <a:gd name="connsiteY26" fmla="*/ 872562 h 2102559"/>
              <a:gd name="connsiteX27" fmla="*/ 0 w 10992465"/>
              <a:gd name="connsiteY27" fmla="*/ 1382433 h 2102559"/>
              <a:gd name="connsiteX28" fmla="*/ 0 w 10992465"/>
              <a:gd name="connsiteY28" fmla="*/ 1971149 h 2102559"/>
              <a:gd name="connsiteX29" fmla="*/ 131410 w 10992465"/>
              <a:gd name="connsiteY29" fmla="*/ 2102559 h 2102559"/>
              <a:gd name="connsiteX30" fmla="*/ 262820 w 10992465"/>
              <a:gd name="connsiteY30" fmla="*/ 1971149 h 2102559"/>
              <a:gd name="connsiteX31" fmla="*/ 262820 w 10992465"/>
              <a:gd name="connsiteY31" fmla="*/ 1839739 h 2102559"/>
              <a:gd name="connsiteX32" fmla="*/ 607263 w 10992465"/>
              <a:gd name="connsiteY32" fmla="*/ 1839739 h 2102559"/>
              <a:gd name="connsiteX33" fmla="*/ 1375635 w 10992465"/>
              <a:gd name="connsiteY33" fmla="*/ 1839739 h 2102559"/>
              <a:gd name="connsiteX34" fmla="*/ 1932042 w 10992465"/>
              <a:gd name="connsiteY34" fmla="*/ 1839739 h 2102559"/>
              <a:gd name="connsiteX35" fmla="*/ 2488449 w 10992465"/>
              <a:gd name="connsiteY35" fmla="*/ 1839739 h 2102559"/>
              <a:gd name="connsiteX36" fmla="*/ 3256821 w 10992465"/>
              <a:gd name="connsiteY36" fmla="*/ 1839739 h 2102559"/>
              <a:gd name="connsiteX37" fmla="*/ 3919211 w 10992465"/>
              <a:gd name="connsiteY37" fmla="*/ 1839739 h 2102559"/>
              <a:gd name="connsiteX38" fmla="*/ 4687583 w 10992465"/>
              <a:gd name="connsiteY38" fmla="*/ 1839739 h 2102559"/>
              <a:gd name="connsiteX39" fmla="*/ 5138008 w 10992465"/>
              <a:gd name="connsiteY39" fmla="*/ 1839739 h 2102559"/>
              <a:gd name="connsiteX40" fmla="*/ 5800398 w 10992465"/>
              <a:gd name="connsiteY40" fmla="*/ 1839739 h 2102559"/>
              <a:gd name="connsiteX41" fmla="*/ 6144840 w 10992465"/>
              <a:gd name="connsiteY41" fmla="*/ 1839739 h 2102559"/>
              <a:gd name="connsiteX42" fmla="*/ 7019195 w 10992465"/>
              <a:gd name="connsiteY42" fmla="*/ 1839739 h 2102559"/>
              <a:gd name="connsiteX43" fmla="*/ 7575602 w 10992465"/>
              <a:gd name="connsiteY43" fmla="*/ 1839739 h 2102559"/>
              <a:gd name="connsiteX44" fmla="*/ 8343974 w 10992465"/>
              <a:gd name="connsiteY44" fmla="*/ 1839739 h 2102559"/>
              <a:gd name="connsiteX45" fmla="*/ 9218329 w 10992465"/>
              <a:gd name="connsiteY45" fmla="*/ 1839739 h 2102559"/>
              <a:gd name="connsiteX46" fmla="*/ 9880718 w 10992465"/>
              <a:gd name="connsiteY46" fmla="*/ 1839739 h 2102559"/>
              <a:gd name="connsiteX47" fmla="*/ 10861055 w 10992465"/>
              <a:gd name="connsiteY47" fmla="*/ 1839739 h 2102559"/>
              <a:gd name="connsiteX48" fmla="*/ 10992465 w 10992465"/>
              <a:gd name="connsiteY48" fmla="*/ 1708329 h 2102559"/>
              <a:gd name="connsiteX49" fmla="*/ 10992465 w 10992465"/>
              <a:gd name="connsiteY49" fmla="*/ 1151151 h 2102559"/>
              <a:gd name="connsiteX50" fmla="*/ 10992465 w 10992465"/>
              <a:gd name="connsiteY50" fmla="*/ 657050 h 2102559"/>
              <a:gd name="connsiteX51" fmla="*/ 10992465 w 10992465"/>
              <a:gd name="connsiteY51" fmla="*/ 131410 h 2102559"/>
              <a:gd name="connsiteX52" fmla="*/ 131410 w 10992465"/>
              <a:gd name="connsiteY52" fmla="*/ 525640 h 2102559"/>
              <a:gd name="connsiteX53" fmla="*/ 262820 w 10992465"/>
              <a:gd name="connsiteY53" fmla="*/ 394230 h 2102559"/>
              <a:gd name="connsiteX54" fmla="*/ 197115 w 10992465"/>
              <a:gd name="connsiteY54" fmla="*/ 328525 h 2102559"/>
              <a:gd name="connsiteX55" fmla="*/ 131410 w 10992465"/>
              <a:gd name="connsiteY55" fmla="*/ 394230 h 2102559"/>
              <a:gd name="connsiteX56" fmla="*/ 131410 w 10992465"/>
              <a:gd name="connsiteY56" fmla="*/ 525640 h 2102559"/>
              <a:gd name="connsiteX0" fmla="*/ 131410 w 10992465"/>
              <a:gd name="connsiteY0" fmla="*/ 525640 h 2102559"/>
              <a:gd name="connsiteX1" fmla="*/ 262820 w 10992465"/>
              <a:gd name="connsiteY1" fmla="*/ 394230 h 2102559"/>
              <a:gd name="connsiteX2" fmla="*/ 197115 w 10992465"/>
              <a:gd name="connsiteY2" fmla="*/ 328525 h 2102559"/>
              <a:gd name="connsiteX3" fmla="*/ 131410 w 10992465"/>
              <a:gd name="connsiteY3" fmla="*/ 394230 h 2102559"/>
              <a:gd name="connsiteX4" fmla="*/ 131410 w 10992465"/>
              <a:gd name="connsiteY4" fmla="*/ 525640 h 2102559"/>
              <a:gd name="connsiteX5" fmla="*/ 10861055 w 10992465"/>
              <a:gd name="connsiteY5" fmla="*/ 262820 h 2102559"/>
              <a:gd name="connsiteX6" fmla="*/ 10992465 w 10992465"/>
              <a:gd name="connsiteY6" fmla="*/ 131410 h 2102559"/>
              <a:gd name="connsiteX7" fmla="*/ 10861055 w 10992465"/>
              <a:gd name="connsiteY7" fmla="*/ 0 h 2102559"/>
              <a:gd name="connsiteX8" fmla="*/ 10729645 w 10992465"/>
              <a:gd name="connsiteY8" fmla="*/ 131410 h 2102559"/>
              <a:gd name="connsiteX9" fmla="*/ 10795350 w 10992465"/>
              <a:gd name="connsiteY9" fmla="*/ 197115 h 2102559"/>
              <a:gd name="connsiteX10" fmla="*/ 10861055 w 10992465"/>
              <a:gd name="connsiteY10" fmla="*/ 131410 h 2102559"/>
              <a:gd name="connsiteX11" fmla="*/ 10861055 w 10992465"/>
              <a:gd name="connsiteY11" fmla="*/ 262820 h 2102559"/>
              <a:gd name="connsiteX0" fmla="*/ 0 w 10992465"/>
              <a:gd name="connsiteY0" fmla="*/ 394230 h 2102559"/>
              <a:gd name="connsiteX1" fmla="*/ 131410 w 10992465"/>
              <a:gd name="connsiteY1" fmla="*/ 262820 h 2102559"/>
              <a:gd name="connsiteX2" fmla="*/ 475853 w 10992465"/>
              <a:gd name="connsiteY2" fmla="*/ 262820 h 2102559"/>
              <a:gd name="connsiteX3" fmla="*/ 1244225 w 10992465"/>
              <a:gd name="connsiteY3" fmla="*/ 262820 h 2102559"/>
              <a:gd name="connsiteX4" fmla="*/ 1588667 w 10992465"/>
              <a:gd name="connsiteY4" fmla="*/ 262820 h 2102559"/>
              <a:gd name="connsiteX5" fmla="*/ 2145075 w 10992465"/>
              <a:gd name="connsiteY5" fmla="*/ 262820 h 2102559"/>
              <a:gd name="connsiteX6" fmla="*/ 2489517 w 10992465"/>
              <a:gd name="connsiteY6" fmla="*/ 262820 h 2102559"/>
              <a:gd name="connsiteX7" fmla="*/ 2833960 w 10992465"/>
              <a:gd name="connsiteY7" fmla="*/ 262820 h 2102559"/>
              <a:gd name="connsiteX8" fmla="*/ 3390367 w 10992465"/>
              <a:gd name="connsiteY8" fmla="*/ 262820 h 2102559"/>
              <a:gd name="connsiteX9" fmla="*/ 4158739 w 10992465"/>
              <a:gd name="connsiteY9" fmla="*/ 262820 h 2102559"/>
              <a:gd name="connsiteX10" fmla="*/ 4503182 w 10992465"/>
              <a:gd name="connsiteY10" fmla="*/ 262820 h 2102559"/>
              <a:gd name="connsiteX11" fmla="*/ 4953607 w 10992465"/>
              <a:gd name="connsiteY11" fmla="*/ 262820 h 2102559"/>
              <a:gd name="connsiteX12" fmla="*/ 5404032 w 10992465"/>
              <a:gd name="connsiteY12" fmla="*/ 262820 h 2102559"/>
              <a:gd name="connsiteX13" fmla="*/ 6066422 w 10992465"/>
              <a:gd name="connsiteY13" fmla="*/ 262820 h 2102559"/>
              <a:gd name="connsiteX14" fmla="*/ 6940776 w 10992465"/>
              <a:gd name="connsiteY14" fmla="*/ 262820 h 2102559"/>
              <a:gd name="connsiteX15" fmla="*/ 7603166 w 10992465"/>
              <a:gd name="connsiteY15" fmla="*/ 262820 h 2102559"/>
              <a:gd name="connsiteX16" fmla="*/ 7947608 w 10992465"/>
              <a:gd name="connsiteY16" fmla="*/ 262820 h 2102559"/>
              <a:gd name="connsiteX17" fmla="*/ 8715980 w 10992465"/>
              <a:gd name="connsiteY17" fmla="*/ 262820 h 2102559"/>
              <a:gd name="connsiteX18" fmla="*/ 9272388 w 10992465"/>
              <a:gd name="connsiteY18" fmla="*/ 262820 h 2102559"/>
              <a:gd name="connsiteX19" fmla="*/ 10040760 w 10992465"/>
              <a:gd name="connsiteY19" fmla="*/ 262820 h 2102559"/>
              <a:gd name="connsiteX20" fmla="*/ 10729645 w 10992465"/>
              <a:gd name="connsiteY20" fmla="*/ 262820 h 2102559"/>
              <a:gd name="connsiteX21" fmla="*/ 10729645 w 10992465"/>
              <a:gd name="connsiteY21" fmla="*/ 131410 h 2102559"/>
              <a:gd name="connsiteX22" fmla="*/ 10861055 w 10992465"/>
              <a:gd name="connsiteY22" fmla="*/ 0 h 2102559"/>
              <a:gd name="connsiteX23" fmla="*/ 10992465 w 10992465"/>
              <a:gd name="connsiteY23" fmla="*/ 131410 h 2102559"/>
              <a:gd name="connsiteX24" fmla="*/ 10992465 w 10992465"/>
              <a:gd name="connsiteY24" fmla="*/ 657050 h 2102559"/>
              <a:gd name="connsiteX25" fmla="*/ 10992465 w 10992465"/>
              <a:gd name="connsiteY25" fmla="*/ 1198459 h 2102559"/>
              <a:gd name="connsiteX26" fmla="*/ 10992465 w 10992465"/>
              <a:gd name="connsiteY26" fmla="*/ 1708329 h 2102559"/>
              <a:gd name="connsiteX27" fmla="*/ 10861055 w 10992465"/>
              <a:gd name="connsiteY27" fmla="*/ 1839739 h 2102559"/>
              <a:gd name="connsiteX28" fmla="*/ 10516612 w 10992465"/>
              <a:gd name="connsiteY28" fmla="*/ 1839739 h 2102559"/>
              <a:gd name="connsiteX29" fmla="*/ 9748240 w 10992465"/>
              <a:gd name="connsiteY29" fmla="*/ 1839739 h 2102559"/>
              <a:gd name="connsiteX30" fmla="*/ 8979868 w 10992465"/>
              <a:gd name="connsiteY30" fmla="*/ 1839739 h 2102559"/>
              <a:gd name="connsiteX31" fmla="*/ 8317479 w 10992465"/>
              <a:gd name="connsiteY31" fmla="*/ 1839739 h 2102559"/>
              <a:gd name="connsiteX32" fmla="*/ 7549107 w 10992465"/>
              <a:gd name="connsiteY32" fmla="*/ 1839739 h 2102559"/>
              <a:gd name="connsiteX33" fmla="*/ 7098682 w 10992465"/>
              <a:gd name="connsiteY33" fmla="*/ 1839739 h 2102559"/>
              <a:gd name="connsiteX34" fmla="*/ 6224327 w 10992465"/>
              <a:gd name="connsiteY34" fmla="*/ 1839739 h 2102559"/>
              <a:gd name="connsiteX35" fmla="*/ 5773902 w 10992465"/>
              <a:gd name="connsiteY35" fmla="*/ 1839739 h 2102559"/>
              <a:gd name="connsiteX36" fmla="*/ 5111513 w 10992465"/>
              <a:gd name="connsiteY36" fmla="*/ 1839739 h 2102559"/>
              <a:gd name="connsiteX37" fmla="*/ 4237158 w 10992465"/>
              <a:gd name="connsiteY37" fmla="*/ 1839739 h 2102559"/>
              <a:gd name="connsiteX38" fmla="*/ 3362804 w 10992465"/>
              <a:gd name="connsiteY38" fmla="*/ 1839739 h 2102559"/>
              <a:gd name="connsiteX39" fmla="*/ 2912379 w 10992465"/>
              <a:gd name="connsiteY39" fmla="*/ 1839739 h 2102559"/>
              <a:gd name="connsiteX40" fmla="*/ 2355971 w 10992465"/>
              <a:gd name="connsiteY40" fmla="*/ 1839739 h 2102559"/>
              <a:gd name="connsiteX41" fmla="*/ 1905546 w 10992465"/>
              <a:gd name="connsiteY41" fmla="*/ 1839739 h 2102559"/>
              <a:gd name="connsiteX42" fmla="*/ 1243157 w 10992465"/>
              <a:gd name="connsiteY42" fmla="*/ 1839739 h 2102559"/>
              <a:gd name="connsiteX43" fmla="*/ 262820 w 10992465"/>
              <a:gd name="connsiteY43" fmla="*/ 1839739 h 2102559"/>
              <a:gd name="connsiteX44" fmla="*/ 262820 w 10992465"/>
              <a:gd name="connsiteY44" fmla="*/ 1971149 h 2102559"/>
              <a:gd name="connsiteX45" fmla="*/ 131410 w 10992465"/>
              <a:gd name="connsiteY45" fmla="*/ 2102559 h 2102559"/>
              <a:gd name="connsiteX46" fmla="*/ 0 w 10992465"/>
              <a:gd name="connsiteY46" fmla="*/ 1971149 h 2102559"/>
              <a:gd name="connsiteX47" fmla="*/ 0 w 10992465"/>
              <a:gd name="connsiteY47" fmla="*/ 1429740 h 2102559"/>
              <a:gd name="connsiteX48" fmla="*/ 0 w 10992465"/>
              <a:gd name="connsiteY48" fmla="*/ 872562 h 2102559"/>
              <a:gd name="connsiteX49" fmla="*/ 0 w 10992465"/>
              <a:gd name="connsiteY49" fmla="*/ 394230 h 2102559"/>
              <a:gd name="connsiteX50" fmla="*/ 10729645 w 10992465"/>
              <a:gd name="connsiteY50" fmla="*/ 262820 h 2102559"/>
              <a:gd name="connsiteX51" fmla="*/ 10861055 w 10992465"/>
              <a:gd name="connsiteY51" fmla="*/ 262820 h 2102559"/>
              <a:gd name="connsiteX52" fmla="*/ 10992465 w 10992465"/>
              <a:gd name="connsiteY52" fmla="*/ 131410 h 2102559"/>
              <a:gd name="connsiteX53" fmla="*/ 10861055 w 10992465"/>
              <a:gd name="connsiteY53" fmla="*/ 262820 h 2102559"/>
              <a:gd name="connsiteX54" fmla="*/ 10861055 w 10992465"/>
              <a:gd name="connsiteY54" fmla="*/ 131410 h 2102559"/>
              <a:gd name="connsiteX55" fmla="*/ 10795350 w 10992465"/>
              <a:gd name="connsiteY55" fmla="*/ 197115 h 2102559"/>
              <a:gd name="connsiteX56" fmla="*/ 10729645 w 10992465"/>
              <a:gd name="connsiteY56" fmla="*/ 131410 h 2102559"/>
              <a:gd name="connsiteX57" fmla="*/ 131410 w 10992465"/>
              <a:gd name="connsiteY57" fmla="*/ 525640 h 2102559"/>
              <a:gd name="connsiteX58" fmla="*/ 131410 w 10992465"/>
              <a:gd name="connsiteY58" fmla="*/ 394230 h 2102559"/>
              <a:gd name="connsiteX59" fmla="*/ 197115 w 10992465"/>
              <a:gd name="connsiteY59" fmla="*/ 328525 h 2102559"/>
              <a:gd name="connsiteX60" fmla="*/ 262820 w 10992465"/>
              <a:gd name="connsiteY60" fmla="*/ 394230 h 2102559"/>
              <a:gd name="connsiteX61" fmla="*/ 131410 w 10992465"/>
              <a:gd name="connsiteY61" fmla="*/ 525640 h 2102559"/>
              <a:gd name="connsiteX62" fmla="*/ 0 w 10992465"/>
              <a:gd name="connsiteY62" fmla="*/ 394230 h 2102559"/>
              <a:gd name="connsiteX63" fmla="*/ 262820 w 10992465"/>
              <a:gd name="connsiteY63" fmla="*/ 394230 h 2102559"/>
              <a:gd name="connsiteX64" fmla="*/ 262820 w 10992465"/>
              <a:gd name="connsiteY64" fmla="*/ 861611 h 2102559"/>
              <a:gd name="connsiteX65" fmla="*/ 262820 w 10992465"/>
              <a:gd name="connsiteY65" fmla="*/ 1328992 h 2102559"/>
              <a:gd name="connsiteX66" fmla="*/ 262820 w 10992465"/>
              <a:gd name="connsiteY66" fmla="*/ 1839739 h 210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992465" h="2102559" stroke="0" extrusionOk="0">
                <a:moveTo>
                  <a:pt x="10992465" y="131410"/>
                </a:moveTo>
                <a:cubicBezTo>
                  <a:pt x="10955181" y="157297"/>
                  <a:pt x="10893458" y="224032"/>
                  <a:pt x="10861055" y="262820"/>
                </a:cubicBezTo>
                <a:cubicBezTo>
                  <a:pt x="10861889" y="207711"/>
                  <a:pt x="10855477" y="169650"/>
                  <a:pt x="10861055" y="131410"/>
                </a:cubicBezTo>
                <a:cubicBezTo>
                  <a:pt x="10864649" y="174962"/>
                  <a:pt x="10836939" y="200822"/>
                  <a:pt x="10795350" y="197115"/>
                </a:cubicBezTo>
                <a:cubicBezTo>
                  <a:pt x="10758227" y="199333"/>
                  <a:pt x="10726906" y="163589"/>
                  <a:pt x="10729645" y="131410"/>
                </a:cubicBezTo>
                <a:cubicBezTo>
                  <a:pt x="10735736" y="181236"/>
                  <a:pt x="10724687" y="202758"/>
                  <a:pt x="10729645" y="262820"/>
                </a:cubicBezTo>
                <a:cubicBezTo>
                  <a:pt x="10327837" y="299554"/>
                  <a:pt x="10038419" y="238738"/>
                  <a:pt x="9855291" y="262820"/>
                </a:cubicBezTo>
                <a:cubicBezTo>
                  <a:pt x="9672163" y="286902"/>
                  <a:pt x="9549840" y="281685"/>
                  <a:pt x="9404866" y="262820"/>
                </a:cubicBezTo>
                <a:cubicBezTo>
                  <a:pt x="9259893" y="243955"/>
                  <a:pt x="9210245" y="252377"/>
                  <a:pt x="9060423" y="262820"/>
                </a:cubicBezTo>
                <a:cubicBezTo>
                  <a:pt x="8910601" y="273263"/>
                  <a:pt x="8722507" y="239882"/>
                  <a:pt x="8504016" y="262820"/>
                </a:cubicBezTo>
                <a:cubicBezTo>
                  <a:pt x="8285525" y="285758"/>
                  <a:pt x="8077015" y="267455"/>
                  <a:pt x="7841626" y="262820"/>
                </a:cubicBezTo>
                <a:cubicBezTo>
                  <a:pt x="7606237" y="258186"/>
                  <a:pt x="7424789" y="246466"/>
                  <a:pt x="7285219" y="262820"/>
                </a:cubicBezTo>
                <a:cubicBezTo>
                  <a:pt x="7145649" y="279174"/>
                  <a:pt x="7005918" y="257290"/>
                  <a:pt x="6728811" y="262820"/>
                </a:cubicBezTo>
                <a:cubicBezTo>
                  <a:pt x="6451704" y="268350"/>
                  <a:pt x="6469166" y="268087"/>
                  <a:pt x="6384369" y="262820"/>
                </a:cubicBezTo>
                <a:cubicBezTo>
                  <a:pt x="6299572" y="257553"/>
                  <a:pt x="5785169" y="234578"/>
                  <a:pt x="5615997" y="262820"/>
                </a:cubicBezTo>
                <a:cubicBezTo>
                  <a:pt x="5446825" y="291062"/>
                  <a:pt x="5134452" y="284708"/>
                  <a:pt x="4741642" y="262820"/>
                </a:cubicBezTo>
                <a:cubicBezTo>
                  <a:pt x="4348832" y="240932"/>
                  <a:pt x="4532412" y="254667"/>
                  <a:pt x="4397200" y="262820"/>
                </a:cubicBezTo>
                <a:cubicBezTo>
                  <a:pt x="4261988" y="270973"/>
                  <a:pt x="4057400" y="263416"/>
                  <a:pt x="3734810" y="262820"/>
                </a:cubicBezTo>
                <a:cubicBezTo>
                  <a:pt x="3412220" y="262225"/>
                  <a:pt x="3459839" y="259359"/>
                  <a:pt x="3390367" y="262820"/>
                </a:cubicBezTo>
                <a:cubicBezTo>
                  <a:pt x="3320895" y="266281"/>
                  <a:pt x="3124380" y="259525"/>
                  <a:pt x="3045925" y="262820"/>
                </a:cubicBezTo>
                <a:cubicBezTo>
                  <a:pt x="2967470" y="266115"/>
                  <a:pt x="2617203" y="274758"/>
                  <a:pt x="2489517" y="262820"/>
                </a:cubicBezTo>
                <a:cubicBezTo>
                  <a:pt x="2361831" y="250882"/>
                  <a:pt x="2144204" y="277320"/>
                  <a:pt x="1933110" y="262820"/>
                </a:cubicBezTo>
                <a:cubicBezTo>
                  <a:pt x="1722016" y="248320"/>
                  <a:pt x="1594018" y="276073"/>
                  <a:pt x="1482685" y="262820"/>
                </a:cubicBezTo>
                <a:cubicBezTo>
                  <a:pt x="1371353" y="249567"/>
                  <a:pt x="1100063" y="246249"/>
                  <a:pt x="820295" y="262820"/>
                </a:cubicBezTo>
                <a:cubicBezTo>
                  <a:pt x="540527" y="279392"/>
                  <a:pt x="358965" y="258219"/>
                  <a:pt x="131410" y="262820"/>
                </a:cubicBezTo>
                <a:cubicBezTo>
                  <a:pt x="52686" y="274756"/>
                  <a:pt x="3413" y="326943"/>
                  <a:pt x="0" y="394230"/>
                </a:cubicBezTo>
                <a:cubicBezTo>
                  <a:pt x="-12505" y="626265"/>
                  <a:pt x="-13141" y="725189"/>
                  <a:pt x="0" y="872562"/>
                </a:cubicBezTo>
                <a:cubicBezTo>
                  <a:pt x="13141" y="1019935"/>
                  <a:pt x="-17153" y="1141002"/>
                  <a:pt x="0" y="1382433"/>
                </a:cubicBezTo>
                <a:cubicBezTo>
                  <a:pt x="17153" y="1623864"/>
                  <a:pt x="18417" y="1686965"/>
                  <a:pt x="0" y="1971149"/>
                </a:cubicBezTo>
                <a:cubicBezTo>
                  <a:pt x="4693" y="2049979"/>
                  <a:pt x="53882" y="2113584"/>
                  <a:pt x="131410" y="2102559"/>
                </a:cubicBezTo>
                <a:cubicBezTo>
                  <a:pt x="194370" y="2106867"/>
                  <a:pt x="276215" y="2050318"/>
                  <a:pt x="262820" y="1971149"/>
                </a:cubicBezTo>
                <a:cubicBezTo>
                  <a:pt x="267304" y="1917278"/>
                  <a:pt x="259556" y="1889929"/>
                  <a:pt x="262820" y="1839739"/>
                </a:cubicBezTo>
                <a:cubicBezTo>
                  <a:pt x="379093" y="1831947"/>
                  <a:pt x="495010" y="1840037"/>
                  <a:pt x="607263" y="1839739"/>
                </a:cubicBezTo>
                <a:cubicBezTo>
                  <a:pt x="719516" y="1839441"/>
                  <a:pt x="1139194" y="1867887"/>
                  <a:pt x="1375635" y="1839739"/>
                </a:cubicBezTo>
                <a:cubicBezTo>
                  <a:pt x="1612076" y="1811591"/>
                  <a:pt x="1767512" y="1860008"/>
                  <a:pt x="1932042" y="1839739"/>
                </a:cubicBezTo>
                <a:cubicBezTo>
                  <a:pt x="2096572" y="1819470"/>
                  <a:pt x="2291454" y="1863968"/>
                  <a:pt x="2488449" y="1839739"/>
                </a:cubicBezTo>
                <a:cubicBezTo>
                  <a:pt x="2685444" y="1815510"/>
                  <a:pt x="3069473" y="1867451"/>
                  <a:pt x="3256821" y="1839739"/>
                </a:cubicBezTo>
                <a:cubicBezTo>
                  <a:pt x="3444169" y="1812027"/>
                  <a:pt x="3633908" y="1857627"/>
                  <a:pt x="3919211" y="1839739"/>
                </a:cubicBezTo>
                <a:cubicBezTo>
                  <a:pt x="4204514" y="1821852"/>
                  <a:pt x="4321454" y="1830593"/>
                  <a:pt x="4687583" y="1839739"/>
                </a:cubicBezTo>
                <a:cubicBezTo>
                  <a:pt x="5053712" y="1848885"/>
                  <a:pt x="4996739" y="1819923"/>
                  <a:pt x="5138008" y="1839739"/>
                </a:cubicBezTo>
                <a:cubicBezTo>
                  <a:pt x="5279277" y="1859555"/>
                  <a:pt x="5600349" y="1846113"/>
                  <a:pt x="5800398" y="1839739"/>
                </a:cubicBezTo>
                <a:cubicBezTo>
                  <a:pt x="6000447" y="1833366"/>
                  <a:pt x="6058524" y="1827572"/>
                  <a:pt x="6144840" y="1839739"/>
                </a:cubicBezTo>
                <a:cubicBezTo>
                  <a:pt x="6231156" y="1851906"/>
                  <a:pt x="6724430" y="1878277"/>
                  <a:pt x="7019195" y="1839739"/>
                </a:cubicBezTo>
                <a:cubicBezTo>
                  <a:pt x="7313960" y="1801201"/>
                  <a:pt x="7400588" y="1834125"/>
                  <a:pt x="7575602" y="1839739"/>
                </a:cubicBezTo>
                <a:cubicBezTo>
                  <a:pt x="7750616" y="1845353"/>
                  <a:pt x="8140554" y="1827675"/>
                  <a:pt x="8343974" y="1839739"/>
                </a:cubicBezTo>
                <a:cubicBezTo>
                  <a:pt x="8547394" y="1851803"/>
                  <a:pt x="8905416" y="1862097"/>
                  <a:pt x="9218329" y="1839739"/>
                </a:cubicBezTo>
                <a:cubicBezTo>
                  <a:pt x="9531242" y="1817381"/>
                  <a:pt x="9662035" y="1867424"/>
                  <a:pt x="9880718" y="1839739"/>
                </a:cubicBezTo>
                <a:cubicBezTo>
                  <a:pt x="10099401" y="1812054"/>
                  <a:pt x="10589747" y="1813749"/>
                  <a:pt x="10861055" y="1839739"/>
                </a:cubicBezTo>
                <a:cubicBezTo>
                  <a:pt x="10942520" y="1834217"/>
                  <a:pt x="10989512" y="1778958"/>
                  <a:pt x="10992465" y="1708329"/>
                </a:cubicBezTo>
                <a:cubicBezTo>
                  <a:pt x="10977377" y="1473616"/>
                  <a:pt x="10995791" y="1380712"/>
                  <a:pt x="10992465" y="1151151"/>
                </a:cubicBezTo>
                <a:cubicBezTo>
                  <a:pt x="10989139" y="921590"/>
                  <a:pt x="10997130" y="879178"/>
                  <a:pt x="10992465" y="657050"/>
                </a:cubicBezTo>
                <a:cubicBezTo>
                  <a:pt x="10987800" y="434922"/>
                  <a:pt x="11003110" y="339832"/>
                  <a:pt x="10992465" y="131410"/>
                </a:cubicBezTo>
                <a:close/>
                <a:moveTo>
                  <a:pt x="131410" y="525640"/>
                </a:moveTo>
                <a:cubicBezTo>
                  <a:pt x="201271" y="525688"/>
                  <a:pt x="257492" y="452290"/>
                  <a:pt x="262820" y="394230"/>
                </a:cubicBezTo>
                <a:cubicBezTo>
                  <a:pt x="265794" y="357923"/>
                  <a:pt x="235777" y="321552"/>
                  <a:pt x="197115" y="328525"/>
                </a:cubicBezTo>
                <a:cubicBezTo>
                  <a:pt x="158543" y="325809"/>
                  <a:pt x="131791" y="350032"/>
                  <a:pt x="131410" y="394230"/>
                </a:cubicBezTo>
                <a:cubicBezTo>
                  <a:pt x="128418" y="420546"/>
                  <a:pt x="134538" y="486336"/>
                  <a:pt x="131410" y="525640"/>
                </a:cubicBezTo>
                <a:close/>
              </a:path>
              <a:path w="10992465" h="2102559" fill="darkenLess" stroke="0" extrusionOk="0">
                <a:moveTo>
                  <a:pt x="131410" y="525640"/>
                </a:moveTo>
                <a:cubicBezTo>
                  <a:pt x="205262" y="515965"/>
                  <a:pt x="260223" y="468778"/>
                  <a:pt x="262820" y="394230"/>
                </a:cubicBezTo>
                <a:cubicBezTo>
                  <a:pt x="265221" y="351416"/>
                  <a:pt x="233217" y="325521"/>
                  <a:pt x="197115" y="328525"/>
                </a:cubicBezTo>
                <a:cubicBezTo>
                  <a:pt x="155886" y="326746"/>
                  <a:pt x="132314" y="359756"/>
                  <a:pt x="131410" y="394230"/>
                </a:cubicBezTo>
                <a:cubicBezTo>
                  <a:pt x="126125" y="456693"/>
                  <a:pt x="135594" y="479869"/>
                  <a:pt x="131410" y="525640"/>
                </a:cubicBezTo>
                <a:close/>
                <a:moveTo>
                  <a:pt x="10861055" y="262820"/>
                </a:moveTo>
                <a:cubicBezTo>
                  <a:pt x="10920446" y="273596"/>
                  <a:pt x="11000738" y="195835"/>
                  <a:pt x="10992465" y="131410"/>
                </a:cubicBezTo>
                <a:cubicBezTo>
                  <a:pt x="10987710" y="45895"/>
                  <a:pt x="10939456" y="2520"/>
                  <a:pt x="10861055" y="0"/>
                </a:cubicBezTo>
                <a:cubicBezTo>
                  <a:pt x="10790745" y="-8326"/>
                  <a:pt x="10721792" y="55463"/>
                  <a:pt x="10729645" y="131410"/>
                </a:cubicBezTo>
                <a:cubicBezTo>
                  <a:pt x="10726897" y="165995"/>
                  <a:pt x="10759685" y="196546"/>
                  <a:pt x="10795350" y="197115"/>
                </a:cubicBezTo>
                <a:cubicBezTo>
                  <a:pt x="10833668" y="203558"/>
                  <a:pt x="10854642" y="172263"/>
                  <a:pt x="10861055" y="131410"/>
                </a:cubicBezTo>
                <a:cubicBezTo>
                  <a:pt x="10856915" y="177477"/>
                  <a:pt x="10865561" y="216820"/>
                  <a:pt x="10861055" y="262820"/>
                </a:cubicBezTo>
                <a:close/>
              </a:path>
              <a:path w="10992465" h="2102559" fill="none" extrusionOk="0">
                <a:moveTo>
                  <a:pt x="0" y="394230"/>
                </a:moveTo>
                <a:cubicBezTo>
                  <a:pt x="11160" y="314640"/>
                  <a:pt x="43082" y="266109"/>
                  <a:pt x="131410" y="262820"/>
                </a:cubicBezTo>
                <a:cubicBezTo>
                  <a:pt x="273939" y="257819"/>
                  <a:pt x="381162" y="261938"/>
                  <a:pt x="475853" y="262820"/>
                </a:cubicBezTo>
                <a:cubicBezTo>
                  <a:pt x="570544" y="263702"/>
                  <a:pt x="894290" y="228719"/>
                  <a:pt x="1244225" y="262820"/>
                </a:cubicBezTo>
                <a:cubicBezTo>
                  <a:pt x="1594160" y="296921"/>
                  <a:pt x="1431825" y="256235"/>
                  <a:pt x="1588667" y="262820"/>
                </a:cubicBezTo>
                <a:cubicBezTo>
                  <a:pt x="1745509" y="269405"/>
                  <a:pt x="1916195" y="256454"/>
                  <a:pt x="2145075" y="262820"/>
                </a:cubicBezTo>
                <a:cubicBezTo>
                  <a:pt x="2373955" y="269186"/>
                  <a:pt x="2322099" y="248862"/>
                  <a:pt x="2489517" y="262820"/>
                </a:cubicBezTo>
                <a:cubicBezTo>
                  <a:pt x="2656935" y="276778"/>
                  <a:pt x="2667355" y="253672"/>
                  <a:pt x="2833960" y="262820"/>
                </a:cubicBezTo>
                <a:cubicBezTo>
                  <a:pt x="3000565" y="271968"/>
                  <a:pt x="3112649" y="276764"/>
                  <a:pt x="3390367" y="262820"/>
                </a:cubicBezTo>
                <a:cubicBezTo>
                  <a:pt x="3668085" y="248876"/>
                  <a:pt x="3908235" y="260552"/>
                  <a:pt x="4158739" y="262820"/>
                </a:cubicBezTo>
                <a:cubicBezTo>
                  <a:pt x="4409243" y="265088"/>
                  <a:pt x="4365399" y="246236"/>
                  <a:pt x="4503182" y="262820"/>
                </a:cubicBezTo>
                <a:cubicBezTo>
                  <a:pt x="4640965" y="279404"/>
                  <a:pt x="4770465" y="264457"/>
                  <a:pt x="4953607" y="262820"/>
                </a:cubicBezTo>
                <a:cubicBezTo>
                  <a:pt x="5136749" y="261183"/>
                  <a:pt x="5294066" y="254998"/>
                  <a:pt x="5404032" y="262820"/>
                </a:cubicBezTo>
                <a:cubicBezTo>
                  <a:pt x="5513998" y="270642"/>
                  <a:pt x="5831371" y="238711"/>
                  <a:pt x="6066422" y="262820"/>
                </a:cubicBezTo>
                <a:cubicBezTo>
                  <a:pt x="6301473" y="286930"/>
                  <a:pt x="6561361" y="221178"/>
                  <a:pt x="6940776" y="262820"/>
                </a:cubicBezTo>
                <a:cubicBezTo>
                  <a:pt x="7320191" y="304462"/>
                  <a:pt x="7305744" y="231248"/>
                  <a:pt x="7603166" y="262820"/>
                </a:cubicBezTo>
                <a:cubicBezTo>
                  <a:pt x="7900588" y="294393"/>
                  <a:pt x="7865812" y="248203"/>
                  <a:pt x="7947608" y="262820"/>
                </a:cubicBezTo>
                <a:cubicBezTo>
                  <a:pt x="8029404" y="277437"/>
                  <a:pt x="8437571" y="242377"/>
                  <a:pt x="8715980" y="262820"/>
                </a:cubicBezTo>
                <a:cubicBezTo>
                  <a:pt x="8994389" y="283263"/>
                  <a:pt x="9000362" y="284488"/>
                  <a:pt x="9272388" y="262820"/>
                </a:cubicBezTo>
                <a:cubicBezTo>
                  <a:pt x="9544414" y="241152"/>
                  <a:pt x="9800712" y="230662"/>
                  <a:pt x="10040760" y="262820"/>
                </a:cubicBezTo>
                <a:cubicBezTo>
                  <a:pt x="10280808" y="294978"/>
                  <a:pt x="10565305" y="245394"/>
                  <a:pt x="10729645" y="262820"/>
                </a:cubicBezTo>
                <a:cubicBezTo>
                  <a:pt x="10728392" y="224555"/>
                  <a:pt x="10727820" y="184230"/>
                  <a:pt x="10729645" y="131410"/>
                </a:cubicBezTo>
                <a:cubicBezTo>
                  <a:pt x="10728965" y="62475"/>
                  <a:pt x="10775940" y="-9131"/>
                  <a:pt x="10861055" y="0"/>
                </a:cubicBezTo>
                <a:cubicBezTo>
                  <a:pt x="10938175" y="-5149"/>
                  <a:pt x="10997654" y="63407"/>
                  <a:pt x="10992465" y="131410"/>
                </a:cubicBezTo>
                <a:cubicBezTo>
                  <a:pt x="10973177" y="377718"/>
                  <a:pt x="10997572" y="466627"/>
                  <a:pt x="10992465" y="657050"/>
                </a:cubicBezTo>
                <a:cubicBezTo>
                  <a:pt x="10987358" y="847473"/>
                  <a:pt x="10972899" y="967971"/>
                  <a:pt x="10992465" y="1198459"/>
                </a:cubicBezTo>
                <a:cubicBezTo>
                  <a:pt x="11012031" y="1428947"/>
                  <a:pt x="10989071" y="1512556"/>
                  <a:pt x="10992465" y="1708329"/>
                </a:cubicBezTo>
                <a:cubicBezTo>
                  <a:pt x="10982721" y="1779476"/>
                  <a:pt x="10937219" y="1854060"/>
                  <a:pt x="10861055" y="1839739"/>
                </a:cubicBezTo>
                <a:cubicBezTo>
                  <a:pt x="10704851" y="1841309"/>
                  <a:pt x="10642218" y="1841287"/>
                  <a:pt x="10516612" y="1839739"/>
                </a:cubicBezTo>
                <a:cubicBezTo>
                  <a:pt x="10391006" y="1838191"/>
                  <a:pt x="10106459" y="1826926"/>
                  <a:pt x="9748240" y="1839739"/>
                </a:cubicBezTo>
                <a:cubicBezTo>
                  <a:pt x="9390021" y="1852552"/>
                  <a:pt x="9180441" y="1869529"/>
                  <a:pt x="8979868" y="1839739"/>
                </a:cubicBezTo>
                <a:cubicBezTo>
                  <a:pt x="8779295" y="1809949"/>
                  <a:pt x="8544865" y="1867119"/>
                  <a:pt x="8317479" y="1839739"/>
                </a:cubicBezTo>
                <a:cubicBezTo>
                  <a:pt x="8090093" y="1812359"/>
                  <a:pt x="7740926" y="1843311"/>
                  <a:pt x="7549107" y="1839739"/>
                </a:cubicBezTo>
                <a:cubicBezTo>
                  <a:pt x="7357288" y="1836167"/>
                  <a:pt x="7218280" y="1838710"/>
                  <a:pt x="7098682" y="1839739"/>
                </a:cubicBezTo>
                <a:cubicBezTo>
                  <a:pt x="6979084" y="1840768"/>
                  <a:pt x="6624843" y="1847672"/>
                  <a:pt x="6224327" y="1839739"/>
                </a:cubicBezTo>
                <a:cubicBezTo>
                  <a:pt x="5823811" y="1831806"/>
                  <a:pt x="5882391" y="1829973"/>
                  <a:pt x="5773902" y="1839739"/>
                </a:cubicBezTo>
                <a:cubicBezTo>
                  <a:pt x="5665413" y="1849505"/>
                  <a:pt x="5271523" y="1815015"/>
                  <a:pt x="5111513" y="1839739"/>
                </a:cubicBezTo>
                <a:cubicBezTo>
                  <a:pt x="4951503" y="1864463"/>
                  <a:pt x="4667156" y="1877568"/>
                  <a:pt x="4237158" y="1839739"/>
                </a:cubicBezTo>
                <a:cubicBezTo>
                  <a:pt x="3807161" y="1801910"/>
                  <a:pt x="3656809" y="1867034"/>
                  <a:pt x="3362804" y="1839739"/>
                </a:cubicBezTo>
                <a:cubicBezTo>
                  <a:pt x="3068799" y="1812444"/>
                  <a:pt x="3020201" y="1858565"/>
                  <a:pt x="2912379" y="1839739"/>
                </a:cubicBezTo>
                <a:cubicBezTo>
                  <a:pt x="2804557" y="1820913"/>
                  <a:pt x="2525163" y="1837908"/>
                  <a:pt x="2355971" y="1839739"/>
                </a:cubicBezTo>
                <a:cubicBezTo>
                  <a:pt x="2186779" y="1841570"/>
                  <a:pt x="2069978" y="1833964"/>
                  <a:pt x="1905546" y="1839739"/>
                </a:cubicBezTo>
                <a:cubicBezTo>
                  <a:pt x="1741115" y="1845514"/>
                  <a:pt x="1503826" y="1857213"/>
                  <a:pt x="1243157" y="1839739"/>
                </a:cubicBezTo>
                <a:cubicBezTo>
                  <a:pt x="982488" y="1822265"/>
                  <a:pt x="593098" y="1877676"/>
                  <a:pt x="262820" y="1839739"/>
                </a:cubicBezTo>
                <a:cubicBezTo>
                  <a:pt x="267417" y="1901672"/>
                  <a:pt x="263371" y="1921195"/>
                  <a:pt x="262820" y="1971149"/>
                </a:cubicBezTo>
                <a:cubicBezTo>
                  <a:pt x="270111" y="2052813"/>
                  <a:pt x="207771" y="2110952"/>
                  <a:pt x="131410" y="2102559"/>
                </a:cubicBezTo>
                <a:cubicBezTo>
                  <a:pt x="49424" y="2092783"/>
                  <a:pt x="-2996" y="2042646"/>
                  <a:pt x="0" y="1971149"/>
                </a:cubicBezTo>
                <a:cubicBezTo>
                  <a:pt x="9969" y="1767639"/>
                  <a:pt x="-14724" y="1685173"/>
                  <a:pt x="0" y="1429740"/>
                </a:cubicBezTo>
                <a:cubicBezTo>
                  <a:pt x="14724" y="1174307"/>
                  <a:pt x="-3434" y="1099705"/>
                  <a:pt x="0" y="872562"/>
                </a:cubicBezTo>
                <a:cubicBezTo>
                  <a:pt x="3434" y="645419"/>
                  <a:pt x="-3942" y="514783"/>
                  <a:pt x="0" y="394230"/>
                </a:cubicBezTo>
                <a:close/>
                <a:moveTo>
                  <a:pt x="10729645" y="262820"/>
                </a:moveTo>
                <a:cubicBezTo>
                  <a:pt x="10771140" y="256649"/>
                  <a:pt x="10830448" y="258838"/>
                  <a:pt x="10861055" y="262820"/>
                </a:cubicBezTo>
                <a:cubicBezTo>
                  <a:pt x="10926743" y="266748"/>
                  <a:pt x="10989626" y="202644"/>
                  <a:pt x="10992465" y="131410"/>
                </a:cubicBezTo>
                <a:moveTo>
                  <a:pt x="10861055" y="262820"/>
                </a:moveTo>
                <a:cubicBezTo>
                  <a:pt x="10856193" y="198376"/>
                  <a:pt x="10866368" y="182034"/>
                  <a:pt x="10861055" y="131410"/>
                </a:cubicBezTo>
                <a:cubicBezTo>
                  <a:pt x="10859473" y="164197"/>
                  <a:pt x="10832168" y="193609"/>
                  <a:pt x="10795350" y="197115"/>
                </a:cubicBezTo>
                <a:cubicBezTo>
                  <a:pt x="10759742" y="199905"/>
                  <a:pt x="10725476" y="171097"/>
                  <a:pt x="10729645" y="131410"/>
                </a:cubicBezTo>
                <a:moveTo>
                  <a:pt x="131410" y="525640"/>
                </a:moveTo>
                <a:cubicBezTo>
                  <a:pt x="132373" y="468101"/>
                  <a:pt x="134792" y="448452"/>
                  <a:pt x="131410" y="394230"/>
                </a:cubicBezTo>
                <a:cubicBezTo>
                  <a:pt x="132188" y="357205"/>
                  <a:pt x="159580" y="329484"/>
                  <a:pt x="197115" y="328525"/>
                </a:cubicBezTo>
                <a:cubicBezTo>
                  <a:pt x="227834" y="328614"/>
                  <a:pt x="258202" y="354152"/>
                  <a:pt x="262820" y="394230"/>
                </a:cubicBezTo>
                <a:cubicBezTo>
                  <a:pt x="245963" y="472638"/>
                  <a:pt x="201259" y="515609"/>
                  <a:pt x="131410" y="525640"/>
                </a:cubicBezTo>
                <a:cubicBezTo>
                  <a:pt x="67538" y="522983"/>
                  <a:pt x="-3812" y="464137"/>
                  <a:pt x="0" y="394230"/>
                </a:cubicBezTo>
                <a:moveTo>
                  <a:pt x="262820" y="394230"/>
                </a:moveTo>
                <a:cubicBezTo>
                  <a:pt x="284489" y="624744"/>
                  <a:pt x="246674" y="750636"/>
                  <a:pt x="262820" y="861611"/>
                </a:cubicBezTo>
                <a:cubicBezTo>
                  <a:pt x="278966" y="972586"/>
                  <a:pt x="239611" y="1224982"/>
                  <a:pt x="262820" y="1328992"/>
                </a:cubicBezTo>
                <a:cubicBezTo>
                  <a:pt x="286029" y="1433002"/>
                  <a:pt x="287645" y="1718821"/>
                  <a:pt x="262820" y="1839739"/>
                </a:cubicBezTo>
              </a:path>
              <a:path w="10992465" h="2102559" fill="none" stroke="0" extrusionOk="0">
                <a:moveTo>
                  <a:pt x="0" y="394230"/>
                </a:moveTo>
                <a:cubicBezTo>
                  <a:pt x="3184" y="329576"/>
                  <a:pt x="54171" y="254163"/>
                  <a:pt x="131410" y="262820"/>
                </a:cubicBezTo>
                <a:cubicBezTo>
                  <a:pt x="392728" y="251967"/>
                  <a:pt x="479127" y="236300"/>
                  <a:pt x="687817" y="262820"/>
                </a:cubicBezTo>
                <a:cubicBezTo>
                  <a:pt x="896507" y="289340"/>
                  <a:pt x="1183484" y="236099"/>
                  <a:pt x="1350207" y="262820"/>
                </a:cubicBezTo>
                <a:cubicBezTo>
                  <a:pt x="1516930" y="289542"/>
                  <a:pt x="1853421" y="283328"/>
                  <a:pt x="2118579" y="262820"/>
                </a:cubicBezTo>
                <a:cubicBezTo>
                  <a:pt x="2383737" y="242312"/>
                  <a:pt x="2303428" y="279270"/>
                  <a:pt x="2463022" y="262820"/>
                </a:cubicBezTo>
                <a:cubicBezTo>
                  <a:pt x="2622616" y="246370"/>
                  <a:pt x="2803944" y="252134"/>
                  <a:pt x="3019429" y="262820"/>
                </a:cubicBezTo>
                <a:cubicBezTo>
                  <a:pt x="3234914" y="273506"/>
                  <a:pt x="3211994" y="250200"/>
                  <a:pt x="3363872" y="262820"/>
                </a:cubicBezTo>
                <a:cubicBezTo>
                  <a:pt x="3515750" y="275440"/>
                  <a:pt x="3587861" y="265939"/>
                  <a:pt x="3708314" y="262820"/>
                </a:cubicBezTo>
                <a:cubicBezTo>
                  <a:pt x="3828767" y="259701"/>
                  <a:pt x="4109173" y="244897"/>
                  <a:pt x="4264722" y="262820"/>
                </a:cubicBezTo>
                <a:cubicBezTo>
                  <a:pt x="4420271" y="280743"/>
                  <a:pt x="4601812" y="254426"/>
                  <a:pt x="4927111" y="262820"/>
                </a:cubicBezTo>
                <a:cubicBezTo>
                  <a:pt x="5252410" y="271214"/>
                  <a:pt x="5401884" y="284504"/>
                  <a:pt x="5589501" y="262820"/>
                </a:cubicBezTo>
                <a:cubicBezTo>
                  <a:pt x="5777118" y="241137"/>
                  <a:pt x="5804276" y="277271"/>
                  <a:pt x="5933944" y="262820"/>
                </a:cubicBezTo>
                <a:cubicBezTo>
                  <a:pt x="6063612" y="248369"/>
                  <a:pt x="6346161" y="236281"/>
                  <a:pt x="6596333" y="262820"/>
                </a:cubicBezTo>
                <a:cubicBezTo>
                  <a:pt x="6846505" y="289359"/>
                  <a:pt x="6861151" y="279552"/>
                  <a:pt x="7046758" y="262820"/>
                </a:cubicBezTo>
                <a:cubicBezTo>
                  <a:pt x="7232366" y="246088"/>
                  <a:pt x="7459957" y="261907"/>
                  <a:pt x="7603166" y="262820"/>
                </a:cubicBezTo>
                <a:cubicBezTo>
                  <a:pt x="7746375" y="263733"/>
                  <a:pt x="7811339" y="271526"/>
                  <a:pt x="7947608" y="262820"/>
                </a:cubicBezTo>
                <a:cubicBezTo>
                  <a:pt x="8083877" y="254114"/>
                  <a:pt x="8418307" y="267264"/>
                  <a:pt x="8821963" y="262820"/>
                </a:cubicBezTo>
                <a:cubicBezTo>
                  <a:pt x="9225620" y="258376"/>
                  <a:pt x="9030970" y="272174"/>
                  <a:pt x="9166405" y="262820"/>
                </a:cubicBezTo>
                <a:cubicBezTo>
                  <a:pt x="9301840" y="253466"/>
                  <a:pt x="9489795" y="246730"/>
                  <a:pt x="9616830" y="262820"/>
                </a:cubicBezTo>
                <a:cubicBezTo>
                  <a:pt x="9743866" y="278910"/>
                  <a:pt x="10248492" y="276987"/>
                  <a:pt x="10729645" y="262820"/>
                </a:cubicBezTo>
                <a:cubicBezTo>
                  <a:pt x="10728643" y="215867"/>
                  <a:pt x="10730518" y="170670"/>
                  <a:pt x="10729645" y="131410"/>
                </a:cubicBezTo>
                <a:cubicBezTo>
                  <a:pt x="10736355" y="54783"/>
                  <a:pt x="10794788" y="-685"/>
                  <a:pt x="10861055" y="0"/>
                </a:cubicBezTo>
                <a:cubicBezTo>
                  <a:pt x="10929009" y="4104"/>
                  <a:pt x="10995745" y="57726"/>
                  <a:pt x="10992465" y="131410"/>
                </a:cubicBezTo>
                <a:cubicBezTo>
                  <a:pt x="11001946" y="279279"/>
                  <a:pt x="10999242" y="383645"/>
                  <a:pt x="10992465" y="609742"/>
                </a:cubicBezTo>
                <a:cubicBezTo>
                  <a:pt x="10985688" y="835839"/>
                  <a:pt x="10994388" y="968070"/>
                  <a:pt x="10992465" y="1088074"/>
                </a:cubicBezTo>
                <a:cubicBezTo>
                  <a:pt x="10990542" y="1208078"/>
                  <a:pt x="10981772" y="1499027"/>
                  <a:pt x="10992465" y="1708329"/>
                </a:cubicBezTo>
                <a:cubicBezTo>
                  <a:pt x="10991852" y="1778259"/>
                  <a:pt x="10928729" y="1839868"/>
                  <a:pt x="10861055" y="1839739"/>
                </a:cubicBezTo>
                <a:cubicBezTo>
                  <a:pt x="10476937" y="1834100"/>
                  <a:pt x="10454351" y="1834031"/>
                  <a:pt x="10092683" y="1839739"/>
                </a:cubicBezTo>
                <a:cubicBezTo>
                  <a:pt x="9731015" y="1845447"/>
                  <a:pt x="9705811" y="1855150"/>
                  <a:pt x="9430293" y="1839739"/>
                </a:cubicBezTo>
                <a:cubicBezTo>
                  <a:pt x="9154775" y="1824329"/>
                  <a:pt x="9087063" y="1817430"/>
                  <a:pt x="8873886" y="1839739"/>
                </a:cubicBezTo>
                <a:cubicBezTo>
                  <a:pt x="8660709" y="1862048"/>
                  <a:pt x="8507211" y="1824599"/>
                  <a:pt x="8317479" y="1839739"/>
                </a:cubicBezTo>
                <a:cubicBezTo>
                  <a:pt x="8127747" y="1854879"/>
                  <a:pt x="7982994" y="1859879"/>
                  <a:pt x="7867054" y="1839739"/>
                </a:cubicBezTo>
                <a:cubicBezTo>
                  <a:pt x="7751114" y="1819599"/>
                  <a:pt x="7437234" y="1836755"/>
                  <a:pt x="7098682" y="1839739"/>
                </a:cubicBezTo>
                <a:cubicBezTo>
                  <a:pt x="6760130" y="1842723"/>
                  <a:pt x="6621440" y="1842602"/>
                  <a:pt x="6330310" y="1839739"/>
                </a:cubicBezTo>
                <a:cubicBezTo>
                  <a:pt x="6039180" y="1836876"/>
                  <a:pt x="5764778" y="1849040"/>
                  <a:pt x="5455955" y="1839739"/>
                </a:cubicBezTo>
                <a:cubicBezTo>
                  <a:pt x="5147133" y="1830438"/>
                  <a:pt x="5232242" y="1852645"/>
                  <a:pt x="5111513" y="1839739"/>
                </a:cubicBezTo>
                <a:cubicBezTo>
                  <a:pt x="4990784" y="1826833"/>
                  <a:pt x="4617121" y="1879199"/>
                  <a:pt x="4237158" y="1839739"/>
                </a:cubicBezTo>
                <a:cubicBezTo>
                  <a:pt x="3857196" y="1800279"/>
                  <a:pt x="4013164" y="1832302"/>
                  <a:pt x="3892715" y="1839739"/>
                </a:cubicBezTo>
                <a:cubicBezTo>
                  <a:pt x="3772266" y="1847176"/>
                  <a:pt x="3394566" y="1821074"/>
                  <a:pt x="3230326" y="1839739"/>
                </a:cubicBezTo>
                <a:cubicBezTo>
                  <a:pt x="3066086" y="1858404"/>
                  <a:pt x="2800513" y="1866914"/>
                  <a:pt x="2673918" y="1839739"/>
                </a:cubicBezTo>
                <a:cubicBezTo>
                  <a:pt x="2547323" y="1812564"/>
                  <a:pt x="2342679" y="1840604"/>
                  <a:pt x="2223493" y="1839739"/>
                </a:cubicBezTo>
                <a:cubicBezTo>
                  <a:pt x="2104307" y="1838874"/>
                  <a:pt x="1755175" y="1809439"/>
                  <a:pt x="1455121" y="1839739"/>
                </a:cubicBezTo>
                <a:cubicBezTo>
                  <a:pt x="1155067" y="1870039"/>
                  <a:pt x="1202674" y="1834680"/>
                  <a:pt x="1004696" y="1839739"/>
                </a:cubicBezTo>
                <a:cubicBezTo>
                  <a:pt x="806718" y="1844798"/>
                  <a:pt x="615893" y="1849938"/>
                  <a:pt x="262820" y="1839739"/>
                </a:cubicBezTo>
                <a:cubicBezTo>
                  <a:pt x="258933" y="1869524"/>
                  <a:pt x="268728" y="1927421"/>
                  <a:pt x="262820" y="1971149"/>
                </a:cubicBezTo>
                <a:cubicBezTo>
                  <a:pt x="261556" y="2039474"/>
                  <a:pt x="217018" y="2113685"/>
                  <a:pt x="131410" y="2102559"/>
                </a:cubicBezTo>
                <a:cubicBezTo>
                  <a:pt x="69174" y="2103428"/>
                  <a:pt x="8941" y="2042477"/>
                  <a:pt x="0" y="1971149"/>
                </a:cubicBezTo>
                <a:cubicBezTo>
                  <a:pt x="22437" y="1785558"/>
                  <a:pt x="-18666" y="1559728"/>
                  <a:pt x="0" y="1445509"/>
                </a:cubicBezTo>
                <a:cubicBezTo>
                  <a:pt x="18666" y="1331290"/>
                  <a:pt x="-24008" y="1127766"/>
                  <a:pt x="0" y="904100"/>
                </a:cubicBezTo>
                <a:cubicBezTo>
                  <a:pt x="24008" y="680434"/>
                  <a:pt x="-2777" y="558182"/>
                  <a:pt x="0" y="394230"/>
                </a:cubicBezTo>
                <a:close/>
                <a:moveTo>
                  <a:pt x="10729645" y="262820"/>
                </a:moveTo>
                <a:cubicBezTo>
                  <a:pt x="10790570" y="267351"/>
                  <a:pt x="10816064" y="267688"/>
                  <a:pt x="10861055" y="262820"/>
                </a:cubicBezTo>
                <a:cubicBezTo>
                  <a:pt x="10928388" y="268134"/>
                  <a:pt x="11004699" y="191163"/>
                  <a:pt x="10992465" y="131410"/>
                </a:cubicBezTo>
                <a:moveTo>
                  <a:pt x="10861055" y="262820"/>
                </a:moveTo>
                <a:cubicBezTo>
                  <a:pt x="10854794" y="234485"/>
                  <a:pt x="10858750" y="174106"/>
                  <a:pt x="10861055" y="131410"/>
                </a:cubicBezTo>
                <a:cubicBezTo>
                  <a:pt x="10853658" y="169344"/>
                  <a:pt x="10832353" y="198828"/>
                  <a:pt x="10795350" y="197115"/>
                </a:cubicBezTo>
                <a:cubicBezTo>
                  <a:pt x="10766315" y="195783"/>
                  <a:pt x="10728706" y="168771"/>
                  <a:pt x="10729645" y="131410"/>
                </a:cubicBezTo>
                <a:moveTo>
                  <a:pt x="131410" y="525640"/>
                </a:moveTo>
                <a:cubicBezTo>
                  <a:pt x="134286" y="471649"/>
                  <a:pt x="125590" y="449955"/>
                  <a:pt x="131410" y="394230"/>
                </a:cubicBezTo>
                <a:cubicBezTo>
                  <a:pt x="129607" y="357753"/>
                  <a:pt x="158891" y="321665"/>
                  <a:pt x="197115" y="328525"/>
                </a:cubicBezTo>
                <a:cubicBezTo>
                  <a:pt x="234305" y="336874"/>
                  <a:pt x="264437" y="361158"/>
                  <a:pt x="262820" y="394230"/>
                </a:cubicBezTo>
                <a:cubicBezTo>
                  <a:pt x="266368" y="466615"/>
                  <a:pt x="208130" y="539214"/>
                  <a:pt x="131410" y="525640"/>
                </a:cubicBezTo>
                <a:cubicBezTo>
                  <a:pt x="57998" y="527603"/>
                  <a:pt x="-859" y="472078"/>
                  <a:pt x="0" y="394230"/>
                </a:cubicBezTo>
                <a:moveTo>
                  <a:pt x="262820" y="394230"/>
                </a:moveTo>
                <a:cubicBezTo>
                  <a:pt x="269966" y="497087"/>
                  <a:pt x="248036" y="677673"/>
                  <a:pt x="262820" y="832701"/>
                </a:cubicBezTo>
                <a:cubicBezTo>
                  <a:pt x="277604" y="987729"/>
                  <a:pt x="260180" y="1072488"/>
                  <a:pt x="262820" y="1285627"/>
                </a:cubicBezTo>
                <a:cubicBezTo>
                  <a:pt x="265460" y="1498766"/>
                  <a:pt x="248218" y="1706100"/>
                  <a:pt x="262820" y="183973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2738</TotalTime>
  <Words>833</Words>
  <Application>Microsoft Office PowerPoint</Application>
  <PresentationFormat>Widescreen</PresentationFormat>
  <Paragraphs>134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等线</vt:lpstr>
      <vt:lpstr>微软雅黑</vt:lpstr>
      <vt:lpstr>#9Slide03 AllRoundGothic</vt:lpstr>
      <vt:lpstr>#9Slide03 Arima Madurai</vt:lpstr>
      <vt:lpstr>Arial</vt:lpstr>
      <vt:lpstr>Calibri</vt:lpstr>
      <vt:lpstr>HP001 4 hàng</vt:lpstr>
      <vt:lpstr>Source Han Sans HW SC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138</cp:revision>
  <dcterms:created xsi:type="dcterms:W3CDTF">2021-06-02T01:34:28Z</dcterms:created>
  <dcterms:modified xsi:type="dcterms:W3CDTF">2023-11-19T07:34:57Z</dcterms:modified>
</cp:coreProperties>
</file>