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1"/>
  </p:notesMasterIdLst>
  <p:sldIdLst>
    <p:sldId id="337" r:id="rId3"/>
    <p:sldId id="346" r:id="rId4"/>
    <p:sldId id="2655" r:id="rId5"/>
    <p:sldId id="269" r:id="rId6"/>
    <p:sldId id="268" r:id="rId7"/>
    <p:sldId id="343" r:id="rId8"/>
    <p:sldId id="353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4BFAA2D5-5D5A-4CF7-8058-2A186D91E3B1}"/>
    <pc:docChg chg="undo custSel addSld delSld modSld sldOrd">
      <pc:chgData name="Thao Phuong" userId="dd1b873d0ed009f0" providerId="LiveId" clId="{4BFAA2D5-5D5A-4CF7-8058-2A186D91E3B1}" dt="2022-11-10T03:29:57.880" v="154" actId="1076"/>
      <pc:docMkLst>
        <pc:docMk/>
      </pc:docMkLst>
      <pc:sldChg chg="del">
        <pc:chgData name="Thao Phuong" userId="dd1b873d0ed009f0" providerId="LiveId" clId="{4BFAA2D5-5D5A-4CF7-8058-2A186D91E3B1}" dt="2022-11-10T03:21:04.525" v="63" actId="47"/>
        <pc:sldMkLst>
          <pc:docMk/>
          <pc:sldMk cId="2864445974" sldId="329"/>
        </pc:sldMkLst>
      </pc:sldChg>
      <pc:sldChg chg="del">
        <pc:chgData name="Thao Phuong" userId="dd1b873d0ed009f0" providerId="LiveId" clId="{4BFAA2D5-5D5A-4CF7-8058-2A186D91E3B1}" dt="2022-11-10T03:21:16.222" v="64" actId="47"/>
        <pc:sldMkLst>
          <pc:docMk/>
          <pc:sldMk cId="3597307677" sldId="344"/>
        </pc:sldMkLst>
      </pc:sldChg>
      <pc:sldChg chg="modSp add mod ord">
        <pc:chgData name="Thao Phuong" userId="dd1b873d0ed009f0" providerId="LiveId" clId="{4BFAA2D5-5D5A-4CF7-8058-2A186D91E3B1}" dt="2022-11-10T03:20:54.678" v="62" actId="20577"/>
        <pc:sldMkLst>
          <pc:docMk/>
          <pc:sldMk cId="4206444522" sldId="2654"/>
        </pc:sldMkLst>
        <pc:spChg chg="mod">
          <ac:chgData name="Thao Phuong" userId="dd1b873d0ed009f0" providerId="LiveId" clId="{4BFAA2D5-5D5A-4CF7-8058-2A186D91E3B1}" dt="2022-11-10T03:20:54.678" v="62" actId="20577"/>
          <ac:spMkLst>
            <pc:docMk/>
            <pc:sldMk cId="4206444522" sldId="2654"/>
            <ac:spMk id="8" creationId="{00000000-0000-0000-0000-000000000000}"/>
          </ac:spMkLst>
        </pc:spChg>
      </pc:sldChg>
      <pc:sldChg chg="addSp modSp new mod">
        <pc:chgData name="Thao Phuong" userId="dd1b873d0ed009f0" providerId="LiveId" clId="{4BFAA2D5-5D5A-4CF7-8058-2A186D91E3B1}" dt="2022-11-10T03:29:57.880" v="154" actId="1076"/>
        <pc:sldMkLst>
          <pc:docMk/>
          <pc:sldMk cId="2149920472" sldId="2655"/>
        </pc:sldMkLst>
        <pc:spChg chg="add mod">
          <ac:chgData name="Thao Phuong" userId="dd1b873d0ed009f0" providerId="LiveId" clId="{4BFAA2D5-5D5A-4CF7-8058-2A186D91E3B1}" dt="2022-11-10T03:29:36.346" v="147" actId="207"/>
          <ac:spMkLst>
            <pc:docMk/>
            <pc:sldMk cId="2149920472" sldId="2655"/>
            <ac:spMk id="2" creationId="{00F1597F-2684-22AA-27CB-10D3A90951EE}"/>
          </ac:spMkLst>
        </pc:spChg>
        <pc:spChg chg="add mod">
          <ac:chgData name="Thao Phuong" userId="dd1b873d0ed009f0" providerId="LiveId" clId="{4BFAA2D5-5D5A-4CF7-8058-2A186D91E3B1}" dt="2022-11-10T03:29:57.880" v="154" actId="1076"/>
          <ac:spMkLst>
            <pc:docMk/>
            <pc:sldMk cId="2149920472" sldId="2655"/>
            <ac:spMk id="3" creationId="{10E8EDFB-0C39-3B94-2DCB-30A6C48FB201}"/>
          </ac:spMkLst>
        </pc:spChg>
      </pc:sldChg>
      <pc:sldMasterChg chg="delSldLayout">
        <pc:chgData name="Thao Phuong" userId="dd1b873d0ed009f0" providerId="LiveId" clId="{4BFAA2D5-5D5A-4CF7-8058-2A186D91E3B1}" dt="2022-11-10T03:21:16.222" v="64" actId="47"/>
        <pc:sldMasterMkLst>
          <pc:docMk/>
          <pc:sldMasterMk cId="1173004910" sldId="2147483793"/>
        </pc:sldMasterMkLst>
        <pc:sldLayoutChg chg="del">
          <pc:chgData name="Thao Phuong" userId="dd1b873d0ed009f0" providerId="LiveId" clId="{4BFAA2D5-5D5A-4CF7-8058-2A186D91E3B1}" dt="2022-11-10T03:21:16.222" v="64" actId="47"/>
          <pc:sldLayoutMkLst>
            <pc:docMk/>
            <pc:sldMasterMk cId="1173004910" sldId="2147483793"/>
            <pc:sldLayoutMk cId="2250754435" sldId="21474838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8993B-0371-8C1B-D191-5D5CAF14FCBD}"/>
              </a:ext>
            </a:extLst>
          </p:cNvPr>
          <p:cNvSpPr txBox="1"/>
          <p:nvPr/>
        </p:nvSpPr>
        <p:spPr>
          <a:xfrm>
            <a:off x="4070910" y="702292"/>
            <a:ext cx="3496866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altLang="aa-ET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aa-ET" sz="32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3000" b="1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05EAF0-811D-6625-9D29-46841142F4FE}"/>
              </a:ext>
            </a:extLst>
          </p:cNvPr>
          <p:cNvSpPr txBox="1"/>
          <p:nvPr/>
        </p:nvSpPr>
        <p:spPr>
          <a:xfrm>
            <a:off x="2625144" y="104974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4C891E-868C-82D4-4C1C-6728ECE65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6488" cy="1112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75CFE-647A-AC2A-47BA-BF13CF88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073" y="3052252"/>
            <a:ext cx="64574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Luyện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tập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chung</a:t>
            </a:r>
            <a:endParaRPr kumimoji="0" lang="vi-VN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1597F-2684-22AA-27CB-10D3A90951EE}"/>
              </a:ext>
            </a:extLst>
          </p:cNvPr>
          <p:cNvSpPr txBox="1"/>
          <p:nvPr/>
        </p:nvSpPr>
        <p:spPr>
          <a:xfrm>
            <a:off x="1041399" y="1075266"/>
            <a:ext cx="923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EDFB-0C39-3B94-2DCB-30A6C48FB201}"/>
              </a:ext>
            </a:extLst>
          </p:cNvPr>
          <p:cNvSpPr txBox="1"/>
          <p:nvPr/>
        </p:nvSpPr>
        <p:spPr>
          <a:xfrm>
            <a:off x="1041399" y="2150533"/>
            <a:ext cx="10964333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920472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0" y="1327396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6" y="2064470"/>
            <a:ext cx="85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84086" y="2609310"/>
            <a:ext cx="42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8966" y="319297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8" y="1917742"/>
            <a:ext cx="66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79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90608" y="2882728"/>
            <a:ext cx="59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80595" y="323699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2FCAC7-8869-AA96-683B-140682F0B631}"/>
              </a:ext>
            </a:extLst>
          </p:cNvPr>
          <p:cNvSpPr txBox="1"/>
          <p:nvPr/>
        </p:nvSpPr>
        <p:spPr>
          <a:xfrm>
            <a:off x="3951732" y="3520797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660E4-796D-0F22-872F-EB2073A265D8}"/>
              </a:ext>
            </a:extLst>
          </p:cNvPr>
          <p:cNvSpPr txBox="1"/>
          <p:nvPr/>
        </p:nvSpPr>
        <p:spPr>
          <a:xfrm>
            <a:off x="3984186" y="3901536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C4D0B-22B9-9CEB-87C5-C92B0CBE1C50}"/>
              </a:ext>
            </a:extLst>
          </p:cNvPr>
          <p:cNvCxnSpPr/>
          <p:nvPr/>
        </p:nvCxnSpPr>
        <p:spPr>
          <a:xfrm>
            <a:off x="3871785" y="3926545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275004" y="1172249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H="1">
            <a:off x="1099945" y="1154431"/>
            <a:ext cx="3655144" cy="28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11 bộ quần 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mét vải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1" y="1455506"/>
            <a:ext cx="3603293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1" y="1534468"/>
            <a:ext cx="3888429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20 cây</a:t>
            </a: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348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#9Slide03 AllRoundGothic</vt:lpstr>
      <vt:lpstr>Arial</vt:lpstr>
      <vt:lpstr>Arial-Rounded</vt:lpstr>
      <vt:lpstr>Calibri</vt:lpstr>
      <vt:lpstr>HP001 4 hàng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DELL</cp:lastModifiedBy>
  <cp:revision>162</cp:revision>
  <dcterms:created xsi:type="dcterms:W3CDTF">2021-05-12T04:19:00Z</dcterms:created>
  <dcterms:modified xsi:type="dcterms:W3CDTF">2023-11-22T16:41:52Z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