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  <p:sldMasterId id="2147483770" r:id="rId6"/>
  </p:sldMasterIdLst>
  <p:notesMasterIdLst>
    <p:notesMasterId r:id="rId29"/>
  </p:notesMasterIdLst>
  <p:sldIdLst>
    <p:sldId id="360" r:id="rId7"/>
    <p:sldId id="415" r:id="rId8"/>
    <p:sldId id="416" r:id="rId9"/>
    <p:sldId id="257" r:id="rId10"/>
    <p:sldId id="3376" r:id="rId11"/>
    <p:sldId id="3377" r:id="rId12"/>
    <p:sldId id="3378" r:id="rId13"/>
    <p:sldId id="3373" r:id="rId14"/>
    <p:sldId id="3372" r:id="rId15"/>
    <p:sldId id="2007577162" r:id="rId16"/>
    <p:sldId id="2007577173" r:id="rId17"/>
    <p:sldId id="2007577163" r:id="rId18"/>
    <p:sldId id="2007577164" r:id="rId19"/>
    <p:sldId id="476" r:id="rId20"/>
    <p:sldId id="2007577170" r:id="rId21"/>
    <p:sldId id="3374" r:id="rId22"/>
    <p:sldId id="2007577171" r:id="rId23"/>
    <p:sldId id="2007577175" r:id="rId24"/>
    <p:sldId id="2007577172" r:id="rId25"/>
    <p:sldId id="2007577174" r:id="rId26"/>
    <p:sldId id="2007577166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8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509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556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954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56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44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66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480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007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5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581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78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8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47396" y="1619506"/>
            <a:ext cx="3497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2460" y="2397926"/>
            <a:ext cx="90755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Tiếng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Việt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giữa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kì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0CB929C-9CB0-1E28-7CE3-7E7ACE57A064}"/>
              </a:ext>
            </a:extLst>
          </p:cNvPr>
          <p:cNvSpPr txBox="1"/>
          <p:nvPr/>
        </p:nvSpPr>
        <p:spPr>
          <a:xfrm>
            <a:off x="2848168" y="428362"/>
            <a:ext cx="73170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36E19-D7D3-2219-96EE-C19834F16A6C}"/>
              </a:ext>
            </a:extLst>
          </p:cNvPr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D5AEE6-B6D3-643F-BEC7-70ED5C0D5FE7}"/>
              </a:ext>
            </a:extLst>
          </p:cNvPr>
          <p:cNvGrpSpPr/>
          <p:nvPr/>
        </p:nvGrpSpPr>
        <p:grpSpPr>
          <a:xfrm>
            <a:off x="3239433" y="1227356"/>
            <a:ext cx="3029331" cy="741676"/>
            <a:chOff x="2769991" y="1749601"/>
            <a:chExt cx="3029331" cy="741676"/>
          </a:xfrm>
        </p:grpSpPr>
        <p:sp>
          <p:nvSpPr>
            <p:cNvPr id="10" name="矩形: 圆角 10">
              <a:extLst>
                <a:ext uri="{FF2B5EF4-FFF2-40B4-BE49-F238E27FC236}">
                  <a16:creationId xmlns:a16="http://schemas.microsoft.com/office/drawing/2014/main" id="{2935C2D3-FFC6-6F39-A07B-29F34F8A9C36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7AB819-A1FE-7304-1863-6120A1C6E20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92710E-5555-10F3-8C21-D87761E22A38}"/>
              </a:ext>
            </a:extLst>
          </p:cNvPr>
          <p:cNvGrpSpPr/>
          <p:nvPr/>
        </p:nvGrpSpPr>
        <p:grpSpPr>
          <a:xfrm>
            <a:off x="2476382" y="3795121"/>
            <a:ext cx="7106157" cy="1477833"/>
            <a:chOff x="2695868" y="1749600"/>
            <a:chExt cx="3029331" cy="1476103"/>
          </a:xfrm>
        </p:grpSpPr>
        <p:sp>
          <p:nvSpPr>
            <p:cNvPr id="14" name="矩形: 圆角 10">
              <a:extLst>
                <a:ext uri="{FF2B5EF4-FFF2-40B4-BE49-F238E27FC236}">
                  <a16:creationId xmlns:a16="http://schemas.microsoft.com/office/drawing/2014/main" id="{93902902-F549-1636-68F7-CDA1236A1DF2}"/>
                </a:ext>
              </a:extLst>
            </p:cNvPr>
            <p:cNvSpPr/>
            <p:nvPr/>
          </p:nvSpPr>
          <p:spPr>
            <a:xfrm rot="5400000">
              <a:off x="3555755" y="1025400"/>
              <a:ext cx="1432685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475A69-950D-5D8E-1044-955D0F0386F6}"/>
                </a:ext>
              </a:extLst>
            </p:cNvPr>
            <p:cNvSpPr txBox="1"/>
            <p:nvPr/>
          </p:nvSpPr>
          <p:spPr>
            <a:xfrm>
              <a:off x="2695868" y="1842329"/>
              <a:ext cx="3029331" cy="138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spc="-150" dirty="0">
                  <a:solidFill>
                    <a:prstClr val="white"/>
                  </a:solidFill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ÔN TẬP GIỮA HỌC KÌ 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spc="-150" dirty="0">
                  <a:solidFill>
                    <a:prstClr val="white"/>
                  </a:solidFill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TIẾT 3 + 4</a:t>
              </a:r>
              <a:endParaRPr kumimoji="0" lang="en-US" sz="4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1648217-6929-31D9-4E12-CCF86629F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53"/>
            <a:ext cx="821340" cy="8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752837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980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7015520" cy="523220"/>
            <a:chOff x="190500" y="714375"/>
            <a:chExt cx="6468792" cy="523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905428" y="745152"/>
              <a:ext cx="575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949169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75283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857532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47783" y="4606324"/>
            <a:ext cx="6642831" cy="844298"/>
            <a:chOff x="190500" y="714375"/>
            <a:chExt cx="6305551" cy="84429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84327" y="727676"/>
              <a:ext cx="51149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5017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967441" cy="859236"/>
            <a:chOff x="190500" y="714375"/>
            <a:chExt cx="6661281" cy="85923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844421" y="742614"/>
              <a:ext cx="60073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31659" y="384658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89316"/>
            <a:ext cx="443543" cy="39136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2635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6997418" y="1643087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3"/>
            <a:ext cx="5381625" cy="556991"/>
            <a:chOff x="3547552" y="3825287"/>
            <a:chExt cx="8475131" cy="818335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678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4.07407E-6 L 2.08333E-6 -0.07223 " pathEditMode="relative" rAng="0" ptsTypes="AA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1.85185E-6 L -2.29167E-6 -0.07222 " pathEditMode="relative" rAng="0" ptsTypes="AA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111E-6 L 3.125E-6 -0.07222 " pathEditMode="relative" rAng="0" ptsTypes="AA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85185E-6 L 1.66667E-6 -0.07222 " pathEditMode="relative" rAng="0" ptsTypes="AA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1.48148E-6 L 1.875E-6 -0.07222 " pathEditMode="relative" rAng="0" ptsTypes="AA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48148E-6 L 2.70833E-6 -0.07222 " pathEditMode="relative" rAng="0" ptsTypes="AA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4.44444E-6 L 2.5E-6 -0.07223 " pathEditMode="relative" rAng="0" ptsTypes="AA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11022E-16 L -2.08333E-7 -0.07222 " pathEditMode="relative" rAng="0" ptsTypes="AA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6492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1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4.07407E-6 L 2.08333E-6 -0.07223 " pathEditMode="relative" rAng="0" ptsTypes="AA">
                                      <p:cBhvr>
                                        <p:cTn id="1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1.85185E-6 L -2.29167E-6 -0.07222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111E-6 L 3.125E-6 -0.07222 " pathEditMode="relative" rAng="0" ptsTypes="AA">
                                      <p:cBhvr>
                                        <p:cTn id="1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1.85185E-6 L 1.66667E-6 -0.07222 " pathEditMode="relative" rAng="0" ptsTypes="AA">
                                      <p:cBhvr>
                                        <p:cTn id="1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1.48148E-6 L 1.875E-6 -0.07222 " pathEditMode="relative" rAng="0" ptsTypes="AA">
                                      <p:cBhvr>
                                        <p:cTn id="1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48148E-6 L 2.70833E-6 -0.07222 " pathEditMode="relative" rAng="0" ptsTypes="AA">
                                      <p:cBhvr>
                                        <p:cTn id="1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4.44444E-6 L 2.5E-6 -0.07223 " pathEditMode="relative" rAng="0" ptsTypes="AA">
                                      <p:cBhvr>
                                        <p:cTn id="2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11022E-16 L -2.08333E-7 -0.07222 " pathEditMode="relative" rAng="0" ptsTypes="AA">
                                      <p:cBhvr>
                                        <p:cTn id="2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966090"/>
              </p:ext>
            </p:extLst>
          </p:nvPr>
        </p:nvGraphicFramePr>
        <p:xfrm>
          <a:off x="1569618" y="710529"/>
          <a:ext cx="8810172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8725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411447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1802880" y="522320"/>
            <a:ext cx="9141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929</Words>
  <Application>Microsoft Office PowerPoint</Application>
  <PresentationFormat>Widescreen</PresentationFormat>
  <Paragraphs>235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等线</vt:lpstr>
      <vt:lpstr>等线 Light</vt:lpstr>
      <vt:lpstr>微软雅黑</vt:lpstr>
      <vt:lpstr>#9Slide03 AllRoundGothic</vt:lpstr>
      <vt:lpstr>.VnMemorandum</vt:lpstr>
      <vt:lpstr>Arial</vt:lpstr>
      <vt:lpstr>Arial-Rounded</vt:lpstr>
      <vt:lpstr>Averta Std CY</vt:lpstr>
      <vt:lpstr>Averta Std CY Bold</vt:lpstr>
      <vt:lpstr>Calibri</vt:lpstr>
      <vt:lpstr>Calibri Light</vt:lpstr>
      <vt:lpstr>Coiny</vt:lpstr>
      <vt:lpstr>Gloria Hallelujah</vt:lpstr>
      <vt:lpstr>inpin heiti</vt:lpstr>
      <vt:lpstr>Pattaya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31</cp:revision>
  <dcterms:created xsi:type="dcterms:W3CDTF">2022-06-29T08:11:53Z</dcterms:created>
  <dcterms:modified xsi:type="dcterms:W3CDTF">2023-10-29T13:51:00Z</dcterms:modified>
</cp:coreProperties>
</file>