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48" r:id="rId3"/>
    <p:sldMasterId id="2147483773" r:id="rId4"/>
  </p:sldMasterIdLst>
  <p:notesMasterIdLst>
    <p:notesMasterId r:id="rId26"/>
  </p:notesMasterIdLst>
  <p:handoutMasterIdLst>
    <p:handoutMasterId r:id="rId27"/>
  </p:handoutMasterIdLst>
  <p:sldIdLst>
    <p:sldId id="360" r:id="rId5"/>
    <p:sldId id="361" r:id="rId6"/>
    <p:sldId id="276" r:id="rId7"/>
    <p:sldId id="346" r:id="rId8"/>
    <p:sldId id="349" r:id="rId9"/>
    <p:sldId id="347" r:id="rId10"/>
    <p:sldId id="348" r:id="rId11"/>
    <p:sldId id="350" r:id="rId12"/>
    <p:sldId id="351" r:id="rId13"/>
    <p:sldId id="352" r:id="rId14"/>
    <p:sldId id="271" r:id="rId15"/>
    <p:sldId id="279" r:id="rId16"/>
    <p:sldId id="353" r:id="rId17"/>
    <p:sldId id="278" r:id="rId18"/>
    <p:sldId id="355" r:id="rId19"/>
    <p:sldId id="354" r:id="rId20"/>
    <p:sldId id="356" r:id="rId21"/>
    <p:sldId id="357" r:id="rId22"/>
    <p:sldId id="358" r:id="rId23"/>
    <p:sldId id="359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4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11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580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1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00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6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472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99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862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372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48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2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02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77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69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10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01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016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2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58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210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67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21C2-4F4D-46C1-A37D-8405C4626F8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2C86-D4ED-4E35-9CE8-D0B7C1ED9A8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770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5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8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image" Target="../media/image20.emf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image" Target="../media/image19.jp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4.xml"/><Relationship Id="rId40" Type="http://schemas.openxmlformats.org/officeDocument/2006/relationships/image" Target="../media/image21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32ACFB-DB7D-86AA-7AC7-2C801FFCBB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6">
            <a:extLst>
              <a:ext uri="{FF2B5EF4-FFF2-40B4-BE49-F238E27FC236}">
                <a16:creationId xmlns:a16="http://schemas.microsoft.com/office/drawing/2014/main" id="{4904F411-BED8-C457-86B5-9497EE66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7">
            <a:extLst>
              <a:ext uri="{FF2B5EF4-FFF2-40B4-BE49-F238E27FC236}">
                <a16:creationId xmlns:a16="http://schemas.microsoft.com/office/drawing/2014/main" id="{0CC03BF3-6719-2FA8-FB2F-14B0C74740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04E820-8646-2066-6A3B-50438CECA04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673" r:id="rId13"/>
    <p:sldLayoutId id="2147483675" r:id="rId14"/>
    <p:sldLayoutId id="2147483676" r:id="rId15"/>
    <p:sldLayoutId id="2147483677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52.png"/><Relationship Id="rId4" Type="http://schemas.openxmlformats.org/officeDocument/2006/relationships/image" Target="../media/image48.emf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52.png"/><Relationship Id="rId4" Type="http://schemas.openxmlformats.org/officeDocument/2006/relationships/image" Target="../media/image48.emf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47396" y="1619506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2460" y="2397926"/>
            <a:ext cx="90755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giữa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kì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0CB929C-9CB0-1E28-7CE3-7E7ACE57A064}"/>
              </a:ext>
            </a:extLst>
          </p:cNvPr>
          <p:cNvSpPr txBox="1"/>
          <p:nvPr/>
        </p:nvSpPr>
        <p:spPr>
          <a:xfrm>
            <a:off x="2848168" y="428362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36E19-D7D3-2219-96EE-C19834F16A6C}"/>
              </a:ext>
            </a:extLst>
          </p:cNvPr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D5AEE6-B6D3-643F-BEC7-70ED5C0D5FE7}"/>
              </a:ext>
            </a:extLst>
          </p:cNvPr>
          <p:cNvGrpSpPr/>
          <p:nvPr/>
        </p:nvGrpSpPr>
        <p:grpSpPr>
          <a:xfrm>
            <a:off x="3239433" y="1227356"/>
            <a:ext cx="3029331" cy="741676"/>
            <a:chOff x="2769991" y="1749601"/>
            <a:chExt cx="3029331" cy="741676"/>
          </a:xfrm>
        </p:grpSpPr>
        <p:sp>
          <p:nvSpPr>
            <p:cNvPr id="10" name="矩形: 圆角 10">
              <a:extLst>
                <a:ext uri="{FF2B5EF4-FFF2-40B4-BE49-F238E27FC236}">
                  <a16:creationId xmlns:a16="http://schemas.microsoft.com/office/drawing/2014/main" id="{2935C2D3-FFC6-6F39-A07B-29F34F8A9C36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7AB819-A1FE-7304-1863-6120A1C6E20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2710E-5555-10F3-8C21-D87761E22A38}"/>
              </a:ext>
            </a:extLst>
          </p:cNvPr>
          <p:cNvGrpSpPr/>
          <p:nvPr/>
        </p:nvGrpSpPr>
        <p:grpSpPr>
          <a:xfrm>
            <a:off x="2476382" y="3795120"/>
            <a:ext cx="7106157" cy="2773631"/>
            <a:chOff x="2695868" y="1749600"/>
            <a:chExt cx="3029331" cy="2770385"/>
          </a:xfrm>
        </p:grpSpPr>
        <p:sp>
          <p:nvSpPr>
            <p:cNvPr id="14" name="矩形: 圆角 10">
              <a:extLst>
                <a:ext uri="{FF2B5EF4-FFF2-40B4-BE49-F238E27FC236}">
                  <a16:creationId xmlns:a16="http://schemas.microsoft.com/office/drawing/2014/main" id="{93902902-F549-1636-68F7-CDA1236A1DF2}"/>
                </a:ext>
              </a:extLst>
            </p:cNvPr>
            <p:cNvSpPr/>
            <p:nvPr/>
          </p:nvSpPr>
          <p:spPr>
            <a:xfrm rot="5400000">
              <a:off x="3555755" y="1025400"/>
              <a:ext cx="1432685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475A69-950D-5D8E-1044-955D0F0386F6}"/>
                </a:ext>
              </a:extLst>
            </p:cNvPr>
            <p:cNvSpPr txBox="1"/>
            <p:nvPr/>
          </p:nvSpPr>
          <p:spPr>
            <a:xfrm>
              <a:off x="2695868" y="1842329"/>
              <a:ext cx="302933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spc="-150" dirty="0">
                  <a:solidFill>
                    <a:prstClr val="white"/>
                  </a:solidFill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ÔN TẬP GIỮA HỌC KÌ 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spc="-150" dirty="0">
                  <a:solidFill>
                    <a:prstClr val="white"/>
                  </a:solidFill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TIẾT 1+2</a:t>
              </a:r>
              <a:endParaRPr kumimoji="0" lang="en-US" sz="4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1648217-6929-31D9-4E12-CCF86629F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53"/>
            <a:ext cx="821340" cy="8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Bức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tranh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bên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minh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họa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bài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đọc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0"/>
            <a:ext cx="12316407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57" y="2785074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491" y="4041749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33271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7"/>
            <a:ext cx="455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464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551606" y="1869610"/>
            <a:ext cx="459134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463" y="4263255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605156" y="3347791"/>
            <a:ext cx="448424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605157" y="4753114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7057" y="1410558"/>
            <a:ext cx="6391303" cy="5038269"/>
          </a:xfrm>
          <a:prstGeom prst="rect">
            <a:avLst/>
          </a:prstGeom>
        </p:spPr>
      </p:pic>
      <p:pic>
        <p:nvPicPr>
          <p:cNvPr id="2" name="图片 3075" descr="5">
            <a:extLst>
              <a:ext uri="{FF2B5EF4-FFF2-40B4-BE49-F238E27FC236}">
                <a16:creationId xmlns:a16="http://schemas.microsoft.com/office/drawing/2014/main" id="{E126A36A-F462-B912-9359-75F3C11CB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3079" y="-126908"/>
            <a:ext cx="12316407" cy="71780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216AF8-B03A-5448-D834-31B82D7856B8}"/>
              </a:ext>
            </a:extLst>
          </p:cNvPr>
          <p:cNvGrpSpPr/>
          <p:nvPr/>
        </p:nvGrpSpPr>
        <p:grpSpPr>
          <a:xfrm>
            <a:off x="1858703" y="-278858"/>
            <a:ext cx="8211493" cy="1358900"/>
            <a:chOff x="6168143" y="2450093"/>
            <a:chExt cx="8211493" cy="1358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57A987-0731-A557-7A93-AF80DE0C4269}"/>
                </a:ext>
              </a:extLst>
            </p:cNvPr>
            <p:cNvGrpSpPr/>
            <p:nvPr/>
          </p:nvGrpSpPr>
          <p:grpSpPr>
            <a:xfrm>
              <a:off x="6168143" y="2903040"/>
              <a:ext cx="8211493" cy="898946"/>
              <a:chOff x="-256470" y="2903040"/>
              <a:chExt cx="8211493" cy="8989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5266C7-D751-502C-875F-2EF7893F73F6}"/>
                  </a:ext>
                </a:extLst>
              </p:cNvPr>
              <p:cNvSpPr/>
              <p:nvPr/>
            </p:nvSpPr>
            <p:spPr>
              <a:xfrm>
                <a:off x="1042310" y="2903040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912950-FA4D-EB5B-D6AB-D0940FD4B911}"/>
                  </a:ext>
                </a:extLst>
              </p:cNvPr>
              <p:cNvSpPr txBox="1"/>
              <p:nvPr/>
            </p:nvSpPr>
            <p:spPr>
              <a:xfrm>
                <a:off x="-256470" y="2947621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9042018C-9C42-89AC-69DA-CA573DA26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3131" y="2450093"/>
              <a:ext cx="964725" cy="13589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A2C96-B81C-5E48-AE75-3CB8FA975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735" y="1019456"/>
            <a:ext cx="5923625" cy="53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549</Words>
  <Application>Microsoft Office PowerPoint</Application>
  <PresentationFormat>Widescreen</PresentationFormat>
  <Paragraphs>80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等线</vt:lpstr>
      <vt:lpstr>微软雅黑</vt:lpstr>
      <vt:lpstr>#9Slide03 AllRoundGothic</vt:lpstr>
      <vt:lpstr>.VnMemorandum</vt:lpstr>
      <vt:lpstr>Arial</vt:lpstr>
      <vt:lpstr>Arial-Rounded</vt:lpstr>
      <vt:lpstr>Calibri</vt:lpstr>
      <vt:lpstr>Calibri Light</vt:lpstr>
      <vt:lpstr>Cedarville Cursive</vt:lpstr>
      <vt:lpstr>Coiny</vt:lpstr>
      <vt:lpstr>Gill Sans MT</vt:lpstr>
      <vt:lpstr>Lilita One</vt:lpstr>
      <vt:lpstr>Montserrat</vt:lpstr>
      <vt:lpstr>Montserrat Medium</vt:lpstr>
      <vt:lpstr>SVN-Gretoon</vt:lpstr>
      <vt:lpstr>SVN-SAF</vt:lpstr>
      <vt:lpstr>Times New Roman</vt:lpstr>
      <vt:lpstr>Tw Cen MT</vt:lpstr>
      <vt:lpstr>Tw Cen MT Condensed</vt:lpstr>
      <vt:lpstr>UTM Showcard</vt:lpstr>
      <vt:lpstr>Wingdings 3</vt:lpstr>
      <vt:lpstr>Custom Design</vt:lpstr>
      <vt:lpstr>Welcome Winter! by Slidesgo</vt:lpstr>
      <vt:lpstr>Integral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32</cp:revision>
  <dcterms:created xsi:type="dcterms:W3CDTF">2022-06-29T04:18:14Z</dcterms:created>
  <dcterms:modified xsi:type="dcterms:W3CDTF">2023-10-29T13:40:07Z</dcterms:modified>
</cp:coreProperties>
</file>