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2" r:id="rId6"/>
  </p:sldMasterIdLst>
  <p:notesMasterIdLst>
    <p:notesMasterId r:id="rId28"/>
  </p:notesMasterIdLst>
  <p:sldIdLst>
    <p:sldId id="329" r:id="rId7"/>
    <p:sldId id="271" r:id="rId8"/>
    <p:sldId id="2643" r:id="rId9"/>
    <p:sldId id="2646" r:id="rId10"/>
    <p:sldId id="257" r:id="rId11"/>
    <p:sldId id="2654" r:id="rId12"/>
    <p:sldId id="350" r:id="rId13"/>
    <p:sldId id="284" r:id="rId14"/>
    <p:sldId id="479" r:id="rId15"/>
    <p:sldId id="2647" r:id="rId16"/>
    <p:sldId id="2655" r:id="rId17"/>
    <p:sldId id="349" r:id="rId18"/>
    <p:sldId id="480" r:id="rId19"/>
    <p:sldId id="2648" r:id="rId20"/>
    <p:sldId id="2649" r:id="rId21"/>
    <p:sldId id="2650" r:id="rId22"/>
    <p:sldId id="2651" r:id="rId23"/>
    <p:sldId id="2652" r:id="rId24"/>
    <p:sldId id="2656" r:id="rId25"/>
    <p:sldId id="351" r:id="rId26"/>
    <p:sldId id="4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86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D8204-85C1-42D4-ACEA-FF6279A27F8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3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7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15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0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82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3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9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5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40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921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4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30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83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2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3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58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66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249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9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24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4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73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85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5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8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52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16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8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DD501-C1E9-434C-B6E4-A350938FD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C2628-D50A-4E4E-BF1B-CC4F867AED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6.xml"/><Relationship Id="rId7" Type="http://schemas.openxmlformats.org/officeDocument/2006/relationships/image" Target="../media/image29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7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9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gif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9.jp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36A58-D7FF-F9F5-8CB8-95142AB76A77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7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CF366255-86C2-D91A-A2BD-D2D05DB3B8C7}"/>
              </a:ext>
            </a:extLst>
          </p:cNvPr>
          <p:cNvSpPr txBox="1"/>
          <p:nvPr/>
        </p:nvSpPr>
        <p:spPr>
          <a:xfrm>
            <a:off x="2320023" y="338892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6D26737-55F7-AD7D-6CB1-D9CF7A3DD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" y="0"/>
            <a:ext cx="1116488" cy="1112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2275D-4539-78B7-9548-644FF990BF3F}"/>
              </a:ext>
            </a:extLst>
          </p:cNvPr>
          <p:cNvSpPr txBox="1"/>
          <p:nvPr/>
        </p:nvSpPr>
        <p:spPr>
          <a:xfrm>
            <a:off x="755779" y="2177576"/>
            <a:ext cx="9937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14:Luyện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đoạn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thân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843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29/7.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55" y="1048283"/>
            <a:ext cx="2215584" cy="3074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796" y="188009"/>
            <a:ext cx="831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SẮM VAI BẠN NHỎ GIỚI THIỆU VỀ MÌNH</a:t>
            </a:r>
            <a:endParaRPr lang="vi-VN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54" y="1048283"/>
            <a:ext cx="7273940" cy="51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50297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06493" y="426208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5054940"/>
            <a:ext cx="5560888" cy="818417"/>
            <a:chOff x="7226284" y="4931526"/>
            <a:chExt cx="5560888" cy="8184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493152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535162" y="2983745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gì?)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69" y="287180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đạt</a:t>
            </a:r>
            <a:endParaRPr lang="vi-VN" sz="4800" b="1" dirty="0">
              <a:solidFill>
                <a:srgbClr val="7030A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67" y="2600265"/>
            <a:ext cx="7800623" cy="619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Viết được đoạn văn giới thiệu bản thân.</a:t>
            </a:r>
            <a:endParaRPr lang="en-US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067" y="1562221"/>
            <a:ext cx="10337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067" y="3519956"/>
            <a:ext cx="10261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9323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588236" y="156127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26738" y="2782646"/>
            <a:ext cx="392165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507397" y="5263426"/>
            <a:ext cx="5470484" cy="102193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TextBox 7"/>
          <p:cNvSpPr txBox="1"/>
          <p:nvPr/>
        </p:nvSpPr>
        <p:spPr>
          <a:xfrm rot="21420754">
            <a:off x="7084692" y="5396828"/>
            <a:ext cx="490205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533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247828"/>
            <a:ext cx="3726053" cy="2276393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69" y="287180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Yêu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đạt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067" y="2600265"/>
            <a:ext cx="7800623" cy="619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Viết được đoạn văn giới thiệu bản thân.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067" y="1562221"/>
            <a:ext cx="10337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067" y="3519956"/>
            <a:ext cx="10261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703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221" y="2505502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506</Words>
  <Application>Microsoft Office PowerPoint</Application>
  <PresentationFormat>Widescreen</PresentationFormat>
  <Paragraphs>80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等线</vt:lpstr>
      <vt:lpstr>等线 Light</vt:lpstr>
      <vt:lpstr>微软雅黑</vt:lpstr>
      <vt:lpstr>#9Slide03 AllRoundGothic</vt:lpstr>
      <vt:lpstr>Arial</vt:lpstr>
      <vt:lpstr>Arial-Rounded</vt:lpstr>
      <vt:lpstr>Calibri</vt:lpstr>
      <vt:lpstr>Calibri Light</vt:lpstr>
      <vt:lpstr>Coiny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1_Chủ đề Office</vt:lpstr>
      <vt:lpstr>2_Chủ đề Office</vt:lpstr>
      <vt:lpstr>1_Office 主题​​</vt:lpstr>
      <vt:lpstr>3_Chủ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2022-06-27T01:17:11Z</dcterms:created>
  <dcterms:modified xsi:type="dcterms:W3CDTF">2023-10-14T23:39:53Z</dcterms:modified>
</cp:coreProperties>
</file>