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7"/>
  </p:notesMasterIdLst>
  <p:sldIdLst>
    <p:sldId id="360" r:id="rId6"/>
    <p:sldId id="271" r:id="rId7"/>
    <p:sldId id="2643" r:id="rId8"/>
    <p:sldId id="2646" r:id="rId9"/>
    <p:sldId id="347" r:id="rId10"/>
    <p:sldId id="2654" r:id="rId11"/>
    <p:sldId id="373" r:id="rId12"/>
    <p:sldId id="403" r:id="rId13"/>
    <p:sldId id="2647" r:id="rId14"/>
    <p:sldId id="2648" r:id="rId15"/>
    <p:sldId id="2655" r:id="rId16"/>
    <p:sldId id="2649" r:id="rId17"/>
    <p:sldId id="402" r:id="rId18"/>
    <p:sldId id="2650" r:id="rId19"/>
    <p:sldId id="2651" r:id="rId20"/>
    <p:sldId id="263" r:id="rId21"/>
    <p:sldId id="268" r:id="rId22"/>
    <p:sldId id="270" r:id="rId23"/>
    <p:sldId id="272" r:id="rId24"/>
    <p:sldId id="2652" r:id="rId25"/>
    <p:sldId id="265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7" autoAdjust="0"/>
    <p:restoredTop sz="94660"/>
  </p:normalViewPr>
  <p:slideViewPr>
    <p:cSldViewPr snapToGrid="0">
      <p:cViewPr varScale="1">
        <p:scale>
          <a:sx n="82" d="100"/>
          <a:sy n="82"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B5FEADB8-AA96-4993-8EB5-14DBDE566DF6}"/>
    <pc:docChg chg="addSld modSld sldOrd">
      <pc:chgData name="Thao Phuong" userId="dd1b873d0ed009f0" providerId="LiveId" clId="{B5FEADB8-AA96-4993-8EB5-14DBDE566DF6}" dt="2022-10-28T05:20:38.093" v="225" actId="2711"/>
      <pc:docMkLst>
        <pc:docMk/>
      </pc:docMkLst>
      <pc:sldChg chg="modSp add mod ord">
        <pc:chgData name="Thao Phuong" userId="dd1b873d0ed009f0" providerId="LiveId" clId="{B5FEADB8-AA96-4993-8EB5-14DBDE566DF6}" dt="2022-10-28T05:19:11.964" v="181" actId="20577"/>
        <pc:sldMkLst>
          <pc:docMk/>
          <pc:sldMk cId="223312870" sldId="886"/>
        </pc:sldMkLst>
        <pc:spChg chg="mod">
          <ac:chgData name="Thao Phuong" userId="dd1b873d0ed009f0" providerId="LiveId" clId="{B5FEADB8-AA96-4993-8EB5-14DBDE566DF6}" dt="2022-10-28T05:18:40.318" v="4" actId="20577"/>
          <ac:spMkLst>
            <pc:docMk/>
            <pc:sldMk cId="223312870" sldId="886"/>
            <ac:spMk id="7" creationId="{19C6FF74-A3CD-43E9-B936-B3D00B198B50}"/>
          </ac:spMkLst>
        </pc:spChg>
        <pc:spChg chg="mod">
          <ac:chgData name="Thao Phuong" userId="dd1b873d0ed009f0" providerId="LiveId" clId="{B5FEADB8-AA96-4993-8EB5-14DBDE566DF6}" dt="2022-10-28T05:19:11.964" v="181" actId="20577"/>
          <ac:spMkLst>
            <pc:docMk/>
            <pc:sldMk cId="223312870" sldId="886"/>
            <ac:spMk id="8" creationId="{00000000-0000-0000-0000-000000000000}"/>
          </ac:spMkLst>
        </pc:spChg>
      </pc:sldChg>
      <pc:sldChg chg="modSp new mod">
        <pc:chgData name="Thao Phuong" userId="dd1b873d0ed009f0" providerId="LiveId" clId="{B5FEADB8-AA96-4993-8EB5-14DBDE566DF6}" dt="2022-10-28T05:20:38.093" v="225" actId="2711"/>
        <pc:sldMkLst>
          <pc:docMk/>
          <pc:sldMk cId="1821583252" sldId="2654"/>
        </pc:sldMkLst>
        <pc:spChg chg="mod">
          <ac:chgData name="Thao Phuong" userId="dd1b873d0ed009f0" providerId="LiveId" clId="{B5FEADB8-AA96-4993-8EB5-14DBDE566DF6}" dt="2022-10-28T05:20:38.093" v="225" actId="2711"/>
          <ac:spMkLst>
            <pc:docMk/>
            <pc:sldMk cId="1821583252" sldId="2654"/>
            <ac:spMk id="2" creationId="{EE0E56F1-B011-A755-F2B2-9BC1DD7AD102}"/>
          </ac:spMkLst>
        </pc:spChg>
        <pc:spChg chg="mod">
          <ac:chgData name="Thao Phuong" userId="dd1b873d0ed009f0" providerId="LiveId" clId="{B5FEADB8-AA96-4993-8EB5-14DBDE566DF6}" dt="2022-10-28T05:20:29.034" v="223" actId="403"/>
          <ac:spMkLst>
            <pc:docMk/>
            <pc:sldMk cId="1821583252" sldId="2654"/>
            <ac:spMk id="3" creationId="{15EE28CE-F172-CD5A-3C0A-6B8C09A7FA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9001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1.xml"/><Relationship Id="rId7"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5.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54"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10/29/2023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9.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6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5.png"/><Relationship Id="rId3" Type="http://schemas.microsoft.com/office/2007/relationships/media" Target="../media/media3.mp4"/><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52.png"/><Relationship Id="rId5" Type="http://schemas.openxmlformats.org/officeDocument/2006/relationships/slideLayout" Target="../slideLayouts/slideLayout69.xml"/><Relationship Id="rId15" Type="http://schemas.openxmlformats.org/officeDocument/2006/relationships/image" Target="../media/image55.emf"/><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5.png"/><Relationship Id="rId3" Type="http://schemas.openxmlformats.org/officeDocument/2006/relationships/video" Target="NULL" TargetMode="Externa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52.png"/><Relationship Id="rId5" Type="http://schemas.openxmlformats.org/officeDocument/2006/relationships/slideLayout" Target="../slideLayouts/slideLayout69.xml"/><Relationship Id="rId15" Type="http://schemas.openxmlformats.org/officeDocument/2006/relationships/image" Target="../media/image57.png"/><Relationship Id="rId10" Type="http://schemas.openxmlformats.org/officeDocument/2006/relationships/image" Target="../media/image51.png"/><Relationship Id="rId4" Type="http://schemas.microsoft.com/office/2007/relationships/media" Target="../media/media4.mp4"/><Relationship Id="rId9" Type="http://schemas.openxmlformats.org/officeDocument/2006/relationships/image" Target="../media/image50.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5.png"/><Relationship Id="rId3" Type="http://schemas.microsoft.com/office/2007/relationships/media" Target="../media/media5.mp4"/><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52.png"/><Relationship Id="rId5" Type="http://schemas.openxmlformats.org/officeDocument/2006/relationships/slideLayout" Target="../slideLayouts/slideLayout69.xml"/><Relationship Id="rId1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video" Target="../media/media5.mp4"/><Relationship Id="rId9" Type="http://schemas.openxmlformats.org/officeDocument/2006/relationships/image" Target="../media/image50.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4.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4.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2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9</a:t>
            </a:r>
          </a:p>
        </p:txBody>
      </p:sp>
      <p:sp>
        <p:nvSpPr>
          <p:cNvPr id="8" name="TextBox 7"/>
          <p:cNvSpPr txBox="1"/>
          <p:nvPr/>
        </p:nvSpPr>
        <p:spPr>
          <a:xfrm>
            <a:off x="1592460" y="2397926"/>
            <a:ext cx="9075540" cy="1338828"/>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Ôn</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tập</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giữa</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kì</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1</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
        <p:nvSpPr>
          <p:cNvPr id="2" name="Hộp Văn bản 2">
            <a:extLst>
              <a:ext uri="{FF2B5EF4-FFF2-40B4-BE49-F238E27FC236}">
                <a16:creationId xmlns:a16="http://schemas.microsoft.com/office/drawing/2014/main" id="{80CB929C-9CB0-1E28-7CE3-7E7ACE57A064}"/>
              </a:ext>
            </a:extLst>
          </p:cNvPr>
          <p:cNvSpPr txBox="1"/>
          <p:nvPr/>
        </p:nvSpPr>
        <p:spPr>
          <a:xfrm>
            <a:off x="2848168" y="428362"/>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sp>
        <p:nvSpPr>
          <p:cNvPr id="5" name="Rectangle 4">
            <a:extLst>
              <a:ext uri="{FF2B5EF4-FFF2-40B4-BE49-F238E27FC236}">
                <a16:creationId xmlns:a16="http://schemas.microsoft.com/office/drawing/2014/main" id="{ABF36E19-D7D3-2219-96EE-C19834F16A6C}"/>
              </a:ext>
            </a:extLst>
          </p:cNvPr>
          <p:cNvSpPr/>
          <p:nvPr/>
        </p:nvSpPr>
        <p:spPr>
          <a:xfrm>
            <a:off x="0" y="-170162"/>
            <a:ext cx="12192000" cy="706120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9" name="Group 8">
            <a:extLst>
              <a:ext uri="{FF2B5EF4-FFF2-40B4-BE49-F238E27FC236}">
                <a16:creationId xmlns:a16="http://schemas.microsoft.com/office/drawing/2014/main" id="{D8D5AEE6-B6D3-643F-BEC7-70ED5C0D5FE7}"/>
              </a:ext>
            </a:extLst>
          </p:cNvPr>
          <p:cNvGrpSpPr/>
          <p:nvPr/>
        </p:nvGrpSpPr>
        <p:grpSpPr>
          <a:xfrm>
            <a:off x="4992004" y="1703994"/>
            <a:ext cx="3029331" cy="741676"/>
            <a:chOff x="2769991" y="1749601"/>
            <a:chExt cx="3029331" cy="741676"/>
          </a:xfrm>
        </p:grpSpPr>
        <p:sp>
          <p:nvSpPr>
            <p:cNvPr id="10" name="矩形: 圆角 10">
              <a:extLst>
                <a:ext uri="{FF2B5EF4-FFF2-40B4-BE49-F238E27FC236}">
                  <a16:creationId xmlns:a16="http://schemas.microsoft.com/office/drawing/2014/main" id="{2935C2D3-FFC6-6F39-A07B-29F34F8A9C36}"/>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A97AB819-A1FE-7304-1863-6120A1C6E20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TOÁN</a:t>
              </a:r>
            </a:p>
          </p:txBody>
        </p:sp>
      </p:grpSp>
      <p:sp>
        <p:nvSpPr>
          <p:cNvPr id="15" name="TextBox 14">
            <a:extLst>
              <a:ext uri="{FF2B5EF4-FFF2-40B4-BE49-F238E27FC236}">
                <a16:creationId xmlns:a16="http://schemas.microsoft.com/office/drawing/2014/main" id="{18475A69-950D-5D8E-1044-955D0F0386F6}"/>
              </a:ext>
            </a:extLst>
          </p:cNvPr>
          <p:cNvSpPr txBox="1"/>
          <p:nvPr/>
        </p:nvSpPr>
        <p:spPr>
          <a:xfrm>
            <a:off x="2715685" y="3736754"/>
            <a:ext cx="7106157" cy="1446550"/>
          </a:xfrm>
          <a:prstGeom prst="rect">
            <a:avLst/>
          </a:prstGeom>
          <a:noFill/>
        </p:spPr>
        <p:txBody>
          <a:bodyPr wrap="square" rtlCol="0">
            <a:spAutoFit/>
          </a:bodyPr>
          <a:lstStyle/>
          <a:p>
            <a:pPr algn="ctr" eaLnBrk="1" fontAlgn="auto" hangingPunct="1">
              <a:spcBef>
                <a:spcPts val="0"/>
              </a:spcBef>
              <a:spcAft>
                <a:spcPts val="0"/>
              </a:spcAft>
              <a:defRPr/>
            </a:pP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Nhân</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số</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có</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hai</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chữ</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số</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p>
          <a:p>
            <a:pPr algn="ctr" eaLnBrk="1" fontAlgn="auto" hangingPunct="1">
              <a:spcBef>
                <a:spcPts val="0"/>
              </a:spcBef>
              <a:spcAft>
                <a:spcPts val="0"/>
              </a:spcAft>
              <a:defRPr/>
            </a:pP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với</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số</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có</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một</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chữ</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số</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dirty="0" err="1">
                <a:solidFill>
                  <a:srgbClr val="FF0000"/>
                </a:solidFill>
                <a:latin typeface="Times New Roman" panose="02020603050405020304" pitchFamily="18" charset="0"/>
                <a:ea typeface="Zilla Slab" pitchFamily="2" charset="0"/>
                <a:cs typeface="Times New Roman" panose="02020603050405020304" pitchFamily="18" charset="0"/>
              </a:rPr>
              <a:t>Tiết</a:t>
            </a:r>
            <a:r>
              <a:rPr lang="en-US" sz="4400" b="1" dirty="0">
                <a:solidFill>
                  <a:srgbClr val="FF0000"/>
                </a:solidFill>
                <a:latin typeface="Times New Roman" panose="02020603050405020304" pitchFamily="18" charset="0"/>
                <a:ea typeface="Zilla Slab" pitchFamily="2" charset="0"/>
                <a:cs typeface="Times New Roman" panose="02020603050405020304" pitchFamily="18" charset="0"/>
              </a:rPr>
              <a:t> 1)</a:t>
            </a:r>
            <a:r>
              <a:rPr lang="en-US" sz="4400" b="1" dirty="0">
                <a:solidFill>
                  <a:prstClr val="black"/>
                </a:solidFill>
                <a:latin typeface="Times New Roman" panose="02020603050405020304" pitchFamily="18" charset="0"/>
                <a:ea typeface="Zilla Slab" pitchFamily="2" charset="0"/>
                <a:cs typeface="Times New Roman" panose="02020603050405020304" pitchFamily="18" charset="0"/>
              </a:rPr>
              <a:t> </a:t>
            </a:r>
            <a:endParaRPr lang="vi-VN" sz="44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pic>
        <p:nvPicPr>
          <p:cNvPr id="16" name="Picture 15" descr="Logo, company name&#10;&#10;Description automatically generated">
            <a:extLst>
              <a:ext uri="{FF2B5EF4-FFF2-40B4-BE49-F238E27FC236}">
                <a16:creationId xmlns:a16="http://schemas.microsoft.com/office/drawing/2014/main" id="{C1648217-6929-31D9-4E12-CCF86629F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53"/>
            <a:ext cx="821340" cy="818055"/>
          </a:xfrm>
          <a:prstGeom prst="rect">
            <a:avLst/>
          </a:prstGeom>
        </p:spPr>
      </p:pic>
    </p:spTree>
    <p:extLst>
      <p:ext uri="{BB962C8B-B14F-4D97-AF65-F5344CB8AC3E}">
        <p14:creationId xmlns:p14="http://schemas.microsoft.com/office/powerpoint/2010/main" val="345999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 t="11832" r="54618" b="48780"/>
          <a:stretch/>
        </p:blipFill>
        <p:spPr bwMode="auto">
          <a:xfrm>
            <a:off x="49637" y="-105775"/>
            <a:ext cx="12142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3DB0A5-8611-6A5C-A772-46FF984527A0}"/>
              </a:ext>
            </a:extLst>
          </p:cNvPr>
          <p:cNvSpPr txBox="1"/>
          <p:nvPr/>
        </p:nvSpPr>
        <p:spPr>
          <a:xfrm>
            <a:off x="1634445" y="39123"/>
            <a:ext cx="20824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5" name="Rectangle 4">
            <a:extLst>
              <a:ext uri="{FF2B5EF4-FFF2-40B4-BE49-F238E27FC236}">
                <a16:creationId xmlns:a16="http://schemas.microsoft.com/office/drawing/2014/main" id="{A38CE5EA-65E9-24B9-A609-51C9A874A50A}"/>
              </a:ext>
            </a:extLst>
          </p:cNvPr>
          <p:cNvSpPr/>
          <p:nvPr/>
        </p:nvSpPr>
        <p:spPr>
          <a:xfrm>
            <a:off x="1606453" y="2752531"/>
            <a:ext cx="1379344" cy="8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0E3C7D4-9D56-0E31-8615-1527D0C2571F}"/>
              </a:ext>
            </a:extLst>
          </p:cNvPr>
          <p:cNvSpPr txBox="1"/>
          <p:nvPr/>
        </p:nvSpPr>
        <p:spPr>
          <a:xfrm>
            <a:off x="2188950" y="2688474"/>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4" name="TextBox 13">
            <a:extLst>
              <a:ext uri="{FF2B5EF4-FFF2-40B4-BE49-F238E27FC236}">
                <a16:creationId xmlns:a16="http://schemas.microsoft.com/office/drawing/2014/main" id="{7F754E66-AF1F-FA86-419B-B63BF14CB60C}"/>
              </a:ext>
            </a:extLst>
          </p:cNvPr>
          <p:cNvSpPr txBox="1"/>
          <p:nvPr/>
        </p:nvSpPr>
        <p:spPr>
          <a:xfrm>
            <a:off x="1566544" y="2687714"/>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2" name="TextBox 21">
            <a:extLst>
              <a:ext uri="{FF2B5EF4-FFF2-40B4-BE49-F238E27FC236}">
                <a16:creationId xmlns:a16="http://schemas.microsoft.com/office/drawing/2014/main" id="{FED30FC0-8B1F-A0ED-A5D5-97EA3A966987}"/>
              </a:ext>
            </a:extLst>
          </p:cNvPr>
          <p:cNvSpPr txBox="1"/>
          <p:nvPr/>
        </p:nvSpPr>
        <p:spPr>
          <a:xfrm>
            <a:off x="869758" y="732995"/>
            <a:ext cx="602506" cy="1323439"/>
          </a:xfrm>
          <a:prstGeom prst="rect">
            <a:avLst/>
          </a:prstGeom>
          <a:noFill/>
        </p:spPr>
        <p:txBody>
          <a:bodyPr wrap="square" rtlCol="0">
            <a:spAutoFit/>
          </a:bodyPr>
          <a:lstStyle/>
          <a:p>
            <a:r>
              <a:rPr lang="en-US" sz="8000" b="1" dirty="0">
                <a:solidFill>
                  <a:schemeClr val="bg1"/>
                </a:solidFill>
              </a:rPr>
              <a:t>x</a:t>
            </a:r>
          </a:p>
        </p:txBody>
      </p:sp>
      <p:sp>
        <p:nvSpPr>
          <p:cNvPr id="24" name="TextBox 23">
            <a:extLst>
              <a:ext uri="{FF2B5EF4-FFF2-40B4-BE49-F238E27FC236}">
                <a16:creationId xmlns:a16="http://schemas.microsoft.com/office/drawing/2014/main" id="{3278DC14-74E6-18EB-9FEA-D06BAF6139EE}"/>
              </a:ext>
            </a:extLst>
          </p:cNvPr>
          <p:cNvSpPr txBox="1"/>
          <p:nvPr/>
        </p:nvSpPr>
        <p:spPr>
          <a:xfrm>
            <a:off x="1843536" y="1271604"/>
            <a:ext cx="13607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2</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25" name="TextBox 24">
            <a:extLst>
              <a:ext uri="{FF2B5EF4-FFF2-40B4-BE49-F238E27FC236}">
                <a16:creationId xmlns:a16="http://schemas.microsoft.com/office/drawing/2014/main" id="{CF46F805-4D9D-6B24-BA20-DB00A4C26FD4}"/>
              </a:ext>
            </a:extLst>
          </p:cNvPr>
          <p:cNvSpPr txBox="1"/>
          <p:nvPr/>
        </p:nvSpPr>
        <p:spPr>
          <a:xfrm>
            <a:off x="5509754" y="116879"/>
            <a:ext cx="20824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6" name="TextBox 25">
            <a:extLst>
              <a:ext uri="{FF2B5EF4-FFF2-40B4-BE49-F238E27FC236}">
                <a16:creationId xmlns:a16="http://schemas.microsoft.com/office/drawing/2014/main" id="{76D49206-936E-5146-E5D4-92E92B17DC8D}"/>
              </a:ext>
            </a:extLst>
          </p:cNvPr>
          <p:cNvSpPr txBox="1"/>
          <p:nvPr/>
        </p:nvSpPr>
        <p:spPr>
          <a:xfrm>
            <a:off x="6064259" y="2766230"/>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7" name="TextBox 26">
            <a:extLst>
              <a:ext uri="{FF2B5EF4-FFF2-40B4-BE49-F238E27FC236}">
                <a16:creationId xmlns:a16="http://schemas.microsoft.com/office/drawing/2014/main" id="{214D4BA0-97CE-3ED5-6C03-9466EB54F318}"/>
              </a:ext>
            </a:extLst>
          </p:cNvPr>
          <p:cNvSpPr txBox="1"/>
          <p:nvPr/>
        </p:nvSpPr>
        <p:spPr>
          <a:xfrm>
            <a:off x="5507832" y="2720626"/>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8" name="TextBox 27">
            <a:extLst>
              <a:ext uri="{FF2B5EF4-FFF2-40B4-BE49-F238E27FC236}">
                <a16:creationId xmlns:a16="http://schemas.microsoft.com/office/drawing/2014/main" id="{ACDA5294-743E-1771-BB74-4FFC9F7137AF}"/>
              </a:ext>
            </a:extLst>
          </p:cNvPr>
          <p:cNvSpPr txBox="1"/>
          <p:nvPr/>
        </p:nvSpPr>
        <p:spPr>
          <a:xfrm>
            <a:off x="4745067" y="810751"/>
            <a:ext cx="602506" cy="1323439"/>
          </a:xfrm>
          <a:prstGeom prst="rect">
            <a:avLst/>
          </a:prstGeom>
          <a:noFill/>
        </p:spPr>
        <p:txBody>
          <a:bodyPr wrap="square" rtlCol="0">
            <a:spAutoFit/>
          </a:bodyPr>
          <a:lstStyle/>
          <a:p>
            <a:r>
              <a:rPr lang="en-US" sz="8000" b="1" dirty="0">
                <a:solidFill>
                  <a:schemeClr val="bg1"/>
                </a:solidFill>
              </a:rPr>
              <a:t>x</a:t>
            </a:r>
          </a:p>
        </p:txBody>
      </p:sp>
      <p:sp>
        <p:nvSpPr>
          <p:cNvPr id="29" name="TextBox 28">
            <a:extLst>
              <a:ext uri="{FF2B5EF4-FFF2-40B4-BE49-F238E27FC236}">
                <a16:creationId xmlns:a16="http://schemas.microsoft.com/office/drawing/2014/main" id="{5C6E2011-2D11-5BE2-F1C2-32DCEF7F8E28}"/>
              </a:ext>
            </a:extLst>
          </p:cNvPr>
          <p:cNvSpPr txBox="1"/>
          <p:nvPr/>
        </p:nvSpPr>
        <p:spPr>
          <a:xfrm>
            <a:off x="5718845" y="1271604"/>
            <a:ext cx="13607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0" name="TextBox 29">
            <a:extLst>
              <a:ext uri="{FF2B5EF4-FFF2-40B4-BE49-F238E27FC236}">
                <a16:creationId xmlns:a16="http://schemas.microsoft.com/office/drawing/2014/main" id="{C6F3CDCD-86C0-FE25-19A3-279EB0161483}"/>
              </a:ext>
            </a:extLst>
          </p:cNvPr>
          <p:cNvSpPr txBox="1"/>
          <p:nvPr/>
        </p:nvSpPr>
        <p:spPr>
          <a:xfrm>
            <a:off x="9400623" y="79551"/>
            <a:ext cx="20824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11</a:t>
            </a:r>
          </a:p>
        </p:txBody>
      </p:sp>
      <p:sp>
        <p:nvSpPr>
          <p:cNvPr id="31" name="TextBox 30">
            <a:extLst>
              <a:ext uri="{FF2B5EF4-FFF2-40B4-BE49-F238E27FC236}">
                <a16:creationId xmlns:a16="http://schemas.microsoft.com/office/drawing/2014/main" id="{B0CC911C-63E9-BD19-3B93-8CBD5C6AA9E1}"/>
              </a:ext>
            </a:extLst>
          </p:cNvPr>
          <p:cNvSpPr txBox="1"/>
          <p:nvPr/>
        </p:nvSpPr>
        <p:spPr>
          <a:xfrm>
            <a:off x="9955128" y="2728902"/>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2" name="TextBox 31">
            <a:extLst>
              <a:ext uri="{FF2B5EF4-FFF2-40B4-BE49-F238E27FC236}">
                <a16:creationId xmlns:a16="http://schemas.microsoft.com/office/drawing/2014/main" id="{18E84979-67CA-C1A9-C1BD-B5C270947020}"/>
              </a:ext>
            </a:extLst>
          </p:cNvPr>
          <p:cNvSpPr txBox="1"/>
          <p:nvPr/>
        </p:nvSpPr>
        <p:spPr>
          <a:xfrm>
            <a:off x="9372631" y="2746153"/>
            <a:ext cx="8993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3" name="TextBox 32">
            <a:extLst>
              <a:ext uri="{FF2B5EF4-FFF2-40B4-BE49-F238E27FC236}">
                <a16:creationId xmlns:a16="http://schemas.microsoft.com/office/drawing/2014/main" id="{5151FDA6-9FFF-FE01-B671-56EDBFF510D4}"/>
              </a:ext>
            </a:extLst>
          </p:cNvPr>
          <p:cNvSpPr txBox="1"/>
          <p:nvPr/>
        </p:nvSpPr>
        <p:spPr>
          <a:xfrm>
            <a:off x="8635936" y="773423"/>
            <a:ext cx="602506" cy="1323439"/>
          </a:xfrm>
          <a:prstGeom prst="rect">
            <a:avLst/>
          </a:prstGeom>
          <a:noFill/>
        </p:spPr>
        <p:txBody>
          <a:bodyPr wrap="square" rtlCol="0">
            <a:spAutoFit/>
          </a:bodyPr>
          <a:lstStyle/>
          <a:p>
            <a:r>
              <a:rPr lang="en-US" sz="8000" b="1" dirty="0">
                <a:solidFill>
                  <a:schemeClr val="bg1"/>
                </a:solidFill>
              </a:rPr>
              <a:t>x</a:t>
            </a:r>
          </a:p>
        </p:txBody>
      </p:sp>
      <p:sp>
        <p:nvSpPr>
          <p:cNvPr id="34" name="TextBox 33">
            <a:extLst>
              <a:ext uri="{FF2B5EF4-FFF2-40B4-BE49-F238E27FC236}">
                <a16:creationId xmlns:a16="http://schemas.microsoft.com/office/drawing/2014/main" id="{A3E0C5C6-A239-1CA6-5B96-91E84694CE7D}"/>
              </a:ext>
            </a:extLst>
          </p:cNvPr>
          <p:cNvSpPr txBox="1"/>
          <p:nvPr/>
        </p:nvSpPr>
        <p:spPr>
          <a:xfrm>
            <a:off x="9609714" y="1312032"/>
            <a:ext cx="13607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kumimoji="0" lang="en-US" sz="88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5" name="Rectangle 34">
            <a:extLst>
              <a:ext uri="{FF2B5EF4-FFF2-40B4-BE49-F238E27FC236}">
                <a16:creationId xmlns:a16="http://schemas.microsoft.com/office/drawing/2014/main" id="{D1DB8532-D5FD-A7D5-4C8B-4A61E801B46A}"/>
              </a:ext>
            </a:extLst>
          </p:cNvPr>
          <p:cNvSpPr/>
          <p:nvPr/>
        </p:nvSpPr>
        <p:spPr>
          <a:xfrm>
            <a:off x="5559123" y="2728352"/>
            <a:ext cx="1379344" cy="8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2C27913-B865-0B23-6941-AD2C484FCE3B}"/>
              </a:ext>
            </a:extLst>
          </p:cNvPr>
          <p:cNvSpPr/>
          <p:nvPr/>
        </p:nvSpPr>
        <p:spPr>
          <a:xfrm>
            <a:off x="9396257" y="2703386"/>
            <a:ext cx="1379344" cy="8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495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up)">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up)">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left)">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left)">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p:bldP spid="14" grpId="0"/>
      <p:bldP spid="22" grpId="0"/>
      <p:bldP spid="24" grpId="0"/>
      <p:bldP spid="25" grpId="0"/>
      <p:bldP spid="26" grpId="0"/>
      <p:bldP spid="27" grpId="0"/>
      <p:bldP spid="28" grpId="0"/>
      <p:bldP spid="29" grpId="0"/>
      <p:bldP spid="30" grpId="0"/>
      <p:bldP spid="31" grpId="0"/>
      <p:bldP spid="32" grpId="0"/>
      <p:bldP spid="33" grpId="0"/>
      <p:bldP spid="34" grpId="0"/>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txBody>
          <a:bodyPr/>
          <a:lstStyle/>
          <a:p>
            <a:endParaRPr lang="en-US"/>
          </a:p>
        </p:txBody>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txBody>
          <a:bodyPr/>
          <a:lstStyle/>
          <a:p>
            <a:endParaRPr lang="en-US"/>
          </a:p>
        </p:txBody>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txBody>
          <a:bodyPr/>
          <a:lstStyle/>
          <a:p>
            <a:endParaRPr lang="en-US"/>
          </a:p>
        </p:txBody>
      </p:sp>
      <p:grpSp>
        <p:nvGrpSpPr>
          <p:cNvPr id="31" name="Group 30">
            <a:extLst>
              <a:ext uri="{FF2B5EF4-FFF2-40B4-BE49-F238E27FC236}">
                <a16:creationId xmlns:a16="http://schemas.microsoft.com/office/drawing/2014/main"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txBody>
          <a:bodyPr/>
          <a:lstStyle/>
          <a:p>
            <a:endParaRPr lang="en-US"/>
          </a:p>
        </p:txBody>
      </p:sp>
      <p:sp>
        <p:nvSpPr>
          <p:cNvPr id="37" name="TextBox 7">
            <a:extLst>
              <a:ext uri="{FF2B5EF4-FFF2-40B4-BE49-F238E27FC236}">
                <a16:creationId xmlns:a16="http://schemas.microsoft.com/office/drawing/2014/main"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txBody>
          <a:bodyPr/>
          <a:lstStyle/>
          <a:p>
            <a:endParaRPr lang="en-US"/>
          </a:p>
        </p:txBody>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txBody>
          <a:bodyPr/>
          <a:lstStyle/>
          <a:p>
            <a:endParaRPr lang="en-US"/>
          </a:p>
        </p:txBody>
      </p:sp>
      <p:sp>
        <p:nvSpPr>
          <p:cNvPr id="37" name="TextBox 7">
            <a:extLst>
              <a:ext uri="{FF2B5EF4-FFF2-40B4-BE49-F238E27FC236}">
                <a16:creationId xmlns:a16="http://schemas.microsoft.com/office/drawing/2014/main"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56F1-B011-A755-F2B2-9BC1DD7AD102}"/>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15EE28CE-F172-CD5A-3C0A-6B8C09A7FA4C}"/>
              </a:ext>
            </a:extLst>
          </p:cNvPr>
          <p:cNvSpPr>
            <a:spLocks noGrp="1"/>
          </p:cNvSpPr>
          <p:nvPr>
            <p:ph idx="1"/>
          </p:nvPr>
        </p:nvSpPr>
        <p:spPr/>
        <p:txBody>
          <a:bodyPr>
            <a:normAutofit/>
          </a:bodyPr>
          <a:lstStyle/>
          <a:p>
            <a:pPr marL="0" indent="0" algn="just">
              <a:lnSpc>
                <a:spcPct val="115000"/>
              </a:lnSpc>
              <a:spcBef>
                <a:spcPts val="300"/>
              </a:spcBef>
              <a:spcAft>
                <a:spcPts val="300"/>
              </a:spcAft>
              <a:buNone/>
            </a:pP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Thực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được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phép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nhân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số</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hai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chữ</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số</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số</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một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chữ</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số</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không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nhớ</a:t>
            </a:r>
            <a:r>
              <a:rPr lang="en-US"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Calibri" panose="020F0502020204030204" pitchFamily="34" charset="0"/>
            </a:endParaRPr>
          </a:p>
          <a:p>
            <a:pPr marL="0" indent="0" algn="just">
              <a:lnSpc>
                <a:spcPct val="115000"/>
              </a:lnSpc>
              <a:spcBef>
                <a:spcPts val="300"/>
              </a:spcBef>
              <a:spcAft>
                <a:spcPts val="300"/>
              </a:spcAft>
              <a:buNone/>
            </a:pP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Thực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được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nhân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nhẩm</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trong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những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trường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hợp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đơn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giản</a:t>
            </a:r>
            <a:r>
              <a:rPr lang="en-US"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Calibri" panose="020F0502020204030204" pitchFamily="34" charset="0"/>
            </a:endParaRPr>
          </a:p>
          <a:p>
            <a:endParaRPr lang="en-US" sz="4000" dirty="0"/>
          </a:p>
        </p:txBody>
      </p:sp>
    </p:spTree>
    <p:extLst>
      <p:ext uri="{BB962C8B-B14F-4D97-AF65-F5344CB8AC3E}">
        <p14:creationId xmlns:p14="http://schemas.microsoft.com/office/powerpoint/2010/main" val="182158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77</TotalTime>
  <Words>540</Words>
  <Application>Microsoft Office PowerPoint</Application>
  <PresentationFormat>Widescreen</PresentationFormat>
  <Paragraphs>109</Paragraphs>
  <Slides>21</Slides>
  <Notes>2</Notes>
  <HiddenSlides>0</HiddenSlides>
  <MMClips>7</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21</vt:i4>
      </vt:variant>
    </vt:vector>
  </HeadingPairs>
  <TitlesOfParts>
    <vt:vector size="42" baseType="lpstr">
      <vt:lpstr>等线</vt:lpstr>
      <vt:lpstr>微软雅黑</vt:lpstr>
      <vt:lpstr>#9Slide02 Noi dung dai</vt:lpstr>
      <vt:lpstr>#9Slide02 Tieu de dai</vt:lpstr>
      <vt:lpstr>#9Slide03 AllRoundGothic</vt:lpstr>
      <vt:lpstr>#9Slide03 Dekar</vt:lpstr>
      <vt:lpstr>.VnMemorandum</vt:lpstr>
      <vt:lpstr>Arial</vt:lpstr>
      <vt:lpstr>Calibri</vt:lpstr>
      <vt:lpstr>Calibri Light</vt:lpstr>
      <vt:lpstr>Coiny</vt:lpstr>
      <vt:lpstr>iCiel Cadena</vt:lpstr>
      <vt:lpstr>Josefin Sans Bold</vt:lpstr>
      <vt:lpstr>Times New Roman</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2022-07-06T01:30:39Z</dcterms:created>
  <dcterms:modified xsi:type="dcterms:W3CDTF">2023-10-29T14:36:56Z</dcterms:modified>
</cp:coreProperties>
</file>