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5"/>
  </p:notesMasterIdLst>
  <p:sldIdLst>
    <p:sldId id="2007577209" r:id="rId7"/>
    <p:sldId id="312" r:id="rId8"/>
    <p:sldId id="259" r:id="rId9"/>
    <p:sldId id="257" r:id="rId10"/>
    <p:sldId id="2639" r:id="rId11"/>
    <p:sldId id="2640" r:id="rId12"/>
    <p:sldId id="341" r:id="rId13"/>
    <p:sldId id="2007577208" r:id="rId14"/>
    <p:sldId id="2652" r:id="rId15"/>
    <p:sldId id="2653" r:id="rId16"/>
    <p:sldId id="2654" r:id="rId17"/>
    <p:sldId id="2655" r:id="rId18"/>
    <p:sldId id="2657" r:id="rId19"/>
    <p:sldId id="2656" r:id="rId20"/>
    <p:sldId id="2659" r:id="rId21"/>
    <p:sldId id="291" r:id="rId22"/>
    <p:sldId id="264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0FA46CFF-4480-446A-8E7C-E2750BEF1A33}"/>
    <pc:docChg chg="addSld modSld sldOrd">
      <pc:chgData name="Thao Phuong" userId="dd1b873d0ed009f0" providerId="LiveId" clId="{0FA46CFF-4480-446A-8E7C-E2750BEF1A33}" dt="2022-10-04T07:30:02.528" v="138" actId="20577"/>
      <pc:docMkLst>
        <pc:docMk/>
      </pc:docMkLst>
      <pc:sldChg chg="modSp add mod ord modTransition">
        <pc:chgData name="Thao Phuong" userId="dd1b873d0ed009f0" providerId="LiveId" clId="{0FA46CFF-4480-446A-8E7C-E2750BEF1A33}" dt="2022-10-04T07:30:02.528" v="138" actId="20577"/>
        <pc:sldMkLst>
          <pc:docMk/>
          <pc:sldMk cId="4172807783" sldId="489"/>
        </pc:sldMkLst>
        <pc:spChg chg="mod">
          <ac:chgData name="Thao Phuong" userId="dd1b873d0ed009f0" providerId="LiveId" clId="{0FA46CFF-4480-446A-8E7C-E2750BEF1A33}" dt="2022-10-04T07:30:02.528" v="138" actId="20577"/>
          <ac:spMkLst>
            <pc:docMk/>
            <pc:sldMk cId="4172807783" sldId="489"/>
            <ac:spMk id="7" creationId="{00000000-0000-0000-0000-000000000000}"/>
          </ac:spMkLst>
        </pc:spChg>
        <pc:spChg chg="mod">
          <ac:chgData name="Thao Phuong" userId="dd1b873d0ed009f0" providerId="LiveId" clId="{0FA46CFF-4480-446A-8E7C-E2750BEF1A33}" dt="2022-09-30T06:03:27.656" v="86" actId="20577"/>
          <ac:spMkLst>
            <pc:docMk/>
            <pc:sldMk cId="4172807783" sldId="489"/>
            <ac:spMk id="33800" creationId="{00000000-0000-0000-0000-000000000000}"/>
          </ac:spMkLst>
        </pc:spChg>
      </pc:sldChg>
      <pc:sldChg chg="modSp new mod">
        <pc:chgData name="Thao Phuong" userId="dd1b873d0ed009f0" providerId="LiveId" clId="{0FA46CFF-4480-446A-8E7C-E2750BEF1A33}" dt="2022-09-30T06:04:56.977" v="134" actId="403"/>
        <pc:sldMkLst>
          <pc:docMk/>
          <pc:sldMk cId="1250702536" sldId="2660"/>
        </pc:sldMkLst>
        <pc:spChg chg="mod">
          <ac:chgData name="Thao Phuong" userId="dd1b873d0ed009f0" providerId="LiveId" clId="{0FA46CFF-4480-446A-8E7C-E2750BEF1A33}" dt="2022-09-30T06:04:06.375" v="127" actId="404"/>
          <ac:spMkLst>
            <pc:docMk/>
            <pc:sldMk cId="1250702536" sldId="2660"/>
            <ac:spMk id="2" creationId="{970127D8-0D2A-E209-2FCA-375FD822836B}"/>
          </ac:spMkLst>
        </pc:spChg>
        <pc:spChg chg="mod">
          <ac:chgData name="Thao Phuong" userId="dd1b873d0ed009f0" providerId="LiveId" clId="{0FA46CFF-4480-446A-8E7C-E2750BEF1A33}" dt="2022-09-30T06:04:56.977" v="134" actId="403"/>
          <ac:spMkLst>
            <pc:docMk/>
            <pc:sldMk cId="1250702536" sldId="2660"/>
            <ac:spMk id="3" creationId="{ACBE269D-A07B-1D7C-E4F4-85970D7456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2023/10/9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2023/10/9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" Target="slide16.xml"/><Relationship Id="rId9" Type="http://schemas.openxmlformats.org/officeDocument/2006/relationships/slide" Target="slide4.xml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38511-491A-CAE4-D5D6-7251CF32AF26}"/>
              </a:ext>
            </a:extLst>
          </p:cNvPr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6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3C349C55-C5BA-3EBD-BBCA-10D00C6DE45E}"/>
              </a:ext>
            </a:extLst>
          </p:cNvPr>
          <p:cNvSpPr txBox="1"/>
          <p:nvPr/>
        </p:nvSpPr>
        <p:spPr>
          <a:xfrm>
            <a:off x="2764190" y="440549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8797AE5-841F-E8A5-AD20-08FD4B127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" y="12187"/>
            <a:ext cx="1539991" cy="1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id="{83D5B088-8B32-76A4-1F63-2501A7212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40"/>
            <a:ext cx="12192000" cy="68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750" y="-70841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811751" y="81746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-93306" y="-1834743"/>
            <a:ext cx="12192000" cy="89166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5E5011-03EA-E9D2-780F-69CBC90A649A}"/>
              </a:ext>
            </a:extLst>
          </p:cNvPr>
          <p:cNvSpPr txBox="1">
            <a:spLocks/>
          </p:cNvSpPr>
          <p:nvPr/>
        </p:nvSpPr>
        <p:spPr>
          <a:xfrm>
            <a:off x="923731" y="477093"/>
            <a:ext cx="5172269" cy="651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FB6D8D6-BE13-8023-6DC2-1908AE926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06081"/>
                <a:ext cx="10515600" cy="500130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Có “biểu tượng” về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của một hình và nhận biết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thông qua các hình ảnh trực quan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 định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một nhóm đồ vật bằng việc chia thành các phần bằng nhau.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FB6D8D6-BE13-8023-6DC2-1908AE926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06081"/>
                <a:ext cx="10515600" cy="5001306"/>
              </a:xfrm>
              <a:prstGeom prst="rect">
                <a:avLst/>
              </a:prstGeom>
              <a:blipFill>
                <a:blip r:embed="rId3"/>
                <a:stretch>
                  <a:fillRect l="-1333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5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351</Words>
  <Application>Microsoft Office PowerPoint</Application>
  <PresentationFormat>Widescreen</PresentationFormat>
  <Paragraphs>68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等线</vt:lpstr>
      <vt:lpstr>等线 Light</vt:lpstr>
      <vt:lpstr>#9Slide03 AllRoundGothic</vt:lpstr>
      <vt:lpstr>Arial</vt:lpstr>
      <vt:lpstr>Bebas Neue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Times New Roman</vt:lpstr>
      <vt:lpstr>UVN Banh Mi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37</cp:revision>
  <dcterms:created xsi:type="dcterms:W3CDTF">2022-07-01T08:54:55Z</dcterms:created>
  <dcterms:modified xsi:type="dcterms:W3CDTF">2023-10-08T23:05:07Z</dcterms:modified>
</cp:coreProperties>
</file>