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91" r:id="rId4"/>
    <p:sldId id="293" r:id="rId5"/>
    <p:sldId id="292" r:id="rId6"/>
    <p:sldId id="268" r:id="rId7"/>
  </p:sldIdLst>
  <p:sldSz cx="16276638" cy="9144000"/>
  <p:notesSz cx="6858000" cy="9144000"/>
  <p:defaultTex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88DFE8"/>
    <a:srgbClr val="FFCC29"/>
    <a:srgbClr val="FFDB69"/>
    <a:srgbClr val="FEF4EC"/>
    <a:srgbClr val="F688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30" autoAdjust="0"/>
    <p:restoredTop sz="94660"/>
  </p:normalViewPr>
  <p:slideViewPr>
    <p:cSldViewPr>
      <p:cViewPr varScale="1">
        <p:scale>
          <a:sx n="62" d="100"/>
          <a:sy n="62" d="100"/>
        </p:scale>
        <p:origin x="816" y="62"/>
      </p:cViewPr>
      <p:guideLst>
        <p:guide orient="horz" pos="2880"/>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079AE0-E343-4431-9E77-3AB2AF9D83DA}" type="datetimeFigureOut">
              <a:rPr lang="en-US" smtClean="0"/>
              <a:t>1/30/2023</a:t>
            </a:fld>
            <a:endParaRPr lang="en-US"/>
          </a:p>
        </p:txBody>
      </p:sp>
      <p:sp>
        <p:nvSpPr>
          <p:cNvPr id="4" name="Slide Image Placeholder 3"/>
          <p:cNvSpPr>
            <a:spLocks noGrp="1" noRot="1" noChangeAspect="1"/>
          </p:cNvSpPr>
          <p:nvPr>
            <p:ph type="sldImg" idx="2"/>
          </p:nvPr>
        </p:nvSpPr>
        <p:spPr>
          <a:xfrm>
            <a:off x="377825" y="685800"/>
            <a:ext cx="61023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D46B89-F200-43AA-B36B-6A2EF4B500BB}" type="slidenum">
              <a:rPr lang="en-US" smtClean="0"/>
              <a:t>‹#›</a:t>
            </a:fld>
            <a:endParaRPr lang="en-US"/>
          </a:p>
        </p:txBody>
      </p:sp>
    </p:spTree>
    <p:extLst>
      <p:ext uri="{BB962C8B-B14F-4D97-AF65-F5344CB8AC3E}">
        <p14:creationId xmlns:p14="http://schemas.microsoft.com/office/powerpoint/2010/main" val="4054154378"/>
      </p:ext>
    </p:extLst>
  </p:cSld>
  <p:clrMap bg1="lt1" tx1="dk1" bg2="lt2" tx2="dk2" accent1="accent1" accent2="accent2" accent3="accent3" accent4="accent4" accent5="accent5" accent6="accent6" hlink="hlink" folHlink="folHlink"/>
  <p:notesStyle>
    <a:lvl1pPr marL="0" algn="l" defTabSz="1452524" rtl="0" eaLnBrk="1" latinLnBrk="0" hangingPunct="1">
      <a:defRPr sz="1900" kern="1200">
        <a:solidFill>
          <a:schemeClr val="tx1"/>
        </a:solidFill>
        <a:latin typeface="+mn-lt"/>
        <a:ea typeface="+mn-ea"/>
        <a:cs typeface="+mn-cs"/>
      </a:defRPr>
    </a:lvl1pPr>
    <a:lvl2pPr marL="726262" algn="l" defTabSz="1452524" rtl="0" eaLnBrk="1" latinLnBrk="0" hangingPunct="1">
      <a:defRPr sz="1900" kern="1200">
        <a:solidFill>
          <a:schemeClr val="tx1"/>
        </a:solidFill>
        <a:latin typeface="+mn-lt"/>
        <a:ea typeface="+mn-ea"/>
        <a:cs typeface="+mn-cs"/>
      </a:defRPr>
    </a:lvl2pPr>
    <a:lvl3pPr marL="1452524" algn="l" defTabSz="1452524" rtl="0" eaLnBrk="1" latinLnBrk="0" hangingPunct="1">
      <a:defRPr sz="1900" kern="1200">
        <a:solidFill>
          <a:schemeClr val="tx1"/>
        </a:solidFill>
        <a:latin typeface="+mn-lt"/>
        <a:ea typeface="+mn-ea"/>
        <a:cs typeface="+mn-cs"/>
      </a:defRPr>
    </a:lvl3pPr>
    <a:lvl4pPr marL="2178787" algn="l" defTabSz="1452524" rtl="0" eaLnBrk="1" latinLnBrk="0" hangingPunct="1">
      <a:defRPr sz="1900" kern="1200">
        <a:solidFill>
          <a:schemeClr val="tx1"/>
        </a:solidFill>
        <a:latin typeface="+mn-lt"/>
        <a:ea typeface="+mn-ea"/>
        <a:cs typeface="+mn-cs"/>
      </a:defRPr>
    </a:lvl4pPr>
    <a:lvl5pPr marL="2905049" algn="l" defTabSz="1452524" rtl="0" eaLnBrk="1" latinLnBrk="0" hangingPunct="1">
      <a:defRPr sz="1900" kern="1200">
        <a:solidFill>
          <a:schemeClr val="tx1"/>
        </a:solidFill>
        <a:latin typeface="+mn-lt"/>
        <a:ea typeface="+mn-ea"/>
        <a:cs typeface="+mn-cs"/>
      </a:defRPr>
    </a:lvl5pPr>
    <a:lvl6pPr marL="3631311" algn="l" defTabSz="1452524" rtl="0" eaLnBrk="1" latinLnBrk="0" hangingPunct="1">
      <a:defRPr sz="1900" kern="1200">
        <a:solidFill>
          <a:schemeClr val="tx1"/>
        </a:solidFill>
        <a:latin typeface="+mn-lt"/>
        <a:ea typeface="+mn-ea"/>
        <a:cs typeface="+mn-cs"/>
      </a:defRPr>
    </a:lvl6pPr>
    <a:lvl7pPr marL="4357573" algn="l" defTabSz="1452524" rtl="0" eaLnBrk="1" latinLnBrk="0" hangingPunct="1">
      <a:defRPr sz="1900" kern="1200">
        <a:solidFill>
          <a:schemeClr val="tx1"/>
        </a:solidFill>
        <a:latin typeface="+mn-lt"/>
        <a:ea typeface="+mn-ea"/>
        <a:cs typeface="+mn-cs"/>
      </a:defRPr>
    </a:lvl7pPr>
    <a:lvl8pPr marL="5083835" algn="l" defTabSz="1452524" rtl="0" eaLnBrk="1" latinLnBrk="0" hangingPunct="1">
      <a:defRPr sz="1900" kern="1200">
        <a:solidFill>
          <a:schemeClr val="tx1"/>
        </a:solidFill>
        <a:latin typeface="+mn-lt"/>
        <a:ea typeface="+mn-ea"/>
        <a:cs typeface="+mn-cs"/>
      </a:defRPr>
    </a:lvl8pPr>
    <a:lvl9pPr marL="5810098" algn="l" defTabSz="1452524"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8D46B89-F200-43AA-B36B-6A2EF4B500BB}" type="slidenum">
              <a:rPr lang="en-US" smtClean="0"/>
              <a:t>6</a:t>
            </a:fld>
            <a:endParaRPr lang="en-US"/>
          </a:p>
        </p:txBody>
      </p:sp>
    </p:spTree>
    <p:extLst>
      <p:ext uri="{BB962C8B-B14F-4D97-AF65-F5344CB8AC3E}">
        <p14:creationId xmlns:p14="http://schemas.microsoft.com/office/powerpoint/2010/main" val="1798755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8"/>
            <a:ext cx="13835142"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26262" indent="0" algn="ctr">
              <a:buNone/>
              <a:defRPr>
                <a:solidFill>
                  <a:schemeClr val="tx1">
                    <a:tint val="75000"/>
                  </a:schemeClr>
                </a:solidFill>
              </a:defRPr>
            </a:lvl2pPr>
            <a:lvl3pPr marL="1452524" indent="0" algn="ctr">
              <a:buNone/>
              <a:defRPr>
                <a:solidFill>
                  <a:schemeClr val="tx1">
                    <a:tint val="75000"/>
                  </a:schemeClr>
                </a:solidFill>
              </a:defRPr>
            </a:lvl3pPr>
            <a:lvl4pPr marL="2178787" indent="0" algn="ctr">
              <a:buNone/>
              <a:defRPr>
                <a:solidFill>
                  <a:schemeClr val="tx1">
                    <a:tint val="75000"/>
                  </a:schemeClr>
                </a:solidFill>
              </a:defRPr>
            </a:lvl4pPr>
            <a:lvl5pPr marL="2905049" indent="0" algn="ctr">
              <a:buNone/>
              <a:defRPr>
                <a:solidFill>
                  <a:schemeClr val="tx1">
                    <a:tint val="75000"/>
                  </a:schemeClr>
                </a:solidFill>
              </a:defRPr>
            </a:lvl5pPr>
            <a:lvl6pPr marL="3631311" indent="0" algn="ctr">
              <a:buNone/>
              <a:defRPr>
                <a:solidFill>
                  <a:schemeClr val="tx1">
                    <a:tint val="75000"/>
                  </a:schemeClr>
                </a:solidFill>
              </a:defRPr>
            </a:lvl6pPr>
            <a:lvl7pPr marL="4357573" indent="0" algn="ctr">
              <a:buNone/>
              <a:defRPr>
                <a:solidFill>
                  <a:schemeClr val="tx1">
                    <a:tint val="75000"/>
                  </a:schemeClr>
                </a:solidFill>
              </a:defRPr>
            </a:lvl7pPr>
            <a:lvl8pPr marL="5083835" indent="0" algn="ctr">
              <a:buNone/>
              <a:defRPr>
                <a:solidFill>
                  <a:schemeClr val="tx1">
                    <a:tint val="75000"/>
                  </a:schemeClr>
                </a:solidFill>
              </a:defRPr>
            </a:lvl8pPr>
            <a:lvl9pPr marL="5810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74B3276-3901-471F-8285-C92A8E75787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07077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046370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007037" y="488951"/>
            <a:ext cx="6516307"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49640" y="488951"/>
            <a:ext cx="19286120"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710846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4B3276-3901-471F-8285-C92A8E75787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882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2" cy="1816100"/>
          </a:xfrm>
        </p:spPr>
        <p:txBody>
          <a:bodyPr anchor="t"/>
          <a:lstStyle>
            <a:lvl1pPr algn="l">
              <a:defRPr sz="6400" b="1" cap="all"/>
            </a:lvl1pPr>
          </a:lstStyle>
          <a:p>
            <a:r>
              <a:rPr lang="en-US"/>
              <a:t>Click to edit Master title style</a:t>
            </a:r>
          </a:p>
        </p:txBody>
      </p:sp>
      <p:sp>
        <p:nvSpPr>
          <p:cNvPr id="3" name="Text Placeholder 2"/>
          <p:cNvSpPr>
            <a:spLocks noGrp="1"/>
          </p:cNvSpPr>
          <p:nvPr>
            <p:ph type="body" idx="1"/>
          </p:nvPr>
        </p:nvSpPr>
        <p:spPr>
          <a:xfrm>
            <a:off x="1285742" y="3875618"/>
            <a:ext cx="13835142" cy="2000249"/>
          </a:xfrm>
        </p:spPr>
        <p:txBody>
          <a:bodyPr anchor="b"/>
          <a:lstStyle>
            <a:lvl1pPr marL="0" indent="0">
              <a:buNone/>
              <a:defRPr sz="3200">
                <a:solidFill>
                  <a:schemeClr val="tx1">
                    <a:tint val="75000"/>
                  </a:schemeClr>
                </a:solidFill>
              </a:defRPr>
            </a:lvl1pPr>
            <a:lvl2pPr marL="726262" indent="0">
              <a:buNone/>
              <a:defRPr sz="2900">
                <a:solidFill>
                  <a:schemeClr val="tx1">
                    <a:tint val="75000"/>
                  </a:schemeClr>
                </a:solidFill>
              </a:defRPr>
            </a:lvl2pPr>
            <a:lvl3pPr marL="1452524" indent="0">
              <a:buNone/>
              <a:defRPr sz="2500">
                <a:solidFill>
                  <a:schemeClr val="tx1">
                    <a:tint val="75000"/>
                  </a:schemeClr>
                </a:solidFill>
              </a:defRPr>
            </a:lvl3pPr>
            <a:lvl4pPr marL="2178787" indent="0">
              <a:buNone/>
              <a:defRPr sz="2200">
                <a:solidFill>
                  <a:schemeClr val="tx1">
                    <a:tint val="75000"/>
                  </a:schemeClr>
                </a:solidFill>
              </a:defRPr>
            </a:lvl4pPr>
            <a:lvl5pPr marL="2905049" indent="0">
              <a:buNone/>
              <a:defRPr sz="2200">
                <a:solidFill>
                  <a:schemeClr val="tx1">
                    <a:tint val="75000"/>
                  </a:schemeClr>
                </a:solidFill>
              </a:defRPr>
            </a:lvl5pPr>
            <a:lvl6pPr marL="3631311" indent="0">
              <a:buNone/>
              <a:defRPr sz="2200">
                <a:solidFill>
                  <a:schemeClr val="tx1">
                    <a:tint val="75000"/>
                  </a:schemeClr>
                </a:solidFill>
              </a:defRPr>
            </a:lvl6pPr>
            <a:lvl7pPr marL="4357573" indent="0">
              <a:buNone/>
              <a:defRPr sz="2200">
                <a:solidFill>
                  <a:schemeClr val="tx1">
                    <a:tint val="75000"/>
                  </a:schemeClr>
                </a:solidFill>
              </a:defRPr>
            </a:lvl7pPr>
            <a:lvl8pPr marL="5083835" indent="0">
              <a:buNone/>
              <a:defRPr sz="2200">
                <a:solidFill>
                  <a:schemeClr val="tx1">
                    <a:tint val="75000"/>
                  </a:schemeClr>
                </a:solidFill>
              </a:defRPr>
            </a:lvl8pPr>
            <a:lvl9pPr marL="5810098" indent="0">
              <a:buNone/>
              <a:defRPr sz="2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4B3276-3901-471F-8285-C92A8E75787C}" type="datetimeFigureOut">
              <a:rPr lang="en-US" smtClean="0"/>
              <a:t>1/30/2023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801532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49640" y="2844800"/>
            <a:ext cx="12899800"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4620717" y="2844800"/>
            <a:ext cx="12902627" cy="8045451"/>
          </a:xfrm>
        </p:spPr>
        <p:txBody>
          <a:bodyPr/>
          <a:lstStyle>
            <a:lvl1pPr>
              <a:defRPr sz="4400"/>
            </a:lvl1pPr>
            <a:lvl2pPr>
              <a:defRPr sz="3800"/>
            </a:lvl2pPr>
            <a:lvl3pPr>
              <a:defRPr sz="32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4B3276-3901-471F-8285-C92A8E75787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06658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26262" indent="0">
              <a:buNone/>
              <a:defRPr sz="3200" b="1"/>
            </a:lvl2pPr>
            <a:lvl3pPr marL="1452524" indent="0">
              <a:buNone/>
              <a:defRPr sz="2900" b="1"/>
            </a:lvl3pPr>
            <a:lvl4pPr marL="2178787" indent="0">
              <a:buNone/>
              <a:defRPr sz="2500" b="1"/>
            </a:lvl4pPr>
            <a:lvl5pPr marL="2905049" indent="0">
              <a:buNone/>
              <a:defRPr sz="2500" b="1"/>
            </a:lvl5pPr>
            <a:lvl6pPr marL="3631311" indent="0">
              <a:buNone/>
              <a:defRPr sz="2500" b="1"/>
            </a:lvl6pPr>
            <a:lvl7pPr marL="4357573" indent="0">
              <a:buNone/>
              <a:defRPr sz="2500" b="1"/>
            </a:lvl7pPr>
            <a:lvl8pPr marL="5083835" indent="0">
              <a:buNone/>
              <a:defRPr sz="2500" b="1"/>
            </a:lvl8pPr>
            <a:lvl9pPr marL="5810098"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200"/>
            </a:lvl2pPr>
            <a:lvl3pPr>
              <a:defRPr sz="29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4B3276-3901-471F-8285-C92A8E75787C}" type="datetimeFigureOut">
              <a:rPr lang="en-US" smtClean="0"/>
              <a:t>1/30/2023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3776448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4B3276-3901-471F-8285-C92A8E75787C}" type="datetimeFigureOut">
              <a:rPr lang="en-US" smtClean="0"/>
              <a:t>1/30/2023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789007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4B3276-3901-471F-8285-C92A8E75787C}" type="datetimeFigureOut">
              <a:rPr lang="en-US" smtClean="0"/>
              <a:t>1/30/2023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90407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200" b="1"/>
            </a:lvl1pPr>
          </a:lstStyle>
          <a:p>
            <a:r>
              <a:rPr lang="en-US"/>
              <a:t>Click to edit Master title style</a:t>
            </a:r>
          </a:p>
        </p:txBody>
      </p:sp>
      <p:sp>
        <p:nvSpPr>
          <p:cNvPr id="3" name="Content Placeholder 2"/>
          <p:cNvSpPr>
            <a:spLocks noGrp="1"/>
          </p:cNvSpPr>
          <p:nvPr>
            <p:ph idx="1"/>
          </p:nvPr>
        </p:nvSpPr>
        <p:spPr>
          <a:xfrm>
            <a:off x="6363713" y="364067"/>
            <a:ext cx="9099093" cy="7804151"/>
          </a:xfrm>
        </p:spPr>
        <p:txBody>
          <a:bodyPr/>
          <a:lstStyle>
            <a:lvl1pPr>
              <a:defRPr sz="5100"/>
            </a:lvl1pPr>
            <a:lvl2pPr>
              <a:defRPr sz="4400"/>
            </a:lvl2pPr>
            <a:lvl3pPr>
              <a:defRPr sz="3800"/>
            </a:lvl3pPr>
            <a:lvl4pPr>
              <a:defRPr sz="3200"/>
            </a:lvl4pPr>
            <a:lvl5pPr>
              <a:defRPr sz="3200"/>
            </a:lvl5pPr>
            <a:lvl6pPr>
              <a:defRPr sz="3200"/>
            </a:lvl6pPr>
            <a:lvl7pPr>
              <a:defRPr sz="3200"/>
            </a:lvl7pPr>
            <a:lvl8pPr>
              <a:defRPr sz="3200"/>
            </a:lvl8pPr>
            <a:lvl9pPr>
              <a:defRPr sz="3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7"/>
            <a:ext cx="5354902" cy="6254751"/>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2174979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0"/>
            <a:ext cx="9765983" cy="755651"/>
          </a:xfrm>
        </p:spPr>
        <p:txBody>
          <a:bodyPr anchor="b"/>
          <a:lstStyle>
            <a:lvl1pPr algn="l">
              <a:defRPr sz="32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100"/>
            </a:lvl1pPr>
            <a:lvl2pPr marL="726262" indent="0">
              <a:buNone/>
              <a:defRPr sz="4400"/>
            </a:lvl2pPr>
            <a:lvl3pPr marL="1452524" indent="0">
              <a:buNone/>
              <a:defRPr sz="3800"/>
            </a:lvl3pPr>
            <a:lvl4pPr marL="2178787" indent="0">
              <a:buNone/>
              <a:defRPr sz="3200"/>
            </a:lvl4pPr>
            <a:lvl5pPr marL="2905049" indent="0">
              <a:buNone/>
              <a:defRPr sz="3200"/>
            </a:lvl5pPr>
            <a:lvl6pPr marL="3631311" indent="0">
              <a:buNone/>
              <a:defRPr sz="3200"/>
            </a:lvl6pPr>
            <a:lvl7pPr marL="4357573" indent="0">
              <a:buNone/>
              <a:defRPr sz="3200"/>
            </a:lvl7pPr>
            <a:lvl8pPr marL="5083835" indent="0">
              <a:buNone/>
              <a:defRPr sz="3200"/>
            </a:lvl8pPr>
            <a:lvl9pPr marL="5810098" indent="0">
              <a:buNone/>
              <a:defRPr sz="3200"/>
            </a:lvl9pPr>
          </a:lstStyle>
          <a:p>
            <a:endParaRPr lang="en-US"/>
          </a:p>
        </p:txBody>
      </p:sp>
      <p:sp>
        <p:nvSpPr>
          <p:cNvPr id="4" name="Text Placeholder 3"/>
          <p:cNvSpPr>
            <a:spLocks noGrp="1"/>
          </p:cNvSpPr>
          <p:nvPr>
            <p:ph type="body" sz="half" idx="2"/>
          </p:nvPr>
        </p:nvSpPr>
        <p:spPr>
          <a:xfrm>
            <a:off x="3190335" y="7156451"/>
            <a:ext cx="9765983" cy="1073149"/>
          </a:xfrm>
        </p:spPr>
        <p:txBody>
          <a:bodyPr/>
          <a:lstStyle>
            <a:lvl1pPr marL="0" indent="0">
              <a:buNone/>
              <a:defRPr sz="2200"/>
            </a:lvl1pPr>
            <a:lvl2pPr marL="726262" indent="0">
              <a:buNone/>
              <a:defRPr sz="1900"/>
            </a:lvl2pPr>
            <a:lvl3pPr marL="1452524" indent="0">
              <a:buNone/>
              <a:defRPr sz="1600"/>
            </a:lvl3pPr>
            <a:lvl4pPr marL="2178787" indent="0">
              <a:buNone/>
              <a:defRPr sz="1400"/>
            </a:lvl4pPr>
            <a:lvl5pPr marL="2905049" indent="0">
              <a:buNone/>
              <a:defRPr sz="1400"/>
            </a:lvl5pPr>
            <a:lvl6pPr marL="3631311" indent="0">
              <a:buNone/>
              <a:defRPr sz="1400"/>
            </a:lvl6pPr>
            <a:lvl7pPr marL="4357573" indent="0">
              <a:buNone/>
              <a:defRPr sz="1400"/>
            </a:lvl7pPr>
            <a:lvl8pPr marL="5083835" indent="0">
              <a:buNone/>
              <a:defRPr sz="1400"/>
            </a:lvl8pPr>
            <a:lvl9pPr marL="5810098"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774B3276-3901-471F-8285-C92A8E75787C}" type="datetimeFigureOut">
              <a:rPr lang="en-US" smtClean="0"/>
              <a:t>1/30/2023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56E0E0-0191-4DF9-B347-48BEABCB12B3}" type="slidenum">
              <a:rPr lang="en-US" smtClean="0"/>
              <a:t>‹#›</a:t>
            </a:fld>
            <a:endParaRPr lang="en-US"/>
          </a:p>
        </p:txBody>
      </p:sp>
    </p:spTree>
    <p:extLst>
      <p:ext uri="{BB962C8B-B14F-4D97-AF65-F5344CB8AC3E}">
        <p14:creationId xmlns:p14="http://schemas.microsoft.com/office/powerpoint/2010/main" val="156998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5252" tIns="72626" rIns="145252" bIns="72626" rtlCol="0" anchor="ctr">
            <a:normAutofit/>
          </a:bodyPr>
          <a:lstStyle/>
          <a:p>
            <a:r>
              <a:rPr lang="en-US"/>
              <a:t>Click to edit Master title style</a:t>
            </a:r>
          </a:p>
        </p:txBody>
      </p:sp>
      <p:sp>
        <p:nvSpPr>
          <p:cNvPr id="3" name="Text Placeholder 2"/>
          <p:cNvSpPr>
            <a:spLocks noGrp="1"/>
          </p:cNvSpPr>
          <p:nvPr>
            <p:ph type="body" idx="1"/>
          </p:nvPr>
        </p:nvSpPr>
        <p:spPr>
          <a:xfrm>
            <a:off x="813832" y="2133601"/>
            <a:ext cx="14648974" cy="6034617"/>
          </a:xfrm>
          <a:prstGeom prst="rect">
            <a:avLst/>
          </a:prstGeom>
        </p:spPr>
        <p:txBody>
          <a:bodyPr vert="horz" lIns="145252" tIns="72626" rIns="145252" bIns="7262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4"/>
            <a:ext cx="3797882" cy="486833"/>
          </a:xfrm>
          <a:prstGeom prst="rect">
            <a:avLst/>
          </a:prstGeom>
        </p:spPr>
        <p:txBody>
          <a:bodyPr vert="horz" lIns="145252" tIns="72626" rIns="145252" bIns="72626" rtlCol="0" anchor="ctr"/>
          <a:lstStyle>
            <a:lvl1pPr algn="l">
              <a:defRPr sz="1900">
                <a:solidFill>
                  <a:schemeClr val="tx1">
                    <a:tint val="75000"/>
                  </a:schemeClr>
                </a:solidFill>
              </a:defRPr>
            </a:lvl1pPr>
          </a:lstStyle>
          <a:p>
            <a:fld id="{774B3276-3901-471F-8285-C92A8E75787C}" type="datetimeFigureOut">
              <a:rPr lang="en-US" smtClean="0"/>
              <a:t>1/30/2023</a:t>
            </a:fld>
            <a:endParaRPr lang="en-US"/>
          </a:p>
        </p:txBody>
      </p:sp>
      <p:sp>
        <p:nvSpPr>
          <p:cNvPr id="5" name="Footer Placeholder 4"/>
          <p:cNvSpPr>
            <a:spLocks noGrp="1"/>
          </p:cNvSpPr>
          <p:nvPr>
            <p:ph type="ftr" sz="quarter" idx="3"/>
          </p:nvPr>
        </p:nvSpPr>
        <p:spPr>
          <a:xfrm>
            <a:off x="5561185" y="8475134"/>
            <a:ext cx="5154269" cy="486833"/>
          </a:xfrm>
          <a:prstGeom prst="rect">
            <a:avLst/>
          </a:prstGeom>
        </p:spPr>
        <p:txBody>
          <a:bodyPr vert="horz" lIns="145252" tIns="72626" rIns="145252" bIns="72626" rtlCol="0" anchor="ctr"/>
          <a:lstStyle>
            <a:lvl1pPr algn="ctr">
              <a:defRPr sz="1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4"/>
            <a:ext cx="3797882" cy="486833"/>
          </a:xfrm>
          <a:prstGeom prst="rect">
            <a:avLst/>
          </a:prstGeom>
        </p:spPr>
        <p:txBody>
          <a:bodyPr vert="horz" lIns="145252" tIns="72626" rIns="145252" bIns="72626" rtlCol="0" anchor="ctr"/>
          <a:lstStyle>
            <a:lvl1pPr algn="r">
              <a:defRPr sz="1900">
                <a:solidFill>
                  <a:schemeClr val="tx1">
                    <a:tint val="75000"/>
                  </a:schemeClr>
                </a:solidFill>
              </a:defRPr>
            </a:lvl1pPr>
          </a:lstStyle>
          <a:p>
            <a:fld id="{4356E0E0-0191-4DF9-B347-48BEABCB12B3}" type="slidenum">
              <a:rPr lang="en-US" smtClean="0"/>
              <a:t>‹#›</a:t>
            </a:fld>
            <a:endParaRPr lang="en-US"/>
          </a:p>
        </p:txBody>
      </p:sp>
    </p:spTree>
    <p:extLst>
      <p:ext uri="{BB962C8B-B14F-4D97-AF65-F5344CB8AC3E}">
        <p14:creationId xmlns:p14="http://schemas.microsoft.com/office/powerpoint/2010/main" val="2265790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52524" rtl="0" eaLnBrk="1" latinLnBrk="0" hangingPunct="1">
        <a:spcBef>
          <a:spcPct val="0"/>
        </a:spcBef>
        <a:buNone/>
        <a:defRPr sz="7000" kern="1200">
          <a:solidFill>
            <a:schemeClr val="tx1"/>
          </a:solidFill>
          <a:latin typeface="+mj-lt"/>
          <a:ea typeface="+mj-ea"/>
          <a:cs typeface="+mj-cs"/>
        </a:defRPr>
      </a:lvl1pPr>
    </p:titleStyle>
    <p:bodyStyle>
      <a:lvl1pPr marL="544697" indent="-544697" algn="l" defTabSz="1452524" rtl="0" eaLnBrk="1" latinLnBrk="0" hangingPunct="1">
        <a:spcBef>
          <a:spcPct val="20000"/>
        </a:spcBef>
        <a:buFont typeface="Arial" pitchFamily="34" charset="0"/>
        <a:buChar char="•"/>
        <a:defRPr sz="5100" kern="1200">
          <a:solidFill>
            <a:schemeClr val="tx1"/>
          </a:solidFill>
          <a:latin typeface="+mn-lt"/>
          <a:ea typeface="+mn-ea"/>
          <a:cs typeface="+mn-cs"/>
        </a:defRPr>
      </a:lvl1pPr>
      <a:lvl2pPr marL="1180176" indent="-453914" algn="l" defTabSz="1452524" rtl="0" eaLnBrk="1" latinLnBrk="0" hangingPunct="1">
        <a:spcBef>
          <a:spcPct val="20000"/>
        </a:spcBef>
        <a:buFont typeface="Arial" pitchFamily="34" charset="0"/>
        <a:buChar char="–"/>
        <a:defRPr sz="4400" kern="1200">
          <a:solidFill>
            <a:schemeClr val="tx1"/>
          </a:solidFill>
          <a:latin typeface="+mn-lt"/>
          <a:ea typeface="+mn-ea"/>
          <a:cs typeface="+mn-cs"/>
        </a:defRPr>
      </a:lvl2pPr>
      <a:lvl3pPr marL="1815656" indent="-363131" algn="l" defTabSz="1452524" rtl="0" eaLnBrk="1" latinLnBrk="0" hangingPunct="1">
        <a:spcBef>
          <a:spcPct val="20000"/>
        </a:spcBef>
        <a:buFont typeface="Arial" pitchFamily="34" charset="0"/>
        <a:buChar char="•"/>
        <a:defRPr sz="3800" kern="1200">
          <a:solidFill>
            <a:schemeClr val="tx1"/>
          </a:solidFill>
          <a:latin typeface="+mn-lt"/>
          <a:ea typeface="+mn-ea"/>
          <a:cs typeface="+mn-cs"/>
        </a:defRPr>
      </a:lvl3pPr>
      <a:lvl4pPr marL="2541918"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4pPr>
      <a:lvl5pPr marL="3268180"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5pPr>
      <a:lvl6pPr marL="3994442"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20704"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6967"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73229" indent="-363131" algn="l" defTabSz="1452524"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7.wmf"/><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35719" y="6962586"/>
            <a:ext cx="2444531" cy="21433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FF00"/>
                </a:solidFill>
                <a:latin typeface="Times New Roman" pitchFamily="18" charset="0"/>
              </a:rPr>
              <a:t>TRƯỜNG TIỂU HỌC GIANG BIÊN</a:t>
            </a:r>
          </a:p>
        </p:txBody>
      </p:sp>
      <p:sp>
        <p:nvSpPr>
          <p:cNvPr id="10" name="Text Box 14"/>
          <p:cNvSpPr txBox="1">
            <a:spLocks noChangeArrowheads="1"/>
          </p:cNvSpPr>
          <p:nvPr/>
        </p:nvSpPr>
        <p:spPr bwMode="auto">
          <a:xfrm>
            <a:off x="1580885" y="2050645"/>
            <a:ext cx="13500099" cy="2114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Đạo</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đức</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defRPr/>
            </a:pPr>
            <a:r>
              <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6: </a:t>
            </a:r>
            <a:r>
              <a:rPr lang="en-US" sz="4400" b="1" dirty="0">
                <a:solidFill>
                  <a:srgbClr val="FF0000"/>
                </a:solidFill>
                <a:latin typeface="Times New Roman" pitchFamily="18" charset="0"/>
                <a:cs typeface="Times New Roman" pitchFamily="18" charset="0"/>
              </a:rPr>
              <a:t>EM TÍCH CỰC HOÀN THÀNH NHIỆM VỤ </a:t>
            </a:r>
            <a:r>
              <a:rPr lang="en-US" sz="4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(T2)</a:t>
            </a:r>
          </a:p>
        </p:txBody>
      </p:sp>
      <p:pic>
        <p:nvPicPr>
          <p:cNvPr id="12"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92672" y="6019799"/>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Straight Connector 12"/>
          <p:cNvCxnSpPr/>
          <p:nvPr/>
        </p:nvCxnSpPr>
        <p:spPr>
          <a:xfrm flipV="1">
            <a:off x="5407784" y="1447800"/>
            <a:ext cx="5985862" cy="0"/>
          </a:xfrm>
          <a:prstGeom prst="line">
            <a:avLst/>
          </a:prstGeom>
          <a:ln>
            <a:solidFill>
              <a:srgbClr val="FFFF00"/>
            </a:solidFill>
          </a:ln>
        </p:spPr>
        <p:style>
          <a:lnRef idx="2">
            <a:schemeClr val="dk1"/>
          </a:lnRef>
          <a:fillRef idx="0">
            <a:schemeClr val="dk1"/>
          </a:fillRef>
          <a:effectRef idx="1">
            <a:schemeClr val="dk1"/>
          </a:effectRef>
          <a:fontRef idx="minor">
            <a:schemeClr val="tx1"/>
          </a:fontRef>
        </p:style>
      </p:cxnSp>
      <p:pic>
        <p:nvPicPr>
          <p:cNvPr id="14" name="Picture 7" descr="BƯỚM 5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1308424">
            <a:off x="14263487" y="307883"/>
            <a:ext cx="1162751" cy="1516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891907" y="6715346"/>
            <a:ext cx="1069334" cy="777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a:off x="14692416" y="-109904"/>
            <a:ext cx="1382714" cy="165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5" descr="POINSET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5400000" flipV="1">
            <a:off x="127452" y="-5633"/>
            <a:ext cx="1382714" cy="1524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25731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436675"/>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718719" y="879127"/>
            <a:ext cx="8610600" cy="533430"/>
            <a:chOff x="3718719" y="879127"/>
            <a:chExt cx="8610600" cy="533430"/>
          </a:xfrm>
        </p:grpSpPr>
        <p:cxnSp>
          <p:nvCxnSpPr>
            <p:cNvPr id="4" name="Straight Connector 3"/>
            <p:cNvCxnSpPr/>
            <p:nvPr/>
          </p:nvCxnSpPr>
          <p:spPr>
            <a:xfrm>
              <a:off x="7567847" y="879127"/>
              <a:ext cx="102767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dirty="0" err="1">
                  <a:solidFill>
                    <a:srgbClr val="0000CC"/>
                  </a:solidFill>
                  <a:latin typeface="Times New Roman" pitchFamily="18" charset="0"/>
                </a:rPr>
                <a:t>Bài</a:t>
              </a:r>
              <a:r>
                <a:rPr lang="en-US" sz="2400" b="1" dirty="0">
                  <a:solidFill>
                    <a:srgbClr val="0000CC"/>
                  </a:solidFill>
                  <a:latin typeface="Times New Roman" pitchFamily="18" charset="0"/>
                </a:rPr>
                <a:t> 6: EM TÍCH CỰC HOÀN THÀNH NHIỆM VỤ (T2)</a:t>
              </a:r>
            </a:p>
          </p:txBody>
        </p:sp>
      </p:grpSp>
      <p:sp>
        <p:nvSpPr>
          <p:cNvPr id="46" name="Text Box 14"/>
          <p:cNvSpPr txBox="1">
            <a:spLocks noChangeArrowheads="1"/>
          </p:cNvSpPr>
          <p:nvPr/>
        </p:nvSpPr>
        <p:spPr bwMode="auto">
          <a:xfrm>
            <a:off x="1280319" y="1600200"/>
            <a:ext cx="855741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2800" b="1" u="sng" dirty="0">
                <a:solidFill>
                  <a:srgbClr val="0000FF"/>
                </a:solidFill>
                <a:latin typeface="Times New Roman" pitchFamily="18" charset="0"/>
                <a:cs typeface="Times New Roman" pitchFamily="18" charset="0"/>
              </a:rPr>
              <a:t>LUYỆN TẬP:</a:t>
            </a:r>
          </a:p>
        </p:txBody>
      </p:sp>
      <p:sp>
        <p:nvSpPr>
          <p:cNvPr id="10" name="Rectangle 9"/>
          <p:cNvSpPr/>
          <p:nvPr/>
        </p:nvSpPr>
        <p:spPr>
          <a:xfrm>
            <a:off x="1432719" y="6572071"/>
            <a:ext cx="13411200" cy="1200329"/>
          </a:xfrm>
          <a:prstGeom prst="rect">
            <a:avLst/>
          </a:prstGeom>
        </p:spPr>
        <p:txBody>
          <a:bodyPr wrap="square">
            <a:spAutoFit/>
          </a:bodyPr>
          <a:lstStyle/>
          <a:p>
            <a:r>
              <a:rPr lang="vi-VN" sz="3600" b="1" dirty="0">
                <a:solidFill>
                  <a:srgbClr val="0000FF"/>
                </a:solidFill>
                <a:latin typeface="+mj-lt"/>
              </a:rPr>
              <a:t>- Tình huống 1: Việc làm của bạn Bình là không đúng vì bạn đã mải chơi và không hoàn thành nhiệm vụ mà bố giao cho.</a:t>
            </a:r>
            <a:endParaRPr lang="en-US" sz="3600" b="1" dirty="0">
              <a:solidFill>
                <a:srgbClr val="0000FF"/>
              </a:solidFill>
              <a:latin typeface="+mj-lt"/>
              <a:cs typeface="Times New Roman" panose="02020603050405020304" pitchFamily="18" charset="0"/>
            </a:endParaRPr>
          </a:p>
        </p:txBody>
      </p:sp>
      <p:sp>
        <p:nvSpPr>
          <p:cNvPr id="12" name="Text Box 14"/>
          <p:cNvSpPr txBox="1">
            <a:spLocks noChangeArrowheads="1"/>
          </p:cNvSpPr>
          <p:nvPr/>
        </p:nvSpPr>
        <p:spPr bwMode="auto">
          <a:xfrm>
            <a:off x="1280318" y="2133600"/>
            <a:ext cx="105918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1. </a:t>
            </a:r>
            <a:r>
              <a:rPr lang="en-US" sz="3200" b="1" u="sng" dirty="0" err="1">
                <a:solidFill>
                  <a:srgbClr val="FF0000"/>
                </a:solidFill>
                <a:latin typeface="Times New Roman" pitchFamily="18" charset="0"/>
                <a:cs typeface="Times New Roman" pitchFamily="18" charset="0"/>
              </a:rPr>
              <a:t>Nhận</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xét</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việc</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làm</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của</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các</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bạn</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trong</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các</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tình</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huống</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sau</a:t>
            </a:r>
            <a:endParaRPr lang="en-US" sz="3200" b="1" u="sng" dirty="0">
              <a:solidFill>
                <a:srgbClr val="FF0000"/>
              </a:solidFill>
              <a:latin typeface="Times New Roman" pitchFamily="18" charset="0"/>
              <a:cs typeface="Times New Roman" pitchFamily="18" charset="0"/>
            </a:endParaRPr>
          </a:p>
        </p:txBody>
      </p:sp>
      <p:pic>
        <p:nvPicPr>
          <p:cNvPr id="9" name="Picture 8"/>
          <p:cNvPicPr>
            <a:picLocks noChangeAspect="1"/>
          </p:cNvPicPr>
          <p:nvPr/>
        </p:nvPicPr>
        <p:blipFill rotWithShape="1">
          <a:blip r:embed="rId2"/>
          <a:srcRect l="14275" t="47917" r="11933" b="12500"/>
          <a:stretch/>
        </p:blipFill>
        <p:spPr>
          <a:xfrm>
            <a:off x="1280318" y="2743199"/>
            <a:ext cx="14401801" cy="3676471"/>
          </a:xfrm>
          <a:prstGeom prst="rect">
            <a:avLst/>
          </a:prstGeom>
        </p:spPr>
      </p:pic>
      <p:sp>
        <p:nvSpPr>
          <p:cNvPr id="14" name="Rectangle 13"/>
          <p:cNvSpPr/>
          <p:nvPr/>
        </p:nvSpPr>
        <p:spPr>
          <a:xfrm>
            <a:off x="1432719" y="7924800"/>
            <a:ext cx="13411200" cy="1200329"/>
          </a:xfrm>
          <a:prstGeom prst="rect">
            <a:avLst/>
          </a:prstGeom>
        </p:spPr>
        <p:txBody>
          <a:bodyPr wrap="square">
            <a:spAutoFit/>
          </a:bodyPr>
          <a:lstStyle/>
          <a:p>
            <a:r>
              <a:rPr lang="vi-VN" sz="3600" b="1" dirty="0">
                <a:solidFill>
                  <a:srgbClr val="0000FF"/>
                </a:solidFill>
                <a:latin typeface="+mj-lt"/>
              </a:rPr>
              <a:t>- Tình huống 2: Việc làm của bạn Hùng là không đúng vì bạn thiếu trách nhiệm, không nhớ lịch cho nhiệm vụ đã được giao.</a:t>
            </a:r>
          </a:p>
        </p:txBody>
      </p:sp>
    </p:spTree>
    <p:extLst>
      <p:ext uri="{BB962C8B-B14F-4D97-AF65-F5344CB8AC3E}">
        <p14:creationId xmlns:p14="http://schemas.microsoft.com/office/powerpoint/2010/main" val="1555198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circle(in)">
                                      <p:cBhvr>
                                        <p:cTn id="20" dur="20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heel(1)">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heel(1)">
                                      <p:cBhvr>
                                        <p:cTn id="30"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10" grpId="0"/>
      <p:bldP spid="12" grpId="0"/>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3718719" y="879127"/>
            <a:ext cx="8610600" cy="533430"/>
            <a:chOff x="3718719" y="879127"/>
            <a:chExt cx="8610600" cy="533430"/>
          </a:xfrm>
        </p:grpSpPr>
        <p:cxnSp>
          <p:nvCxnSpPr>
            <p:cNvPr id="4" name="Straight Connector 3"/>
            <p:cNvCxnSpPr/>
            <p:nvPr/>
          </p:nvCxnSpPr>
          <p:spPr>
            <a:xfrm>
              <a:off x="7567847" y="879127"/>
              <a:ext cx="102767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sp>
          <p:nvSpPr>
            <p:cNvPr id="45" name="Text Box 14"/>
            <p:cNvSpPr txBox="1">
              <a:spLocks noChangeArrowheads="1"/>
            </p:cNvSpPr>
            <p:nvPr/>
          </p:nvSpPr>
          <p:spPr bwMode="auto">
            <a:xfrm>
              <a:off x="3718719" y="898134"/>
              <a:ext cx="8610600" cy="514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400" b="1" dirty="0" err="1">
                  <a:solidFill>
                    <a:srgbClr val="0000CC"/>
                  </a:solidFill>
                  <a:latin typeface="Times New Roman" pitchFamily="18" charset="0"/>
                </a:rPr>
                <a:t>Bài</a:t>
              </a:r>
              <a:r>
                <a:rPr lang="en-US" sz="2400" b="1" dirty="0">
                  <a:solidFill>
                    <a:srgbClr val="0000CC"/>
                  </a:solidFill>
                  <a:latin typeface="Times New Roman" pitchFamily="18" charset="0"/>
                </a:rPr>
                <a:t> 6: EM TÍCH CỰC HOÀN THÀNH NHIỆM VỤ (T2)</a:t>
              </a:r>
            </a:p>
          </p:txBody>
        </p:sp>
      </p:grpSp>
      <p:sp>
        <p:nvSpPr>
          <p:cNvPr id="46" name="Text Box 14"/>
          <p:cNvSpPr txBox="1">
            <a:spLocks noChangeArrowheads="1"/>
          </p:cNvSpPr>
          <p:nvPr/>
        </p:nvSpPr>
        <p:spPr bwMode="auto">
          <a:xfrm>
            <a:off x="1280319" y="1447800"/>
            <a:ext cx="8557419"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2800" b="1" u="sng" dirty="0">
                <a:solidFill>
                  <a:srgbClr val="0000FF"/>
                </a:solidFill>
                <a:latin typeface="Times New Roman" pitchFamily="18" charset="0"/>
                <a:cs typeface="Times New Roman" pitchFamily="18" charset="0"/>
              </a:rPr>
              <a:t>LUYỆN TẬP:</a:t>
            </a:r>
          </a:p>
        </p:txBody>
      </p:sp>
      <p:sp>
        <p:nvSpPr>
          <p:cNvPr id="10" name="Rectangle 9"/>
          <p:cNvSpPr/>
          <p:nvPr/>
        </p:nvSpPr>
        <p:spPr>
          <a:xfrm>
            <a:off x="1432719" y="5943600"/>
            <a:ext cx="14325600" cy="1200329"/>
          </a:xfrm>
          <a:prstGeom prst="rect">
            <a:avLst/>
          </a:prstGeom>
        </p:spPr>
        <p:txBody>
          <a:bodyPr wrap="square">
            <a:spAutoFit/>
          </a:bodyPr>
          <a:lstStyle/>
          <a:p>
            <a:r>
              <a:rPr lang="vi-VN" sz="3600" b="1" dirty="0">
                <a:solidFill>
                  <a:srgbClr val="0000FF"/>
                </a:solidFill>
                <a:latin typeface="+mj-lt"/>
              </a:rPr>
              <a:t>- Tình huống 1: </a:t>
            </a:r>
            <a:r>
              <a:rPr lang="en-US" sz="3600" b="1" dirty="0" err="1">
                <a:solidFill>
                  <a:srgbClr val="0000FF"/>
                </a:solidFill>
                <a:latin typeface="Times New Roman" panose="02020603050405020304" pitchFamily="18" charset="0"/>
                <a:cs typeface="Times New Roman" panose="02020603050405020304" pitchFamily="18" charset="0"/>
              </a:rPr>
              <a:t>Nếu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Huy</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em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sẽ</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chuẩn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bị</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sách</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vở</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ngày</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mai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rồi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mới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ngủ</a:t>
            </a:r>
            <a:r>
              <a:rPr lang="en-US" sz="3600" b="1" dirty="0">
                <a:solidFill>
                  <a:srgbClr val="0000FF"/>
                </a:solidFill>
                <a:latin typeface="Times New Roman" panose="02020603050405020304" pitchFamily="18" charset="0"/>
                <a:cs typeface="Times New Roman" panose="02020603050405020304" pitchFamily="18" charset="0"/>
              </a:rPr>
              <a:t>.</a:t>
            </a:r>
          </a:p>
        </p:txBody>
      </p:sp>
      <p:sp>
        <p:nvSpPr>
          <p:cNvPr id="12" name="Text Box 14"/>
          <p:cNvSpPr txBox="1">
            <a:spLocks noChangeArrowheads="1"/>
          </p:cNvSpPr>
          <p:nvPr/>
        </p:nvSpPr>
        <p:spPr bwMode="auto">
          <a:xfrm>
            <a:off x="1280318" y="1905000"/>
            <a:ext cx="105918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spcBef>
                <a:spcPts val="0"/>
              </a:spcBef>
              <a:defRPr/>
            </a:pPr>
            <a:r>
              <a:rPr lang="en-US" sz="3200" b="1" u="sng" dirty="0">
                <a:solidFill>
                  <a:srgbClr val="FF0000"/>
                </a:solidFill>
                <a:latin typeface="Times New Roman" pitchFamily="18" charset="0"/>
                <a:cs typeface="Times New Roman" pitchFamily="18" charset="0"/>
              </a:rPr>
              <a:t>2. </a:t>
            </a:r>
            <a:r>
              <a:rPr lang="en-US" sz="3200" b="1" u="sng" dirty="0" err="1">
                <a:solidFill>
                  <a:srgbClr val="FF0000"/>
                </a:solidFill>
                <a:latin typeface="Times New Roman" pitchFamily="18" charset="0"/>
                <a:cs typeface="Times New Roman" pitchFamily="18" charset="0"/>
              </a:rPr>
              <a:t>Xử</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lí</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tình</a:t>
            </a:r>
            <a:r>
              <a:rPr lang="en-US" sz="3200" b="1" u="sng" dirty="0">
                <a:solidFill>
                  <a:srgbClr val="FF0000"/>
                </a:solidFill>
                <a:latin typeface="Times New Roman" pitchFamily="18" charset="0"/>
                <a:cs typeface="Times New Roman" pitchFamily="18" charset="0"/>
              </a:rPr>
              <a:t> </a:t>
            </a:r>
            <a:r>
              <a:rPr lang="en-US" sz="3200" b="1" u="sng" dirty="0" err="1">
                <a:solidFill>
                  <a:srgbClr val="FF0000"/>
                </a:solidFill>
                <a:latin typeface="Times New Roman" pitchFamily="18" charset="0"/>
                <a:cs typeface="Times New Roman" pitchFamily="18" charset="0"/>
              </a:rPr>
              <a:t>huống</a:t>
            </a:r>
            <a:endParaRPr lang="en-US" sz="3200" b="1" u="sng" dirty="0">
              <a:solidFill>
                <a:srgbClr val="FF0000"/>
              </a:solidFill>
              <a:latin typeface="Times New Roman" pitchFamily="18" charset="0"/>
              <a:cs typeface="Times New Roman" pitchFamily="18" charset="0"/>
            </a:endParaRPr>
          </a:p>
        </p:txBody>
      </p:sp>
      <p:sp>
        <p:nvSpPr>
          <p:cNvPr id="14" name="Rectangle 13"/>
          <p:cNvSpPr/>
          <p:nvPr/>
        </p:nvSpPr>
        <p:spPr>
          <a:xfrm>
            <a:off x="1432719" y="7162800"/>
            <a:ext cx="14325600" cy="1754326"/>
          </a:xfrm>
          <a:prstGeom prst="rect">
            <a:avLst/>
          </a:prstGeom>
        </p:spPr>
        <p:txBody>
          <a:bodyPr wrap="square">
            <a:spAutoFit/>
          </a:bodyPr>
          <a:lstStyle/>
          <a:p>
            <a:r>
              <a:rPr lang="vi-VN" sz="3600" b="1" dirty="0">
                <a:solidFill>
                  <a:srgbClr val="0000FF"/>
                </a:solidFill>
                <a:latin typeface="+mj-lt"/>
              </a:rPr>
              <a:t>- Tình huống 2: </a:t>
            </a:r>
            <a:r>
              <a:rPr lang="vi-VN" sz="3600" dirty="0"/>
              <a:t> </a:t>
            </a:r>
            <a:r>
              <a:rPr lang="vi-VN" sz="3600" b="1" dirty="0">
                <a:solidFill>
                  <a:srgbClr val="0000FF"/>
                </a:solidFill>
                <a:latin typeface="+mj-lt"/>
              </a:rPr>
              <a:t>Nếu là Hiền, em sẽ tìm hiểu những ý chính cơ bản về những anh hùng trẻ tuổi trong lịch sử Việt Nam. Sau đó, em sẽ sắp xếp lại các thông tin của những vị anh hùng đó cho phù hợp.</a:t>
            </a:r>
          </a:p>
        </p:txBody>
      </p:sp>
      <p:sp>
        <p:nvSpPr>
          <p:cNvPr id="7" name="Rectangle 6"/>
          <p:cNvSpPr/>
          <p:nvPr/>
        </p:nvSpPr>
        <p:spPr>
          <a:xfrm>
            <a:off x="1508919" y="2438400"/>
            <a:ext cx="14249400" cy="3416320"/>
          </a:xfrm>
          <a:prstGeom prst="rect">
            <a:avLst/>
          </a:prstGeom>
        </p:spPr>
        <p:txBody>
          <a:bodyPr wrap="square">
            <a:spAutoFit/>
          </a:bodyPr>
          <a:lstStyle/>
          <a:p>
            <a:pPr algn="just"/>
            <a:r>
              <a:rPr lang="en-US" sz="3600" dirty="0">
                <a:solidFill>
                  <a:srgbClr val="FF0000"/>
                </a:solidFill>
                <a:latin typeface="+mj-lt"/>
              </a:rPr>
              <a:t>- </a:t>
            </a:r>
            <a:r>
              <a:rPr lang="vi-VN" sz="3600" dirty="0">
                <a:solidFill>
                  <a:srgbClr val="FF0000"/>
                </a:solidFill>
                <a:latin typeface="+mj-lt"/>
              </a:rPr>
              <a:t>Tình huống 1: Tối nay trời lạnh, Huy phân vân nên chuẩn bị sách vở cho </a:t>
            </a:r>
            <a:endParaRPr lang="en-US" sz="3600" dirty="0">
              <a:solidFill>
                <a:srgbClr val="FF0000"/>
              </a:solidFill>
              <a:latin typeface="+mj-lt"/>
            </a:endParaRPr>
          </a:p>
          <a:p>
            <a:pPr algn="just"/>
            <a:r>
              <a:rPr lang="vi-VN" sz="3600" dirty="0">
                <a:solidFill>
                  <a:srgbClr val="FF0000"/>
                </a:solidFill>
                <a:latin typeface="+mj-lt"/>
              </a:rPr>
              <a:t>ngày mai hay đi ngủ. Nếu là Huy, em sẽ làm gì?</a:t>
            </a:r>
          </a:p>
          <a:p>
            <a:pPr algn="just"/>
            <a:r>
              <a:rPr lang="en-US" sz="3600" dirty="0">
                <a:solidFill>
                  <a:srgbClr val="FF0000"/>
                </a:solidFill>
                <a:latin typeface="+mj-lt"/>
              </a:rPr>
              <a:t>- </a:t>
            </a:r>
            <a:r>
              <a:rPr lang="vi-VN" sz="3600" dirty="0">
                <a:solidFill>
                  <a:srgbClr val="FF0000"/>
                </a:solidFill>
                <a:latin typeface="+mj-lt"/>
              </a:rPr>
              <a:t>Tình huống 2: Hiền được phân công sưu tầm thông tin về những anh hùng </a:t>
            </a:r>
            <a:endParaRPr lang="en-US" sz="3600" dirty="0">
              <a:solidFill>
                <a:srgbClr val="FF0000"/>
              </a:solidFill>
              <a:latin typeface="+mj-lt"/>
            </a:endParaRPr>
          </a:p>
          <a:p>
            <a:pPr algn="just"/>
            <a:r>
              <a:rPr lang="vi-VN" sz="3600" dirty="0">
                <a:solidFill>
                  <a:srgbClr val="FF0000"/>
                </a:solidFill>
                <a:latin typeface="+mj-lt"/>
              </a:rPr>
              <a:t>trẻ tuổi trong lịch sử Việt Nam. Tuần sau phải nộp bài mà Hiền vẫn chưa </a:t>
            </a:r>
            <a:endParaRPr lang="en-US" sz="3600" dirty="0">
              <a:solidFill>
                <a:srgbClr val="FF0000"/>
              </a:solidFill>
              <a:latin typeface="+mj-lt"/>
            </a:endParaRPr>
          </a:p>
          <a:p>
            <a:pPr algn="just"/>
            <a:r>
              <a:rPr lang="vi-VN" sz="3600" dirty="0">
                <a:solidFill>
                  <a:srgbClr val="FF0000"/>
                </a:solidFill>
                <a:latin typeface="+mj-lt"/>
              </a:rPr>
              <a:t>chuẩn bị được gì. Nếu là Hiền, em sẽ làm gì để hoàn thành nhiệm vụ đúng kế hoạch, có chất lượng?</a:t>
            </a:r>
            <a:endParaRPr lang="vi-VN" sz="3600" i="0" dirty="0">
              <a:solidFill>
                <a:srgbClr val="FF0000"/>
              </a:solidFill>
              <a:effectLst/>
              <a:latin typeface="+mj-lt"/>
            </a:endParaRPr>
          </a:p>
        </p:txBody>
      </p:sp>
    </p:spTree>
    <p:extLst>
      <p:ext uri="{BB962C8B-B14F-4D97-AF65-F5344CB8AC3E}">
        <p14:creationId xmlns:p14="http://schemas.microsoft.com/office/powerpoint/2010/main" val="2106845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
                                            <p:txEl>
                                              <p:pRg st="0" end="0"/>
                                            </p:txEl>
                                          </p:spTgt>
                                        </p:tgtEl>
                                        <p:attrNameLst>
                                          <p:attrName>style.visibility</p:attrName>
                                        </p:attrNameLst>
                                      </p:cBhvr>
                                      <p:to>
                                        <p:strVal val="visible"/>
                                      </p:to>
                                    </p:set>
                                    <p:animEffect transition="in" filter="fade">
                                      <p:cBhvr>
                                        <p:cTn id="12" dur="500"/>
                                        <p:tgtEl>
                                          <p:spTgt spid="1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48257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 descr="Anh dep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719" y="218988"/>
            <a:ext cx="14417345" cy="84599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WordArt 3"/>
          <p:cNvSpPr>
            <a:spLocks noChangeArrowheads="1" noChangeShapeType="1" noTextEdit="1"/>
          </p:cNvSpPr>
          <p:nvPr/>
        </p:nvSpPr>
        <p:spPr bwMode="auto">
          <a:xfrm>
            <a:off x="1966119" y="3657600"/>
            <a:ext cx="12649200" cy="1582738"/>
          </a:xfrm>
          <a:prstGeom prst="rect">
            <a:avLst/>
          </a:prstGeom>
        </p:spPr>
        <p:txBody>
          <a:bodyPr wrap="none" fromWordArt="1">
            <a:prstTxWarp prst="textPlain">
              <a:avLst>
                <a:gd name="adj" fmla="val 50000"/>
              </a:avLst>
            </a:prstTxWarp>
          </a:bodyPr>
          <a:lstStyle/>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311788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0" fill="hold"/>
                                        <p:tgtEl>
                                          <p:spTgt spid="25"/>
                                        </p:tgtEl>
                                        <p:attrNameLst>
                                          <p:attrName>ppt_w</p:attrName>
                                        </p:attrNameLst>
                                      </p:cBhvr>
                                      <p:tavLst>
                                        <p:tav tm="0">
                                          <p:val>
                                            <p:fltVal val="0"/>
                                          </p:val>
                                        </p:tav>
                                        <p:tav tm="100000">
                                          <p:val>
                                            <p:strVal val="#ppt_w"/>
                                          </p:val>
                                        </p:tav>
                                      </p:tavLst>
                                    </p:anim>
                                    <p:anim calcmode="lin" valueType="num">
                                      <p:cBhvr>
                                        <p:cTn id="8" dur="5000" fill="hold"/>
                                        <p:tgtEl>
                                          <p:spTgt spid="25"/>
                                        </p:tgtEl>
                                        <p:attrNameLst>
                                          <p:attrName>ppt_h</p:attrName>
                                        </p:attrNameLst>
                                      </p:cBhvr>
                                      <p:tavLst>
                                        <p:tav tm="0">
                                          <p:val>
                                            <p:fltVal val="0"/>
                                          </p:val>
                                        </p:tav>
                                        <p:tav tm="100000">
                                          <p:val>
                                            <p:strVal val="#ppt_h"/>
                                          </p:val>
                                        </p:tav>
                                      </p:tavLst>
                                    </p:anim>
                                    <p:animEffect transition="in" filter="fade">
                                      <p:cBhvr>
                                        <p:cTn id="9" dur="5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1162</TotalTime>
  <Words>314</Words>
  <Application>Microsoft Office PowerPoint</Application>
  <PresentationFormat>Custom</PresentationFormat>
  <Paragraphs>21</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DELL</cp:lastModifiedBy>
  <cp:revision>255</cp:revision>
  <dcterms:created xsi:type="dcterms:W3CDTF">2022-07-10T01:37:20Z</dcterms:created>
  <dcterms:modified xsi:type="dcterms:W3CDTF">2023-01-30T00:19:40Z</dcterms:modified>
</cp:coreProperties>
</file>