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71" r:id="rId4"/>
    <p:sldId id="272" r:id="rId5"/>
    <p:sldId id="273" r:id="rId6"/>
    <p:sldId id="274" r:id="rId7"/>
    <p:sldId id="264" r:id="rId8"/>
    <p:sldId id="265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F6F7591-AAB2-459A-A953-6DAA429F930D}">
          <p14:sldIdLst>
            <p14:sldId id="256"/>
            <p14:sldId id="258"/>
            <p14:sldId id="271"/>
            <p14:sldId id="272"/>
            <p14:sldId id="273"/>
            <p14:sldId id="274"/>
            <p14:sldId id="264"/>
            <p14:sldId id="265"/>
          </p14:sldIdLst>
        </p14:section>
        <p14:section name="Untitled Section" id="{DDC5EA5C-A0CF-4E15-BFAA-F16AE5C5E49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0.svg"/><Relationship Id="rId18" Type="http://schemas.openxmlformats.org/officeDocument/2006/relationships/image" Target="../media/image23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9.png"/><Relationship Id="rId17" Type="http://schemas.openxmlformats.org/officeDocument/2006/relationships/image" Target="../media/image12.svg"/><Relationship Id="rId2" Type="http://schemas.openxmlformats.org/officeDocument/2006/relationships/image" Target="../media/image13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8.svg"/><Relationship Id="rId10" Type="http://schemas.openxmlformats.org/officeDocument/2006/relationships/image" Target="../media/image21.png"/><Relationship Id="rId19" Type="http://schemas.openxmlformats.org/officeDocument/2006/relationships/image" Target="../media/image24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2.svg"/><Relationship Id="rId3" Type="http://schemas.openxmlformats.org/officeDocument/2006/relationships/image" Target="../media/image24.svg"/><Relationship Id="rId7" Type="http://schemas.openxmlformats.org/officeDocument/2006/relationships/image" Target="../media/image18.svg"/><Relationship Id="rId12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0.svg"/><Relationship Id="rId5" Type="http://schemas.openxmlformats.org/officeDocument/2006/relationships/image" Target="../media/image14.svg"/><Relationship Id="rId15" Type="http://schemas.openxmlformats.org/officeDocument/2006/relationships/image" Target="../media/image8.sv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22.svg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sv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10.svg"/><Relationship Id="rId15" Type="http://schemas.openxmlformats.org/officeDocument/2006/relationships/image" Target="../media/image36.sv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32.sv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95602" y="1450685"/>
            <a:ext cx="14096796" cy="7807615"/>
            <a:chOff x="0" y="0"/>
            <a:chExt cx="18795728" cy="1041015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23808"/>
            <a:stretch>
              <a:fillRect/>
            </a:stretch>
          </p:blipFill>
          <p:spPr>
            <a:xfrm rot="-118193">
              <a:off x="165399" y="467896"/>
              <a:ext cx="9358417" cy="978430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23808"/>
            <a:stretch>
              <a:fillRect/>
            </a:stretch>
          </p:blipFill>
          <p:spPr>
            <a:xfrm rot="-118193">
              <a:off x="9271912" y="157954"/>
              <a:ext cx="9358417" cy="9784304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2534411" y="4084636"/>
            <a:ext cx="13219177" cy="2772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400" b="1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 NGÀY HÔM NAY!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11045" y="571062"/>
            <a:ext cx="2211038" cy="26152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912457">
            <a:off x="-223632" y="6747017"/>
            <a:ext cx="3522982" cy="3585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29804" y="842733"/>
            <a:ext cx="1296626" cy="12123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54289">
            <a:off x="9197048" y="9329499"/>
            <a:ext cx="2034702" cy="66590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605585">
            <a:off x="16278466" y="3418026"/>
            <a:ext cx="614106" cy="10364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372055">
            <a:off x="5262921" y="7713380"/>
            <a:ext cx="2993283" cy="308984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88730" y="7448716"/>
            <a:ext cx="3394866" cy="30121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322480">
            <a:off x="10933801" y="7630014"/>
            <a:ext cx="2324706" cy="34005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32376"/>
          <a:stretch>
            <a:fillRect/>
          </a:stretch>
        </p:blipFill>
        <p:spPr>
          <a:xfrm>
            <a:off x="15387896" y="7448716"/>
            <a:ext cx="2900104" cy="28382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328147" y="6244645"/>
            <a:ext cx="1204873" cy="10734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999684">
            <a:off x="8411602" y="8285021"/>
            <a:ext cx="1958314" cy="6409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697421" y="8954802"/>
            <a:ext cx="1006913" cy="9414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605585">
            <a:off x="14074208" y="8563289"/>
            <a:ext cx="756373" cy="12765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594396" y="6016045"/>
            <a:ext cx="1006913" cy="94146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b="26406"/>
          <a:stretch>
            <a:fillRect/>
          </a:stretch>
        </p:blipFill>
        <p:spPr>
          <a:xfrm>
            <a:off x="2450095" y="-3751820"/>
            <a:ext cx="13387809" cy="107093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67099" y="2578003"/>
            <a:ext cx="11353800" cy="4341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ÔN TẬP VỀ CHỦ ĐỀ </a:t>
            </a:r>
          </a:p>
          <a:p>
            <a:pPr algn="ctr">
              <a:lnSpc>
                <a:spcPct val="150000"/>
              </a:lnSpc>
            </a:pPr>
            <a:r>
              <a:rPr 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CỘNG ĐỒNG ĐỊA PHƯƠNG</a:t>
            </a:r>
          </a:p>
          <a:p>
            <a:pPr algn="ctr">
              <a:lnSpc>
                <a:spcPct val="150000"/>
              </a:lnSpc>
            </a:pPr>
            <a:r>
              <a:rPr 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64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2235"/>
          <a:stretch>
            <a:fillRect/>
          </a:stretch>
        </p:blipFill>
        <p:spPr>
          <a:xfrm flipH="1">
            <a:off x="-430568" y="7861326"/>
            <a:ext cx="3728688" cy="24256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438925">
            <a:off x="15692190" y="2441245"/>
            <a:ext cx="2283141" cy="74721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38200" y="723900"/>
            <a:ext cx="16687800" cy="8839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24000" y="1028700"/>
            <a:ext cx="1546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10824120" y="2554471"/>
            <a:ext cx="6019800" cy="2404696"/>
          </a:xfrm>
          <a:prstGeom prst="cloudCallout">
            <a:avLst>
              <a:gd name="adj1" fmla="val -37335"/>
              <a:gd name="adj2" fmla="val 66432"/>
            </a:avLst>
          </a:prstGeom>
          <a:solidFill>
            <a:srgbClr val="FFCC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việc nhóm </a:t>
            </a: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776694" y="5941937"/>
            <a:ext cx="8114651" cy="36211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33776" y="2218466"/>
            <a:ext cx="834583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Hướng dẫn: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Dựa vào các gợi ý dưới đây hãy giới thiệu về một địa danh:</a:t>
            </a:r>
          </a:p>
          <a:p>
            <a:pPr marL="571500" lvl="0" indent="-571500">
              <a:lnSpc>
                <a:spcPct val="150000"/>
              </a:lnSpc>
              <a:buFontTx/>
              <a:buChar char="-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Tên địa danh đó là gì?</a:t>
            </a:r>
          </a:p>
          <a:p>
            <a:pPr marL="571500" lvl="0" indent="-571500">
              <a:lnSpc>
                <a:spcPct val="150000"/>
              </a:lnSpc>
              <a:buFontTx/>
              <a:buChar char="-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Địa danh đó ở đâu?</a:t>
            </a:r>
          </a:p>
          <a:p>
            <a:pPr marL="571500" lvl="0" indent="-571500">
              <a:lnSpc>
                <a:spcPct val="150000"/>
              </a:lnSpc>
              <a:buFontTx/>
              <a:buChar char="-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Ở đó có những gì?</a:t>
            </a:r>
          </a:p>
          <a:p>
            <a:pPr marL="571500" lvl="0" indent="-571500">
              <a:lnSpc>
                <a:spcPct val="150000"/>
              </a:lnSpc>
              <a:buFontTx/>
              <a:buChar char="-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Em ấn tượng nhất điều gì khi đến nơi đó?</a:t>
            </a:r>
          </a:p>
        </p:txBody>
      </p:sp>
    </p:spTree>
    <p:extLst>
      <p:ext uri="{BB962C8B-B14F-4D97-AF65-F5344CB8AC3E}">
        <p14:creationId xmlns:p14="http://schemas.microsoft.com/office/powerpoint/2010/main" val="617013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2235"/>
          <a:stretch>
            <a:fillRect/>
          </a:stretch>
        </p:blipFill>
        <p:spPr>
          <a:xfrm flipH="1">
            <a:off x="-430568" y="7861326"/>
            <a:ext cx="3728688" cy="24256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438925">
            <a:off x="15692190" y="2441245"/>
            <a:ext cx="2283141" cy="74721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38200" y="723900"/>
            <a:ext cx="16687800" cy="8839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7" t="38914" r="15152" b="4129"/>
          <a:stretch/>
        </p:blipFill>
        <p:spPr>
          <a:xfrm>
            <a:off x="3770912" y="3636210"/>
            <a:ext cx="11584375" cy="5926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0116" y="2009504"/>
            <a:ext cx="16203968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Các nhóm hoàn thiện bài giới thiệu của nhóm và giới thiệu địa danh đó đến toàn thể lớp:</a:t>
            </a:r>
          </a:p>
        </p:txBody>
      </p:sp>
    </p:spTree>
    <p:extLst>
      <p:ext uri="{BB962C8B-B14F-4D97-AF65-F5344CB8AC3E}">
        <p14:creationId xmlns:p14="http://schemas.microsoft.com/office/powerpoint/2010/main" val="3112026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2235"/>
          <a:stretch>
            <a:fillRect/>
          </a:stretch>
        </p:blipFill>
        <p:spPr>
          <a:xfrm flipH="1">
            <a:off x="-430568" y="7861326"/>
            <a:ext cx="3728688" cy="24256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438925">
            <a:off x="15692190" y="2441245"/>
            <a:ext cx="2283141" cy="74721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38200" y="723900"/>
            <a:ext cx="16687800" cy="8839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52783" y="896718"/>
            <a:ext cx="1546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7" t="28164" r="48712" b="8516"/>
          <a:stretch/>
        </p:blipFill>
        <p:spPr>
          <a:xfrm>
            <a:off x="1471504" y="2427101"/>
            <a:ext cx="6849057" cy="6719829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8391393" y="1503161"/>
            <a:ext cx="8399886" cy="3640339"/>
          </a:xfrm>
          <a:prstGeom prst="cloudCallout">
            <a:avLst>
              <a:gd name="adj1" fmla="val -47010"/>
              <a:gd name="adj2" fmla="val 57142"/>
            </a:avLst>
          </a:prstGeom>
          <a:solidFill>
            <a:srgbClr val="FFFF99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nữ muốn viết vở mới dù vở cũ còn rất nhiều trang giấy trắng.</a:t>
            </a:r>
          </a:p>
        </p:txBody>
      </p:sp>
      <p:sp>
        <p:nvSpPr>
          <p:cNvPr id="10" name="Oval 9"/>
          <p:cNvSpPr/>
          <p:nvPr/>
        </p:nvSpPr>
        <p:spPr>
          <a:xfrm>
            <a:off x="8320561" y="6890940"/>
            <a:ext cx="1166522" cy="109741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49111" y="6310103"/>
            <a:ext cx="78123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sẽ khuyên bạn điều gì?</a:t>
            </a:r>
          </a:p>
          <a:p>
            <a:pPr>
              <a:lnSpc>
                <a:spcPct val="150000"/>
              </a:lnSpc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em lại khuyên như vậy?</a:t>
            </a:r>
          </a:p>
        </p:txBody>
      </p:sp>
    </p:spTree>
    <p:extLst>
      <p:ext uri="{BB962C8B-B14F-4D97-AF65-F5344CB8AC3E}">
        <p14:creationId xmlns:p14="http://schemas.microsoft.com/office/powerpoint/2010/main" val="2893904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2235"/>
          <a:stretch>
            <a:fillRect/>
          </a:stretch>
        </p:blipFill>
        <p:spPr>
          <a:xfrm flipH="1">
            <a:off x="-430568" y="7861326"/>
            <a:ext cx="3728688" cy="24256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438925">
            <a:off x="15692190" y="2441245"/>
            <a:ext cx="2283141" cy="74721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38200" y="723900"/>
            <a:ext cx="16687800" cy="8839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3" t="33282" r="9766" b="3398"/>
          <a:stretch/>
        </p:blipFill>
        <p:spPr>
          <a:xfrm>
            <a:off x="10329559" y="2354334"/>
            <a:ext cx="6681896" cy="6719829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1676400" y="2650192"/>
            <a:ext cx="8399886" cy="3640339"/>
          </a:xfrm>
          <a:prstGeom prst="cloudCallout">
            <a:avLst>
              <a:gd name="adj1" fmla="val 50237"/>
              <a:gd name="adj2" fmla="val 55468"/>
            </a:avLst>
          </a:prstGeom>
          <a:solidFill>
            <a:srgbClr val="FFFF99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buýt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Oval 9"/>
          <p:cNvSpPr/>
          <p:nvPr/>
        </p:nvSpPr>
        <p:spPr>
          <a:xfrm>
            <a:off x="1170468" y="7260027"/>
            <a:ext cx="1166522" cy="109741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22334" y="6891830"/>
            <a:ext cx="78123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sẽ khuyên bạn điều gì?</a:t>
            </a:r>
          </a:p>
          <a:p>
            <a:pPr>
              <a:lnSpc>
                <a:spcPct val="150000"/>
              </a:lnSpc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em lại khuyên như vậy?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A2B198-471D-253D-9929-2516386FF909}"/>
              </a:ext>
            </a:extLst>
          </p:cNvPr>
          <p:cNvSpPr txBox="1"/>
          <p:nvPr/>
        </p:nvSpPr>
        <p:spPr>
          <a:xfrm>
            <a:off x="1752783" y="896718"/>
            <a:ext cx="1546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2466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6406"/>
          <a:stretch>
            <a:fillRect/>
          </a:stretch>
        </p:blipFill>
        <p:spPr>
          <a:xfrm>
            <a:off x="2450095" y="-2040445"/>
            <a:ext cx="13387809" cy="1070932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05099">
            <a:off x="131041" y="7409882"/>
            <a:ext cx="2993283" cy="30898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57178">
            <a:off x="15149404" y="7254552"/>
            <a:ext cx="2324706" cy="34005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76173" y="4070068"/>
            <a:ext cx="1204873" cy="10734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999684">
            <a:off x="8164843" y="9304457"/>
            <a:ext cx="1958314" cy="6409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605585">
            <a:off x="13760899" y="2547243"/>
            <a:ext cx="756373" cy="12765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755844" y="1028700"/>
            <a:ext cx="1006913" cy="94146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337516" y="3428867"/>
            <a:ext cx="11285763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55365" y="4606784"/>
            <a:ext cx="1165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Ôn tập lại nội dung bài học của ngày hôm nay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Đọc trước, soạn bài mới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Chuẩn bị các dụng cụ cần thiết cho tiết học sau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8510" r="1299" b="23808"/>
          <a:stretch>
            <a:fillRect/>
          </a:stretch>
        </p:blipFill>
        <p:spPr>
          <a:xfrm rot="-5400000">
            <a:off x="9778673" y="2423013"/>
            <a:ext cx="7065048" cy="553400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3808"/>
          <a:stretch>
            <a:fillRect/>
          </a:stretch>
        </p:blipFill>
        <p:spPr>
          <a:xfrm rot="-5400000">
            <a:off x="2836059" y="1014404"/>
            <a:ext cx="7158080" cy="825819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498552" y="3371471"/>
            <a:ext cx="11653586" cy="2923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34412" y="587626"/>
            <a:ext cx="1928280" cy="6310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52400" y="3085534"/>
            <a:ext cx="1028700" cy="9618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28358">
            <a:off x="-555998" y="236812"/>
            <a:ext cx="2222474" cy="196377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05585">
            <a:off x="17365306" y="5828424"/>
            <a:ext cx="756373" cy="12765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962778">
            <a:off x="14048608" y="7546531"/>
            <a:ext cx="3613232" cy="34235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13124">
            <a:off x="11667048" y="9753316"/>
            <a:ext cx="1928280" cy="631074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74047" y="6172200"/>
            <a:ext cx="7125195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216</Words>
  <Application>Microsoft Office PowerPoint</Application>
  <PresentationFormat>Custom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and Orange Illustrative Creative Design Presentation</dc:title>
  <cp:lastModifiedBy>DELL</cp:lastModifiedBy>
  <cp:revision>15</cp:revision>
  <dcterms:created xsi:type="dcterms:W3CDTF">2006-08-16T00:00:00Z</dcterms:created>
  <dcterms:modified xsi:type="dcterms:W3CDTF">2022-12-20T14:51:32Z</dcterms:modified>
  <dc:identifier>DAFLbzRRlmg</dc:identifier>
</cp:coreProperties>
</file>