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5" r:id="rId5"/>
    <p:sldId id="270" r:id="rId6"/>
    <p:sldId id="271" r:id="rId7"/>
    <p:sldId id="272" r:id="rId8"/>
    <p:sldId id="264" r:id="rId9"/>
    <p:sldId id="269"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33518"/>
    <a:srgbClr val="EAA79A"/>
    <a:srgbClr val="87CB6F"/>
    <a:srgbClr val="A2D891"/>
    <a:srgbClr val="732783"/>
    <a:srgbClr val="DECCE2"/>
    <a:srgbClr val="FF3399"/>
    <a:srgbClr val="CC0099"/>
    <a:srgbClr val="FE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B2EF0-6BEB-4853-BCA3-2D209CE65C9B}" v="461" dt="2022-08-19T23:40:07.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835" y="5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046B2EF0-6BEB-4853-BCA3-2D209CE65C9B}"/>
    <pc:docChg chg="undo redo custSel addSld delSld modSld">
      <pc:chgData name="T H" userId="270efafb50020bd6" providerId="LiveId" clId="{046B2EF0-6BEB-4853-BCA3-2D209CE65C9B}" dt="2022-08-19T23:40:07.717" v="2213" actId="478"/>
      <pc:docMkLst>
        <pc:docMk/>
      </pc:docMkLst>
      <pc:sldChg chg="modSp mod">
        <pc:chgData name="T H" userId="270efafb50020bd6" providerId="LiveId" clId="{046B2EF0-6BEB-4853-BCA3-2D209CE65C9B}" dt="2022-08-19T23:04:30.956" v="1362" actId="20577"/>
        <pc:sldMkLst>
          <pc:docMk/>
          <pc:sldMk cId="562573195" sldId="256"/>
        </pc:sldMkLst>
        <pc:spChg chg="mod">
          <ac:chgData name="T H" userId="270efafb50020bd6" providerId="LiveId" clId="{046B2EF0-6BEB-4853-BCA3-2D209CE65C9B}" dt="2022-08-19T23:04:30.956" v="1362" actId="20577"/>
          <ac:spMkLst>
            <pc:docMk/>
            <pc:sldMk cId="562573195" sldId="256"/>
            <ac:spMk id="10" creationId="{00000000-0000-0000-0000-000000000000}"/>
          </ac:spMkLst>
        </pc:spChg>
        <pc:picChg chg="mod">
          <ac:chgData name="T H" userId="270efafb50020bd6" providerId="LiveId" clId="{046B2EF0-6BEB-4853-BCA3-2D209CE65C9B}" dt="2022-08-19T03:02:03.089" v="70" actId="1076"/>
          <ac:picMkLst>
            <pc:docMk/>
            <pc:sldMk cId="562573195" sldId="256"/>
            <ac:picMk id="12" creationId="{00000000-0000-0000-0000-000000000000}"/>
          </ac:picMkLst>
        </pc:picChg>
      </pc:sldChg>
      <pc:sldChg chg="delSp modSp mod delAnim">
        <pc:chgData name="T H" userId="270efafb50020bd6" providerId="LiveId" clId="{046B2EF0-6BEB-4853-BCA3-2D209CE65C9B}" dt="2022-08-19T03:17:27.649" v="86" actId="478"/>
        <pc:sldMkLst>
          <pc:docMk/>
          <pc:sldMk cId="3120436675" sldId="257"/>
        </pc:sldMkLst>
        <pc:picChg chg="del mod">
          <ac:chgData name="T H" userId="270efafb50020bd6" providerId="LiveId" clId="{046B2EF0-6BEB-4853-BCA3-2D209CE65C9B}" dt="2022-08-19T03:17:27.649" v="86" actId="478"/>
          <ac:picMkLst>
            <pc:docMk/>
            <pc:sldMk cId="3120436675" sldId="257"/>
            <ac:picMk id="2" creationId="{00000000-0000-0000-0000-000000000000}"/>
          </ac:picMkLst>
        </pc:picChg>
      </pc:sldChg>
      <pc:sldChg chg="addSp delSp modSp mod delAnim modAnim">
        <pc:chgData name="T H" userId="270efafb50020bd6" providerId="LiveId" clId="{046B2EF0-6BEB-4853-BCA3-2D209CE65C9B}" dt="2022-08-19T23:39:38.863" v="2211" actId="207"/>
        <pc:sldMkLst>
          <pc:docMk/>
          <pc:sldMk cId="2365650238" sldId="258"/>
        </pc:sldMkLst>
        <pc:spChg chg="mod">
          <ac:chgData name="T H" userId="270efafb50020bd6" providerId="LiveId" clId="{046B2EF0-6BEB-4853-BCA3-2D209CE65C9B}" dt="2022-08-19T23:04:52.755" v="1367" actId="207"/>
          <ac:spMkLst>
            <pc:docMk/>
            <pc:sldMk cId="2365650238" sldId="258"/>
            <ac:spMk id="7" creationId="{00000000-0000-0000-0000-000000000000}"/>
          </ac:spMkLst>
        </pc:spChg>
        <pc:spChg chg="mod">
          <ac:chgData name="T H" userId="270efafb50020bd6" providerId="LiveId" clId="{046B2EF0-6BEB-4853-BCA3-2D209CE65C9B}" dt="2022-08-19T11:01:51.972" v="139" actId="20577"/>
          <ac:spMkLst>
            <pc:docMk/>
            <pc:sldMk cId="2365650238" sldId="258"/>
            <ac:spMk id="9" creationId="{00000000-0000-0000-0000-000000000000}"/>
          </ac:spMkLst>
        </pc:spChg>
        <pc:spChg chg="mod">
          <ac:chgData name="T H" userId="270efafb50020bd6" providerId="LiveId" clId="{046B2EF0-6BEB-4853-BCA3-2D209CE65C9B}" dt="2022-08-19T11:02:20.575" v="196" actId="20577"/>
          <ac:spMkLst>
            <pc:docMk/>
            <pc:sldMk cId="2365650238" sldId="258"/>
            <ac:spMk id="11" creationId="{00000000-0000-0000-0000-000000000000}"/>
          </ac:spMkLst>
        </pc:spChg>
        <pc:spChg chg="del topLvl">
          <ac:chgData name="T H" userId="270efafb50020bd6" providerId="LiveId" clId="{046B2EF0-6BEB-4853-BCA3-2D209CE65C9B}" dt="2022-08-19T11:02:39.239" v="204" actId="478"/>
          <ac:spMkLst>
            <pc:docMk/>
            <pc:sldMk cId="2365650238" sldId="258"/>
            <ac:spMk id="14" creationId="{00000000-0000-0000-0000-000000000000}"/>
          </ac:spMkLst>
        </pc:spChg>
        <pc:spChg chg="add del mod">
          <ac:chgData name="T H" userId="270efafb50020bd6" providerId="LiveId" clId="{046B2EF0-6BEB-4853-BCA3-2D209CE65C9B}" dt="2022-08-19T11:05:42.564" v="220" actId="478"/>
          <ac:spMkLst>
            <pc:docMk/>
            <pc:sldMk cId="2365650238" sldId="258"/>
            <ac:spMk id="16" creationId="{1E00DD20-920B-6951-B173-3D698B1DAD73}"/>
          </ac:spMkLst>
        </pc:spChg>
        <pc:spChg chg="add del mod">
          <ac:chgData name="T H" userId="270efafb50020bd6" providerId="LiveId" clId="{046B2EF0-6BEB-4853-BCA3-2D209CE65C9B}" dt="2022-08-19T11:06:37.389" v="228" actId="478"/>
          <ac:spMkLst>
            <pc:docMk/>
            <pc:sldMk cId="2365650238" sldId="258"/>
            <ac:spMk id="17" creationId="{073FF66D-9359-2386-161C-B78981C61F30}"/>
          </ac:spMkLst>
        </pc:spChg>
        <pc:spChg chg="add del mod">
          <ac:chgData name="T H" userId="270efafb50020bd6" providerId="LiveId" clId="{046B2EF0-6BEB-4853-BCA3-2D209CE65C9B}" dt="2022-08-19T11:07:58.916" v="232" actId="478"/>
          <ac:spMkLst>
            <pc:docMk/>
            <pc:sldMk cId="2365650238" sldId="258"/>
            <ac:spMk id="18" creationId="{B079DFC8-400B-B0FB-4493-AED57EB37A1E}"/>
          </ac:spMkLst>
        </pc:spChg>
        <pc:spChg chg="add mod">
          <ac:chgData name="T H" userId="270efafb50020bd6" providerId="LiveId" clId="{046B2EF0-6BEB-4853-BCA3-2D209CE65C9B}" dt="2022-08-19T11:12:51.878" v="262" actId="208"/>
          <ac:spMkLst>
            <pc:docMk/>
            <pc:sldMk cId="2365650238" sldId="258"/>
            <ac:spMk id="19" creationId="{0A416BFB-1B85-A0A6-FDBA-296B76718364}"/>
          </ac:spMkLst>
        </pc:spChg>
        <pc:spChg chg="add del mod">
          <ac:chgData name="T H" userId="270efafb50020bd6" providerId="LiveId" clId="{046B2EF0-6BEB-4853-BCA3-2D209CE65C9B}" dt="2022-08-19T11:13:03.052" v="263" actId="478"/>
          <ac:spMkLst>
            <pc:docMk/>
            <pc:sldMk cId="2365650238" sldId="258"/>
            <ac:spMk id="20" creationId="{2063DE20-39A6-425C-BA59-33742657843E}"/>
          </ac:spMkLst>
        </pc:spChg>
        <pc:spChg chg="del topLvl">
          <ac:chgData name="T H" userId="270efafb50020bd6" providerId="LiveId" clId="{046B2EF0-6BEB-4853-BCA3-2D209CE65C9B}" dt="2022-08-19T11:02:42.889" v="206" actId="478"/>
          <ac:spMkLst>
            <pc:docMk/>
            <pc:sldMk cId="2365650238" sldId="258"/>
            <ac:spMk id="22" creationId="{00000000-0000-0000-0000-000000000000}"/>
          </ac:spMkLst>
        </pc:spChg>
        <pc:spChg chg="add mod">
          <ac:chgData name="T H" userId="270efafb50020bd6" providerId="LiveId" clId="{046B2EF0-6BEB-4853-BCA3-2D209CE65C9B}" dt="2022-08-19T21:59:50.539" v="541" actId="14100"/>
          <ac:spMkLst>
            <pc:docMk/>
            <pc:sldMk cId="2365650238" sldId="258"/>
            <ac:spMk id="28" creationId="{C586550B-C9FD-DCE5-9540-E56434889029}"/>
          </ac:spMkLst>
        </pc:spChg>
        <pc:spChg chg="mod">
          <ac:chgData name="T H" userId="270efafb50020bd6" providerId="LiveId" clId="{046B2EF0-6BEB-4853-BCA3-2D209CE65C9B}" dt="2022-08-19T21:48:02.703" v="491" actId="20577"/>
          <ac:spMkLst>
            <pc:docMk/>
            <pc:sldMk cId="2365650238" sldId="258"/>
            <ac:spMk id="37" creationId="{00000000-0000-0000-0000-000000000000}"/>
          </ac:spMkLst>
        </pc:spChg>
        <pc:spChg chg="add mod">
          <ac:chgData name="T H" userId="270efafb50020bd6" providerId="LiveId" clId="{046B2EF0-6BEB-4853-BCA3-2D209CE65C9B}" dt="2022-08-19T11:13:35.269" v="268" actId="571"/>
          <ac:spMkLst>
            <pc:docMk/>
            <pc:sldMk cId="2365650238" sldId="258"/>
            <ac:spMk id="38" creationId="{8617C51F-8A0C-E9F2-02F6-7558BEFF61B8}"/>
          </ac:spMkLst>
        </pc:spChg>
        <pc:spChg chg="add mod">
          <ac:chgData name="T H" userId="270efafb50020bd6" providerId="LiveId" clId="{046B2EF0-6BEB-4853-BCA3-2D209CE65C9B}" dt="2022-08-19T11:13:41.186" v="269" actId="571"/>
          <ac:spMkLst>
            <pc:docMk/>
            <pc:sldMk cId="2365650238" sldId="258"/>
            <ac:spMk id="39" creationId="{08500765-C052-ABD8-0360-6210754D3942}"/>
          </ac:spMkLst>
        </pc:spChg>
        <pc:spChg chg="add mod">
          <ac:chgData name="T H" userId="270efafb50020bd6" providerId="LiveId" clId="{046B2EF0-6BEB-4853-BCA3-2D209CE65C9B}" dt="2022-08-19T21:59:30.070" v="539" actId="14100"/>
          <ac:spMkLst>
            <pc:docMk/>
            <pc:sldMk cId="2365650238" sldId="258"/>
            <ac:spMk id="40" creationId="{CB7D2003-A091-FE02-28E4-025D15EBF223}"/>
          </ac:spMkLst>
        </pc:spChg>
        <pc:spChg chg="add del mod">
          <ac:chgData name="T H" userId="270efafb50020bd6" providerId="LiveId" clId="{046B2EF0-6BEB-4853-BCA3-2D209CE65C9B}" dt="2022-08-19T11:13:53.902" v="272" actId="478"/>
          <ac:spMkLst>
            <pc:docMk/>
            <pc:sldMk cId="2365650238" sldId="258"/>
            <ac:spMk id="42" creationId="{EBB5698F-7CE5-BCF8-EC34-90FDCDBA3B65}"/>
          </ac:spMkLst>
        </pc:spChg>
        <pc:spChg chg="add mod">
          <ac:chgData name="T H" userId="270efafb50020bd6" providerId="LiveId" clId="{046B2EF0-6BEB-4853-BCA3-2D209CE65C9B}" dt="2022-08-19T11:14:20.398" v="277" actId="571"/>
          <ac:spMkLst>
            <pc:docMk/>
            <pc:sldMk cId="2365650238" sldId="258"/>
            <ac:spMk id="44" creationId="{62836F11-3432-2FBD-F7CF-CC7EA99D5CD2}"/>
          </ac:spMkLst>
        </pc:spChg>
        <pc:spChg chg="add del mod">
          <ac:chgData name="T H" userId="270efafb50020bd6" providerId="LiveId" clId="{046B2EF0-6BEB-4853-BCA3-2D209CE65C9B}" dt="2022-08-19T11:14:34.360" v="279" actId="478"/>
          <ac:spMkLst>
            <pc:docMk/>
            <pc:sldMk cId="2365650238" sldId="258"/>
            <ac:spMk id="46" creationId="{FD216EC1-5ED5-FD4A-B57A-A9ED1BCBD9BE}"/>
          </ac:spMkLst>
        </pc:spChg>
        <pc:spChg chg="add del mod">
          <ac:chgData name="T H" userId="270efafb50020bd6" providerId="LiveId" clId="{046B2EF0-6BEB-4853-BCA3-2D209CE65C9B}" dt="2022-08-19T11:16:08.219" v="286" actId="478"/>
          <ac:spMkLst>
            <pc:docMk/>
            <pc:sldMk cId="2365650238" sldId="258"/>
            <ac:spMk id="48" creationId="{3AA5FC1A-FFDB-75CD-AD7D-E4FE7E760E58}"/>
          </ac:spMkLst>
        </pc:spChg>
        <pc:spChg chg="add del mod">
          <ac:chgData name="T H" userId="270efafb50020bd6" providerId="LiveId" clId="{046B2EF0-6BEB-4853-BCA3-2D209CE65C9B}" dt="2022-08-19T11:16:26.613" v="288" actId="478"/>
          <ac:spMkLst>
            <pc:docMk/>
            <pc:sldMk cId="2365650238" sldId="258"/>
            <ac:spMk id="50" creationId="{412FF643-10D4-29FA-9E29-302C93C463C5}"/>
          </ac:spMkLst>
        </pc:spChg>
        <pc:spChg chg="add del mod">
          <ac:chgData name="T H" userId="270efafb50020bd6" providerId="LiveId" clId="{046B2EF0-6BEB-4853-BCA3-2D209CE65C9B}" dt="2022-08-19T11:16:46.633" v="290" actId="478"/>
          <ac:spMkLst>
            <pc:docMk/>
            <pc:sldMk cId="2365650238" sldId="258"/>
            <ac:spMk id="52" creationId="{E7AEEC10-21E2-AA14-76CE-2348DACF6773}"/>
          </ac:spMkLst>
        </pc:spChg>
        <pc:spChg chg="add mod">
          <ac:chgData name="T H" userId="270efafb50020bd6" providerId="LiveId" clId="{046B2EF0-6BEB-4853-BCA3-2D209CE65C9B}" dt="2022-08-19T11:24:48.291" v="367" actId="1076"/>
          <ac:spMkLst>
            <pc:docMk/>
            <pc:sldMk cId="2365650238" sldId="258"/>
            <ac:spMk id="53" creationId="{824D98E6-CDC1-09B4-031C-15C8A4258C1D}"/>
          </ac:spMkLst>
        </pc:spChg>
        <pc:spChg chg="add mod">
          <ac:chgData name="T H" userId="270efafb50020bd6" providerId="LiveId" clId="{046B2EF0-6BEB-4853-BCA3-2D209CE65C9B}" dt="2022-08-19T11:24:17.944" v="362" actId="1038"/>
          <ac:spMkLst>
            <pc:docMk/>
            <pc:sldMk cId="2365650238" sldId="258"/>
            <ac:spMk id="54" creationId="{39B4980B-7493-9936-52EB-4020F2AD6D0C}"/>
          </ac:spMkLst>
        </pc:spChg>
        <pc:spChg chg="add mod">
          <ac:chgData name="T H" userId="270efafb50020bd6" providerId="LiveId" clId="{046B2EF0-6BEB-4853-BCA3-2D209CE65C9B}" dt="2022-08-19T11:24:40.246" v="366" actId="1076"/>
          <ac:spMkLst>
            <pc:docMk/>
            <pc:sldMk cId="2365650238" sldId="258"/>
            <ac:spMk id="55" creationId="{73E09012-F3A3-BFAC-5465-93F89EABC1CE}"/>
          </ac:spMkLst>
        </pc:spChg>
        <pc:spChg chg="add mod">
          <ac:chgData name="T H" userId="270efafb50020bd6" providerId="LiveId" clId="{046B2EF0-6BEB-4853-BCA3-2D209CE65C9B}" dt="2022-08-19T11:24:29.426" v="364" actId="571"/>
          <ac:spMkLst>
            <pc:docMk/>
            <pc:sldMk cId="2365650238" sldId="258"/>
            <ac:spMk id="56" creationId="{2C2D3A04-2C9D-17F8-32D7-47B2BAE667F5}"/>
          </ac:spMkLst>
        </pc:spChg>
        <pc:spChg chg="add mod">
          <ac:chgData name="T H" userId="270efafb50020bd6" providerId="LiveId" clId="{046B2EF0-6BEB-4853-BCA3-2D209CE65C9B}" dt="2022-08-19T11:25:37.445" v="370" actId="208"/>
          <ac:spMkLst>
            <pc:docMk/>
            <pc:sldMk cId="2365650238" sldId="258"/>
            <ac:spMk id="57" creationId="{9A1807B4-66BB-58FB-1DC5-5E900B7EBCA9}"/>
          </ac:spMkLst>
        </pc:spChg>
        <pc:spChg chg="add mod">
          <ac:chgData name="T H" userId="270efafb50020bd6" providerId="LiveId" clId="{046B2EF0-6BEB-4853-BCA3-2D209CE65C9B}" dt="2022-08-19T11:25:50.660" v="371" actId="571"/>
          <ac:spMkLst>
            <pc:docMk/>
            <pc:sldMk cId="2365650238" sldId="258"/>
            <ac:spMk id="58" creationId="{05421791-D265-A9F4-A90C-62718C90D6AA}"/>
          </ac:spMkLst>
        </pc:spChg>
        <pc:spChg chg="add del mod">
          <ac:chgData name="T H" userId="270efafb50020bd6" providerId="LiveId" clId="{046B2EF0-6BEB-4853-BCA3-2D209CE65C9B}" dt="2022-08-19T12:56:09.324" v="374" actId="478"/>
          <ac:spMkLst>
            <pc:docMk/>
            <pc:sldMk cId="2365650238" sldId="258"/>
            <ac:spMk id="59" creationId="{5560347E-8BD1-31CC-CF6C-6299C0E6B8B9}"/>
          </ac:spMkLst>
        </pc:spChg>
        <pc:spChg chg="add mod">
          <ac:chgData name="T H" userId="270efafb50020bd6" providerId="LiveId" clId="{046B2EF0-6BEB-4853-BCA3-2D209CE65C9B}" dt="2022-08-19T21:45:36.440" v="473" actId="1582"/>
          <ac:spMkLst>
            <pc:docMk/>
            <pc:sldMk cId="2365650238" sldId="258"/>
            <ac:spMk id="60" creationId="{0C52011E-44ED-BB48-2F65-848D6E22E9E9}"/>
          </ac:spMkLst>
        </pc:spChg>
        <pc:spChg chg="add mod">
          <ac:chgData name="T H" userId="270efafb50020bd6" providerId="LiveId" clId="{046B2EF0-6BEB-4853-BCA3-2D209CE65C9B}" dt="2022-08-19T12:58:13.949" v="395" actId="571"/>
          <ac:spMkLst>
            <pc:docMk/>
            <pc:sldMk cId="2365650238" sldId="258"/>
            <ac:spMk id="62" creationId="{68996902-A7AB-C685-3937-D7739D89159F}"/>
          </ac:spMkLst>
        </pc:spChg>
        <pc:spChg chg="add mod">
          <ac:chgData name="T H" userId="270efafb50020bd6" providerId="LiveId" clId="{046B2EF0-6BEB-4853-BCA3-2D209CE65C9B}" dt="2022-08-19T21:45:19.971" v="471" actId="1582"/>
          <ac:spMkLst>
            <pc:docMk/>
            <pc:sldMk cId="2365650238" sldId="258"/>
            <ac:spMk id="63" creationId="{9789D529-7E0B-CD63-2335-3DB4239569C2}"/>
          </ac:spMkLst>
        </pc:spChg>
        <pc:spChg chg="add mod">
          <ac:chgData name="T H" userId="270efafb50020bd6" providerId="LiveId" clId="{046B2EF0-6BEB-4853-BCA3-2D209CE65C9B}" dt="2022-08-19T12:59:10.749" v="408" actId="571"/>
          <ac:spMkLst>
            <pc:docMk/>
            <pc:sldMk cId="2365650238" sldId="258"/>
            <ac:spMk id="1025" creationId="{E54FB5F7-6AA8-07D0-2F3C-7B1A6453FAB9}"/>
          </ac:spMkLst>
        </pc:spChg>
        <pc:spChg chg="add mod">
          <ac:chgData name="T H" userId="270efafb50020bd6" providerId="LiveId" clId="{046B2EF0-6BEB-4853-BCA3-2D209CE65C9B}" dt="2022-08-19T12:59:17.954" v="410" actId="571"/>
          <ac:spMkLst>
            <pc:docMk/>
            <pc:sldMk cId="2365650238" sldId="258"/>
            <ac:spMk id="1028" creationId="{D3ABDDDF-4816-AB6A-E424-EB6FB4DB7329}"/>
          </ac:spMkLst>
        </pc:spChg>
        <pc:spChg chg="add mod">
          <ac:chgData name="T H" userId="270efafb50020bd6" providerId="LiveId" clId="{046B2EF0-6BEB-4853-BCA3-2D209CE65C9B}" dt="2022-08-19T21:45:27.207" v="472" actId="1582"/>
          <ac:spMkLst>
            <pc:docMk/>
            <pc:sldMk cId="2365650238" sldId="258"/>
            <ac:spMk id="1029" creationId="{738E13D7-CB0C-998F-747C-EC2E09955256}"/>
          </ac:spMkLst>
        </pc:spChg>
        <pc:spChg chg="add del mod">
          <ac:chgData name="T H" userId="270efafb50020bd6" providerId="LiveId" clId="{046B2EF0-6BEB-4853-BCA3-2D209CE65C9B}" dt="2022-08-19T21:43:26.469" v="451" actId="478"/>
          <ac:spMkLst>
            <pc:docMk/>
            <pc:sldMk cId="2365650238" sldId="258"/>
            <ac:spMk id="1030" creationId="{1218EA1E-AE9E-3A4B-887C-45C83F22493C}"/>
          </ac:spMkLst>
        </pc:spChg>
        <pc:spChg chg="add del mod">
          <ac:chgData name="T H" userId="270efafb50020bd6" providerId="LiveId" clId="{046B2EF0-6BEB-4853-BCA3-2D209CE65C9B}" dt="2022-08-19T21:41:19.596" v="437" actId="478"/>
          <ac:spMkLst>
            <pc:docMk/>
            <pc:sldMk cId="2365650238" sldId="258"/>
            <ac:spMk id="1031" creationId="{8ADCDC60-CA32-7FCE-6B54-B9D99F7E9CB8}"/>
          </ac:spMkLst>
        </pc:spChg>
        <pc:spChg chg="add mod">
          <ac:chgData name="T H" userId="270efafb50020bd6" providerId="LiveId" clId="{046B2EF0-6BEB-4853-BCA3-2D209CE65C9B}" dt="2022-08-19T22:02:07.986" v="556" actId="14100"/>
          <ac:spMkLst>
            <pc:docMk/>
            <pc:sldMk cId="2365650238" sldId="258"/>
            <ac:spMk id="1032" creationId="{4980A1BE-2956-A381-74CC-96A7C2DF790C}"/>
          </ac:spMkLst>
        </pc:spChg>
        <pc:spChg chg="add mod">
          <ac:chgData name="T H" userId="270efafb50020bd6" providerId="LiveId" clId="{046B2EF0-6BEB-4853-BCA3-2D209CE65C9B}" dt="2022-08-19T21:44:42.656" v="468" actId="1076"/>
          <ac:spMkLst>
            <pc:docMk/>
            <pc:sldMk cId="2365650238" sldId="258"/>
            <ac:spMk id="1033" creationId="{B8E94913-35C7-37E8-DA06-5D4C5533D67E}"/>
          </ac:spMkLst>
        </pc:spChg>
        <pc:spChg chg="add del mod">
          <ac:chgData name="T H" userId="270efafb50020bd6" providerId="LiveId" clId="{046B2EF0-6BEB-4853-BCA3-2D209CE65C9B}" dt="2022-08-19T21:57:04.029" v="533" actId="21"/>
          <ac:spMkLst>
            <pc:docMk/>
            <pc:sldMk cId="2365650238" sldId="258"/>
            <ac:spMk id="1034" creationId="{2BBCAD00-4251-63C4-955D-29E08445595C}"/>
          </ac:spMkLst>
        </pc:spChg>
        <pc:spChg chg="add mod">
          <ac:chgData name="T H" userId="270efafb50020bd6" providerId="LiveId" clId="{046B2EF0-6BEB-4853-BCA3-2D209CE65C9B}" dt="2022-08-19T23:39:38.863" v="2211" actId="207"/>
          <ac:spMkLst>
            <pc:docMk/>
            <pc:sldMk cId="2365650238" sldId="258"/>
            <ac:spMk id="1035" creationId="{059DF0B7-1B48-8A5B-DF90-6D28E334AB3E}"/>
          </ac:spMkLst>
        </pc:spChg>
        <pc:spChg chg="add mod">
          <ac:chgData name="T H" userId="270efafb50020bd6" providerId="LiveId" clId="{046B2EF0-6BEB-4853-BCA3-2D209CE65C9B}" dt="2022-08-19T23:39:38.863" v="2211" actId="207"/>
          <ac:spMkLst>
            <pc:docMk/>
            <pc:sldMk cId="2365650238" sldId="258"/>
            <ac:spMk id="1036" creationId="{831878A8-8344-9B3F-215D-ABF0626FA118}"/>
          </ac:spMkLst>
        </pc:spChg>
        <pc:spChg chg="add mod">
          <ac:chgData name="T H" userId="270efafb50020bd6" providerId="LiveId" clId="{046B2EF0-6BEB-4853-BCA3-2D209CE65C9B}" dt="2022-08-19T23:39:38.863" v="2211" actId="207"/>
          <ac:spMkLst>
            <pc:docMk/>
            <pc:sldMk cId="2365650238" sldId="258"/>
            <ac:spMk id="1037" creationId="{4E32180D-3706-305A-BE40-A2CE43EBA5F1}"/>
          </ac:spMkLst>
        </pc:spChg>
        <pc:spChg chg="add mod">
          <ac:chgData name="T H" userId="270efafb50020bd6" providerId="LiveId" clId="{046B2EF0-6BEB-4853-BCA3-2D209CE65C9B}" dt="2022-08-19T23:39:38.863" v="2211" actId="207"/>
          <ac:spMkLst>
            <pc:docMk/>
            <pc:sldMk cId="2365650238" sldId="258"/>
            <ac:spMk id="1038" creationId="{6FEE9257-B86D-5F7F-4560-55CEE5698789}"/>
          </ac:spMkLst>
        </pc:spChg>
        <pc:spChg chg="add del mod">
          <ac:chgData name="T H" userId="270efafb50020bd6" providerId="LiveId" clId="{046B2EF0-6BEB-4853-BCA3-2D209CE65C9B}" dt="2022-08-19T22:17:02.414" v="605" actId="478"/>
          <ac:spMkLst>
            <pc:docMk/>
            <pc:sldMk cId="2365650238" sldId="258"/>
            <ac:spMk id="1039" creationId="{B4663760-9BDE-3BDD-3520-84FB86B8F8CF}"/>
          </ac:spMkLst>
        </pc:spChg>
        <pc:spChg chg="add mod">
          <ac:chgData name="T H" userId="270efafb50020bd6" providerId="LiveId" clId="{046B2EF0-6BEB-4853-BCA3-2D209CE65C9B}" dt="2022-08-19T22:19:06.199" v="616" actId="14100"/>
          <ac:spMkLst>
            <pc:docMk/>
            <pc:sldMk cId="2365650238" sldId="258"/>
            <ac:spMk id="1040" creationId="{21609FFE-B204-B0C2-C5BA-7AC271FB79E6}"/>
          </ac:spMkLst>
        </pc:spChg>
        <pc:spChg chg="add mod">
          <ac:chgData name="T H" userId="270efafb50020bd6" providerId="LiveId" clId="{046B2EF0-6BEB-4853-BCA3-2D209CE65C9B}" dt="2022-08-19T22:19:20.247" v="619" actId="1076"/>
          <ac:spMkLst>
            <pc:docMk/>
            <pc:sldMk cId="2365650238" sldId="258"/>
            <ac:spMk id="1041" creationId="{76FAC891-1B79-9377-2A8C-0024A67014DE}"/>
          </ac:spMkLst>
        </pc:spChg>
        <pc:spChg chg="add mod">
          <ac:chgData name="T H" userId="270efafb50020bd6" providerId="LiveId" clId="{046B2EF0-6BEB-4853-BCA3-2D209CE65C9B}" dt="2022-08-19T22:20:33.125" v="628" actId="1076"/>
          <ac:spMkLst>
            <pc:docMk/>
            <pc:sldMk cId="2365650238" sldId="258"/>
            <ac:spMk id="1042" creationId="{635A3DD7-6719-B75D-0E32-8CB7624F7D26}"/>
          </ac:spMkLst>
        </pc:spChg>
        <pc:spChg chg="add mod">
          <ac:chgData name="T H" userId="270efafb50020bd6" providerId="LiveId" clId="{046B2EF0-6BEB-4853-BCA3-2D209CE65C9B}" dt="2022-08-19T22:20:24.665" v="627" actId="1076"/>
          <ac:spMkLst>
            <pc:docMk/>
            <pc:sldMk cId="2365650238" sldId="258"/>
            <ac:spMk id="1043" creationId="{796D2653-1D32-91CD-73F9-68AC50AE83F3}"/>
          </ac:spMkLst>
        </pc:spChg>
        <pc:spChg chg="add mod">
          <ac:chgData name="T H" userId="270efafb50020bd6" providerId="LiveId" clId="{046B2EF0-6BEB-4853-BCA3-2D209CE65C9B}" dt="2022-08-19T22:28:01.989" v="722" actId="207"/>
          <ac:spMkLst>
            <pc:docMk/>
            <pc:sldMk cId="2365650238" sldId="258"/>
            <ac:spMk id="1044" creationId="{B0B3F9FB-010D-725C-E539-4D7C21BAFD82}"/>
          </ac:spMkLst>
        </pc:spChg>
        <pc:spChg chg="add del mod">
          <ac:chgData name="T H" userId="270efafb50020bd6" providerId="LiveId" clId="{046B2EF0-6BEB-4853-BCA3-2D209CE65C9B}" dt="2022-08-19T22:25:52.416" v="704" actId="478"/>
          <ac:spMkLst>
            <pc:docMk/>
            <pc:sldMk cId="2365650238" sldId="258"/>
            <ac:spMk id="1045" creationId="{D61B5959-5DFF-1219-9770-6B0ECF9D5556}"/>
          </ac:spMkLst>
        </pc:spChg>
        <pc:spChg chg="add mod">
          <ac:chgData name="T H" userId="270efafb50020bd6" providerId="LiveId" clId="{046B2EF0-6BEB-4853-BCA3-2D209CE65C9B}" dt="2022-08-19T22:22:34.637" v="692" actId="207"/>
          <ac:spMkLst>
            <pc:docMk/>
            <pc:sldMk cId="2365650238" sldId="258"/>
            <ac:spMk id="1046" creationId="{C67AC6B8-49F3-2BB5-8947-1ABCE4EDF79E}"/>
          </ac:spMkLst>
        </pc:spChg>
        <pc:spChg chg="add mod">
          <ac:chgData name="T H" userId="270efafb50020bd6" providerId="LiveId" clId="{046B2EF0-6BEB-4853-BCA3-2D209CE65C9B}" dt="2022-08-19T22:22:53.759" v="696" actId="20577"/>
          <ac:spMkLst>
            <pc:docMk/>
            <pc:sldMk cId="2365650238" sldId="258"/>
            <ac:spMk id="1047" creationId="{B7DCFA36-980D-F865-4E80-ABB386D0D4D0}"/>
          </ac:spMkLst>
        </pc:spChg>
        <pc:spChg chg="add mod">
          <ac:chgData name="T H" userId="270efafb50020bd6" providerId="LiveId" clId="{046B2EF0-6BEB-4853-BCA3-2D209CE65C9B}" dt="2022-08-19T22:23:02.953" v="699" actId="20577"/>
          <ac:spMkLst>
            <pc:docMk/>
            <pc:sldMk cId="2365650238" sldId="258"/>
            <ac:spMk id="1048" creationId="{A51195D9-8647-1672-BF24-0704D02712EB}"/>
          </ac:spMkLst>
        </pc:spChg>
        <pc:spChg chg="add mod">
          <ac:chgData name="T H" userId="270efafb50020bd6" providerId="LiveId" clId="{046B2EF0-6BEB-4853-BCA3-2D209CE65C9B}" dt="2022-08-19T22:23:12.407" v="702" actId="20577"/>
          <ac:spMkLst>
            <pc:docMk/>
            <pc:sldMk cId="2365650238" sldId="258"/>
            <ac:spMk id="1049" creationId="{0F2225B1-BAEA-55DC-41F7-A3A4D84A9A7D}"/>
          </ac:spMkLst>
        </pc:spChg>
        <pc:spChg chg="add del mod">
          <ac:chgData name="T H" userId="270efafb50020bd6" providerId="LiveId" clId="{046B2EF0-6BEB-4853-BCA3-2D209CE65C9B}" dt="2022-08-19T22:25:54.521" v="705" actId="478"/>
          <ac:spMkLst>
            <pc:docMk/>
            <pc:sldMk cId="2365650238" sldId="258"/>
            <ac:spMk id="1050" creationId="{78880F93-52E1-C4BF-CB30-986C36334E21}"/>
          </ac:spMkLst>
        </pc:spChg>
        <pc:spChg chg="add mod">
          <ac:chgData name="T H" userId="270efafb50020bd6" providerId="LiveId" clId="{046B2EF0-6BEB-4853-BCA3-2D209CE65C9B}" dt="2022-08-19T22:26:42.081" v="716" actId="571"/>
          <ac:spMkLst>
            <pc:docMk/>
            <pc:sldMk cId="2365650238" sldId="258"/>
            <ac:spMk id="1051" creationId="{B54CDFD2-F7E7-811A-93D9-241D8AA7425E}"/>
          </ac:spMkLst>
        </pc:spChg>
        <pc:spChg chg="add mod">
          <ac:chgData name="T H" userId="270efafb50020bd6" providerId="LiveId" clId="{046B2EF0-6BEB-4853-BCA3-2D209CE65C9B}" dt="2022-08-19T22:26:42.081" v="716" actId="571"/>
          <ac:spMkLst>
            <pc:docMk/>
            <pc:sldMk cId="2365650238" sldId="258"/>
            <ac:spMk id="1052" creationId="{E2CF19F6-0ADF-D568-1239-D6E4D67309CD}"/>
          </ac:spMkLst>
        </pc:spChg>
        <pc:spChg chg="add mod">
          <ac:chgData name="T H" userId="270efafb50020bd6" providerId="LiveId" clId="{046B2EF0-6BEB-4853-BCA3-2D209CE65C9B}" dt="2022-08-19T22:26:50.624" v="717" actId="571"/>
          <ac:spMkLst>
            <pc:docMk/>
            <pc:sldMk cId="2365650238" sldId="258"/>
            <ac:spMk id="1053" creationId="{B227B8A7-38D7-5A13-F0F7-A28746332B62}"/>
          </ac:spMkLst>
        </pc:spChg>
        <pc:spChg chg="add mod">
          <ac:chgData name="T H" userId="270efafb50020bd6" providerId="LiveId" clId="{046B2EF0-6BEB-4853-BCA3-2D209CE65C9B}" dt="2022-08-19T22:27:00.322" v="718" actId="571"/>
          <ac:spMkLst>
            <pc:docMk/>
            <pc:sldMk cId="2365650238" sldId="258"/>
            <ac:spMk id="1054" creationId="{98003DA5-7AD8-F4BD-A55D-9D011F82FB8B}"/>
          </ac:spMkLst>
        </pc:spChg>
        <pc:spChg chg="add mod">
          <ac:chgData name="T H" userId="270efafb50020bd6" providerId="LiveId" clId="{046B2EF0-6BEB-4853-BCA3-2D209CE65C9B}" dt="2022-08-19T22:27:16.665" v="719" actId="571"/>
          <ac:spMkLst>
            <pc:docMk/>
            <pc:sldMk cId="2365650238" sldId="258"/>
            <ac:spMk id="1055" creationId="{257EB4D9-8954-6B3C-9354-BCBBAA789C0B}"/>
          </ac:spMkLst>
        </pc:spChg>
        <pc:spChg chg="add mod">
          <ac:chgData name="T H" userId="270efafb50020bd6" providerId="LiveId" clId="{046B2EF0-6BEB-4853-BCA3-2D209CE65C9B}" dt="2022-08-19T22:27:26.711" v="720" actId="571"/>
          <ac:spMkLst>
            <pc:docMk/>
            <pc:sldMk cId="2365650238" sldId="258"/>
            <ac:spMk id="1056" creationId="{B8C3BFB2-8786-348D-DE4F-EB4160362EDC}"/>
          </ac:spMkLst>
        </pc:spChg>
        <pc:spChg chg="mod">
          <ac:chgData name="T H" userId="270efafb50020bd6" providerId="LiveId" clId="{046B2EF0-6BEB-4853-BCA3-2D209CE65C9B}" dt="2022-08-19T22:32:21.225" v="731" actId="20577"/>
          <ac:spMkLst>
            <pc:docMk/>
            <pc:sldMk cId="2365650238" sldId="258"/>
            <ac:spMk id="1059" creationId="{00882E9F-43E8-EFAD-3247-314A9ADDDFD6}"/>
          </ac:spMkLst>
        </pc:spChg>
        <pc:spChg chg="mod">
          <ac:chgData name="T H" userId="270efafb50020bd6" providerId="LiveId" clId="{046B2EF0-6BEB-4853-BCA3-2D209CE65C9B}" dt="2022-08-19T22:32:14.073" v="729"/>
          <ac:spMkLst>
            <pc:docMk/>
            <pc:sldMk cId="2365650238" sldId="258"/>
            <ac:spMk id="1060" creationId="{4F5A2509-87A5-2195-AEE4-33FA0F76FAA7}"/>
          </ac:spMkLst>
        </pc:spChg>
        <pc:spChg chg="mod">
          <ac:chgData name="T H" userId="270efafb50020bd6" providerId="LiveId" clId="{046B2EF0-6BEB-4853-BCA3-2D209CE65C9B}" dt="2022-08-19T22:32:24.771" v="733" actId="20577"/>
          <ac:spMkLst>
            <pc:docMk/>
            <pc:sldMk cId="2365650238" sldId="258"/>
            <ac:spMk id="1061" creationId="{3E7619AC-8CF6-C03A-009B-F03BB727C81E}"/>
          </ac:spMkLst>
        </pc:spChg>
        <pc:spChg chg="add mod">
          <ac:chgData name="T H" userId="270efafb50020bd6" providerId="LiveId" clId="{046B2EF0-6BEB-4853-BCA3-2D209CE65C9B}" dt="2022-08-19T23:38:45.352" v="2203" actId="571"/>
          <ac:spMkLst>
            <pc:docMk/>
            <pc:sldMk cId="2365650238" sldId="258"/>
            <ac:spMk id="1062" creationId="{3F9A7D06-A747-E81B-01F9-3625B2C8D6BB}"/>
          </ac:spMkLst>
        </pc:spChg>
        <pc:spChg chg="add mod">
          <ac:chgData name="T H" userId="270efafb50020bd6" providerId="LiveId" clId="{046B2EF0-6BEB-4853-BCA3-2D209CE65C9B}" dt="2022-08-19T23:39:02.277" v="2208" actId="571"/>
          <ac:spMkLst>
            <pc:docMk/>
            <pc:sldMk cId="2365650238" sldId="258"/>
            <ac:spMk id="1063" creationId="{92BC74D9-7A21-AAB2-A246-5FCD45BC7097}"/>
          </ac:spMkLst>
        </pc:spChg>
        <pc:spChg chg="add mod">
          <ac:chgData name="T H" userId="270efafb50020bd6" providerId="LiveId" clId="{046B2EF0-6BEB-4853-BCA3-2D209CE65C9B}" dt="2022-08-19T23:39:17.587" v="2209" actId="571"/>
          <ac:spMkLst>
            <pc:docMk/>
            <pc:sldMk cId="2365650238" sldId="258"/>
            <ac:spMk id="1064" creationId="{A3A09ADB-5254-3CAA-8F02-25871804FC25}"/>
          </ac:spMkLst>
        </pc:spChg>
        <pc:grpChg chg="del">
          <ac:chgData name="T H" userId="270efafb50020bd6" providerId="LiveId" clId="{046B2EF0-6BEB-4853-BCA3-2D209CE65C9B}" dt="2022-08-19T11:02:39.239" v="204" actId="478"/>
          <ac:grpSpMkLst>
            <pc:docMk/>
            <pc:sldMk cId="2365650238" sldId="258"/>
            <ac:grpSpMk id="26" creationId="{00000000-0000-0000-0000-000000000000}"/>
          </ac:grpSpMkLst>
        </pc:grpChg>
        <pc:grpChg chg="del">
          <ac:chgData name="T H" userId="270efafb50020bd6" providerId="LiveId" clId="{046B2EF0-6BEB-4853-BCA3-2D209CE65C9B}" dt="2022-08-19T11:02:44.260" v="207" actId="478"/>
          <ac:grpSpMkLst>
            <pc:docMk/>
            <pc:sldMk cId="2365650238" sldId="258"/>
            <ac:grpSpMk id="29" creationId="{00000000-0000-0000-0000-000000000000}"/>
          </ac:grpSpMkLst>
        </pc:grpChg>
        <pc:grpChg chg="del">
          <ac:chgData name="T H" userId="270efafb50020bd6" providerId="LiveId" clId="{046B2EF0-6BEB-4853-BCA3-2D209CE65C9B}" dt="2022-08-19T11:02:42.889" v="206" actId="478"/>
          <ac:grpSpMkLst>
            <pc:docMk/>
            <pc:sldMk cId="2365650238" sldId="258"/>
            <ac:grpSpMk id="32" creationId="{00000000-0000-0000-0000-000000000000}"/>
          </ac:grpSpMkLst>
        </pc:grpChg>
        <pc:grpChg chg="del mod">
          <ac:chgData name="T H" userId="270efafb50020bd6" providerId="LiveId" clId="{046B2EF0-6BEB-4853-BCA3-2D209CE65C9B}" dt="2022-08-19T21:48:08.059" v="492" actId="478"/>
          <ac:grpSpMkLst>
            <pc:docMk/>
            <pc:sldMk cId="2365650238" sldId="258"/>
            <ac:grpSpMk id="35" creationId="{00000000-0000-0000-0000-000000000000}"/>
          </ac:grpSpMkLst>
        </pc:grpChg>
        <pc:grpChg chg="add mod">
          <ac:chgData name="T H" userId="270efafb50020bd6" providerId="LiveId" clId="{046B2EF0-6BEB-4853-BCA3-2D209CE65C9B}" dt="2022-08-19T22:32:14.073" v="729"/>
          <ac:grpSpMkLst>
            <pc:docMk/>
            <pc:sldMk cId="2365650238" sldId="258"/>
            <ac:grpSpMk id="1057" creationId="{9D8B85E4-5514-26D3-1365-56739211B821}"/>
          </ac:grpSpMkLst>
        </pc:grpChg>
        <pc:grpChg chg="mod">
          <ac:chgData name="T H" userId="270efafb50020bd6" providerId="LiveId" clId="{046B2EF0-6BEB-4853-BCA3-2D209CE65C9B}" dt="2022-08-19T22:32:14.073" v="729"/>
          <ac:grpSpMkLst>
            <pc:docMk/>
            <pc:sldMk cId="2365650238" sldId="258"/>
            <ac:grpSpMk id="1058" creationId="{4DBDC307-3916-7D78-0D94-27D319AF85D8}"/>
          </ac:grpSpMkLst>
        </pc:grpChg>
        <pc:picChg chg="add mod modCrop">
          <ac:chgData name="T H" userId="270efafb50020bd6" providerId="LiveId" clId="{046B2EF0-6BEB-4853-BCA3-2D209CE65C9B}" dt="2022-08-19T11:11:51.584" v="257" actId="1076"/>
          <ac:picMkLst>
            <pc:docMk/>
            <pc:sldMk cId="2365650238" sldId="258"/>
            <ac:picMk id="15" creationId="{B85C7AFA-8B69-B66B-A10D-4F7506BA68DD}"/>
          </ac:picMkLst>
        </pc:picChg>
        <pc:picChg chg="add del mod">
          <ac:chgData name="T H" userId="270efafb50020bd6" providerId="LiveId" clId="{046B2EF0-6BEB-4853-BCA3-2D209CE65C9B}" dt="2022-08-19T11:13:13.126" v="266" actId="478"/>
          <ac:picMkLst>
            <pc:docMk/>
            <pc:sldMk cId="2365650238" sldId="258"/>
            <ac:picMk id="21" creationId="{E029B293-B9B8-38FE-23F2-493FC9ED685C}"/>
          </ac:picMkLst>
        </pc:picChg>
        <pc:picChg chg="del">
          <ac:chgData name="T H" userId="270efafb50020bd6" providerId="LiveId" clId="{046B2EF0-6BEB-4853-BCA3-2D209CE65C9B}" dt="2022-08-19T11:02:26.129" v="198" actId="478"/>
          <ac:picMkLst>
            <pc:docMk/>
            <pc:sldMk cId="2365650238" sldId="258"/>
            <ac:picMk id="23" creationId="{00000000-0000-0000-0000-000000000000}"/>
          </ac:picMkLst>
        </pc:picChg>
        <pc:picChg chg="add del">
          <ac:chgData name="T H" userId="270efafb50020bd6" providerId="LiveId" clId="{046B2EF0-6BEB-4853-BCA3-2D209CE65C9B}" dt="2022-08-19T11:02:40.334" v="205" actId="478"/>
          <ac:picMkLst>
            <pc:docMk/>
            <pc:sldMk cId="2365650238" sldId="258"/>
            <ac:picMk id="24" creationId="{00000000-0000-0000-0000-000000000000}"/>
          </ac:picMkLst>
        </pc:picChg>
        <pc:picChg chg="add del">
          <ac:chgData name="T H" userId="270efafb50020bd6" providerId="LiveId" clId="{046B2EF0-6BEB-4853-BCA3-2D209CE65C9B}" dt="2022-08-19T11:02:36.802" v="203" actId="478"/>
          <ac:picMkLst>
            <pc:docMk/>
            <pc:sldMk cId="2365650238" sldId="258"/>
            <ac:picMk id="25" creationId="{00000000-0000-0000-0000-000000000000}"/>
          </ac:picMkLst>
        </pc:picChg>
        <pc:picChg chg="add mod">
          <ac:chgData name="T H" userId="270efafb50020bd6" providerId="LiveId" clId="{046B2EF0-6BEB-4853-BCA3-2D209CE65C9B}" dt="2022-08-19T12:58:21.525" v="397" actId="34135"/>
          <ac:picMkLst>
            <pc:docMk/>
            <pc:sldMk cId="2365650238" sldId="258"/>
            <ac:picMk id="27" creationId="{11F016E1-C270-D2A7-31BA-DA04EB89FB75}"/>
          </ac:picMkLst>
        </pc:picChg>
        <pc:picChg chg="add del mod">
          <ac:chgData name="T H" userId="270efafb50020bd6" providerId="LiveId" clId="{046B2EF0-6BEB-4853-BCA3-2D209CE65C9B}" dt="2022-08-19T11:13:53.902" v="272" actId="478"/>
          <ac:picMkLst>
            <pc:docMk/>
            <pc:sldMk cId="2365650238" sldId="258"/>
            <ac:picMk id="41" creationId="{0F2A4DF0-B6BA-0481-6657-0D722187B3BE}"/>
          </ac:picMkLst>
        </pc:picChg>
        <pc:picChg chg="add del mod">
          <ac:chgData name="T H" userId="270efafb50020bd6" providerId="LiveId" clId="{046B2EF0-6BEB-4853-BCA3-2D209CE65C9B}" dt="2022-08-19T11:14:20.398" v="277" actId="571"/>
          <ac:picMkLst>
            <pc:docMk/>
            <pc:sldMk cId="2365650238" sldId="258"/>
            <ac:picMk id="43" creationId="{532039D6-F8AA-1B64-7858-253FB197BD8E}"/>
          </ac:picMkLst>
        </pc:picChg>
        <pc:picChg chg="add del mod">
          <ac:chgData name="T H" userId="270efafb50020bd6" providerId="LiveId" clId="{046B2EF0-6BEB-4853-BCA3-2D209CE65C9B}" dt="2022-08-19T11:14:36.258" v="280" actId="478"/>
          <ac:picMkLst>
            <pc:docMk/>
            <pc:sldMk cId="2365650238" sldId="258"/>
            <ac:picMk id="45" creationId="{89CFB0AD-A575-6C7F-FF07-F0C470138F00}"/>
          </ac:picMkLst>
        </pc:picChg>
        <pc:picChg chg="add del mod">
          <ac:chgData name="T H" userId="270efafb50020bd6" providerId="LiveId" clId="{046B2EF0-6BEB-4853-BCA3-2D209CE65C9B}" dt="2022-08-19T11:16:08.219" v="286" actId="478"/>
          <ac:picMkLst>
            <pc:docMk/>
            <pc:sldMk cId="2365650238" sldId="258"/>
            <ac:picMk id="47" creationId="{049A99CF-1965-8551-12D5-7A48AE9530B2}"/>
          </ac:picMkLst>
        </pc:picChg>
        <pc:picChg chg="add del mod">
          <ac:chgData name="T H" userId="270efafb50020bd6" providerId="LiveId" clId="{046B2EF0-6BEB-4853-BCA3-2D209CE65C9B}" dt="2022-08-19T11:16:26.613" v="288" actId="478"/>
          <ac:picMkLst>
            <pc:docMk/>
            <pc:sldMk cId="2365650238" sldId="258"/>
            <ac:picMk id="49" creationId="{698EB989-EBDC-FBEB-BB72-12C8755AF3DA}"/>
          </ac:picMkLst>
        </pc:picChg>
        <pc:picChg chg="add del mod">
          <ac:chgData name="T H" userId="270efafb50020bd6" providerId="LiveId" clId="{046B2EF0-6BEB-4853-BCA3-2D209CE65C9B}" dt="2022-08-19T11:16:46.633" v="290" actId="478"/>
          <ac:picMkLst>
            <pc:docMk/>
            <pc:sldMk cId="2365650238" sldId="258"/>
            <ac:picMk id="51" creationId="{25BFA0B1-FFEC-FCDC-D073-B6BE283D7278}"/>
          </ac:picMkLst>
        </pc:picChg>
        <pc:picChg chg="add mod">
          <ac:chgData name="T H" userId="270efafb50020bd6" providerId="LiveId" clId="{046B2EF0-6BEB-4853-BCA3-2D209CE65C9B}" dt="2022-08-19T12:58:13.949" v="395" actId="571"/>
          <ac:picMkLst>
            <pc:docMk/>
            <pc:sldMk cId="2365650238" sldId="258"/>
            <ac:picMk id="61" creationId="{42D700DF-DB10-51A0-4E36-21D195C228A3}"/>
          </ac:picMkLst>
        </pc:picChg>
        <pc:picChg chg="add mod">
          <ac:chgData name="T H" userId="270efafb50020bd6" providerId="LiveId" clId="{046B2EF0-6BEB-4853-BCA3-2D209CE65C9B}" dt="2022-08-19T12:59:10.749" v="408" actId="571"/>
          <ac:picMkLst>
            <pc:docMk/>
            <pc:sldMk cId="2365650238" sldId="258"/>
            <ac:picMk id="1024" creationId="{AD9512DC-08B3-D0C0-09EA-49C8865A1AC8}"/>
          </ac:picMkLst>
        </pc:picChg>
        <pc:picChg chg="del">
          <ac:chgData name="T H" userId="270efafb50020bd6" providerId="LiveId" clId="{046B2EF0-6BEB-4853-BCA3-2D209CE65C9B}" dt="2022-08-19T11:02:24.253" v="197" actId="478"/>
          <ac:picMkLst>
            <pc:docMk/>
            <pc:sldMk cId="2365650238" sldId="258"/>
            <ac:picMk id="1026" creationId="{00000000-0000-0000-0000-000000000000}"/>
          </ac:picMkLst>
        </pc:picChg>
        <pc:picChg chg="add mod">
          <ac:chgData name="T H" userId="270efafb50020bd6" providerId="LiveId" clId="{046B2EF0-6BEB-4853-BCA3-2D209CE65C9B}" dt="2022-08-19T12:59:17.954" v="410" actId="571"/>
          <ac:picMkLst>
            <pc:docMk/>
            <pc:sldMk cId="2365650238" sldId="258"/>
            <ac:picMk id="1027" creationId="{EAF8214A-9BD4-939A-B571-7B57996409CB}"/>
          </ac:picMkLst>
        </pc:picChg>
      </pc:sldChg>
      <pc:sldChg chg="delSp modAnim">
        <pc:chgData name="T H" userId="270efafb50020bd6" providerId="LiveId" clId="{046B2EF0-6BEB-4853-BCA3-2D209CE65C9B}" dt="2022-08-19T23:40:07.717" v="2213" actId="478"/>
        <pc:sldMkLst>
          <pc:docMk/>
          <pc:sldMk cId="2633445447" sldId="264"/>
        </pc:sldMkLst>
        <pc:spChg chg="del">
          <ac:chgData name="T H" userId="270efafb50020bd6" providerId="LiveId" clId="{046B2EF0-6BEB-4853-BCA3-2D209CE65C9B}" dt="2022-08-19T23:40:07.717" v="2213" actId="478"/>
          <ac:spMkLst>
            <pc:docMk/>
            <pc:sldMk cId="2633445447" sldId="264"/>
            <ac:spMk id="7" creationId="{00000000-0000-0000-0000-000000000000}"/>
          </ac:spMkLst>
        </pc:spChg>
        <pc:spChg chg="del">
          <ac:chgData name="T H" userId="270efafb50020bd6" providerId="LiveId" clId="{046B2EF0-6BEB-4853-BCA3-2D209CE65C9B}" dt="2022-08-19T23:40:04.656" v="2212" actId="478"/>
          <ac:spMkLst>
            <pc:docMk/>
            <pc:sldMk cId="2633445447" sldId="264"/>
            <ac:spMk id="83" creationId="{00000000-0000-0000-0000-000000000000}"/>
          </ac:spMkLst>
        </pc:spChg>
        <pc:spChg chg="del">
          <ac:chgData name="T H" userId="270efafb50020bd6" providerId="LiveId" clId="{046B2EF0-6BEB-4853-BCA3-2D209CE65C9B}" dt="2022-08-19T23:40:04.656" v="2212" actId="478"/>
          <ac:spMkLst>
            <pc:docMk/>
            <pc:sldMk cId="2633445447" sldId="264"/>
            <ac:spMk id="84" creationId="{00000000-0000-0000-0000-000000000000}"/>
          </ac:spMkLst>
        </pc:spChg>
        <pc:spChg chg="del">
          <ac:chgData name="T H" userId="270efafb50020bd6" providerId="LiveId" clId="{046B2EF0-6BEB-4853-BCA3-2D209CE65C9B}" dt="2022-08-19T23:40:04.656" v="2212" actId="478"/>
          <ac:spMkLst>
            <pc:docMk/>
            <pc:sldMk cId="2633445447" sldId="264"/>
            <ac:spMk id="85" creationId="{00000000-0000-0000-0000-000000000000}"/>
          </ac:spMkLst>
        </pc:spChg>
        <pc:spChg chg="del">
          <ac:chgData name="T H" userId="270efafb50020bd6" providerId="LiveId" clId="{046B2EF0-6BEB-4853-BCA3-2D209CE65C9B}" dt="2022-08-19T23:40:04.656" v="2212" actId="478"/>
          <ac:spMkLst>
            <pc:docMk/>
            <pc:sldMk cId="2633445447" sldId="264"/>
            <ac:spMk id="86" creationId="{00000000-0000-0000-0000-000000000000}"/>
          </ac:spMkLst>
        </pc:spChg>
        <pc:spChg chg="del">
          <ac:chgData name="T H" userId="270efafb50020bd6" providerId="LiveId" clId="{046B2EF0-6BEB-4853-BCA3-2D209CE65C9B}" dt="2022-08-19T23:40:04.656" v="2212" actId="478"/>
          <ac:spMkLst>
            <pc:docMk/>
            <pc:sldMk cId="2633445447" sldId="264"/>
            <ac:spMk id="87" creationId="{00000000-0000-0000-0000-000000000000}"/>
          </ac:spMkLst>
        </pc:spChg>
        <pc:spChg chg="del">
          <ac:chgData name="T H" userId="270efafb50020bd6" providerId="LiveId" clId="{046B2EF0-6BEB-4853-BCA3-2D209CE65C9B}" dt="2022-08-19T23:40:04.656" v="2212" actId="478"/>
          <ac:spMkLst>
            <pc:docMk/>
            <pc:sldMk cId="2633445447" sldId="264"/>
            <ac:spMk id="88" creationId="{00000000-0000-0000-0000-000000000000}"/>
          </ac:spMkLst>
        </pc:spChg>
        <pc:spChg chg="del">
          <ac:chgData name="T H" userId="270efafb50020bd6" providerId="LiveId" clId="{046B2EF0-6BEB-4853-BCA3-2D209CE65C9B}" dt="2022-08-19T23:40:04.656" v="2212" actId="478"/>
          <ac:spMkLst>
            <pc:docMk/>
            <pc:sldMk cId="2633445447" sldId="264"/>
            <ac:spMk id="89" creationId="{00000000-0000-0000-0000-000000000000}"/>
          </ac:spMkLst>
        </pc:spChg>
        <pc:spChg chg="del">
          <ac:chgData name="T H" userId="270efafb50020bd6" providerId="LiveId" clId="{046B2EF0-6BEB-4853-BCA3-2D209CE65C9B}" dt="2022-08-19T23:40:04.656" v="2212" actId="478"/>
          <ac:spMkLst>
            <pc:docMk/>
            <pc:sldMk cId="2633445447" sldId="264"/>
            <ac:spMk id="90" creationId="{00000000-0000-0000-0000-000000000000}"/>
          </ac:spMkLst>
        </pc:spChg>
        <pc:spChg chg="del">
          <ac:chgData name="T H" userId="270efafb50020bd6" providerId="LiveId" clId="{046B2EF0-6BEB-4853-BCA3-2D209CE65C9B}" dt="2022-08-19T23:40:04.656" v="2212" actId="478"/>
          <ac:spMkLst>
            <pc:docMk/>
            <pc:sldMk cId="2633445447" sldId="264"/>
            <ac:spMk id="91" creationId="{00000000-0000-0000-0000-000000000000}"/>
          </ac:spMkLst>
        </pc:spChg>
        <pc:spChg chg="del">
          <ac:chgData name="T H" userId="270efafb50020bd6" providerId="LiveId" clId="{046B2EF0-6BEB-4853-BCA3-2D209CE65C9B}" dt="2022-08-19T23:40:04.656" v="2212" actId="478"/>
          <ac:spMkLst>
            <pc:docMk/>
            <pc:sldMk cId="2633445447" sldId="264"/>
            <ac:spMk id="92" creationId="{00000000-0000-0000-0000-000000000000}"/>
          </ac:spMkLst>
        </pc:spChg>
        <pc:spChg chg="del">
          <ac:chgData name="T H" userId="270efafb50020bd6" providerId="LiveId" clId="{046B2EF0-6BEB-4853-BCA3-2D209CE65C9B}" dt="2022-08-19T23:40:04.656" v="2212" actId="478"/>
          <ac:spMkLst>
            <pc:docMk/>
            <pc:sldMk cId="2633445447" sldId="264"/>
            <ac:spMk id="93" creationId="{00000000-0000-0000-0000-000000000000}"/>
          </ac:spMkLst>
        </pc:spChg>
        <pc:spChg chg="del">
          <ac:chgData name="T H" userId="270efafb50020bd6" providerId="LiveId" clId="{046B2EF0-6BEB-4853-BCA3-2D209CE65C9B}" dt="2022-08-19T23:40:04.656" v="2212" actId="478"/>
          <ac:spMkLst>
            <pc:docMk/>
            <pc:sldMk cId="2633445447" sldId="264"/>
            <ac:spMk id="94" creationId="{00000000-0000-0000-0000-000000000000}"/>
          </ac:spMkLst>
        </pc:spChg>
        <pc:spChg chg="del">
          <ac:chgData name="T H" userId="270efafb50020bd6" providerId="LiveId" clId="{046B2EF0-6BEB-4853-BCA3-2D209CE65C9B}" dt="2022-08-19T23:40:04.656" v="2212" actId="478"/>
          <ac:spMkLst>
            <pc:docMk/>
            <pc:sldMk cId="2633445447" sldId="264"/>
            <ac:spMk id="95" creationId="{00000000-0000-0000-0000-000000000000}"/>
          </ac:spMkLst>
        </pc:spChg>
        <pc:spChg chg="del">
          <ac:chgData name="T H" userId="270efafb50020bd6" providerId="LiveId" clId="{046B2EF0-6BEB-4853-BCA3-2D209CE65C9B}" dt="2022-08-19T23:40:04.656" v="2212" actId="478"/>
          <ac:spMkLst>
            <pc:docMk/>
            <pc:sldMk cId="2633445447" sldId="264"/>
            <ac:spMk id="96" creationId="{00000000-0000-0000-0000-000000000000}"/>
          </ac:spMkLst>
        </pc:spChg>
        <pc:spChg chg="del">
          <ac:chgData name="T H" userId="270efafb50020bd6" providerId="LiveId" clId="{046B2EF0-6BEB-4853-BCA3-2D209CE65C9B}" dt="2022-08-19T23:40:04.656" v="2212" actId="478"/>
          <ac:spMkLst>
            <pc:docMk/>
            <pc:sldMk cId="2633445447" sldId="264"/>
            <ac:spMk id="97" creationId="{00000000-0000-0000-0000-000000000000}"/>
          </ac:spMkLst>
        </pc:spChg>
        <pc:spChg chg="del">
          <ac:chgData name="T H" userId="270efafb50020bd6" providerId="LiveId" clId="{046B2EF0-6BEB-4853-BCA3-2D209CE65C9B}" dt="2022-08-19T23:40:04.656" v="2212" actId="478"/>
          <ac:spMkLst>
            <pc:docMk/>
            <pc:sldMk cId="2633445447" sldId="264"/>
            <ac:spMk id="98" creationId="{00000000-0000-0000-0000-000000000000}"/>
          </ac:spMkLst>
        </pc:spChg>
        <pc:spChg chg="del">
          <ac:chgData name="T H" userId="270efafb50020bd6" providerId="LiveId" clId="{046B2EF0-6BEB-4853-BCA3-2D209CE65C9B}" dt="2022-08-19T23:40:04.656" v="2212" actId="478"/>
          <ac:spMkLst>
            <pc:docMk/>
            <pc:sldMk cId="2633445447" sldId="264"/>
            <ac:spMk id="99" creationId="{00000000-0000-0000-0000-000000000000}"/>
          </ac:spMkLst>
        </pc:spChg>
        <pc:spChg chg="del">
          <ac:chgData name="T H" userId="270efafb50020bd6" providerId="LiveId" clId="{046B2EF0-6BEB-4853-BCA3-2D209CE65C9B}" dt="2022-08-19T23:40:04.656" v="2212" actId="478"/>
          <ac:spMkLst>
            <pc:docMk/>
            <pc:sldMk cId="2633445447" sldId="264"/>
            <ac:spMk id="100" creationId="{00000000-0000-0000-0000-000000000000}"/>
          </ac:spMkLst>
        </pc:spChg>
        <pc:spChg chg="del">
          <ac:chgData name="T H" userId="270efafb50020bd6" providerId="LiveId" clId="{046B2EF0-6BEB-4853-BCA3-2D209CE65C9B}" dt="2022-08-19T23:40:04.656" v="2212" actId="478"/>
          <ac:spMkLst>
            <pc:docMk/>
            <pc:sldMk cId="2633445447" sldId="264"/>
            <ac:spMk id="101" creationId="{00000000-0000-0000-0000-000000000000}"/>
          </ac:spMkLst>
        </pc:spChg>
        <pc:spChg chg="del">
          <ac:chgData name="T H" userId="270efafb50020bd6" providerId="LiveId" clId="{046B2EF0-6BEB-4853-BCA3-2D209CE65C9B}" dt="2022-08-19T23:40:04.656" v="2212" actId="478"/>
          <ac:spMkLst>
            <pc:docMk/>
            <pc:sldMk cId="2633445447" sldId="264"/>
            <ac:spMk id="102" creationId="{00000000-0000-0000-0000-000000000000}"/>
          </ac:spMkLst>
        </pc:spChg>
        <pc:spChg chg="del">
          <ac:chgData name="T H" userId="270efafb50020bd6" providerId="LiveId" clId="{046B2EF0-6BEB-4853-BCA3-2D209CE65C9B}" dt="2022-08-19T23:40:04.656" v="2212" actId="478"/>
          <ac:spMkLst>
            <pc:docMk/>
            <pc:sldMk cId="2633445447" sldId="264"/>
            <ac:spMk id="103" creationId="{00000000-0000-0000-0000-000000000000}"/>
          </ac:spMkLst>
        </pc:spChg>
        <pc:spChg chg="del">
          <ac:chgData name="T H" userId="270efafb50020bd6" providerId="LiveId" clId="{046B2EF0-6BEB-4853-BCA3-2D209CE65C9B}" dt="2022-08-19T23:40:04.656" v="2212" actId="478"/>
          <ac:spMkLst>
            <pc:docMk/>
            <pc:sldMk cId="2633445447" sldId="264"/>
            <ac:spMk id="104" creationId="{00000000-0000-0000-0000-000000000000}"/>
          </ac:spMkLst>
        </pc:spChg>
        <pc:picChg chg="del">
          <ac:chgData name="T H" userId="270efafb50020bd6" providerId="LiveId" clId="{046B2EF0-6BEB-4853-BCA3-2D209CE65C9B}" dt="2022-08-19T23:40:04.656" v="2212" actId="478"/>
          <ac:picMkLst>
            <pc:docMk/>
            <pc:sldMk cId="2633445447" sldId="264"/>
            <ac:picMk id="42" creationId="{00000000-0000-0000-0000-000000000000}"/>
          </ac:picMkLst>
        </pc:picChg>
        <pc:picChg chg="del">
          <ac:chgData name="T H" userId="270efafb50020bd6" providerId="LiveId" clId="{046B2EF0-6BEB-4853-BCA3-2D209CE65C9B}" dt="2022-08-19T23:40:04.656" v="2212" actId="478"/>
          <ac:picMkLst>
            <pc:docMk/>
            <pc:sldMk cId="2633445447" sldId="264"/>
            <ac:picMk id="43" creationId="{00000000-0000-0000-0000-000000000000}"/>
          </ac:picMkLst>
        </pc:picChg>
        <pc:picChg chg="del">
          <ac:chgData name="T H" userId="270efafb50020bd6" providerId="LiveId" clId="{046B2EF0-6BEB-4853-BCA3-2D209CE65C9B}" dt="2022-08-19T23:40:04.656" v="2212" actId="478"/>
          <ac:picMkLst>
            <pc:docMk/>
            <pc:sldMk cId="2633445447" sldId="264"/>
            <ac:picMk id="44" creationId="{00000000-0000-0000-0000-000000000000}"/>
          </ac:picMkLst>
        </pc:picChg>
        <pc:picChg chg="del">
          <ac:chgData name="T H" userId="270efafb50020bd6" providerId="LiveId" clId="{046B2EF0-6BEB-4853-BCA3-2D209CE65C9B}" dt="2022-08-19T23:40:04.656" v="2212" actId="478"/>
          <ac:picMkLst>
            <pc:docMk/>
            <pc:sldMk cId="2633445447" sldId="264"/>
            <ac:picMk id="45" creationId="{00000000-0000-0000-0000-000000000000}"/>
          </ac:picMkLst>
        </pc:picChg>
        <pc:picChg chg="del">
          <ac:chgData name="T H" userId="270efafb50020bd6" providerId="LiveId" clId="{046B2EF0-6BEB-4853-BCA3-2D209CE65C9B}" dt="2022-08-19T23:40:04.656" v="2212" actId="478"/>
          <ac:picMkLst>
            <pc:docMk/>
            <pc:sldMk cId="2633445447" sldId="264"/>
            <ac:picMk id="46" creationId="{00000000-0000-0000-0000-000000000000}"/>
          </ac:picMkLst>
        </pc:picChg>
        <pc:picChg chg="del">
          <ac:chgData name="T H" userId="270efafb50020bd6" providerId="LiveId" clId="{046B2EF0-6BEB-4853-BCA3-2D209CE65C9B}" dt="2022-08-19T23:40:04.656" v="2212" actId="478"/>
          <ac:picMkLst>
            <pc:docMk/>
            <pc:sldMk cId="2633445447" sldId="264"/>
            <ac:picMk id="47" creationId="{00000000-0000-0000-0000-000000000000}"/>
          </ac:picMkLst>
        </pc:picChg>
        <pc:picChg chg="del">
          <ac:chgData name="T H" userId="270efafb50020bd6" providerId="LiveId" clId="{046B2EF0-6BEB-4853-BCA3-2D209CE65C9B}" dt="2022-08-19T23:40:04.656" v="2212" actId="478"/>
          <ac:picMkLst>
            <pc:docMk/>
            <pc:sldMk cId="2633445447" sldId="264"/>
            <ac:picMk id="48" creationId="{00000000-0000-0000-0000-000000000000}"/>
          </ac:picMkLst>
        </pc:picChg>
        <pc:picChg chg="del">
          <ac:chgData name="T H" userId="270efafb50020bd6" providerId="LiveId" clId="{046B2EF0-6BEB-4853-BCA3-2D209CE65C9B}" dt="2022-08-19T23:40:04.656" v="2212" actId="478"/>
          <ac:picMkLst>
            <pc:docMk/>
            <pc:sldMk cId="2633445447" sldId="264"/>
            <ac:picMk id="49" creationId="{00000000-0000-0000-0000-000000000000}"/>
          </ac:picMkLst>
        </pc:picChg>
        <pc:picChg chg="del">
          <ac:chgData name="T H" userId="270efafb50020bd6" providerId="LiveId" clId="{046B2EF0-6BEB-4853-BCA3-2D209CE65C9B}" dt="2022-08-19T23:40:04.656" v="2212" actId="478"/>
          <ac:picMkLst>
            <pc:docMk/>
            <pc:sldMk cId="2633445447" sldId="264"/>
            <ac:picMk id="50" creationId="{00000000-0000-0000-0000-000000000000}"/>
          </ac:picMkLst>
        </pc:picChg>
        <pc:picChg chg="del">
          <ac:chgData name="T H" userId="270efafb50020bd6" providerId="LiveId" clId="{046B2EF0-6BEB-4853-BCA3-2D209CE65C9B}" dt="2022-08-19T23:40:04.656" v="2212" actId="478"/>
          <ac:picMkLst>
            <pc:docMk/>
            <pc:sldMk cId="2633445447" sldId="264"/>
            <ac:picMk id="51" creationId="{00000000-0000-0000-0000-000000000000}"/>
          </ac:picMkLst>
        </pc:picChg>
        <pc:picChg chg="del">
          <ac:chgData name="T H" userId="270efafb50020bd6" providerId="LiveId" clId="{046B2EF0-6BEB-4853-BCA3-2D209CE65C9B}" dt="2022-08-19T23:40:04.656" v="2212" actId="478"/>
          <ac:picMkLst>
            <pc:docMk/>
            <pc:sldMk cId="2633445447" sldId="264"/>
            <ac:picMk id="52" creationId="{00000000-0000-0000-0000-000000000000}"/>
          </ac:picMkLst>
        </pc:picChg>
        <pc:picChg chg="del">
          <ac:chgData name="T H" userId="270efafb50020bd6" providerId="LiveId" clId="{046B2EF0-6BEB-4853-BCA3-2D209CE65C9B}" dt="2022-08-19T23:40:04.656" v="2212" actId="478"/>
          <ac:picMkLst>
            <pc:docMk/>
            <pc:sldMk cId="2633445447" sldId="264"/>
            <ac:picMk id="54" creationId="{00000000-0000-0000-0000-000000000000}"/>
          </ac:picMkLst>
        </pc:picChg>
        <pc:picChg chg="del">
          <ac:chgData name="T H" userId="270efafb50020bd6" providerId="LiveId" clId="{046B2EF0-6BEB-4853-BCA3-2D209CE65C9B}" dt="2022-08-19T23:40:04.656" v="2212" actId="478"/>
          <ac:picMkLst>
            <pc:docMk/>
            <pc:sldMk cId="2633445447" sldId="264"/>
            <ac:picMk id="56" creationId="{00000000-0000-0000-0000-000000000000}"/>
          </ac:picMkLst>
        </pc:picChg>
        <pc:picChg chg="del">
          <ac:chgData name="T H" userId="270efafb50020bd6" providerId="LiveId" clId="{046B2EF0-6BEB-4853-BCA3-2D209CE65C9B}" dt="2022-08-19T23:40:04.656" v="2212" actId="478"/>
          <ac:picMkLst>
            <pc:docMk/>
            <pc:sldMk cId="2633445447" sldId="264"/>
            <ac:picMk id="72" creationId="{00000000-0000-0000-0000-000000000000}"/>
          </ac:picMkLst>
        </pc:picChg>
        <pc:picChg chg="del">
          <ac:chgData name="T H" userId="270efafb50020bd6" providerId="LiveId" clId="{046B2EF0-6BEB-4853-BCA3-2D209CE65C9B}" dt="2022-08-19T23:40:04.656" v="2212" actId="478"/>
          <ac:picMkLst>
            <pc:docMk/>
            <pc:sldMk cId="2633445447" sldId="264"/>
            <ac:picMk id="73" creationId="{00000000-0000-0000-0000-000000000000}"/>
          </ac:picMkLst>
        </pc:picChg>
        <pc:picChg chg="del">
          <ac:chgData name="T H" userId="270efafb50020bd6" providerId="LiveId" clId="{046B2EF0-6BEB-4853-BCA3-2D209CE65C9B}" dt="2022-08-19T23:40:04.656" v="2212" actId="478"/>
          <ac:picMkLst>
            <pc:docMk/>
            <pc:sldMk cId="2633445447" sldId="264"/>
            <ac:picMk id="74" creationId="{00000000-0000-0000-0000-000000000000}"/>
          </ac:picMkLst>
        </pc:picChg>
        <pc:picChg chg="del">
          <ac:chgData name="T H" userId="270efafb50020bd6" providerId="LiveId" clId="{046B2EF0-6BEB-4853-BCA3-2D209CE65C9B}" dt="2022-08-19T23:40:04.656" v="2212" actId="478"/>
          <ac:picMkLst>
            <pc:docMk/>
            <pc:sldMk cId="2633445447" sldId="264"/>
            <ac:picMk id="75" creationId="{00000000-0000-0000-0000-000000000000}"/>
          </ac:picMkLst>
        </pc:picChg>
        <pc:picChg chg="del">
          <ac:chgData name="T H" userId="270efafb50020bd6" providerId="LiveId" clId="{046B2EF0-6BEB-4853-BCA3-2D209CE65C9B}" dt="2022-08-19T23:40:04.656" v="2212" actId="478"/>
          <ac:picMkLst>
            <pc:docMk/>
            <pc:sldMk cId="2633445447" sldId="264"/>
            <ac:picMk id="82" creationId="{00000000-0000-0000-0000-000000000000}"/>
          </ac:picMkLst>
        </pc:picChg>
      </pc:sldChg>
      <pc:sldChg chg="addSp delSp modSp mod modAnim">
        <pc:chgData name="T H" userId="270efafb50020bd6" providerId="LiveId" clId="{046B2EF0-6BEB-4853-BCA3-2D209CE65C9B}" dt="2022-08-19T23:04:59.850" v="1368" actId="207"/>
        <pc:sldMkLst>
          <pc:docMk/>
          <pc:sldMk cId="261207011" sldId="265"/>
        </pc:sldMkLst>
        <pc:spChg chg="del">
          <ac:chgData name="T H" userId="270efafb50020bd6" providerId="LiveId" clId="{046B2EF0-6BEB-4853-BCA3-2D209CE65C9B}" dt="2022-08-19T22:09:58.846" v="588" actId="478"/>
          <ac:spMkLst>
            <pc:docMk/>
            <pc:sldMk cId="261207011" sldId="265"/>
            <ac:spMk id="7" creationId="{00000000-0000-0000-0000-000000000000}"/>
          </ac:spMkLst>
        </pc:spChg>
        <pc:spChg chg="mod">
          <ac:chgData name="T H" userId="270efafb50020bd6" providerId="LiveId" clId="{046B2EF0-6BEB-4853-BCA3-2D209CE65C9B}" dt="2022-08-19T22:30:33.737" v="727" actId="20577"/>
          <ac:spMkLst>
            <pc:docMk/>
            <pc:sldMk cId="261207011" sldId="265"/>
            <ac:spMk id="9" creationId="{00000000-0000-0000-0000-000000000000}"/>
          </ac:spMkLst>
        </pc:spChg>
        <pc:spChg chg="mod">
          <ac:chgData name="T H" userId="270efafb50020bd6" providerId="LiveId" clId="{046B2EF0-6BEB-4853-BCA3-2D209CE65C9B}" dt="2022-08-19T22:36:36.357" v="1052" actId="20577"/>
          <ac:spMkLst>
            <pc:docMk/>
            <pc:sldMk cId="261207011" sldId="265"/>
            <ac:spMk id="11" creationId="{00000000-0000-0000-0000-000000000000}"/>
          </ac:spMkLst>
        </pc:spChg>
        <pc:spChg chg="add mod">
          <ac:chgData name="T H" userId="270efafb50020bd6" providerId="LiveId" clId="{046B2EF0-6BEB-4853-BCA3-2D209CE65C9B}" dt="2022-08-19T23:04:59.850" v="1368" actId="207"/>
          <ac:spMkLst>
            <pc:docMk/>
            <pc:sldMk cId="261207011" sldId="265"/>
            <ac:spMk id="13" creationId="{09FEE491-4E4A-78FD-02D1-53D90B7A0F83}"/>
          </ac:spMkLst>
        </pc:spChg>
        <pc:grpChg chg="mod">
          <ac:chgData name="T H" userId="270efafb50020bd6" providerId="LiveId" clId="{046B2EF0-6BEB-4853-BCA3-2D209CE65C9B}" dt="2022-08-19T22:32:03.020" v="728" actId="339"/>
          <ac:grpSpMkLst>
            <pc:docMk/>
            <pc:sldMk cId="261207011" sldId="265"/>
            <ac:grpSpMk id="12" creationId="{00000000-0000-0000-0000-000000000000}"/>
          </ac:grpSpMkLst>
        </pc:grpChg>
        <pc:grpChg chg="del">
          <ac:chgData name="T H" userId="270efafb50020bd6" providerId="LiveId" clId="{046B2EF0-6BEB-4853-BCA3-2D209CE65C9B}" dt="2022-08-19T22:30:25.110" v="723" actId="478"/>
          <ac:grpSpMkLst>
            <pc:docMk/>
            <pc:sldMk cId="261207011" sldId="265"/>
            <ac:grpSpMk id="39" creationId="{00000000-0000-0000-0000-000000000000}"/>
          </ac:grpSpMkLst>
        </pc:grpChg>
        <pc:grpChg chg="del">
          <ac:chgData name="T H" userId="270efafb50020bd6" providerId="LiveId" clId="{046B2EF0-6BEB-4853-BCA3-2D209CE65C9B}" dt="2022-08-19T22:30:25.110" v="723" actId="478"/>
          <ac:grpSpMkLst>
            <pc:docMk/>
            <pc:sldMk cId="261207011" sldId="265"/>
            <ac:grpSpMk id="42" creationId="{00000000-0000-0000-0000-000000000000}"/>
          </ac:grpSpMkLst>
        </pc:grpChg>
        <pc:grpChg chg="del">
          <ac:chgData name="T H" userId="270efafb50020bd6" providerId="LiveId" clId="{046B2EF0-6BEB-4853-BCA3-2D209CE65C9B}" dt="2022-08-19T22:30:25.110" v="723" actId="478"/>
          <ac:grpSpMkLst>
            <pc:docMk/>
            <pc:sldMk cId="261207011" sldId="265"/>
            <ac:grpSpMk id="45" creationId="{00000000-0000-0000-0000-000000000000}"/>
          </ac:grpSpMkLst>
        </pc:grpChg>
        <pc:grpChg chg="del">
          <ac:chgData name="T H" userId="270efafb50020bd6" providerId="LiveId" clId="{046B2EF0-6BEB-4853-BCA3-2D209CE65C9B}" dt="2022-08-19T22:30:25.110" v="723" actId="478"/>
          <ac:grpSpMkLst>
            <pc:docMk/>
            <pc:sldMk cId="261207011" sldId="265"/>
            <ac:grpSpMk id="48" creationId="{00000000-0000-0000-0000-000000000000}"/>
          </ac:grpSpMkLst>
        </pc:grpChg>
        <pc:grpChg chg="del">
          <ac:chgData name="T H" userId="270efafb50020bd6" providerId="LiveId" clId="{046B2EF0-6BEB-4853-BCA3-2D209CE65C9B}" dt="2022-08-19T22:30:25.110" v="723" actId="478"/>
          <ac:grpSpMkLst>
            <pc:docMk/>
            <pc:sldMk cId="261207011" sldId="265"/>
            <ac:grpSpMk id="52" creationId="{00000000-0000-0000-0000-000000000000}"/>
          </ac:grpSpMkLst>
        </pc:grpChg>
        <pc:grpChg chg="del">
          <ac:chgData name="T H" userId="270efafb50020bd6" providerId="LiveId" clId="{046B2EF0-6BEB-4853-BCA3-2D209CE65C9B}" dt="2022-08-19T22:30:25.110" v="723" actId="478"/>
          <ac:grpSpMkLst>
            <pc:docMk/>
            <pc:sldMk cId="261207011" sldId="265"/>
            <ac:grpSpMk id="55" creationId="{00000000-0000-0000-0000-000000000000}"/>
          </ac:grpSpMkLst>
        </pc:grpChg>
        <pc:grpChg chg="del">
          <ac:chgData name="T H" userId="270efafb50020bd6" providerId="LiveId" clId="{046B2EF0-6BEB-4853-BCA3-2D209CE65C9B}" dt="2022-08-19T22:30:25.110" v="723" actId="478"/>
          <ac:grpSpMkLst>
            <pc:docMk/>
            <pc:sldMk cId="261207011" sldId="265"/>
            <ac:grpSpMk id="58" creationId="{00000000-0000-0000-0000-000000000000}"/>
          </ac:grpSpMkLst>
        </pc:grpChg>
        <pc:grpChg chg="del">
          <ac:chgData name="T H" userId="270efafb50020bd6" providerId="LiveId" clId="{046B2EF0-6BEB-4853-BCA3-2D209CE65C9B}" dt="2022-08-19T22:30:25.110" v="723" actId="478"/>
          <ac:grpSpMkLst>
            <pc:docMk/>
            <pc:sldMk cId="261207011" sldId="265"/>
            <ac:grpSpMk id="61" creationId="{00000000-0000-0000-0000-000000000000}"/>
          </ac:grpSpMkLst>
        </pc:grpChg>
        <pc:grpChg chg="del">
          <ac:chgData name="T H" userId="270efafb50020bd6" providerId="LiveId" clId="{046B2EF0-6BEB-4853-BCA3-2D209CE65C9B}" dt="2022-08-19T22:30:25.110" v="723" actId="478"/>
          <ac:grpSpMkLst>
            <pc:docMk/>
            <pc:sldMk cId="261207011" sldId="265"/>
            <ac:grpSpMk id="64" creationId="{00000000-0000-0000-0000-000000000000}"/>
          </ac:grpSpMkLst>
        </pc:grpChg>
        <pc:grpChg chg="del">
          <ac:chgData name="T H" userId="270efafb50020bd6" providerId="LiveId" clId="{046B2EF0-6BEB-4853-BCA3-2D209CE65C9B}" dt="2022-08-19T22:30:25.110" v="723" actId="478"/>
          <ac:grpSpMkLst>
            <pc:docMk/>
            <pc:sldMk cId="261207011" sldId="265"/>
            <ac:grpSpMk id="67" creationId="{00000000-0000-0000-0000-000000000000}"/>
          </ac:grpSpMkLst>
        </pc:grpChg>
        <pc:grpChg chg="del">
          <ac:chgData name="T H" userId="270efafb50020bd6" providerId="LiveId" clId="{046B2EF0-6BEB-4853-BCA3-2D209CE65C9B}" dt="2022-08-19T22:30:25.110" v="723" actId="478"/>
          <ac:grpSpMkLst>
            <pc:docMk/>
            <pc:sldMk cId="261207011" sldId="265"/>
            <ac:grpSpMk id="70" creationId="{00000000-0000-0000-0000-000000000000}"/>
          </ac:grpSpMkLst>
        </pc:grpChg>
        <pc:grpChg chg="del">
          <ac:chgData name="T H" userId="270efafb50020bd6" providerId="LiveId" clId="{046B2EF0-6BEB-4853-BCA3-2D209CE65C9B}" dt="2022-08-19T22:30:25.110" v="723" actId="478"/>
          <ac:grpSpMkLst>
            <pc:docMk/>
            <pc:sldMk cId="261207011" sldId="265"/>
            <ac:grpSpMk id="73" creationId="{00000000-0000-0000-0000-000000000000}"/>
          </ac:grpSpMkLst>
        </pc:grpChg>
        <pc:picChg chg="add mod modCrop">
          <ac:chgData name="T H" userId="270efafb50020bd6" providerId="LiveId" clId="{046B2EF0-6BEB-4853-BCA3-2D209CE65C9B}" dt="2022-08-19T22:36:45.280" v="1054" actId="1076"/>
          <ac:picMkLst>
            <pc:docMk/>
            <pc:sldMk cId="261207011" sldId="265"/>
            <ac:picMk id="15" creationId="{E21CC6C9-E762-DD4B-9758-54BF2E0EB27E}"/>
          </ac:picMkLst>
        </pc:picChg>
        <pc:picChg chg="del">
          <ac:chgData name="T H" userId="270efafb50020bd6" providerId="LiveId" clId="{046B2EF0-6BEB-4853-BCA3-2D209CE65C9B}" dt="2022-08-19T22:30:25.110" v="723" actId="478"/>
          <ac:picMkLst>
            <pc:docMk/>
            <pc:sldMk cId="261207011" sldId="265"/>
            <ac:picMk id="38" creationId="{00000000-0000-0000-0000-000000000000}"/>
          </ac:picMkLst>
        </pc:picChg>
        <pc:picChg chg="del">
          <ac:chgData name="T H" userId="270efafb50020bd6" providerId="LiveId" clId="{046B2EF0-6BEB-4853-BCA3-2D209CE65C9B}" dt="2022-08-19T22:30:25.110" v="723" actId="478"/>
          <ac:picMkLst>
            <pc:docMk/>
            <pc:sldMk cId="261207011" sldId="265"/>
            <ac:picMk id="51" creationId="{00000000-0000-0000-0000-000000000000}"/>
          </ac:picMkLst>
        </pc:picChg>
        <pc:picChg chg="del">
          <ac:chgData name="T H" userId="270efafb50020bd6" providerId="LiveId" clId="{046B2EF0-6BEB-4853-BCA3-2D209CE65C9B}" dt="2022-08-19T22:30:25.110" v="723" actId="478"/>
          <ac:picMkLst>
            <pc:docMk/>
            <pc:sldMk cId="261207011" sldId="265"/>
            <ac:picMk id="2050" creationId="{00000000-0000-0000-0000-000000000000}"/>
          </ac:picMkLst>
        </pc:picChg>
      </pc:sldChg>
      <pc:sldChg chg="del">
        <pc:chgData name="T H" userId="270efafb50020bd6" providerId="LiveId" clId="{046B2EF0-6BEB-4853-BCA3-2D209CE65C9B}" dt="2022-08-19T23:19:11.391" v="1686" actId="47"/>
        <pc:sldMkLst>
          <pc:docMk/>
          <pc:sldMk cId="340795945" sldId="266"/>
        </pc:sldMkLst>
      </pc:sldChg>
      <pc:sldChg chg="del">
        <pc:chgData name="T H" userId="270efafb50020bd6" providerId="LiveId" clId="{046B2EF0-6BEB-4853-BCA3-2D209CE65C9B}" dt="2022-08-19T23:19:14.957" v="1688" actId="47"/>
        <pc:sldMkLst>
          <pc:docMk/>
          <pc:sldMk cId="2779256375" sldId="267"/>
        </pc:sldMkLst>
      </pc:sldChg>
      <pc:sldChg chg="del">
        <pc:chgData name="T H" userId="270efafb50020bd6" providerId="LiveId" clId="{046B2EF0-6BEB-4853-BCA3-2D209CE65C9B}" dt="2022-08-19T23:19:13.771" v="1687" actId="47"/>
        <pc:sldMkLst>
          <pc:docMk/>
          <pc:sldMk cId="3217625673" sldId="268"/>
        </pc:sldMkLst>
      </pc:sldChg>
      <pc:sldChg chg="addSp modSp add mod modAnim">
        <pc:chgData name="T H" userId="270efafb50020bd6" providerId="LiveId" clId="{046B2EF0-6BEB-4853-BCA3-2D209CE65C9B}" dt="2022-08-19T23:04:42.762" v="1366" actId="20577"/>
        <pc:sldMkLst>
          <pc:docMk/>
          <pc:sldMk cId="1264398990" sldId="270"/>
        </pc:sldMkLst>
        <pc:spChg chg="add mod">
          <ac:chgData name="T H" userId="270efafb50020bd6" providerId="LiveId" clId="{046B2EF0-6BEB-4853-BCA3-2D209CE65C9B}" dt="2022-08-19T23:01:03.136" v="1357" actId="207"/>
          <ac:spMkLst>
            <pc:docMk/>
            <pc:sldMk cId="1264398990" sldId="270"/>
            <ac:spMk id="7" creationId="{7DBDF71E-9778-B628-434D-08D1AF50E767}"/>
          </ac:spMkLst>
        </pc:spChg>
        <pc:spChg chg="mod">
          <ac:chgData name="T H" userId="270efafb50020bd6" providerId="LiveId" clId="{046B2EF0-6BEB-4853-BCA3-2D209CE65C9B}" dt="2022-08-19T22:37:58.422" v="1080" actId="20577"/>
          <ac:spMkLst>
            <pc:docMk/>
            <pc:sldMk cId="1264398990" sldId="270"/>
            <ac:spMk id="11" creationId="{00000000-0000-0000-0000-000000000000}"/>
          </ac:spMkLst>
        </pc:spChg>
        <pc:spChg chg="mod">
          <ac:chgData name="T H" userId="270efafb50020bd6" providerId="LiveId" clId="{046B2EF0-6BEB-4853-BCA3-2D209CE65C9B}" dt="2022-08-19T23:04:42.762" v="1366" actId="20577"/>
          <ac:spMkLst>
            <pc:docMk/>
            <pc:sldMk cId="1264398990" sldId="270"/>
            <ac:spMk id="13" creationId="{09FEE491-4E4A-78FD-02D1-53D90B7A0F83}"/>
          </ac:spMkLst>
        </pc:spChg>
        <pc:spChg chg="add mod">
          <ac:chgData name="T H" userId="270efafb50020bd6" providerId="LiveId" clId="{046B2EF0-6BEB-4853-BCA3-2D209CE65C9B}" dt="2022-08-19T23:01:14.838" v="1358" actId="1076"/>
          <ac:spMkLst>
            <pc:docMk/>
            <pc:sldMk cId="1264398990" sldId="270"/>
            <ac:spMk id="25" creationId="{68694A20-695C-6F44-483E-E2CAE1912FD9}"/>
          </ac:spMkLst>
        </pc:spChg>
        <pc:spChg chg="add mod">
          <ac:chgData name="T H" userId="270efafb50020bd6" providerId="LiveId" clId="{046B2EF0-6BEB-4853-BCA3-2D209CE65C9B}" dt="2022-08-19T22:53:25.954" v="1270" actId="207"/>
          <ac:spMkLst>
            <pc:docMk/>
            <pc:sldMk cId="1264398990" sldId="270"/>
            <ac:spMk id="26" creationId="{4417D588-4948-E3F9-7202-5922CF2294C3}"/>
          </ac:spMkLst>
        </pc:spChg>
        <pc:spChg chg="add mod">
          <ac:chgData name="T H" userId="270efafb50020bd6" providerId="LiveId" clId="{046B2EF0-6BEB-4853-BCA3-2D209CE65C9B}" dt="2022-08-19T22:53:25.954" v="1270" actId="207"/>
          <ac:spMkLst>
            <pc:docMk/>
            <pc:sldMk cId="1264398990" sldId="270"/>
            <ac:spMk id="27" creationId="{1A17C76B-55DC-2B2E-CE03-63E51845571F}"/>
          </ac:spMkLst>
        </pc:spChg>
        <pc:spChg chg="add mod">
          <ac:chgData name="T H" userId="270efafb50020bd6" providerId="LiveId" clId="{046B2EF0-6BEB-4853-BCA3-2D209CE65C9B}" dt="2022-08-19T22:57:43.413" v="1324" actId="1076"/>
          <ac:spMkLst>
            <pc:docMk/>
            <pc:sldMk cId="1264398990" sldId="270"/>
            <ac:spMk id="28" creationId="{D51CA515-51BE-BC05-6D7B-0C2208B7EB99}"/>
          </ac:spMkLst>
        </pc:spChg>
        <pc:spChg chg="add mod">
          <ac:chgData name="T H" userId="270efafb50020bd6" providerId="LiveId" clId="{046B2EF0-6BEB-4853-BCA3-2D209CE65C9B}" dt="2022-08-19T22:58:13.734" v="1348" actId="14100"/>
          <ac:spMkLst>
            <pc:docMk/>
            <pc:sldMk cId="1264398990" sldId="270"/>
            <ac:spMk id="29" creationId="{2F9E1CD1-F110-F0E5-25D3-3191BF1B1B99}"/>
          </ac:spMkLst>
        </pc:spChg>
        <pc:picChg chg="mod">
          <ac:chgData name="T H" userId="270efafb50020bd6" providerId="LiveId" clId="{046B2EF0-6BEB-4853-BCA3-2D209CE65C9B}" dt="2022-08-19T22:37:07.711" v="1057" actId="1076"/>
          <ac:picMkLst>
            <pc:docMk/>
            <pc:sldMk cId="1264398990" sldId="270"/>
            <ac:picMk id="15" creationId="{E21CC6C9-E762-DD4B-9758-54BF2E0EB27E}"/>
          </ac:picMkLst>
        </pc:picChg>
        <pc:cxnChg chg="add mod">
          <ac:chgData name="T H" userId="270efafb50020bd6" providerId="LiveId" clId="{046B2EF0-6BEB-4853-BCA3-2D209CE65C9B}" dt="2022-08-19T22:40:09.142" v="1091" actId="14100"/>
          <ac:cxnSpMkLst>
            <pc:docMk/>
            <pc:sldMk cId="1264398990" sldId="270"/>
            <ac:cxnSpMk id="16" creationId="{ADF2E722-FBA9-C43B-537A-D2DA0693EDF5}"/>
          </ac:cxnSpMkLst>
        </pc:cxnChg>
        <pc:cxnChg chg="add mod">
          <ac:chgData name="T H" userId="270efafb50020bd6" providerId="LiveId" clId="{046B2EF0-6BEB-4853-BCA3-2D209CE65C9B}" dt="2022-08-19T22:40:32.734" v="1093" actId="14100"/>
          <ac:cxnSpMkLst>
            <pc:docMk/>
            <pc:sldMk cId="1264398990" sldId="270"/>
            <ac:cxnSpMk id="19" creationId="{F87C1839-AB41-F253-F333-D1FD53441E4D}"/>
          </ac:cxnSpMkLst>
        </pc:cxnChg>
        <pc:cxnChg chg="add mod">
          <ac:chgData name="T H" userId="270efafb50020bd6" providerId="LiveId" clId="{046B2EF0-6BEB-4853-BCA3-2D209CE65C9B}" dt="2022-08-19T22:40:52.322" v="1095" actId="14100"/>
          <ac:cxnSpMkLst>
            <pc:docMk/>
            <pc:sldMk cId="1264398990" sldId="270"/>
            <ac:cxnSpMk id="21" creationId="{E91177B9-253D-A545-4897-20F213D2A514}"/>
          </ac:cxnSpMkLst>
        </pc:cxnChg>
        <pc:cxnChg chg="add mod">
          <ac:chgData name="T H" userId="270efafb50020bd6" providerId="LiveId" clId="{046B2EF0-6BEB-4853-BCA3-2D209CE65C9B}" dt="2022-08-19T22:41:07.251" v="1097" actId="14100"/>
          <ac:cxnSpMkLst>
            <pc:docMk/>
            <pc:sldMk cId="1264398990" sldId="270"/>
            <ac:cxnSpMk id="23" creationId="{EE5CFF7A-2CF8-4023-3AF5-356905103045}"/>
          </ac:cxnSpMkLst>
        </pc:cxnChg>
        <pc:cxnChg chg="add mod">
          <ac:chgData name="T H" userId="270efafb50020bd6" providerId="LiveId" clId="{046B2EF0-6BEB-4853-BCA3-2D209CE65C9B}" dt="2022-08-19T22:59:34.342" v="1354" actId="1076"/>
          <ac:cxnSpMkLst>
            <pc:docMk/>
            <pc:sldMk cId="1264398990" sldId="270"/>
            <ac:cxnSpMk id="31" creationId="{3626411A-0EE3-D9A9-1DB0-C92E8A85396B}"/>
          </ac:cxnSpMkLst>
        </pc:cxnChg>
      </pc:sldChg>
      <pc:sldChg chg="addSp delSp modSp add mod delAnim modAnim">
        <pc:chgData name="T H" userId="270efafb50020bd6" providerId="LiveId" clId="{046B2EF0-6BEB-4853-BCA3-2D209CE65C9B}" dt="2022-08-19T23:18:22.419" v="1684"/>
        <pc:sldMkLst>
          <pc:docMk/>
          <pc:sldMk cId="11663485" sldId="271"/>
        </pc:sldMkLst>
        <pc:spChg chg="del">
          <ac:chgData name="T H" userId="270efafb50020bd6" providerId="LiveId" clId="{046B2EF0-6BEB-4853-BCA3-2D209CE65C9B}" dt="2022-08-19T23:11:13.591" v="1370" actId="478"/>
          <ac:spMkLst>
            <pc:docMk/>
            <pc:sldMk cId="11663485" sldId="271"/>
            <ac:spMk id="7" creationId="{7DBDF71E-9778-B628-434D-08D1AF50E767}"/>
          </ac:spMkLst>
        </pc:spChg>
        <pc:spChg chg="mod">
          <ac:chgData name="T H" userId="270efafb50020bd6" providerId="LiveId" clId="{046B2EF0-6BEB-4853-BCA3-2D209CE65C9B}" dt="2022-08-19T23:16:12.171" v="1655" actId="1036"/>
          <ac:spMkLst>
            <pc:docMk/>
            <pc:sldMk cId="11663485" sldId="271"/>
            <ac:spMk id="8" creationId="{00000000-0000-0000-0000-000000000000}"/>
          </ac:spMkLst>
        </pc:spChg>
        <pc:spChg chg="mod">
          <ac:chgData name="T H" userId="270efafb50020bd6" providerId="LiveId" clId="{046B2EF0-6BEB-4853-BCA3-2D209CE65C9B}" dt="2022-08-19T23:18:08.732" v="1682" actId="1035"/>
          <ac:spMkLst>
            <pc:docMk/>
            <pc:sldMk cId="11663485" sldId="271"/>
            <ac:spMk id="9" creationId="{00000000-0000-0000-0000-000000000000}"/>
          </ac:spMkLst>
        </pc:spChg>
        <pc:spChg chg="mod">
          <ac:chgData name="T H" userId="270efafb50020bd6" providerId="LiveId" clId="{046B2EF0-6BEB-4853-BCA3-2D209CE65C9B}" dt="2022-08-19T23:16:05.427" v="1654" actId="1076"/>
          <ac:spMkLst>
            <pc:docMk/>
            <pc:sldMk cId="11663485" sldId="271"/>
            <ac:spMk id="11" creationId="{00000000-0000-0000-0000-000000000000}"/>
          </ac:spMkLst>
        </pc:spChg>
        <pc:spChg chg="del">
          <ac:chgData name="T H" userId="270efafb50020bd6" providerId="LiveId" clId="{046B2EF0-6BEB-4853-BCA3-2D209CE65C9B}" dt="2022-08-19T23:11:13.591" v="1370" actId="478"/>
          <ac:spMkLst>
            <pc:docMk/>
            <pc:sldMk cId="11663485" sldId="271"/>
            <ac:spMk id="25" creationId="{68694A20-695C-6F44-483E-E2CAE1912FD9}"/>
          </ac:spMkLst>
        </pc:spChg>
        <pc:spChg chg="del">
          <ac:chgData name="T H" userId="270efafb50020bd6" providerId="LiveId" clId="{046B2EF0-6BEB-4853-BCA3-2D209CE65C9B}" dt="2022-08-19T23:11:13.591" v="1370" actId="478"/>
          <ac:spMkLst>
            <pc:docMk/>
            <pc:sldMk cId="11663485" sldId="271"/>
            <ac:spMk id="26" creationId="{4417D588-4948-E3F9-7202-5922CF2294C3}"/>
          </ac:spMkLst>
        </pc:spChg>
        <pc:spChg chg="del">
          <ac:chgData name="T H" userId="270efafb50020bd6" providerId="LiveId" clId="{046B2EF0-6BEB-4853-BCA3-2D209CE65C9B}" dt="2022-08-19T23:11:17.071" v="1371" actId="478"/>
          <ac:spMkLst>
            <pc:docMk/>
            <pc:sldMk cId="11663485" sldId="271"/>
            <ac:spMk id="27" creationId="{1A17C76B-55DC-2B2E-CE03-63E51845571F}"/>
          </ac:spMkLst>
        </pc:spChg>
        <pc:spChg chg="del">
          <ac:chgData name="T H" userId="270efafb50020bd6" providerId="LiveId" clId="{046B2EF0-6BEB-4853-BCA3-2D209CE65C9B}" dt="2022-08-19T23:11:13.591" v="1370" actId="478"/>
          <ac:spMkLst>
            <pc:docMk/>
            <pc:sldMk cId="11663485" sldId="271"/>
            <ac:spMk id="28" creationId="{D51CA515-51BE-BC05-6D7B-0C2208B7EB99}"/>
          </ac:spMkLst>
        </pc:spChg>
        <pc:spChg chg="del">
          <ac:chgData name="T H" userId="270efafb50020bd6" providerId="LiveId" clId="{046B2EF0-6BEB-4853-BCA3-2D209CE65C9B}" dt="2022-08-19T23:11:17.071" v="1371" actId="478"/>
          <ac:spMkLst>
            <pc:docMk/>
            <pc:sldMk cId="11663485" sldId="271"/>
            <ac:spMk id="29" creationId="{2F9E1CD1-F110-F0E5-25D3-3191BF1B1B99}"/>
          </ac:spMkLst>
        </pc:spChg>
        <pc:spChg chg="mod">
          <ac:chgData name="T H" userId="270efafb50020bd6" providerId="LiveId" clId="{046B2EF0-6BEB-4853-BCA3-2D209CE65C9B}" dt="2022-08-19T23:17:41.306" v="1672" actId="571"/>
          <ac:spMkLst>
            <pc:docMk/>
            <pc:sldMk cId="11663485" sldId="271"/>
            <ac:spMk id="30" creationId="{412EAB5A-5EB8-9D8C-F048-692889E716FC}"/>
          </ac:spMkLst>
        </pc:spChg>
        <pc:spChg chg="mod">
          <ac:chgData name="T H" userId="270efafb50020bd6" providerId="LiveId" clId="{046B2EF0-6BEB-4853-BCA3-2D209CE65C9B}" dt="2022-08-19T23:17:41.306" v="1672" actId="571"/>
          <ac:spMkLst>
            <pc:docMk/>
            <pc:sldMk cId="11663485" sldId="271"/>
            <ac:spMk id="32" creationId="{D0171381-2686-1457-C620-7B1E77029F61}"/>
          </ac:spMkLst>
        </pc:spChg>
        <pc:spChg chg="mod">
          <ac:chgData name="T H" userId="270efafb50020bd6" providerId="LiveId" clId="{046B2EF0-6BEB-4853-BCA3-2D209CE65C9B}" dt="2022-08-19T23:17:41.306" v="1672" actId="571"/>
          <ac:spMkLst>
            <pc:docMk/>
            <pc:sldMk cId="11663485" sldId="271"/>
            <ac:spMk id="33" creationId="{83DCB410-46A1-6AA5-D444-EF85A8C0E8C0}"/>
          </ac:spMkLst>
        </pc:spChg>
        <pc:grpChg chg="mod">
          <ac:chgData name="T H" userId="270efafb50020bd6" providerId="LiveId" clId="{046B2EF0-6BEB-4853-BCA3-2D209CE65C9B}" dt="2022-08-19T23:17:44.212" v="1678" actId="1076"/>
          <ac:grpSpMkLst>
            <pc:docMk/>
            <pc:sldMk cId="11663485" sldId="271"/>
            <ac:grpSpMk id="12" creationId="{00000000-0000-0000-0000-000000000000}"/>
          </ac:grpSpMkLst>
        </pc:grpChg>
        <pc:grpChg chg="add mod">
          <ac:chgData name="T H" userId="270efafb50020bd6" providerId="LiveId" clId="{046B2EF0-6BEB-4853-BCA3-2D209CE65C9B}" dt="2022-08-19T23:17:41.306" v="1672" actId="571"/>
          <ac:grpSpMkLst>
            <pc:docMk/>
            <pc:sldMk cId="11663485" sldId="271"/>
            <ac:grpSpMk id="22" creationId="{17523BD7-F1F6-F727-6782-6008AD0B2BE2}"/>
          </ac:grpSpMkLst>
        </pc:grpChg>
        <pc:grpChg chg="mod">
          <ac:chgData name="T H" userId="270efafb50020bd6" providerId="LiveId" clId="{046B2EF0-6BEB-4853-BCA3-2D209CE65C9B}" dt="2022-08-19T23:17:41.306" v="1672" actId="571"/>
          <ac:grpSpMkLst>
            <pc:docMk/>
            <pc:sldMk cId="11663485" sldId="271"/>
            <ac:grpSpMk id="24" creationId="{95E6C041-7DAE-214B-748E-E4621D8103DE}"/>
          </ac:grpSpMkLst>
        </pc:grpChg>
        <pc:picChg chg="del">
          <ac:chgData name="T H" userId="270efafb50020bd6" providerId="LiveId" clId="{046B2EF0-6BEB-4853-BCA3-2D209CE65C9B}" dt="2022-08-19T23:11:18.209" v="1372" actId="478"/>
          <ac:picMkLst>
            <pc:docMk/>
            <pc:sldMk cId="11663485" sldId="271"/>
            <ac:picMk id="15" creationId="{E21CC6C9-E762-DD4B-9758-54BF2E0EB27E}"/>
          </ac:picMkLst>
        </pc:picChg>
        <pc:picChg chg="add mod modCrop">
          <ac:chgData name="T H" userId="270efafb50020bd6" providerId="LiveId" clId="{046B2EF0-6BEB-4853-BCA3-2D209CE65C9B}" dt="2022-08-19T23:15:40.103" v="1651"/>
          <ac:picMkLst>
            <pc:docMk/>
            <pc:sldMk cId="11663485" sldId="271"/>
            <ac:picMk id="17" creationId="{D98EB0CE-07D3-C80E-1BCA-275682DB89BB}"/>
          </ac:picMkLst>
        </pc:picChg>
        <pc:picChg chg="add mod">
          <ac:chgData name="T H" userId="270efafb50020bd6" providerId="LiveId" clId="{046B2EF0-6BEB-4853-BCA3-2D209CE65C9B}" dt="2022-08-19T23:15:47.425" v="1653" actId="14100"/>
          <ac:picMkLst>
            <pc:docMk/>
            <pc:sldMk cId="11663485" sldId="271"/>
            <ac:picMk id="20" creationId="{53920908-589B-E453-5910-50BD321EBC07}"/>
          </ac:picMkLst>
        </pc:picChg>
        <pc:cxnChg chg="del">
          <ac:chgData name="T H" userId="270efafb50020bd6" providerId="LiveId" clId="{046B2EF0-6BEB-4853-BCA3-2D209CE65C9B}" dt="2022-08-19T23:13:18.621" v="1380" actId="478"/>
          <ac:cxnSpMkLst>
            <pc:docMk/>
            <pc:sldMk cId="11663485" sldId="271"/>
            <ac:cxnSpMk id="16" creationId="{ADF2E722-FBA9-C43B-537A-D2DA0693EDF5}"/>
          </ac:cxnSpMkLst>
        </pc:cxnChg>
        <pc:cxnChg chg="del">
          <ac:chgData name="T H" userId="270efafb50020bd6" providerId="LiveId" clId="{046B2EF0-6BEB-4853-BCA3-2D209CE65C9B}" dt="2022-08-19T23:13:20.416" v="1381" actId="478"/>
          <ac:cxnSpMkLst>
            <pc:docMk/>
            <pc:sldMk cId="11663485" sldId="271"/>
            <ac:cxnSpMk id="19" creationId="{F87C1839-AB41-F253-F333-D1FD53441E4D}"/>
          </ac:cxnSpMkLst>
        </pc:cxnChg>
        <pc:cxnChg chg="del">
          <ac:chgData name="T H" userId="270efafb50020bd6" providerId="LiveId" clId="{046B2EF0-6BEB-4853-BCA3-2D209CE65C9B}" dt="2022-08-19T23:13:22.177" v="1382" actId="478"/>
          <ac:cxnSpMkLst>
            <pc:docMk/>
            <pc:sldMk cId="11663485" sldId="271"/>
            <ac:cxnSpMk id="21" creationId="{E91177B9-253D-A545-4897-20F213D2A514}"/>
          </ac:cxnSpMkLst>
        </pc:cxnChg>
        <pc:cxnChg chg="del">
          <ac:chgData name="T H" userId="270efafb50020bd6" providerId="LiveId" clId="{046B2EF0-6BEB-4853-BCA3-2D209CE65C9B}" dt="2022-08-19T23:11:17.071" v="1371" actId="478"/>
          <ac:cxnSpMkLst>
            <pc:docMk/>
            <pc:sldMk cId="11663485" sldId="271"/>
            <ac:cxnSpMk id="23" creationId="{EE5CFF7A-2CF8-4023-3AF5-356905103045}"/>
          </ac:cxnSpMkLst>
        </pc:cxnChg>
        <pc:cxnChg chg="del">
          <ac:chgData name="T H" userId="270efafb50020bd6" providerId="LiveId" clId="{046B2EF0-6BEB-4853-BCA3-2D209CE65C9B}" dt="2022-08-19T23:11:13.591" v="1370" actId="478"/>
          <ac:cxnSpMkLst>
            <pc:docMk/>
            <pc:sldMk cId="11663485" sldId="271"/>
            <ac:cxnSpMk id="31" creationId="{3626411A-0EE3-D9A9-1DB0-C92E8A85396B}"/>
          </ac:cxnSpMkLst>
        </pc:cxnChg>
      </pc:sldChg>
      <pc:sldChg chg="addSp delSp modSp add mod delAnim modAnim">
        <pc:chgData name="T H" userId="270efafb50020bd6" providerId="LiveId" clId="{046B2EF0-6BEB-4853-BCA3-2D209CE65C9B}" dt="2022-08-19T23:36:55.438" v="2202" actId="1076"/>
        <pc:sldMkLst>
          <pc:docMk/>
          <pc:sldMk cId="2536037826" sldId="272"/>
        </pc:sldMkLst>
        <pc:spChg chg="mod">
          <ac:chgData name="T H" userId="270efafb50020bd6" providerId="LiveId" clId="{046B2EF0-6BEB-4853-BCA3-2D209CE65C9B}" dt="2022-08-19T23:19:21.077" v="1690" actId="20577"/>
          <ac:spMkLst>
            <pc:docMk/>
            <pc:sldMk cId="2536037826" sldId="272"/>
            <ac:spMk id="9" creationId="{00000000-0000-0000-0000-000000000000}"/>
          </ac:spMkLst>
        </pc:spChg>
        <pc:spChg chg="mod">
          <ac:chgData name="T H" userId="270efafb50020bd6" providerId="LiveId" clId="{046B2EF0-6BEB-4853-BCA3-2D209CE65C9B}" dt="2022-08-19T23:23:01.841" v="2152" actId="20577"/>
          <ac:spMkLst>
            <pc:docMk/>
            <pc:sldMk cId="2536037826" sldId="272"/>
            <ac:spMk id="11" creationId="{00000000-0000-0000-0000-000000000000}"/>
          </ac:spMkLst>
        </pc:spChg>
        <pc:spChg chg="add mod">
          <ac:chgData name="T H" userId="270efafb50020bd6" providerId="LiveId" clId="{046B2EF0-6BEB-4853-BCA3-2D209CE65C9B}" dt="2022-08-19T23:34:59.213" v="2182"/>
          <ac:spMkLst>
            <pc:docMk/>
            <pc:sldMk cId="2536037826" sldId="272"/>
            <ac:spMk id="16" creationId="{CEC54094-77EE-65BE-28FC-EDA757F38926}"/>
          </ac:spMkLst>
        </pc:spChg>
        <pc:spChg chg="add mod">
          <ac:chgData name="T H" userId="270efafb50020bd6" providerId="LiveId" clId="{046B2EF0-6BEB-4853-BCA3-2D209CE65C9B}" dt="2022-08-19T23:27:11.925" v="2166" actId="255"/>
          <ac:spMkLst>
            <pc:docMk/>
            <pc:sldMk cId="2536037826" sldId="272"/>
            <ac:spMk id="19" creationId="{786BA779-29D8-8222-D80C-CED354B2A063}"/>
          </ac:spMkLst>
        </pc:spChg>
        <pc:spChg chg="add mod">
          <ac:chgData name="T H" userId="270efafb50020bd6" providerId="LiveId" clId="{046B2EF0-6BEB-4853-BCA3-2D209CE65C9B}" dt="2022-08-19T23:29:10.371" v="2176" actId="1076"/>
          <ac:spMkLst>
            <pc:docMk/>
            <pc:sldMk cId="2536037826" sldId="272"/>
            <ac:spMk id="22" creationId="{7D23A27F-4EA3-0DCE-D597-975344FBDB8A}"/>
          </ac:spMkLst>
        </pc:spChg>
        <pc:spChg chg="add mod">
          <ac:chgData name="T H" userId="270efafb50020bd6" providerId="LiveId" clId="{046B2EF0-6BEB-4853-BCA3-2D209CE65C9B}" dt="2022-08-19T23:34:46.467" v="2180" actId="1076"/>
          <ac:spMkLst>
            <pc:docMk/>
            <pc:sldMk cId="2536037826" sldId="272"/>
            <ac:spMk id="24" creationId="{811D01F3-C023-2286-A4DC-4CCA37A12EC2}"/>
          </ac:spMkLst>
        </pc:spChg>
        <pc:spChg chg="add mod">
          <ac:chgData name="T H" userId="270efafb50020bd6" providerId="LiveId" clId="{046B2EF0-6BEB-4853-BCA3-2D209CE65C9B}" dt="2022-08-19T23:35:20.263" v="2187" actId="1076"/>
          <ac:spMkLst>
            <pc:docMk/>
            <pc:sldMk cId="2536037826" sldId="272"/>
            <ac:spMk id="26" creationId="{6AEEA756-8500-C1B3-6ADE-5C330D5DB80A}"/>
          </ac:spMkLst>
        </pc:spChg>
        <pc:spChg chg="add mod">
          <ac:chgData name="T H" userId="270efafb50020bd6" providerId="LiveId" clId="{046B2EF0-6BEB-4853-BCA3-2D209CE65C9B}" dt="2022-08-19T23:36:03.617" v="2193" actId="1076"/>
          <ac:spMkLst>
            <pc:docMk/>
            <pc:sldMk cId="2536037826" sldId="272"/>
            <ac:spMk id="28" creationId="{51630BA7-BB1F-45C8-22E8-85C31F1590C8}"/>
          </ac:spMkLst>
        </pc:spChg>
        <pc:grpChg chg="mod">
          <ac:chgData name="T H" userId="270efafb50020bd6" providerId="LiveId" clId="{046B2EF0-6BEB-4853-BCA3-2D209CE65C9B}" dt="2022-08-19T23:26:56.465" v="2164" actId="1076"/>
          <ac:grpSpMkLst>
            <pc:docMk/>
            <pc:sldMk cId="2536037826" sldId="272"/>
            <ac:grpSpMk id="12" creationId="{00000000-0000-0000-0000-000000000000}"/>
          </ac:grpSpMkLst>
        </pc:grpChg>
        <pc:picChg chg="add mod modCrop">
          <ac:chgData name="T H" userId="270efafb50020bd6" providerId="LiveId" clId="{046B2EF0-6BEB-4853-BCA3-2D209CE65C9B}" dt="2022-08-19T23:36:55.438" v="2202" actId="1076"/>
          <ac:picMkLst>
            <pc:docMk/>
            <pc:sldMk cId="2536037826" sldId="272"/>
            <ac:picMk id="14" creationId="{B63ED836-037D-9151-444D-CF2DF7BC8BF1}"/>
          </ac:picMkLst>
        </pc:picChg>
        <pc:picChg chg="del">
          <ac:chgData name="T H" userId="270efafb50020bd6" providerId="LiveId" clId="{046B2EF0-6BEB-4853-BCA3-2D209CE65C9B}" dt="2022-08-19T23:19:23.869" v="1691" actId="478"/>
          <ac:picMkLst>
            <pc:docMk/>
            <pc:sldMk cId="2536037826" sldId="272"/>
            <ac:picMk id="17" creationId="{D98EB0CE-07D3-C80E-1BCA-275682DB89BB}"/>
          </ac:picMkLst>
        </pc:picChg>
        <pc:picChg chg="del">
          <ac:chgData name="T H" userId="270efafb50020bd6" providerId="LiveId" clId="{046B2EF0-6BEB-4853-BCA3-2D209CE65C9B}" dt="2022-08-19T23:19:25.361" v="1692" actId="478"/>
          <ac:picMkLst>
            <pc:docMk/>
            <pc:sldMk cId="2536037826" sldId="272"/>
            <ac:picMk id="20" creationId="{53920908-589B-E453-5910-50BD321EBC07}"/>
          </ac:picMkLst>
        </pc:picChg>
      </pc:sldChg>
    </pc:docChg>
  </pc:docChgLst>
  <pc:docChgLst>
    <pc:chgData name="T H" userId="270efafb50020bd6" providerId="LiveId" clId="{C31BB9AE-7C7B-4580-B732-C995A6FE09D8}"/>
    <pc:docChg chg="modSld">
      <pc:chgData name="T H" userId="270efafb50020bd6" providerId="LiveId" clId="{C31BB9AE-7C7B-4580-B732-C995A6FE09D8}" dt="2022-08-19T23:44:40.116" v="0" actId="20577"/>
      <pc:docMkLst>
        <pc:docMk/>
      </pc:docMkLst>
      <pc:sldChg chg="modSp mod">
        <pc:chgData name="T H" userId="270efafb50020bd6" providerId="LiveId" clId="{C31BB9AE-7C7B-4580-B732-C995A6FE09D8}" dt="2022-08-19T23:44:40.116" v="0" actId="20577"/>
        <pc:sldMkLst>
          <pc:docMk/>
          <pc:sldMk cId="2365650238" sldId="258"/>
        </pc:sldMkLst>
        <pc:spChg chg="mod">
          <ac:chgData name="T H" userId="270efafb50020bd6" providerId="LiveId" clId="{C31BB9AE-7C7B-4580-B732-C995A6FE09D8}" dt="2022-08-19T23:44:40.116" v="0" actId="20577"/>
          <ac:spMkLst>
            <pc:docMk/>
            <pc:sldMk cId="2365650238" sldId="258"/>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12/24/2022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261402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12/24/2022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GIANG BIÊN</a:t>
            </a:r>
          </a:p>
        </p:txBody>
      </p:sp>
      <p:sp>
        <p:nvSpPr>
          <p:cNvPr id="10" name="Text Box 14"/>
          <p:cNvSpPr txBox="1">
            <a:spLocks noChangeArrowheads="1"/>
          </p:cNvSpPr>
          <p:nvPr/>
        </p:nvSpPr>
        <p:spPr bwMode="auto">
          <a:xfrm>
            <a:off x="1508919" y="4343401"/>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54 : EM ÔN LẠI NHỮNG GÌ ĐÃ HỌC (T2)</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23077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048702" y="5944175"/>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4366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grpSp>
        <p:nvGrpSpPr>
          <p:cNvPr id="12" name="Group 11"/>
          <p:cNvGrpSpPr/>
          <p:nvPr/>
        </p:nvGrpSpPr>
        <p:grpSpPr>
          <a:xfrm>
            <a:off x="1470819" y="1752600"/>
            <a:ext cx="6880496" cy="681454"/>
            <a:chOff x="1470819" y="1943100"/>
            <a:chExt cx="6880496"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4</a:t>
                </a:r>
              </a:p>
            </p:txBody>
          </p:sp>
        </p:grpSp>
        <p:sp>
          <p:nvSpPr>
            <p:cNvPr id="11" name="TextBox 10"/>
            <p:cNvSpPr txBox="1"/>
            <p:nvPr/>
          </p:nvSpPr>
          <p:spPr>
            <a:xfrm>
              <a:off x="2118519" y="1947446"/>
              <a:ext cx="6232796"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a) Mỗi hình sau có mấy góc?</a:t>
              </a:r>
            </a:p>
          </p:txBody>
        </p:sp>
      </p:grpSp>
      <p:pic>
        <p:nvPicPr>
          <p:cNvPr id="15" name="Picture 14">
            <a:extLst>
              <a:ext uri="{FF2B5EF4-FFF2-40B4-BE49-F238E27FC236}">
                <a16:creationId xmlns:a16="http://schemas.microsoft.com/office/drawing/2014/main" id="{B85C7AFA-8B69-B66B-A10D-4F7506BA68DD}"/>
              </a:ext>
            </a:extLst>
          </p:cNvPr>
          <p:cNvPicPr>
            <a:picLocks noChangeAspect="1"/>
          </p:cNvPicPr>
          <p:nvPr/>
        </p:nvPicPr>
        <p:blipFill rotWithShape="1">
          <a:blip r:embed="rId2"/>
          <a:srcRect l="2716" t="3452" r="4589" b="12263"/>
          <a:stretch/>
        </p:blipFill>
        <p:spPr>
          <a:xfrm>
            <a:off x="2038829" y="3014388"/>
            <a:ext cx="12472510" cy="3421823"/>
          </a:xfrm>
          <a:prstGeom prst="rect">
            <a:avLst/>
          </a:prstGeom>
        </p:spPr>
      </p:pic>
      <p:sp>
        <p:nvSpPr>
          <p:cNvPr id="19" name="Rectangle 18">
            <a:extLst>
              <a:ext uri="{FF2B5EF4-FFF2-40B4-BE49-F238E27FC236}">
                <a16:creationId xmlns:a16="http://schemas.microsoft.com/office/drawing/2014/main" id="{0A416BFB-1B85-A0A6-FDBA-296B76718364}"/>
              </a:ext>
            </a:extLst>
          </p:cNvPr>
          <p:cNvSpPr/>
          <p:nvPr/>
        </p:nvSpPr>
        <p:spPr>
          <a:xfrm>
            <a:off x="2270919" y="5389830"/>
            <a:ext cx="228600" cy="22860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1F016E1-C270-D2A7-31BA-DA04EB89FB75}"/>
              </a:ext>
            </a:extLst>
          </p:cNvPr>
          <p:cNvPicPr>
            <a:picLocks noGrp="1" noRot="1" noChangeAspect="1" noMove="1" noResize="1" noEditPoints="1" noAdjustHandles="1" noChangeArrowheads="1" noChangeShapeType="1" noCrop="1"/>
          </p:cNvPicPr>
          <p:nvPr/>
        </p:nvPicPr>
        <p:blipFill rotWithShape="1">
          <a:blip r:embed="rId2"/>
          <a:srcRect l="2716" t="3452" r="4589" b="12263"/>
          <a:stretch/>
        </p:blipFill>
        <p:spPr>
          <a:xfrm>
            <a:off x="2035049" y="3014388"/>
            <a:ext cx="12472510" cy="3421823"/>
          </a:xfrm>
          <a:prstGeom prst="rect">
            <a:avLst/>
          </a:prstGeom>
        </p:spPr>
      </p:pic>
      <p:sp>
        <p:nvSpPr>
          <p:cNvPr id="28" name="Rectangle 27">
            <a:extLst>
              <a:ext uri="{FF2B5EF4-FFF2-40B4-BE49-F238E27FC236}">
                <a16:creationId xmlns:a16="http://schemas.microsoft.com/office/drawing/2014/main" id="{C586550B-C9FD-DCE5-9540-E56434889029}"/>
              </a:ext>
            </a:extLst>
          </p:cNvPr>
          <p:cNvSpPr/>
          <p:nvPr/>
        </p:nvSpPr>
        <p:spPr>
          <a:xfrm>
            <a:off x="2275077" y="5389830"/>
            <a:ext cx="195876" cy="22181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617C51F-8A0C-E9F2-02F6-7558BEFF61B8}"/>
              </a:ext>
            </a:extLst>
          </p:cNvPr>
          <p:cNvSpPr/>
          <p:nvPr/>
        </p:nvSpPr>
        <p:spPr>
          <a:xfrm>
            <a:off x="2242353" y="3117552"/>
            <a:ext cx="228600" cy="22860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500765-C052-ABD8-0360-6210754D3942}"/>
              </a:ext>
            </a:extLst>
          </p:cNvPr>
          <p:cNvSpPr/>
          <p:nvPr/>
        </p:nvSpPr>
        <p:spPr>
          <a:xfrm>
            <a:off x="3566319" y="3121843"/>
            <a:ext cx="228600" cy="22860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B7D2003-A091-FE02-28E4-025D15EBF223}"/>
              </a:ext>
            </a:extLst>
          </p:cNvPr>
          <p:cNvSpPr/>
          <p:nvPr/>
        </p:nvSpPr>
        <p:spPr>
          <a:xfrm>
            <a:off x="3566319" y="5396620"/>
            <a:ext cx="228600" cy="215020"/>
          </a:xfrm>
          <a:prstGeom prst="rect">
            <a:avLst/>
          </a:prstGeom>
          <a:noFill/>
          <a:ln>
            <a:solidFill>
              <a:srgbClr val="732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24D98E6-CDC1-09B4-031C-15C8A4258C1D}"/>
              </a:ext>
            </a:extLst>
          </p:cNvPr>
          <p:cNvSpPr/>
          <p:nvPr/>
        </p:nvSpPr>
        <p:spPr>
          <a:xfrm>
            <a:off x="13925739" y="5389830"/>
            <a:ext cx="30480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4" name="Rectangle 53">
            <a:extLst>
              <a:ext uri="{FF2B5EF4-FFF2-40B4-BE49-F238E27FC236}">
                <a16:creationId xmlns:a16="http://schemas.microsoft.com/office/drawing/2014/main" id="{39B4980B-7493-9936-52EB-4020F2AD6D0C}"/>
              </a:ext>
            </a:extLst>
          </p:cNvPr>
          <p:cNvSpPr/>
          <p:nvPr/>
        </p:nvSpPr>
        <p:spPr>
          <a:xfrm>
            <a:off x="13925739" y="3677970"/>
            <a:ext cx="30858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5" name="Rectangle 54">
            <a:extLst>
              <a:ext uri="{FF2B5EF4-FFF2-40B4-BE49-F238E27FC236}">
                <a16:creationId xmlns:a16="http://schemas.microsoft.com/office/drawing/2014/main" id="{73E09012-F3A3-BFAC-5465-93F89EABC1CE}"/>
              </a:ext>
            </a:extLst>
          </p:cNvPr>
          <p:cNvSpPr/>
          <p:nvPr/>
        </p:nvSpPr>
        <p:spPr>
          <a:xfrm>
            <a:off x="12273497" y="3684760"/>
            <a:ext cx="30858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6" name="Rectangle 55">
            <a:extLst>
              <a:ext uri="{FF2B5EF4-FFF2-40B4-BE49-F238E27FC236}">
                <a16:creationId xmlns:a16="http://schemas.microsoft.com/office/drawing/2014/main" id="{2C2D3A04-2C9D-17F8-32D7-47B2BAE667F5}"/>
              </a:ext>
            </a:extLst>
          </p:cNvPr>
          <p:cNvSpPr/>
          <p:nvPr/>
        </p:nvSpPr>
        <p:spPr>
          <a:xfrm>
            <a:off x="12273497" y="5389830"/>
            <a:ext cx="308580" cy="221810"/>
          </a:xfrm>
          <a:prstGeom prst="rect">
            <a:avLst/>
          </a:prstGeom>
          <a:noFill/>
          <a:ln>
            <a:solidFill>
              <a:srgbClr val="87C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7" name="Rectangle 56">
            <a:extLst>
              <a:ext uri="{FF2B5EF4-FFF2-40B4-BE49-F238E27FC236}">
                <a16:creationId xmlns:a16="http://schemas.microsoft.com/office/drawing/2014/main" id="{9A1807B4-66BB-58FB-1DC5-5E900B7EBCA9}"/>
              </a:ext>
            </a:extLst>
          </p:cNvPr>
          <p:cNvSpPr/>
          <p:nvPr/>
        </p:nvSpPr>
        <p:spPr>
          <a:xfrm>
            <a:off x="10823807" y="5399638"/>
            <a:ext cx="308580" cy="221810"/>
          </a:xfrm>
          <a:prstGeom prst="rect">
            <a:avLst/>
          </a:prstGeom>
          <a:noFill/>
          <a:ln>
            <a:solidFill>
              <a:srgbClr val="D33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58" name="Rectangle 57">
            <a:extLst>
              <a:ext uri="{FF2B5EF4-FFF2-40B4-BE49-F238E27FC236}">
                <a16:creationId xmlns:a16="http://schemas.microsoft.com/office/drawing/2014/main" id="{05421791-D265-A9F4-A90C-62718C90D6AA}"/>
              </a:ext>
            </a:extLst>
          </p:cNvPr>
          <p:cNvSpPr/>
          <p:nvPr/>
        </p:nvSpPr>
        <p:spPr>
          <a:xfrm>
            <a:off x="10829104" y="4363065"/>
            <a:ext cx="308580" cy="221810"/>
          </a:xfrm>
          <a:prstGeom prst="rect">
            <a:avLst/>
          </a:prstGeom>
          <a:noFill/>
          <a:ln>
            <a:solidFill>
              <a:srgbClr val="D33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6F"/>
              </a:solidFill>
            </a:endParaRPr>
          </a:p>
        </p:txBody>
      </p:sp>
      <p:sp>
        <p:nvSpPr>
          <p:cNvPr id="60" name="Arc 59">
            <a:extLst>
              <a:ext uri="{FF2B5EF4-FFF2-40B4-BE49-F238E27FC236}">
                <a16:creationId xmlns:a16="http://schemas.microsoft.com/office/drawing/2014/main" id="{0C52011E-44ED-BB48-2F65-848D6E22E9E9}"/>
              </a:ext>
            </a:extLst>
          </p:cNvPr>
          <p:cNvSpPr/>
          <p:nvPr/>
        </p:nvSpPr>
        <p:spPr>
          <a:xfrm>
            <a:off x="5153678" y="5174822"/>
            <a:ext cx="236402" cy="665406"/>
          </a:xfrm>
          <a:prstGeom prst="arc">
            <a:avLst>
              <a:gd name="adj1" fmla="val 15968357"/>
              <a:gd name="adj2" fmla="val 2939389"/>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9789D529-7E0B-CD63-2335-3DB4239569C2}"/>
              </a:ext>
            </a:extLst>
          </p:cNvPr>
          <p:cNvSpPr/>
          <p:nvPr/>
        </p:nvSpPr>
        <p:spPr>
          <a:xfrm flipH="1">
            <a:off x="6826369" y="5063917"/>
            <a:ext cx="482740" cy="665406"/>
          </a:xfrm>
          <a:prstGeom prst="arc">
            <a:avLst>
              <a:gd name="adj1" fmla="val 15968357"/>
              <a:gd name="adj2" fmla="val 2939389"/>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29" name="Arc 1028">
            <a:extLst>
              <a:ext uri="{FF2B5EF4-FFF2-40B4-BE49-F238E27FC236}">
                <a16:creationId xmlns:a16="http://schemas.microsoft.com/office/drawing/2014/main" id="{738E13D7-CB0C-998F-747C-EC2E09955256}"/>
              </a:ext>
            </a:extLst>
          </p:cNvPr>
          <p:cNvSpPr/>
          <p:nvPr/>
        </p:nvSpPr>
        <p:spPr>
          <a:xfrm rot="14620057" flipH="1">
            <a:off x="6088671" y="3567037"/>
            <a:ext cx="482740" cy="555291"/>
          </a:xfrm>
          <a:prstGeom prst="arc">
            <a:avLst>
              <a:gd name="adj1" fmla="val 15007772"/>
              <a:gd name="adj2" fmla="val 2939389"/>
            </a:avLst>
          </a:prstGeom>
          <a:ln w="190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32" name="Arc 1031">
            <a:extLst>
              <a:ext uri="{FF2B5EF4-FFF2-40B4-BE49-F238E27FC236}">
                <a16:creationId xmlns:a16="http://schemas.microsoft.com/office/drawing/2014/main" id="{4980A1BE-2956-A381-74CC-96A7C2DF790C}"/>
              </a:ext>
            </a:extLst>
          </p:cNvPr>
          <p:cNvSpPr/>
          <p:nvPr/>
        </p:nvSpPr>
        <p:spPr>
          <a:xfrm flipV="1">
            <a:off x="8671719" y="4283470"/>
            <a:ext cx="532670" cy="395533"/>
          </a:xfrm>
          <a:prstGeom prst="arc">
            <a:avLst>
              <a:gd name="adj1" fmla="val 15248062"/>
              <a:gd name="adj2" fmla="val 1354936"/>
            </a:avLst>
          </a:prstGeom>
          <a:ln w="19050">
            <a:solidFill>
              <a:srgbClr val="D3351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Arc 1032">
            <a:extLst>
              <a:ext uri="{FF2B5EF4-FFF2-40B4-BE49-F238E27FC236}">
                <a16:creationId xmlns:a16="http://schemas.microsoft.com/office/drawing/2014/main" id="{B8E94913-35C7-37E8-DA06-5D4C5533D67E}"/>
              </a:ext>
            </a:extLst>
          </p:cNvPr>
          <p:cNvSpPr/>
          <p:nvPr/>
        </p:nvSpPr>
        <p:spPr>
          <a:xfrm rot="16200000" flipV="1">
            <a:off x="8353251" y="5388308"/>
            <a:ext cx="599038" cy="304801"/>
          </a:xfrm>
          <a:prstGeom prst="arc">
            <a:avLst>
              <a:gd name="adj1" fmla="val 14399972"/>
              <a:gd name="adj2" fmla="val 21381787"/>
            </a:avLst>
          </a:prstGeom>
          <a:ln w="19050">
            <a:solidFill>
              <a:srgbClr val="D3351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TextBox 1034">
            <a:extLst>
              <a:ext uri="{FF2B5EF4-FFF2-40B4-BE49-F238E27FC236}">
                <a16:creationId xmlns:a16="http://schemas.microsoft.com/office/drawing/2014/main" id="{059DF0B7-1B48-8A5B-DF90-6D28E334AB3E}"/>
              </a:ext>
            </a:extLst>
          </p:cNvPr>
          <p:cNvSpPr txBox="1"/>
          <p:nvPr/>
        </p:nvSpPr>
        <p:spPr>
          <a:xfrm>
            <a:off x="2118519" y="6553200"/>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4 góc</a:t>
            </a:r>
          </a:p>
        </p:txBody>
      </p:sp>
      <p:sp>
        <p:nvSpPr>
          <p:cNvPr id="1036" name="TextBox 1035">
            <a:extLst>
              <a:ext uri="{FF2B5EF4-FFF2-40B4-BE49-F238E27FC236}">
                <a16:creationId xmlns:a16="http://schemas.microsoft.com/office/drawing/2014/main" id="{831878A8-8344-9B3F-215D-ABF0626FA118}"/>
              </a:ext>
            </a:extLst>
          </p:cNvPr>
          <p:cNvSpPr txBox="1"/>
          <p:nvPr/>
        </p:nvSpPr>
        <p:spPr>
          <a:xfrm>
            <a:off x="5007280" y="6546572"/>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3 góc</a:t>
            </a:r>
          </a:p>
        </p:txBody>
      </p:sp>
      <p:sp>
        <p:nvSpPr>
          <p:cNvPr id="1037" name="TextBox 1036">
            <a:extLst>
              <a:ext uri="{FF2B5EF4-FFF2-40B4-BE49-F238E27FC236}">
                <a16:creationId xmlns:a16="http://schemas.microsoft.com/office/drawing/2014/main" id="{4E32180D-3706-305A-BE40-A2CE43EBA5F1}"/>
              </a:ext>
            </a:extLst>
          </p:cNvPr>
          <p:cNvSpPr txBox="1"/>
          <p:nvPr/>
        </p:nvSpPr>
        <p:spPr>
          <a:xfrm>
            <a:off x="8974854" y="6546572"/>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4 góc</a:t>
            </a:r>
          </a:p>
        </p:txBody>
      </p:sp>
      <p:sp>
        <p:nvSpPr>
          <p:cNvPr id="1038" name="TextBox 1037">
            <a:extLst>
              <a:ext uri="{FF2B5EF4-FFF2-40B4-BE49-F238E27FC236}">
                <a16:creationId xmlns:a16="http://schemas.microsoft.com/office/drawing/2014/main" id="{6FEE9257-B86D-5F7F-4560-55CEE5698789}"/>
              </a:ext>
            </a:extLst>
          </p:cNvPr>
          <p:cNvSpPr txBox="1"/>
          <p:nvPr/>
        </p:nvSpPr>
        <p:spPr>
          <a:xfrm>
            <a:off x="12557919" y="6395094"/>
            <a:ext cx="1600200" cy="677108"/>
          </a:xfrm>
          <a:prstGeom prst="rect">
            <a:avLst/>
          </a:prstGeom>
          <a:no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4 góc</a:t>
            </a:r>
          </a:p>
        </p:txBody>
      </p:sp>
      <p:sp>
        <p:nvSpPr>
          <p:cNvPr id="1040" name="Right Triangle 1039">
            <a:extLst>
              <a:ext uri="{FF2B5EF4-FFF2-40B4-BE49-F238E27FC236}">
                <a16:creationId xmlns:a16="http://schemas.microsoft.com/office/drawing/2014/main" id="{21609FFE-B204-B0C2-C5BA-7AC271FB79E6}"/>
              </a:ext>
            </a:extLst>
          </p:cNvPr>
          <p:cNvSpPr/>
          <p:nvPr/>
        </p:nvSpPr>
        <p:spPr>
          <a:xfrm>
            <a:off x="2237362" y="4946234"/>
            <a:ext cx="585405"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ight Triangle 1040">
            <a:extLst>
              <a:ext uri="{FF2B5EF4-FFF2-40B4-BE49-F238E27FC236}">
                <a16:creationId xmlns:a16="http://schemas.microsoft.com/office/drawing/2014/main" id="{76FAC891-1B79-9377-2A8C-0024A67014DE}"/>
              </a:ext>
            </a:extLst>
          </p:cNvPr>
          <p:cNvSpPr/>
          <p:nvPr/>
        </p:nvSpPr>
        <p:spPr>
          <a:xfrm flipH="1">
            <a:off x="3211321" y="4931956"/>
            <a:ext cx="583598"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ight Triangle 1041">
            <a:extLst>
              <a:ext uri="{FF2B5EF4-FFF2-40B4-BE49-F238E27FC236}">
                <a16:creationId xmlns:a16="http://schemas.microsoft.com/office/drawing/2014/main" id="{635A3DD7-6719-B75D-0E32-8CB7624F7D26}"/>
              </a:ext>
            </a:extLst>
          </p:cNvPr>
          <p:cNvSpPr/>
          <p:nvPr/>
        </p:nvSpPr>
        <p:spPr>
          <a:xfrm flipH="1" flipV="1">
            <a:off x="3229252" y="3086651"/>
            <a:ext cx="583598"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ight Triangle 1042">
            <a:extLst>
              <a:ext uri="{FF2B5EF4-FFF2-40B4-BE49-F238E27FC236}">
                <a16:creationId xmlns:a16="http://schemas.microsoft.com/office/drawing/2014/main" id="{796D2653-1D32-91CD-73F9-68AC50AE83F3}"/>
              </a:ext>
            </a:extLst>
          </p:cNvPr>
          <p:cNvSpPr/>
          <p:nvPr/>
        </p:nvSpPr>
        <p:spPr>
          <a:xfrm flipV="1">
            <a:off x="2270919" y="3117552"/>
            <a:ext cx="726243"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extBox 1043">
            <a:extLst>
              <a:ext uri="{FF2B5EF4-FFF2-40B4-BE49-F238E27FC236}">
                <a16:creationId xmlns:a16="http://schemas.microsoft.com/office/drawing/2014/main" id="{B0B3F9FB-010D-725C-E539-4D7C21BAFD82}"/>
              </a:ext>
            </a:extLst>
          </p:cNvPr>
          <p:cNvSpPr txBox="1"/>
          <p:nvPr/>
        </p:nvSpPr>
        <p:spPr>
          <a:xfrm>
            <a:off x="2270919" y="7770858"/>
            <a:ext cx="7543800" cy="677108"/>
          </a:xfrm>
          <a:prstGeom prst="rect">
            <a:avLst/>
          </a:prstGeom>
          <a:noFill/>
        </p:spPr>
        <p:txBody>
          <a:bodyPr wrap="square" rtlCol="0">
            <a:spAutoFit/>
          </a:bodyPr>
          <a:lstStyle/>
          <a:p>
            <a:r>
              <a:rPr lang="en-US" sz="3800" b="1">
                <a:solidFill>
                  <a:srgbClr val="FF0000"/>
                </a:solidFill>
                <a:latin typeface="Times New Roman" panose="02020603050405020304" pitchFamily="18" charset="0"/>
                <a:cs typeface="Times New Roman" panose="02020603050405020304" pitchFamily="18" charset="0"/>
              </a:rPr>
              <a:t>b) Hình có 4 góc vuông là hình A; D  </a:t>
            </a:r>
          </a:p>
        </p:txBody>
      </p:sp>
      <p:sp>
        <p:nvSpPr>
          <p:cNvPr id="1046" name="TextBox 1045">
            <a:extLst>
              <a:ext uri="{FF2B5EF4-FFF2-40B4-BE49-F238E27FC236}">
                <a16:creationId xmlns:a16="http://schemas.microsoft.com/office/drawing/2014/main" id="{C67AC6B8-49F3-2BB5-8947-1ABCE4EDF79E}"/>
              </a:ext>
            </a:extLst>
          </p:cNvPr>
          <p:cNvSpPr txBox="1"/>
          <p:nvPr/>
        </p:nvSpPr>
        <p:spPr>
          <a:xfrm>
            <a:off x="2719408" y="5813636"/>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A</a:t>
            </a:r>
          </a:p>
        </p:txBody>
      </p:sp>
      <p:sp>
        <p:nvSpPr>
          <p:cNvPr id="1047" name="TextBox 1046">
            <a:extLst>
              <a:ext uri="{FF2B5EF4-FFF2-40B4-BE49-F238E27FC236}">
                <a16:creationId xmlns:a16="http://schemas.microsoft.com/office/drawing/2014/main" id="{B7DCFA36-980D-F865-4E80-ABB386D0D4D0}"/>
              </a:ext>
            </a:extLst>
          </p:cNvPr>
          <p:cNvSpPr txBox="1"/>
          <p:nvPr/>
        </p:nvSpPr>
        <p:spPr>
          <a:xfrm>
            <a:off x="5916524" y="5808502"/>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B</a:t>
            </a:r>
          </a:p>
        </p:txBody>
      </p:sp>
      <p:sp>
        <p:nvSpPr>
          <p:cNvPr id="1048" name="TextBox 1047">
            <a:extLst>
              <a:ext uri="{FF2B5EF4-FFF2-40B4-BE49-F238E27FC236}">
                <a16:creationId xmlns:a16="http://schemas.microsoft.com/office/drawing/2014/main" id="{A51195D9-8647-1672-BF24-0704D02712EB}"/>
              </a:ext>
            </a:extLst>
          </p:cNvPr>
          <p:cNvSpPr txBox="1"/>
          <p:nvPr/>
        </p:nvSpPr>
        <p:spPr>
          <a:xfrm>
            <a:off x="9526241" y="5840228"/>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C</a:t>
            </a:r>
          </a:p>
        </p:txBody>
      </p:sp>
      <p:sp>
        <p:nvSpPr>
          <p:cNvPr id="1049" name="TextBox 1048">
            <a:extLst>
              <a:ext uri="{FF2B5EF4-FFF2-40B4-BE49-F238E27FC236}">
                <a16:creationId xmlns:a16="http://schemas.microsoft.com/office/drawing/2014/main" id="{0F2225B1-BAEA-55DC-41F7-A3A4D84A9A7D}"/>
              </a:ext>
            </a:extLst>
          </p:cNvPr>
          <p:cNvSpPr txBox="1"/>
          <p:nvPr/>
        </p:nvSpPr>
        <p:spPr>
          <a:xfrm>
            <a:off x="12892732" y="5817598"/>
            <a:ext cx="685800" cy="677108"/>
          </a:xfrm>
          <a:prstGeom prst="rect">
            <a:avLst/>
          </a:prstGeom>
          <a:solidFill>
            <a:schemeClr val="bg1"/>
          </a:solidFill>
        </p:spPr>
        <p:txBody>
          <a:bodyPr wrap="square" rtlCol="0">
            <a:spAutoFit/>
          </a:bodyPr>
          <a:lstStyle/>
          <a:p>
            <a:r>
              <a:rPr lang="en-US" sz="3800" b="1">
                <a:solidFill>
                  <a:srgbClr val="0000FF"/>
                </a:solidFill>
                <a:latin typeface="Times New Roman" panose="02020603050405020304" pitchFamily="18" charset="0"/>
                <a:cs typeface="Times New Roman" panose="02020603050405020304" pitchFamily="18" charset="0"/>
              </a:rPr>
              <a:t>D</a:t>
            </a:r>
          </a:p>
        </p:txBody>
      </p:sp>
      <p:sp>
        <p:nvSpPr>
          <p:cNvPr id="1053" name="Right Triangle 1052">
            <a:extLst>
              <a:ext uri="{FF2B5EF4-FFF2-40B4-BE49-F238E27FC236}">
                <a16:creationId xmlns:a16="http://schemas.microsoft.com/office/drawing/2014/main" id="{B227B8A7-38D7-5A13-F0F7-A28746332B62}"/>
              </a:ext>
            </a:extLst>
          </p:cNvPr>
          <p:cNvSpPr/>
          <p:nvPr/>
        </p:nvSpPr>
        <p:spPr>
          <a:xfrm flipV="1">
            <a:off x="12273497" y="3691682"/>
            <a:ext cx="726243"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ight Triangle 1053">
            <a:extLst>
              <a:ext uri="{FF2B5EF4-FFF2-40B4-BE49-F238E27FC236}">
                <a16:creationId xmlns:a16="http://schemas.microsoft.com/office/drawing/2014/main" id="{98003DA5-7AD8-F4BD-A55D-9D011F82FB8B}"/>
              </a:ext>
            </a:extLst>
          </p:cNvPr>
          <p:cNvSpPr/>
          <p:nvPr/>
        </p:nvSpPr>
        <p:spPr>
          <a:xfrm flipH="1" flipV="1">
            <a:off x="13618590" y="3698774"/>
            <a:ext cx="583598"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ight Triangle 1054">
            <a:extLst>
              <a:ext uri="{FF2B5EF4-FFF2-40B4-BE49-F238E27FC236}">
                <a16:creationId xmlns:a16="http://schemas.microsoft.com/office/drawing/2014/main" id="{257EB4D9-8954-6B3C-9354-BCBBAA789C0B}"/>
              </a:ext>
            </a:extLst>
          </p:cNvPr>
          <p:cNvSpPr/>
          <p:nvPr/>
        </p:nvSpPr>
        <p:spPr>
          <a:xfrm>
            <a:off x="12265216" y="4928877"/>
            <a:ext cx="585405"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ight Triangle 1055">
            <a:extLst>
              <a:ext uri="{FF2B5EF4-FFF2-40B4-BE49-F238E27FC236}">
                <a16:creationId xmlns:a16="http://schemas.microsoft.com/office/drawing/2014/main" id="{B8C3BFB2-8786-348D-DE4F-EB4160362EDC}"/>
              </a:ext>
            </a:extLst>
          </p:cNvPr>
          <p:cNvSpPr/>
          <p:nvPr/>
        </p:nvSpPr>
        <p:spPr>
          <a:xfrm flipH="1">
            <a:off x="13610025" y="4953024"/>
            <a:ext cx="583598"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7" name="Group 1056">
            <a:extLst>
              <a:ext uri="{FF2B5EF4-FFF2-40B4-BE49-F238E27FC236}">
                <a16:creationId xmlns:a16="http://schemas.microsoft.com/office/drawing/2014/main" id="{9D8B85E4-5514-26D3-1365-56739211B821}"/>
              </a:ext>
            </a:extLst>
          </p:cNvPr>
          <p:cNvGrpSpPr/>
          <p:nvPr/>
        </p:nvGrpSpPr>
        <p:grpSpPr>
          <a:xfrm>
            <a:off x="1470819" y="1752600"/>
            <a:ext cx="954194" cy="681454"/>
            <a:chOff x="1470819" y="1943100"/>
            <a:chExt cx="954194" cy="681454"/>
          </a:xfrm>
          <a:scene3d>
            <a:camera prst="orthographicFront">
              <a:rot lat="0" lon="0" rev="0"/>
            </a:camera>
            <a:lightRig rig="contrasting" dir="t">
              <a:rot lat="0" lon="0" rev="7800000"/>
            </a:lightRig>
          </a:scene3d>
        </p:grpSpPr>
        <p:grpSp>
          <p:nvGrpSpPr>
            <p:cNvPr id="1058" name="Group 1057">
              <a:extLst>
                <a:ext uri="{FF2B5EF4-FFF2-40B4-BE49-F238E27FC236}">
                  <a16:creationId xmlns:a16="http://schemas.microsoft.com/office/drawing/2014/main" id="{4DBDC307-3916-7D78-0D94-27D319AF85D8}"/>
                </a:ext>
              </a:extLst>
            </p:cNvPr>
            <p:cNvGrpSpPr/>
            <p:nvPr/>
          </p:nvGrpSpPr>
          <p:grpSpPr>
            <a:xfrm>
              <a:off x="1470819" y="1943100"/>
              <a:ext cx="533400" cy="646331"/>
              <a:chOff x="1737519" y="1943100"/>
              <a:chExt cx="533400" cy="646331"/>
            </a:xfrm>
          </p:grpSpPr>
          <p:sp>
            <p:nvSpPr>
              <p:cNvPr id="1060" name="Oval 1059">
                <a:extLst>
                  <a:ext uri="{FF2B5EF4-FFF2-40B4-BE49-F238E27FC236}">
                    <a16:creationId xmlns:a16="http://schemas.microsoft.com/office/drawing/2014/main" id="{4F5A2509-87A5-2195-AEE4-33FA0F76FAA7}"/>
                  </a:ext>
                </a:extLst>
              </p:cNvPr>
              <p:cNvSpPr/>
              <p:nvPr/>
            </p:nvSpPr>
            <p:spPr>
              <a:xfrm>
                <a:off x="1737519" y="20193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61" name="TextBox 1060">
                <a:extLst>
                  <a:ext uri="{FF2B5EF4-FFF2-40B4-BE49-F238E27FC236}">
                    <a16:creationId xmlns:a16="http://schemas.microsoft.com/office/drawing/2014/main" id="{3E7619AC-8CF6-C03A-009B-F03BB727C81E}"/>
                  </a:ext>
                </a:extLst>
              </p:cNvPr>
              <p:cNvSpPr txBox="1"/>
              <p:nvPr/>
            </p:nvSpPr>
            <p:spPr>
              <a:xfrm>
                <a:off x="1804609" y="1943100"/>
                <a:ext cx="415498" cy="646331"/>
              </a:xfrm>
              <a:prstGeom prst="rect">
                <a:avLst/>
              </a:prstGeom>
              <a:noFill/>
              <a:ln>
                <a:noFill/>
              </a:ln>
              <a:effectLst/>
              <a:sp3d>
                <a:bevelT w="139700" h="139700"/>
              </a:sp3d>
            </p:spPr>
            <p:txBody>
              <a:bodyPr wrap="none" rtlCol="0">
                <a:spAutoFit/>
              </a:bodyPr>
              <a:lstStyle/>
              <a:p>
                <a:r>
                  <a:rPr lang="en-US" sz="3600" b="1">
                    <a:solidFill>
                      <a:srgbClr val="FF0000"/>
                    </a:solidFill>
                    <a:latin typeface="Times New Roman" pitchFamily="18" charset="0"/>
                    <a:cs typeface="Times New Roman" pitchFamily="18" charset="0"/>
                  </a:rPr>
                  <a:t>4</a:t>
                </a:r>
              </a:p>
            </p:txBody>
          </p:sp>
        </p:grpSp>
        <p:sp>
          <p:nvSpPr>
            <p:cNvPr id="1059" name="TextBox 1058">
              <a:extLst>
                <a:ext uri="{FF2B5EF4-FFF2-40B4-BE49-F238E27FC236}">
                  <a16:creationId xmlns:a16="http://schemas.microsoft.com/office/drawing/2014/main" id="{00882E9F-43E8-EFAD-3247-314A9ADDDFD6}"/>
                </a:ext>
              </a:extLst>
            </p:cNvPr>
            <p:cNvSpPr txBox="1"/>
            <p:nvPr/>
          </p:nvSpPr>
          <p:spPr>
            <a:xfrm>
              <a:off x="2118519" y="1947446"/>
              <a:ext cx="306494" cy="677108"/>
            </a:xfrm>
            <a:prstGeom prst="rect">
              <a:avLst/>
            </a:prstGeom>
            <a:noFill/>
            <a:ln>
              <a:noFill/>
            </a:ln>
            <a:effectLst/>
            <a:sp3d>
              <a:bevelT w="139700" h="139700"/>
            </a:sp3d>
          </p:spPr>
          <p:txBody>
            <a:bodyPr wrap="none" rtlCol="0">
              <a:spAutoFit/>
            </a:bodyPr>
            <a:lstStyle/>
            <a:p>
              <a:r>
                <a:rPr lang="en-US" sz="3800" b="1">
                  <a:solidFill>
                    <a:srgbClr val="0000FF"/>
                  </a:solidFill>
                  <a:latin typeface="Times New Roman" pitchFamily="18" charset="0"/>
                  <a:cs typeface="Times New Roman" pitchFamily="18" charset="0"/>
                </a:rPr>
                <a:t>.</a:t>
              </a:r>
            </a:p>
          </p:txBody>
        </p:sp>
      </p:grpSp>
      <p:sp>
        <p:nvSpPr>
          <p:cNvPr id="1062" name="Right Triangle 1061">
            <a:extLst>
              <a:ext uri="{FF2B5EF4-FFF2-40B4-BE49-F238E27FC236}">
                <a16:creationId xmlns:a16="http://schemas.microsoft.com/office/drawing/2014/main" id="{3F9A7D06-A747-E81B-01F9-3625B2C8D6BB}"/>
              </a:ext>
            </a:extLst>
          </p:cNvPr>
          <p:cNvSpPr/>
          <p:nvPr/>
        </p:nvSpPr>
        <p:spPr>
          <a:xfrm flipH="1">
            <a:off x="10527868" y="4953024"/>
            <a:ext cx="583598" cy="66540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ight Triangle 1063">
            <a:extLst>
              <a:ext uri="{FF2B5EF4-FFF2-40B4-BE49-F238E27FC236}">
                <a16:creationId xmlns:a16="http://schemas.microsoft.com/office/drawing/2014/main" id="{A3A09ADB-5254-3CAA-8F02-25871804FC25}"/>
              </a:ext>
            </a:extLst>
          </p:cNvPr>
          <p:cNvSpPr/>
          <p:nvPr/>
        </p:nvSpPr>
        <p:spPr>
          <a:xfrm flipH="1" flipV="1">
            <a:off x="10524747" y="4389978"/>
            <a:ext cx="583598" cy="519002"/>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1" nodeType="clickEffect">
                                  <p:stCondLst>
                                    <p:cond delay="0"/>
                                  </p:stCondLst>
                                  <p:childTnLst>
                                    <p:animRot by="21600000">
                                      <p:cBhvr>
                                        <p:cTn id="25" dur="2000" fill="hold"/>
                                        <p:tgtEl>
                                          <p:spTgt spid="38"/>
                                        </p:tgtEl>
                                        <p:attrNameLst>
                                          <p:attrName>r</p:attrName>
                                        </p:attrNameLst>
                                      </p:cBhvr>
                                    </p:animRot>
                                  </p:childTnLst>
                                </p:cTn>
                              </p:par>
                              <p:par>
                                <p:cTn id="26" presetID="8" presetClass="emph" presetSubtype="0" fill="hold" grpId="1" nodeType="withEffect">
                                  <p:stCondLst>
                                    <p:cond delay="0"/>
                                  </p:stCondLst>
                                  <p:childTnLst>
                                    <p:animRot by="21600000">
                                      <p:cBhvr>
                                        <p:cTn id="27" dur="2000" fill="hold"/>
                                        <p:tgtEl>
                                          <p:spTgt spid="39"/>
                                        </p:tgtEl>
                                        <p:attrNameLst>
                                          <p:attrName>r</p:attrName>
                                        </p:attrNameLst>
                                      </p:cBhvr>
                                    </p:animRot>
                                  </p:childTnLst>
                                </p:cTn>
                              </p:par>
                              <p:par>
                                <p:cTn id="28" presetID="8" presetClass="emph" presetSubtype="0" fill="hold" grpId="1" nodeType="withEffect">
                                  <p:stCondLst>
                                    <p:cond delay="0"/>
                                  </p:stCondLst>
                                  <p:childTnLst>
                                    <p:animRot by="21600000">
                                      <p:cBhvr>
                                        <p:cTn id="29" dur="2000" fill="hold"/>
                                        <p:tgtEl>
                                          <p:spTgt spid="28"/>
                                        </p:tgtEl>
                                        <p:attrNameLst>
                                          <p:attrName>r</p:attrName>
                                        </p:attrNameLst>
                                      </p:cBhvr>
                                    </p:animRot>
                                  </p:childTnLst>
                                </p:cTn>
                              </p:par>
                              <p:par>
                                <p:cTn id="30" presetID="8" presetClass="emph" presetSubtype="0" fill="hold" grpId="1" nodeType="withEffect">
                                  <p:stCondLst>
                                    <p:cond delay="0"/>
                                  </p:stCondLst>
                                  <p:childTnLst>
                                    <p:animRot by="21600000">
                                      <p:cBhvr>
                                        <p:cTn id="31" dur="2000" fill="hold"/>
                                        <p:tgtEl>
                                          <p:spTgt spid="40"/>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fade">
                                      <p:cBhvr>
                                        <p:cTn id="36" dur="500"/>
                                        <p:tgtEl>
                                          <p:spTgt spid="10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500"/>
                                        <p:tgtEl>
                                          <p:spTgt spid="10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grpId="1" nodeType="clickEffect">
                                  <p:stCondLst>
                                    <p:cond delay="0"/>
                                  </p:stCondLst>
                                  <p:childTnLst>
                                    <p:animRot by="21600000">
                                      <p:cBhvr>
                                        <p:cTn id="51" dur="2000" fill="hold"/>
                                        <p:tgtEl>
                                          <p:spTgt spid="60"/>
                                        </p:tgtEl>
                                        <p:attrNameLst>
                                          <p:attrName>r</p:attrName>
                                        </p:attrNameLst>
                                      </p:cBhvr>
                                    </p:animRot>
                                  </p:childTnLst>
                                </p:cTn>
                              </p:par>
                              <p:par>
                                <p:cTn id="52" presetID="8" presetClass="emph" presetSubtype="0" fill="hold" grpId="1" nodeType="withEffect">
                                  <p:stCondLst>
                                    <p:cond delay="0"/>
                                  </p:stCondLst>
                                  <p:childTnLst>
                                    <p:animRot by="21600000">
                                      <p:cBhvr>
                                        <p:cTn id="53" dur="2000" fill="hold"/>
                                        <p:tgtEl>
                                          <p:spTgt spid="1029"/>
                                        </p:tgtEl>
                                        <p:attrNameLst>
                                          <p:attrName>r</p:attrName>
                                        </p:attrNameLst>
                                      </p:cBhvr>
                                    </p:animRot>
                                  </p:childTnLst>
                                </p:cTn>
                              </p:par>
                              <p:par>
                                <p:cTn id="54" presetID="8" presetClass="emph" presetSubtype="0" fill="hold" grpId="1" nodeType="withEffect">
                                  <p:stCondLst>
                                    <p:cond delay="0"/>
                                  </p:stCondLst>
                                  <p:childTnLst>
                                    <p:animRot by="21600000">
                                      <p:cBhvr>
                                        <p:cTn id="55" dur="2000" fill="hold"/>
                                        <p:tgtEl>
                                          <p:spTgt spid="63"/>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fade">
                                      <p:cBhvr>
                                        <p:cTn id="60" dur="500"/>
                                        <p:tgtEl>
                                          <p:spTgt spid="103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32"/>
                                        </p:tgtEl>
                                        <p:attrNameLst>
                                          <p:attrName>style.visibility</p:attrName>
                                        </p:attrNameLst>
                                      </p:cBhvr>
                                      <p:to>
                                        <p:strVal val="visible"/>
                                      </p:to>
                                    </p:set>
                                    <p:animEffect transition="in" filter="fade">
                                      <p:cBhvr>
                                        <p:cTn id="65" dur="500"/>
                                        <p:tgtEl>
                                          <p:spTgt spid="10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33"/>
                                        </p:tgtEl>
                                        <p:attrNameLst>
                                          <p:attrName>style.visibility</p:attrName>
                                        </p:attrNameLst>
                                      </p:cBhvr>
                                      <p:to>
                                        <p:strVal val="visible"/>
                                      </p:to>
                                    </p:set>
                                    <p:animEffect transition="in" filter="fade">
                                      <p:cBhvr>
                                        <p:cTn id="68" dur="500"/>
                                        <p:tgtEl>
                                          <p:spTgt spid="10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grpId="1" nodeType="clickEffect">
                                  <p:stCondLst>
                                    <p:cond delay="0"/>
                                  </p:stCondLst>
                                  <p:childTnLst>
                                    <p:animRot by="21600000">
                                      <p:cBhvr>
                                        <p:cTn id="78" dur="2000" fill="hold"/>
                                        <p:tgtEl>
                                          <p:spTgt spid="1032"/>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1033"/>
                                        </p:tgtEl>
                                        <p:attrNameLst>
                                          <p:attrName>r</p:attrName>
                                        </p:attrNameLst>
                                      </p:cBhvr>
                                    </p:animRot>
                                  </p:childTnLst>
                                </p:cTn>
                              </p:par>
                              <p:par>
                                <p:cTn id="81" presetID="8" presetClass="emph" presetSubtype="0" fill="hold" grpId="1" nodeType="withEffect">
                                  <p:stCondLst>
                                    <p:cond delay="0"/>
                                  </p:stCondLst>
                                  <p:childTnLst>
                                    <p:animRot by="21600000">
                                      <p:cBhvr>
                                        <p:cTn id="82" dur="2000" fill="hold"/>
                                        <p:tgtEl>
                                          <p:spTgt spid="57"/>
                                        </p:tgtEl>
                                        <p:attrNameLst>
                                          <p:attrName>r</p:attrName>
                                        </p:attrNameLst>
                                      </p:cBhvr>
                                    </p:animRot>
                                  </p:childTnLst>
                                </p:cTn>
                              </p:par>
                              <p:par>
                                <p:cTn id="83" presetID="8" presetClass="emph" presetSubtype="0" fill="hold" grpId="1" nodeType="withEffect">
                                  <p:stCondLst>
                                    <p:cond delay="0"/>
                                  </p:stCondLst>
                                  <p:childTnLst>
                                    <p:animRot by="21600000">
                                      <p:cBhvr>
                                        <p:cTn id="84" dur="2000" fill="hold"/>
                                        <p:tgtEl>
                                          <p:spTgt spid="5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37"/>
                                        </p:tgtEl>
                                        <p:attrNameLst>
                                          <p:attrName>style.visibility</p:attrName>
                                        </p:attrNameLst>
                                      </p:cBhvr>
                                      <p:to>
                                        <p:strVal val="visible"/>
                                      </p:to>
                                    </p:set>
                                    <p:animEffect transition="in" filter="fade">
                                      <p:cBhvr>
                                        <p:cTn id="89" dur="500"/>
                                        <p:tgtEl>
                                          <p:spTgt spid="103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mph" presetSubtype="0" fill="hold" grpId="1" nodeType="clickEffect">
                                  <p:stCondLst>
                                    <p:cond delay="0"/>
                                  </p:stCondLst>
                                  <p:childTnLst>
                                    <p:animRot by="21600000">
                                      <p:cBhvr>
                                        <p:cTn id="107" dur="2000" fill="hold"/>
                                        <p:tgtEl>
                                          <p:spTgt spid="55"/>
                                        </p:tgtEl>
                                        <p:attrNameLst>
                                          <p:attrName>r</p:attrName>
                                        </p:attrNameLst>
                                      </p:cBhvr>
                                    </p:animRot>
                                  </p:childTnLst>
                                </p:cTn>
                              </p:par>
                              <p:par>
                                <p:cTn id="108" presetID="8" presetClass="emph" presetSubtype="0" fill="hold" grpId="1" nodeType="withEffect">
                                  <p:stCondLst>
                                    <p:cond delay="0"/>
                                  </p:stCondLst>
                                  <p:childTnLst>
                                    <p:animRot by="21600000">
                                      <p:cBhvr>
                                        <p:cTn id="109" dur="2000" fill="hold"/>
                                        <p:tgtEl>
                                          <p:spTgt spid="56"/>
                                        </p:tgtEl>
                                        <p:attrNameLst>
                                          <p:attrName>r</p:attrName>
                                        </p:attrNameLst>
                                      </p:cBhvr>
                                    </p:animRot>
                                  </p:childTnLst>
                                </p:cTn>
                              </p:par>
                              <p:par>
                                <p:cTn id="110" presetID="8" presetClass="emph" presetSubtype="0" fill="hold" grpId="1" nodeType="withEffect">
                                  <p:stCondLst>
                                    <p:cond delay="0"/>
                                  </p:stCondLst>
                                  <p:childTnLst>
                                    <p:animRot by="21600000">
                                      <p:cBhvr>
                                        <p:cTn id="111" dur="2000" fill="hold"/>
                                        <p:tgtEl>
                                          <p:spTgt spid="54"/>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53"/>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38"/>
                                        </p:tgtEl>
                                        <p:attrNameLst>
                                          <p:attrName>style.visibility</p:attrName>
                                        </p:attrNameLst>
                                      </p:cBhvr>
                                      <p:to>
                                        <p:strVal val="visible"/>
                                      </p:to>
                                    </p:set>
                                    <p:animEffect transition="in" filter="fade">
                                      <p:cBhvr>
                                        <p:cTn id="118" dur="500"/>
                                        <p:tgtEl>
                                          <p:spTgt spid="103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040"/>
                                        </p:tgtEl>
                                        <p:attrNameLst>
                                          <p:attrName>style.visibility</p:attrName>
                                        </p:attrNameLst>
                                      </p:cBhvr>
                                      <p:to>
                                        <p:strVal val="visible"/>
                                      </p:to>
                                    </p:set>
                                    <p:animEffect transition="in" filter="fade">
                                      <p:cBhvr>
                                        <p:cTn id="123" dur="500"/>
                                        <p:tgtEl>
                                          <p:spTgt spid="104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041"/>
                                        </p:tgtEl>
                                        <p:attrNameLst>
                                          <p:attrName>style.visibility</p:attrName>
                                        </p:attrNameLst>
                                      </p:cBhvr>
                                      <p:to>
                                        <p:strVal val="visible"/>
                                      </p:to>
                                    </p:set>
                                    <p:animEffect transition="in" filter="fade">
                                      <p:cBhvr>
                                        <p:cTn id="128" dur="500"/>
                                        <p:tgtEl>
                                          <p:spTgt spid="104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042"/>
                                        </p:tgtEl>
                                        <p:attrNameLst>
                                          <p:attrName>style.visibility</p:attrName>
                                        </p:attrNameLst>
                                      </p:cBhvr>
                                      <p:to>
                                        <p:strVal val="visible"/>
                                      </p:to>
                                    </p:set>
                                    <p:animEffect transition="in" filter="fade">
                                      <p:cBhvr>
                                        <p:cTn id="133" dur="500"/>
                                        <p:tgtEl>
                                          <p:spTgt spid="104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043"/>
                                        </p:tgtEl>
                                        <p:attrNameLst>
                                          <p:attrName>style.visibility</p:attrName>
                                        </p:attrNameLst>
                                      </p:cBhvr>
                                      <p:to>
                                        <p:strVal val="visible"/>
                                      </p:to>
                                    </p:set>
                                    <p:animEffect transition="in" filter="fade">
                                      <p:cBhvr>
                                        <p:cTn id="138" dur="500"/>
                                        <p:tgtEl>
                                          <p:spTgt spid="104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053"/>
                                        </p:tgtEl>
                                        <p:attrNameLst>
                                          <p:attrName>style.visibility</p:attrName>
                                        </p:attrNameLst>
                                      </p:cBhvr>
                                      <p:to>
                                        <p:strVal val="visible"/>
                                      </p:to>
                                    </p:set>
                                    <p:animEffect transition="in" filter="fade">
                                      <p:cBhvr>
                                        <p:cTn id="143" dur="500"/>
                                        <p:tgtEl>
                                          <p:spTgt spid="105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054"/>
                                        </p:tgtEl>
                                        <p:attrNameLst>
                                          <p:attrName>style.visibility</p:attrName>
                                        </p:attrNameLst>
                                      </p:cBhvr>
                                      <p:to>
                                        <p:strVal val="visible"/>
                                      </p:to>
                                    </p:set>
                                    <p:animEffect transition="in" filter="fade">
                                      <p:cBhvr>
                                        <p:cTn id="148" dur="500"/>
                                        <p:tgtEl>
                                          <p:spTgt spid="105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055"/>
                                        </p:tgtEl>
                                        <p:attrNameLst>
                                          <p:attrName>style.visibility</p:attrName>
                                        </p:attrNameLst>
                                      </p:cBhvr>
                                      <p:to>
                                        <p:strVal val="visible"/>
                                      </p:to>
                                    </p:set>
                                    <p:animEffect transition="in" filter="fade">
                                      <p:cBhvr>
                                        <p:cTn id="153" dur="500"/>
                                        <p:tgtEl>
                                          <p:spTgt spid="1055"/>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056"/>
                                        </p:tgtEl>
                                        <p:attrNameLst>
                                          <p:attrName>style.visibility</p:attrName>
                                        </p:attrNameLst>
                                      </p:cBhvr>
                                      <p:to>
                                        <p:strVal val="visible"/>
                                      </p:to>
                                    </p:set>
                                    <p:animEffect transition="in" filter="fade">
                                      <p:cBhvr>
                                        <p:cTn id="158" dur="500"/>
                                        <p:tgtEl>
                                          <p:spTgt spid="105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044"/>
                                        </p:tgtEl>
                                        <p:attrNameLst>
                                          <p:attrName>style.visibility</p:attrName>
                                        </p:attrNameLst>
                                      </p:cBhvr>
                                      <p:to>
                                        <p:strVal val="visible"/>
                                      </p:to>
                                    </p:set>
                                    <p:animEffect transition="in" filter="fade">
                                      <p:cBhvr>
                                        <p:cTn id="163" dur="5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8" grpId="0" animBg="1"/>
      <p:bldP spid="38" grpId="1" animBg="1"/>
      <p:bldP spid="39" grpId="0" animBg="1"/>
      <p:bldP spid="39" grpId="1" animBg="1"/>
      <p:bldP spid="40" grpId="0" animBg="1"/>
      <p:bldP spid="40"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60" grpId="0" animBg="1"/>
      <p:bldP spid="60" grpId="1" animBg="1"/>
      <p:bldP spid="63" grpId="0" animBg="1"/>
      <p:bldP spid="63" grpId="1" animBg="1"/>
      <p:bldP spid="1029" grpId="0" animBg="1"/>
      <p:bldP spid="1029" grpId="1" animBg="1"/>
      <p:bldP spid="1032" grpId="0" animBg="1"/>
      <p:bldP spid="1032" grpId="1" animBg="1"/>
      <p:bldP spid="1033" grpId="0" animBg="1"/>
      <p:bldP spid="1033" grpId="1" animBg="1"/>
      <p:bldP spid="1035" grpId="0"/>
      <p:bldP spid="1036" grpId="0"/>
      <p:bldP spid="1037" grpId="0"/>
      <p:bldP spid="1038" grpId="0"/>
      <p:bldP spid="1040" grpId="0" animBg="1"/>
      <p:bldP spid="1041" grpId="0" animBg="1"/>
      <p:bldP spid="1042" grpId="0" animBg="1"/>
      <p:bldP spid="1043" grpId="0" animBg="1"/>
      <p:bldP spid="1044" grpId="0"/>
      <p:bldP spid="1053" grpId="0" animBg="1"/>
      <p:bldP spid="1054" grpId="0" animBg="1"/>
      <p:bldP spid="1055"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14468890" cy="2136354"/>
            <a:chOff x="1470819" y="1943100"/>
            <a:chExt cx="14468890" cy="2136354"/>
          </a:xfrm>
          <a:scene3d>
            <a:camera prst="orthographicFront">
              <a:rot lat="0" lon="0" rev="0"/>
            </a:camera>
            <a:lightRig rig="contrasting" dir="t">
              <a:rot lat="0" lon="0" rev="7800000"/>
            </a:lightRig>
          </a:scene3d>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a:ln>
                <a:noFill/>
              </a:ln>
              <a:effectLst/>
              <a:sp3d>
                <a:bevelT w="139700" h="139700"/>
              </a:sp3d>
            </p:spPr>
            <p:txBody>
              <a:bodyPr wrap="none" rtlCol="0">
                <a:spAutoFit/>
              </a:bodyPr>
              <a:lstStyle/>
              <a:p>
                <a:r>
                  <a:rPr lang="en-US" sz="3600" b="1">
                    <a:solidFill>
                      <a:srgbClr val="FF0000"/>
                    </a:solidFill>
                    <a:latin typeface="Times New Roman" pitchFamily="18" charset="0"/>
                    <a:cs typeface="Times New Roman" pitchFamily="18" charset="0"/>
                  </a:rPr>
                  <a:t>5</a:t>
                </a:r>
              </a:p>
            </p:txBody>
          </p:sp>
        </p:grpSp>
        <p:sp>
          <p:nvSpPr>
            <p:cNvPr id="11" name="TextBox 10"/>
            <p:cNvSpPr txBox="1"/>
            <p:nvPr/>
          </p:nvSpPr>
          <p:spPr>
            <a:xfrm>
              <a:off x="2071309" y="1943100"/>
              <a:ext cx="13868400" cy="2136354"/>
            </a:xfrm>
            <a:prstGeom prst="rect">
              <a:avLst/>
            </a:prstGeom>
            <a:noFill/>
            <a:ln>
              <a:noFill/>
            </a:ln>
            <a:effectLst/>
            <a:sp3d>
              <a:bevelT w="139700" h="139700"/>
            </a:sp3d>
          </p:spPr>
          <p:txBody>
            <a:bodyPr wrap="square" rtlCol="0">
              <a:spAutoFit/>
            </a:bodyPr>
            <a:lstStyle/>
            <a:p>
              <a:pPr>
                <a:lnSpc>
                  <a:spcPct val="120000"/>
                </a:lnSpc>
              </a:pPr>
              <a:r>
                <a:rPr lang="en-US" sz="3800" b="1" dirty="0">
                  <a:solidFill>
                    <a:srgbClr val="0000FF"/>
                  </a:solidFill>
                  <a:latin typeface="Times New Roman" pitchFamily="18" charset="0"/>
                  <a:cs typeface="Times New Roman" pitchFamily="18" charset="0"/>
                </a:rPr>
                <a:t>a)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Tâm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làm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rào</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quanh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đất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trồng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vuông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cạnh</a:t>
              </a:r>
              <a:r>
                <a:rPr lang="en-US" sz="3800" b="1" dirty="0">
                  <a:solidFill>
                    <a:srgbClr val="0000FF"/>
                  </a:solidFill>
                  <a:latin typeface="Times New Roman" pitchFamily="18" charset="0"/>
                  <a:cs typeface="Times New Roman" pitchFamily="18" charset="0"/>
                </a:rPr>
                <a:t> 32m </a:t>
              </a:r>
              <a:r>
                <a:rPr lang="en-US" sz="3800" b="1" dirty="0" err="1">
                  <a:solidFill>
                    <a:srgbClr val="0000FF"/>
                  </a:solidFill>
                  <a:latin typeface="Times New Roman" pitchFamily="18" charset="0"/>
                  <a:cs typeface="Times New Roman" pitchFamily="18" charset="0"/>
                </a:rPr>
                <a:t>như</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dưới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đây</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Hỏi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rào</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dài</a:t>
              </a:r>
              <a:r>
                <a:rPr lang="en-US" sz="3800" b="1" dirty="0">
                  <a:solidFill>
                    <a:srgbClr val="0000FF"/>
                  </a:solidFill>
                  <a:latin typeface="Times New Roman" pitchFamily="18" charset="0"/>
                  <a:cs typeface="Times New Roman" pitchFamily="18" charset="0"/>
                </a:rPr>
                <a:t> bao </a:t>
              </a:r>
              <a:r>
                <a:rPr lang="en-US" sz="3800" b="1" dirty="0" err="1">
                  <a:solidFill>
                    <a:srgbClr val="0000FF"/>
                  </a:solidFill>
                  <a:latin typeface="Times New Roman" pitchFamily="18" charset="0"/>
                  <a:cs typeface="Times New Roman" pitchFamily="18" charset="0"/>
                </a:rPr>
                <a:t>nhiêu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mét</a:t>
              </a:r>
              <a:r>
                <a:rPr lang="en-US" sz="3800" b="1" dirty="0">
                  <a:solidFill>
                    <a:srgbClr val="0000FF"/>
                  </a:solidFill>
                  <a:latin typeface="Times New Roman" pitchFamily="18" charset="0"/>
                  <a:cs typeface="Times New Roman" pitchFamily="18" charset="0"/>
                </a:rPr>
                <a:t>?</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5" name="Picture 14">
            <a:extLst>
              <a:ext uri="{FF2B5EF4-FFF2-40B4-BE49-F238E27FC236}">
                <a16:creationId xmlns:a16="http://schemas.microsoft.com/office/drawing/2014/main" id="{E21CC6C9-E762-DD4B-9758-54BF2E0EB27E}"/>
              </a:ext>
            </a:extLst>
          </p:cNvPr>
          <p:cNvPicPr>
            <a:picLocks noChangeAspect="1"/>
          </p:cNvPicPr>
          <p:nvPr/>
        </p:nvPicPr>
        <p:blipFill rotWithShape="1">
          <a:blip r:embed="rId2"/>
          <a:srcRect t="16525"/>
          <a:stretch/>
        </p:blipFill>
        <p:spPr>
          <a:xfrm>
            <a:off x="6995319" y="3200400"/>
            <a:ext cx="8028197" cy="5562600"/>
          </a:xfrm>
          <a:prstGeom prst="rect">
            <a:avLst/>
          </a:prstGeom>
        </p:spPr>
      </p:pic>
    </p:spTree>
    <p:extLst>
      <p:ext uri="{BB962C8B-B14F-4D97-AF65-F5344CB8AC3E}">
        <p14:creationId xmlns:p14="http://schemas.microsoft.com/office/powerpoint/2010/main" val="26120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14468890" cy="2136354"/>
            <a:chOff x="1470819" y="1943100"/>
            <a:chExt cx="14468890" cy="2136354"/>
          </a:xfrm>
          <a:scene3d>
            <a:camera prst="orthographicFront">
              <a:rot lat="0" lon="0" rev="0"/>
            </a:camera>
            <a:lightRig rig="contrasting" dir="t">
              <a:rot lat="0" lon="0" rev="7800000"/>
            </a:lightRig>
          </a:scene3d>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a:ln>
                <a:noFill/>
              </a:ln>
              <a:effectLst/>
              <a:sp3d>
                <a:bevelT w="139700" h="139700"/>
              </a:sp3d>
            </p:spPr>
            <p:txBody>
              <a:bodyPr wrap="none" rtlCol="0">
                <a:spAutoFit/>
              </a:bodyPr>
              <a:lstStyle/>
              <a:p>
                <a:r>
                  <a:rPr lang="en-US" sz="3600" b="1">
                    <a:solidFill>
                      <a:srgbClr val="FF0000"/>
                    </a:solidFill>
                    <a:latin typeface="Times New Roman" pitchFamily="18" charset="0"/>
                    <a:cs typeface="Times New Roman" pitchFamily="18" charset="0"/>
                  </a:rPr>
                  <a:t>5</a:t>
                </a:r>
              </a:p>
            </p:txBody>
          </p:sp>
        </p:grpSp>
        <p:sp>
          <p:nvSpPr>
            <p:cNvPr id="11" name="TextBox 10"/>
            <p:cNvSpPr txBox="1"/>
            <p:nvPr/>
          </p:nvSpPr>
          <p:spPr>
            <a:xfrm>
              <a:off x="2071309" y="1943100"/>
              <a:ext cx="13868400" cy="2136354"/>
            </a:xfrm>
            <a:prstGeom prst="rect">
              <a:avLst/>
            </a:prstGeom>
            <a:noFill/>
            <a:ln>
              <a:noFill/>
            </a:ln>
            <a:effectLst/>
            <a:sp3d>
              <a:bevelT w="139700" h="139700"/>
            </a:sp3d>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a) Bác Tâm đã làm một hàng rào quanh khu đất trồng hoa có dạng hình vuông cạnh 32m như hình dưới đây. Hỏi hàng rào đó dài bao nhiêu mét?</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5" name="Picture 14">
            <a:extLst>
              <a:ext uri="{FF2B5EF4-FFF2-40B4-BE49-F238E27FC236}">
                <a16:creationId xmlns:a16="http://schemas.microsoft.com/office/drawing/2014/main" id="{E21CC6C9-E762-DD4B-9758-54BF2E0EB27E}"/>
              </a:ext>
            </a:extLst>
          </p:cNvPr>
          <p:cNvPicPr>
            <a:picLocks noChangeAspect="1"/>
          </p:cNvPicPr>
          <p:nvPr/>
        </p:nvPicPr>
        <p:blipFill rotWithShape="1">
          <a:blip r:embed="rId2"/>
          <a:srcRect t="16525"/>
          <a:stretch/>
        </p:blipFill>
        <p:spPr>
          <a:xfrm flipH="1">
            <a:off x="13202226" y="3124200"/>
            <a:ext cx="2855385" cy="1978447"/>
          </a:xfrm>
          <a:prstGeom prst="rect">
            <a:avLst/>
          </a:prstGeom>
        </p:spPr>
      </p:pic>
      <p:sp>
        <p:nvSpPr>
          <p:cNvPr id="7" name="TextBox 6">
            <a:extLst>
              <a:ext uri="{FF2B5EF4-FFF2-40B4-BE49-F238E27FC236}">
                <a16:creationId xmlns:a16="http://schemas.microsoft.com/office/drawing/2014/main" id="{7DBDF71E-9778-B628-434D-08D1AF50E767}"/>
              </a:ext>
            </a:extLst>
          </p:cNvPr>
          <p:cNvSpPr txBox="1"/>
          <p:nvPr/>
        </p:nvSpPr>
        <p:spPr>
          <a:xfrm>
            <a:off x="3261519" y="4343400"/>
            <a:ext cx="2514600"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Tóm tắt</a:t>
            </a:r>
          </a:p>
        </p:txBody>
      </p:sp>
      <p:cxnSp>
        <p:nvCxnSpPr>
          <p:cNvPr id="16" name="Straight Connector 15">
            <a:extLst>
              <a:ext uri="{FF2B5EF4-FFF2-40B4-BE49-F238E27FC236}">
                <a16:creationId xmlns:a16="http://schemas.microsoft.com/office/drawing/2014/main" id="{ADF2E722-FBA9-C43B-537A-D2DA0693EDF5}"/>
              </a:ext>
            </a:extLst>
          </p:cNvPr>
          <p:cNvCxnSpPr>
            <a:cxnSpLocks/>
          </p:cNvCxnSpPr>
          <p:nvPr/>
        </p:nvCxnSpPr>
        <p:spPr>
          <a:xfrm>
            <a:off x="3261519" y="3124200"/>
            <a:ext cx="457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7C1839-AB41-F253-F333-D1FD53441E4D}"/>
              </a:ext>
            </a:extLst>
          </p:cNvPr>
          <p:cNvCxnSpPr>
            <a:cxnSpLocks/>
          </p:cNvCxnSpPr>
          <p:nvPr/>
        </p:nvCxnSpPr>
        <p:spPr>
          <a:xfrm flipV="1">
            <a:off x="7071519" y="2362200"/>
            <a:ext cx="7162800" cy="367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1177B9-253D-A545-4897-20F213D2A514}"/>
              </a:ext>
            </a:extLst>
          </p:cNvPr>
          <p:cNvCxnSpPr>
            <a:cxnSpLocks/>
          </p:cNvCxnSpPr>
          <p:nvPr/>
        </p:nvCxnSpPr>
        <p:spPr>
          <a:xfrm>
            <a:off x="2150101" y="3810000"/>
            <a:ext cx="36260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E5CFF7A-2CF8-4023-3AF5-356905103045}"/>
              </a:ext>
            </a:extLst>
          </p:cNvPr>
          <p:cNvCxnSpPr>
            <a:cxnSpLocks/>
          </p:cNvCxnSpPr>
          <p:nvPr/>
        </p:nvCxnSpPr>
        <p:spPr>
          <a:xfrm>
            <a:off x="12710319" y="3124200"/>
            <a:ext cx="18734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694A20-695C-6F44-483E-E2CAE1912FD9}"/>
              </a:ext>
            </a:extLst>
          </p:cNvPr>
          <p:cNvSpPr txBox="1"/>
          <p:nvPr/>
        </p:nvSpPr>
        <p:spPr>
          <a:xfrm>
            <a:off x="2907605" y="5178032"/>
            <a:ext cx="3429000" cy="1434624"/>
          </a:xfrm>
          <a:prstGeom prst="rect">
            <a:avLst/>
          </a:prstGeom>
          <a:noFill/>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Cạnh: 32m</a:t>
            </a:r>
          </a:p>
          <a:p>
            <a:pPr>
              <a:lnSpc>
                <a:spcPct val="120000"/>
              </a:lnSpc>
            </a:pPr>
            <a:r>
              <a:rPr lang="en-US" sz="3800" b="1">
                <a:solidFill>
                  <a:srgbClr val="0000FF"/>
                </a:solidFill>
                <a:latin typeface="Times New Roman" pitchFamily="18" charset="0"/>
                <a:cs typeface="Times New Roman" pitchFamily="18" charset="0"/>
              </a:rPr>
              <a:t>Hàng rào: ? m</a:t>
            </a:r>
          </a:p>
        </p:txBody>
      </p:sp>
      <p:sp>
        <p:nvSpPr>
          <p:cNvPr id="26" name="TextBox 25">
            <a:extLst>
              <a:ext uri="{FF2B5EF4-FFF2-40B4-BE49-F238E27FC236}">
                <a16:creationId xmlns:a16="http://schemas.microsoft.com/office/drawing/2014/main" id="{4417D588-4948-E3F9-7202-5922CF2294C3}"/>
              </a:ext>
            </a:extLst>
          </p:cNvPr>
          <p:cNvSpPr txBox="1"/>
          <p:nvPr/>
        </p:nvSpPr>
        <p:spPr>
          <a:xfrm>
            <a:off x="10329069" y="4343400"/>
            <a:ext cx="1866900"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Bài giải</a:t>
            </a:r>
          </a:p>
        </p:txBody>
      </p:sp>
      <p:sp>
        <p:nvSpPr>
          <p:cNvPr id="27" name="TextBox 26">
            <a:extLst>
              <a:ext uri="{FF2B5EF4-FFF2-40B4-BE49-F238E27FC236}">
                <a16:creationId xmlns:a16="http://schemas.microsoft.com/office/drawing/2014/main" id="{1A17C76B-55DC-2B2E-CE03-63E51845571F}"/>
              </a:ext>
            </a:extLst>
          </p:cNvPr>
          <p:cNvSpPr txBox="1"/>
          <p:nvPr/>
        </p:nvSpPr>
        <p:spPr>
          <a:xfrm>
            <a:off x="9143537" y="5221805"/>
            <a:ext cx="5425119" cy="677108"/>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Hàng rào đó dài số m là:</a:t>
            </a:r>
          </a:p>
        </p:txBody>
      </p:sp>
      <p:sp>
        <p:nvSpPr>
          <p:cNvPr id="28" name="TextBox 27">
            <a:extLst>
              <a:ext uri="{FF2B5EF4-FFF2-40B4-BE49-F238E27FC236}">
                <a16:creationId xmlns:a16="http://schemas.microsoft.com/office/drawing/2014/main" id="{D51CA515-51BE-BC05-6D7B-0C2208B7EB99}"/>
              </a:ext>
            </a:extLst>
          </p:cNvPr>
          <p:cNvSpPr txBox="1"/>
          <p:nvPr/>
        </p:nvSpPr>
        <p:spPr>
          <a:xfrm>
            <a:off x="9814719" y="5898913"/>
            <a:ext cx="3719182" cy="677108"/>
          </a:xfrm>
          <a:prstGeom prst="rect">
            <a:avLst/>
          </a:prstGeom>
          <a:noFill/>
        </p:spPr>
        <p:txBody>
          <a:bodyPr wrap="square" rtlCol="0">
            <a:spAutoFit/>
          </a:bodyPr>
          <a:lstStyle/>
          <a:p>
            <a:r>
              <a:rPr lang="en-US" sz="3800" b="1" dirty="0">
                <a:solidFill>
                  <a:srgbClr val="0000FF"/>
                </a:solidFill>
                <a:latin typeface="Times New Roman" pitchFamily="18" charset="0"/>
                <a:cs typeface="Times New Roman" pitchFamily="18" charset="0"/>
              </a:rPr>
              <a:t>32 x 3  = 96 (m)</a:t>
            </a:r>
          </a:p>
        </p:txBody>
      </p:sp>
      <p:sp>
        <p:nvSpPr>
          <p:cNvPr id="29" name="TextBox 28">
            <a:extLst>
              <a:ext uri="{FF2B5EF4-FFF2-40B4-BE49-F238E27FC236}">
                <a16:creationId xmlns:a16="http://schemas.microsoft.com/office/drawing/2014/main" id="{2F9E1CD1-F110-F0E5-25D3-3191BF1B1B99}"/>
              </a:ext>
            </a:extLst>
          </p:cNvPr>
          <p:cNvSpPr txBox="1"/>
          <p:nvPr/>
        </p:nvSpPr>
        <p:spPr>
          <a:xfrm>
            <a:off x="10729119" y="6612656"/>
            <a:ext cx="3200400" cy="677108"/>
          </a:xfrm>
          <a:prstGeom prst="rect">
            <a:avLst/>
          </a:prstGeom>
          <a:noFill/>
        </p:spPr>
        <p:txBody>
          <a:bodyPr wrap="square" rtlCol="0">
            <a:spAutoFit/>
          </a:bodyPr>
          <a:lstStyle/>
          <a:p>
            <a:r>
              <a:rPr lang="en-US" sz="3800" b="1" dirty="0" err="1">
                <a:solidFill>
                  <a:srgbClr val="0000FF"/>
                </a:solidFill>
                <a:latin typeface="Times New Roman" pitchFamily="18" charset="0"/>
                <a:cs typeface="Times New Roman" pitchFamily="18" charset="0"/>
              </a:rPr>
              <a:t>Đáp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án</a:t>
            </a:r>
            <a:r>
              <a:rPr lang="en-US" sz="3800" b="1" dirty="0">
                <a:solidFill>
                  <a:srgbClr val="0000FF"/>
                </a:solidFill>
                <a:latin typeface="Times New Roman" pitchFamily="18" charset="0"/>
                <a:cs typeface="Times New Roman" pitchFamily="18" charset="0"/>
              </a:rPr>
              <a:t>: 96 m</a:t>
            </a:r>
          </a:p>
        </p:txBody>
      </p:sp>
      <p:cxnSp>
        <p:nvCxnSpPr>
          <p:cNvPr id="31" name="Straight Connector 30">
            <a:extLst>
              <a:ext uri="{FF2B5EF4-FFF2-40B4-BE49-F238E27FC236}">
                <a16:creationId xmlns:a16="http://schemas.microsoft.com/office/drawing/2014/main" id="{3626411A-0EE3-D9A9-1DB0-C92E8A85396B}"/>
              </a:ext>
            </a:extLst>
          </p:cNvPr>
          <p:cNvCxnSpPr/>
          <p:nvPr/>
        </p:nvCxnSpPr>
        <p:spPr>
          <a:xfrm>
            <a:off x="6995319" y="4343400"/>
            <a:ext cx="0" cy="3048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9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68771"/>
            <a:ext cx="14350988" cy="1434624"/>
            <a:chOff x="1470819" y="1959271"/>
            <a:chExt cx="14350988" cy="1434624"/>
          </a:xfrm>
          <a:scene3d>
            <a:camera prst="orthographicFront">
              <a:rot lat="0" lon="0" rev="0"/>
            </a:camera>
            <a:lightRig rig="contrasting" dir="t">
              <a:rot lat="0" lon="0" rev="7800000"/>
            </a:lightRig>
          </a:scene3d>
        </p:grpSpPr>
        <p:grpSp>
          <p:nvGrpSpPr>
            <p:cNvPr id="10" name="Group 9"/>
            <p:cNvGrpSpPr/>
            <p:nvPr/>
          </p:nvGrpSpPr>
          <p:grpSpPr>
            <a:xfrm>
              <a:off x="1470819" y="2019300"/>
              <a:ext cx="533400" cy="646331"/>
              <a:chOff x="1737519" y="2019300"/>
              <a:chExt cx="533400" cy="646331"/>
            </a:xfrm>
          </p:grpSpPr>
          <p:sp>
            <p:nvSpPr>
              <p:cNvPr id="8" name="Oval 7"/>
              <p:cNvSpPr/>
              <p:nvPr/>
            </p:nvSpPr>
            <p:spPr>
              <a:xfrm>
                <a:off x="1737519" y="20955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2019300"/>
                <a:ext cx="415498" cy="646331"/>
              </a:xfrm>
              <a:prstGeom prst="rect">
                <a:avLst/>
              </a:prstGeom>
              <a:noFill/>
              <a:ln>
                <a:noFill/>
              </a:ln>
              <a:effectLst/>
              <a:sp3d>
                <a:bevelT w="139700" h="139700"/>
              </a:sp3d>
            </p:spPr>
            <p:txBody>
              <a:bodyPr wrap="square" rtlCol="0">
                <a:spAutoFit/>
              </a:bodyPr>
              <a:lstStyle/>
              <a:p>
                <a:r>
                  <a:rPr lang="en-US" sz="3600" b="1">
                    <a:solidFill>
                      <a:srgbClr val="FF0000"/>
                    </a:solidFill>
                    <a:latin typeface="Times New Roman" pitchFamily="18" charset="0"/>
                    <a:cs typeface="Times New Roman" pitchFamily="18" charset="0"/>
                  </a:rPr>
                  <a:t>5</a:t>
                </a:r>
              </a:p>
            </p:txBody>
          </p:sp>
        </p:grpSp>
        <p:sp>
          <p:nvSpPr>
            <p:cNvPr id="11" name="TextBox 10"/>
            <p:cNvSpPr txBox="1"/>
            <p:nvPr/>
          </p:nvSpPr>
          <p:spPr>
            <a:xfrm>
              <a:off x="1953407" y="1959271"/>
              <a:ext cx="13868400" cy="1434624"/>
            </a:xfrm>
            <a:prstGeom prst="rect">
              <a:avLst/>
            </a:prstGeom>
            <a:noFill/>
            <a:ln>
              <a:noFill/>
            </a:ln>
            <a:effectLst/>
            <a:sp3d>
              <a:bevelT w="139700" h="139700"/>
            </a:sp3d>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b) Trong các hình dưới đây, chọn ba hình để có thể ghép được thành hình chữ nhật.</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7" name="Picture 16">
            <a:extLst>
              <a:ext uri="{FF2B5EF4-FFF2-40B4-BE49-F238E27FC236}">
                <a16:creationId xmlns:a16="http://schemas.microsoft.com/office/drawing/2014/main" id="{D98EB0CE-07D3-C80E-1BCA-275682DB89B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l="3204" t="18715" r="5111"/>
          <a:stretch/>
        </p:blipFill>
        <p:spPr>
          <a:xfrm>
            <a:off x="1745658" y="3503781"/>
            <a:ext cx="7772400" cy="3422110"/>
          </a:xfrm>
          <a:prstGeom prst="rect">
            <a:avLst/>
          </a:prstGeom>
          <a:ln w="38100">
            <a:solidFill>
              <a:schemeClr val="tx1"/>
            </a:solidFill>
          </a:ln>
        </p:spPr>
      </p:pic>
      <p:pic>
        <p:nvPicPr>
          <p:cNvPr id="20" name="Picture 19">
            <a:extLst>
              <a:ext uri="{FF2B5EF4-FFF2-40B4-BE49-F238E27FC236}">
                <a16:creationId xmlns:a16="http://schemas.microsoft.com/office/drawing/2014/main" id="{53920908-589B-E453-5910-50BD321EBC07}"/>
              </a:ext>
            </a:extLst>
          </p:cNvPr>
          <p:cNvPicPr>
            <a:picLocks noChangeAspect="1"/>
          </p:cNvPicPr>
          <p:nvPr/>
        </p:nvPicPr>
        <p:blipFill>
          <a:blip r:embed="rId4"/>
          <a:stretch>
            <a:fillRect/>
          </a:stretch>
        </p:blipFill>
        <p:spPr>
          <a:xfrm>
            <a:off x="10576719" y="3503781"/>
            <a:ext cx="4314825" cy="3422110"/>
          </a:xfrm>
          <a:prstGeom prst="rect">
            <a:avLst/>
          </a:prstGeom>
        </p:spPr>
      </p:pic>
    </p:spTree>
    <p:extLst>
      <p:ext uri="{BB962C8B-B14F-4D97-AF65-F5344CB8AC3E}">
        <p14:creationId xmlns:p14="http://schemas.microsoft.com/office/powerpoint/2010/main" val="116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573155" y="1736369"/>
            <a:ext cx="14350988" cy="2838085"/>
            <a:chOff x="1470819" y="1959271"/>
            <a:chExt cx="14350988" cy="2838085"/>
          </a:xfrm>
          <a:scene3d>
            <a:camera prst="orthographicFront">
              <a:rot lat="0" lon="0" rev="0"/>
            </a:camera>
            <a:lightRig rig="contrasting" dir="t">
              <a:rot lat="0" lon="0" rev="7800000"/>
            </a:lightRig>
          </a:scene3d>
        </p:grpSpPr>
        <p:grpSp>
          <p:nvGrpSpPr>
            <p:cNvPr id="10" name="Group 9"/>
            <p:cNvGrpSpPr/>
            <p:nvPr/>
          </p:nvGrpSpPr>
          <p:grpSpPr>
            <a:xfrm>
              <a:off x="1470819" y="2019300"/>
              <a:ext cx="533400" cy="646331"/>
              <a:chOff x="1737519" y="2019300"/>
              <a:chExt cx="533400" cy="646331"/>
            </a:xfrm>
          </p:grpSpPr>
          <p:sp>
            <p:nvSpPr>
              <p:cNvPr id="8" name="Oval 7"/>
              <p:cNvSpPr/>
              <p:nvPr/>
            </p:nvSpPr>
            <p:spPr>
              <a:xfrm>
                <a:off x="1737519" y="2095500"/>
                <a:ext cx="533400" cy="533400"/>
              </a:xfrm>
              <a:prstGeom prst="ellipse">
                <a:avLst/>
              </a:prstGeom>
              <a:solidFill>
                <a:schemeClr val="accent4">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2019300"/>
                <a:ext cx="415498" cy="646331"/>
              </a:xfrm>
              <a:prstGeom prst="rect">
                <a:avLst/>
              </a:prstGeom>
              <a:noFill/>
              <a:ln>
                <a:noFill/>
              </a:ln>
              <a:effectLst/>
              <a:sp3d>
                <a:bevelT w="139700" h="139700"/>
              </a:sp3d>
            </p:spPr>
            <p:txBody>
              <a:bodyPr wrap="square" rtlCol="0">
                <a:spAutoFit/>
              </a:bodyPr>
              <a:lstStyle/>
              <a:p>
                <a:r>
                  <a:rPr lang="en-US" sz="3600" b="1">
                    <a:solidFill>
                      <a:srgbClr val="FF0000"/>
                    </a:solidFill>
                    <a:latin typeface="Times New Roman" pitchFamily="18" charset="0"/>
                    <a:cs typeface="Times New Roman" pitchFamily="18" charset="0"/>
                  </a:rPr>
                  <a:t>6</a:t>
                </a:r>
              </a:p>
            </p:txBody>
          </p:sp>
        </p:grpSp>
        <p:sp>
          <p:nvSpPr>
            <p:cNvPr id="11" name="TextBox 10"/>
            <p:cNvSpPr txBox="1"/>
            <p:nvPr/>
          </p:nvSpPr>
          <p:spPr>
            <a:xfrm>
              <a:off x="1953407" y="1959271"/>
              <a:ext cx="13868400" cy="2838085"/>
            </a:xfrm>
            <a:prstGeom prst="rect">
              <a:avLst/>
            </a:prstGeom>
            <a:noFill/>
            <a:ln>
              <a:noFill/>
            </a:ln>
            <a:effectLst/>
            <a:sp3d>
              <a:bevelT w="139700" h="139700"/>
            </a:sp3d>
          </p:spPr>
          <p:txBody>
            <a:bodyPr wrap="square" rtlCol="0">
              <a:spAutoFit/>
            </a:bodyPr>
            <a:lstStyle/>
            <a:p>
              <a:pPr>
                <a:lnSpc>
                  <a:spcPct val="120000"/>
                </a:lnSpc>
              </a:pPr>
              <a:r>
                <a:rPr lang="en-US" sz="3800" b="1">
                  <a:solidFill>
                    <a:srgbClr val="0000FF"/>
                  </a:solidFill>
                  <a:latin typeface="Times New Roman" pitchFamily="18" charset="0"/>
                  <a:cs typeface="Times New Roman" pitchFamily="18" charset="0"/>
                </a:rPr>
                <a:t>Một tấm gỗ hình vuông có cạnh dài 2dm. Tại mỗi đỉnh của hình vuông, anh Phương đóng một cái đinh và dùng một sợi dây dài 4m quấn vòng quanh tấm gỗ theo bốn đinh (xem hình vẽ). Hỏi anh Phương quấn được bao nhiêu vòng?</a:t>
              </a:r>
            </a:p>
          </p:txBody>
        </p:sp>
      </p:grpSp>
      <p:sp>
        <p:nvSpPr>
          <p:cNvPr id="13" name="Text Box 14">
            <a:extLst>
              <a:ext uri="{FF2B5EF4-FFF2-40B4-BE49-F238E27FC236}">
                <a16:creationId xmlns:a16="http://schemas.microsoft.com/office/drawing/2014/main" id="{09FEE491-4E4A-78FD-02D1-53D90B7A0F83}"/>
              </a:ext>
            </a:extLst>
          </p:cNvPr>
          <p:cNvSpPr txBox="1">
            <a:spLocks noChangeArrowheads="1"/>
          </p:cNvSpPr>
          <p:nvPr/>
        </p:nvSpPr>
        <p:spPr bwMode="auto">
          <a:xfrm>
            <a:off x="3566319" y="1103763"/>
            <a:ext cx="855758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FF"/>
                </a:solidFill>
                <a:effectLst>
                  <a:outerShdw blurRad="38100" dist="38100" dir="2700000" algn="tl">
                    <a:srgbClr val="000000">
                      <a:alpha val="43137"/>
                    </a:srgbClr>
                  </a:outerShdw>
                </a:effectLst>
                <a:latin typeface="Times New Roman" pitchFamily="18" charset="0"/>
              </a:rPr>
              <a:t>Bài 54:  EM ÔN LẠI NHƯNG GÌ ĐÃ HỌC</a:t>
            </a:r>
          </a:p>
        </p:txBody>
      </p:sp>
      <p:pic>
        <p:nvPicPr>
          <p:cNvPr id="14" name="Picture 13">
            <a:extLst>
              <a:ext uri="{FF2B5EF4-FFF2-40B4-BE49-F238E27FC236}">
                <a16:creationId xmlns:a16="http://schemas.microsoft.com/office/drawing/2014/main" id="{B63ED836-037D-9151-444D-CF2DF7BC8BF1}"/>
              </a:ext>
            </a:extLst>
          </p:cNvPr>
          <p:cNvPicPr>
            <a:picLocks noChangeAspect="1"/>
          </p:cNvPicPr>
          <p:nvPr/>
        </p:nvPicPr>
        <p:blipFill rotWithShape="1">
          <a:blip r:embed="rId2"/>
          <a:srcRect l="70223" t="8864" r="4496" b="3982"/>
          <a:stretch/>
        </p:blipFill>
        <p:spPr>
          <a:xfrm>
            <a:off x="2739993" y="4997363"/>
            <a:ext cx="3633851" cy="3970318"/>
          </a:xfrm>
          <a:prstGeom prst="rect">
            <a:avLst/>
          </a:prstGeom>
        </p:spPr>
      </p:pic>
      <p:sp>
        <p:nvSpPr>
          <p:cNvPr id="16" name="TextBox 15">
            <a:extLst>
              <a:ext uri="{FF2B5EF4-FFF2-40B4-BE49-F238E27FC236}">
                <a16:creationId xmlns:a16="http://schemas.microsoft.com/office/drawing/2014/main" id="{CEC54094-77EE-65BE-28FC-EDA757F38926}"/>
              </a:ext>
            </a:extLst>
          </p:cNvPr>
          <p:cNvSpPr txBox="1"/>
          <p:nvPr/>
        </p:nvSpPr>
        <p:spPr>
          <a:xfrm>
            <a:off x="8139452" y="4818369"/>
            <a:ext cx="8137186" cy="3970318"/>
          </a:xfrm>
          <a:prstGeom prst="rect">
            <a:avLst/>
          </a:prstGeom>
          <a:noFill/>
        </p:spPr>
        <p:txBody>
          <a:bodyPr wrap="square">
            <a:spAutoFit/>
          </a:bodyPr>
          <a:lstStyle/>
          <a:p>
            <a:pPr algn="ctr"/>
            <a:r>
              <a:rPr lang="vi-VN" sz="3600" b="1" i="0" dirty="0">
                <a:solidFill>
                  <a:srgbClr val="0000FF"/>
                </a:solidFill>
                <a:effectLst/>
                <a:latin typeface="+mj-lt"/>
              </a:rPr>
              <a:t>Bài giải</a:t>
            </a:r>
          </a:p>
          <a:p>
            <a:pPr algn="ctr"/>
            <a:r>
              <a:rPr lang="vi-VN" sz="3600" b="1" i="0" dirty="0">
                <a:solidFill>
                  <a:srgbClr val="0000FF"/>
                </a:solidFill>
                <a:effectLst/>
                <a:latin typeface="+mj-lt"/>
              </a:rPr>
              <a:t>Đổi 4 m = 40 dm</a:t>
            </a:r>
          </a:p>
          <a:p>
            <a:pPr algn="ctr"/>
            <a:r>
              <a:rPr lang="vi-VN" sz="3600" b="1" i="0" dirty="0">
                <a:solidFill>
                  <a:srgbClr val="0000FF"/>
                </a:solidFill>
                <a:effectLst/>
                <a:latin typeface="+mj-lt"/>
              </a:rPr>
              <a:t>Chu vi của tấm gỗ hình vuông là :</a:t>
            </a:r>
          </a:p>
          <a:p>
            <a:pPr algn="ctr"/>
            <a:r>
              <a:rPr lang="vi-VN" sz="3600" b="1" i="0" dirty="0">
                <a:solidFill>
                  <a:srgbClr val="0000FF"/>
                </a:solidFill>
                <a:effectLst/>
                <a:latin typeface="+mj-lt"/>
              </a:rPr>
              <a:t>2 x 4 = 8 (dm)</a:t>
            </a:r>
          </a:p>
          <a:p>
            <a:pPr algn="ctr"/>
            <a:r>
              <a:rPr lang="vi-VN" sz="3600" b="1" i="0" dirty="0">
                <a:solidFill>
                  <a:srgbClr val="0000FF"/>
                </a:solidFill>
                <a:effectLst/>
                <a:latin typeface="+mj-lt"/>
              </a:rPr>
              <a:t>Anh Phương quấn được số vòng là :</a:t>
            </a:r>
          </a:p>
          <a:p>
            <a:pPr algn="ctr"/>
            <a:r>
              <a:rPr lang="vi-VN" sz="3600" b="1" i="0" dirty="0">
                <a:solidFill>
                  <a:srgbClr val="0000FF"/>
                </a:solidFill>
                <a:effectLst/>
                <a:latin typeface="+mj-lt"/>
              </a:rPr>
              <a:t>40 : 8 = 5 (vòng)</a:t>
            </a:r>
          </a:p>
          <a:p>
            <a:pPr algn="ctr"/>
            <a:r>
              <a:rPr lang="vi-VN" sz="3600" b="1" i="0" dirty="0">
                <a:solidFill>
                  <a:srgbClr val="0000FF"/>
                </a:solidFill>
                <a:effectLst/>
                <a:latin typeface="+mj-lt"/>
              </a:rPr>
              <a:t>Đáp số : 5 vòng</a:t>
            </a:r>
          </a:p>
        </p:txBody>
      </p:sp>
      <p:sp>
        <p:nvSpPr>
          <p:cNvPr id="19" name="TextBox 18">
            <a:extLst>
              <a:ext uri="{FF2B5EF4-FFF2-40B4-BE49-F238E27FC236}">
                <a16:creationId xmlns:a16="http://schemas.microsoft.com/office/drawing/2014/main" id="{786BA779-29D8-8222-D80C-CED354B2A063}"/>
              </a:ext>
            </a:extLst>
          </p:cNvPr>
          <p:cNvSpPr txBox="1"/>
          <p:nvPr/>
        </p:nvSpPr>
        <p:spPr>
          <a:xfrm>
            <a:off x="4556919" y="1811013"/>
            <a:ext cx="8137186"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hình vuông có cạnh dài 2dm</a:t>
            </a:r>
            <a:endParaRPr lang="en-US" sz="3800">
              <a:solidFill>
                <a:srgbClr val="FF0000"/>
              </a:solidFill>
            </a:endParaRPr>
          </a:p>
        </p:txBody>
      </p:sp>
      <p:sp>
        <p:nvSpPr>
          <p:cNvPr id="22" name="TextBox 21">
            <a:extLst>
              <a:ext uri="{FF2B5EF4-FFF2-40B4-BE49-F238E27FC236}">
                <a16:creationId xmlns:a16="http://schemas.microsoft.com/office/drawing/2014/main" id="{7D23A27F-4EA3-0DCE-D597-975344FBDB8A}"/>
              </a:ext>
            </a:extLst>
          </p:cNvPr>
          <p:cNvSpPr txBox="1"/>
          <p:nvPr/>
        </p:nvSpPr>
        <p:spPr>
          <a:xfrm>
            <a:off x="10652919" y="2493841"/>
            <a:ext cx="5562600"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dùng một sợi dây dài 4m</a:t>
            </a:r>
            <a:endParaRPr lang="en-US" sz="3800">
              <a:solidFill>
                <a:srgbClr val="FF0000"/>
              </a:solidFill>
            </a:endParaRPr>
          </a:p>
        </p:txBody>
      </p:sp>
      <p:sp>
        <p:nvSpPr>
          <p:cNvPr id="24" name="TextBox 23">
            <a:extLst>
              <a:ext uri="{FF2B5EF4-FFF2-40B4-BE49-F238E27FC236}">
                <a16:creationId xmlns:a16="http://schemas.microsoft.com/office/drawing/2014/main" id="{811D01F3-C023-2286-A4DC-4CCA37A12EC2}"/>
              </a:ext>
            </a:extLst>
          </p:cNvPr>
          <p:cNvSpPr txBox="1"/>
          <p:nvPr/>
        </p:nvSpPr>
        <p:spPr>
          <a:xfrm>
            <a:off x="2047601" y="3167129"/>
            <a:ext cx="8137186"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quấn vòng quanh tấm gỗ </a:t>
            </a:r>
            <a:endParaRPr lang="en-US" sz="3800">
              <a:solidFill>
                <a:srgbClr val="FF0000"/>
              </a:solidFill>
            </a:endParaRPr>
          </a:p>
        </p:txBody>
      </p:sp>
      <p:sp>
        <p:nvSpPr>
          <p:cNvPr id="26" name="TextBox 25">
            <a:extLst>
              <a:ext uri="{FF2B5EF4-FFF2-40B4-BE49-F238E27FC236}">
                <a16:creationId xmlns:a16="http://schemas.microsoft.com/office/drawing/2014/main" id="{6AEEA756-8500-C1B3-6ADE-5C330D5DB80A}"/>
              </a:ext>
            </a:extLst>
          </p:cNvPr>
          <p:cNvSpPr txBox="1"/>
          <p:nvPr/>
        </p:nvSpPr>
        <p:spPr>
          <a:xfrm>
            <a:off x="13319919" y="3176669"/>
            <a:ext cx="8137186"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Hỏi</a:t>
            </a:r>
            <a:endParaRPr lang="en-US" sz="3800">
              <a:solidFill>
                <a:srgbClr val="FF0000"/>
              </a:solidFill>
            </a:endParaRPr>
          </a:p>
        </p:txBody>
      </p:sp>
      <p:sp>
        <p:nvSpPr>
          <p:cNvPr id="28" name="TextBox 27">
            <a:extLst>
              <a:ext uri="{FF2B5EF4-FFF2-40B4-BE49-F238E27FC236}">
                <a16:creationId xmlns:a16="http://schemas.microsoft.com/office/drawing/2014/main" id="{51630BA7-BB1F-45C8-22E8-85C31F1590C8}"/>
              </a:ext>
            </a:extLst>
          </p:cNvPr>
          <p:cNvSpPr txBox="1"/>
          <p:nvPr/>
        </p:nvSpPr>
        <p:spPr>
          <a:xfrm>
            <a:off x="3794919" y="3891529"/>
            <a:ext cx="10729608" cy="677108"/>
          </a:xfrm>
          <a:prstGeom prst="rect">
            <a:avLst/>
          </a:prstGeom>
          <a:noFill/>
        </p:spPr>
        <p:txBody>
          <a:bodyPr wrap="square">
            <a:spAutoFit/>
          </a:bodyPr>
          <a:lstStyle/>
          <a:p>
            <a:r>
              <a:rPr lang="en-US" sz="3800" b="1">
                <a:solidFill>
                  <a:srgbClr val="FF0000"/>
                </a:solidFill>
                <a:latin typeface="Times New Roman" pitchFamily="18" charset="0"/>
                <a:cs typeface="Times New Roman" pitchFamily="18" charset="0"/>
              </a:rPr>
              <a:t>quấn được bao nhiêu vòng?</a:t>
            </a:r>
            <a:endParaRPr lang="en-US" sz="3800">
              <a:solidFill>
                <a:srgbClr val="FF0000"/>
              </a:solidFill>
            </a:endParaRPr>
          </a:p>
        </p:txBody>
      </p:sp>
    </p:spTree>
    <p:extLst>
      <p:ext uri="{BB962C8B-B14F-4D97-AF65-F5344CB8AC3E}">
        <p14:creationId xmlns:p14="http://schemas.microsoft.com/office/powerpoint/2010/main" val="25360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2" grpId="0"/>
      <p:bldP spid="24"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633445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34866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1860</TotalTime>
  <Words>434</Words>
  <Application>Microsoft Office PowerPoint</Application>
  <PresentationFormat>Custom</PresentationFormat>
  <Paragraphs>66</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157</cp:revision>
  <dcterms:created xsi:type="dcterms:W3CDTF">2022-07-10T01:37:20Z</dcterms:created>
  <dcterms:modified xsi:type="dcterms:W3CDTF">2022-12-24T10:44:21Z</dcterms:modified>
</cp:coreProperties>
</file>