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0"/>
  </p:notesMasterIdLst>
  <p:sldIdLst>
    <p:sldId id="427" r:id="rId7"/>
    <p:sldId id="430" r:id="rId8"/>
    <p:sldId id="441" r:id="rId9"/>
    <p:sldId id="447" r:id="rId10"/>
    <p:sldId id="446" r:id="rId11"/>
    <p:sldId id="445" r:id="rId12"/>
    <p:sldId id="442" r:id="rId13"/>
    <p:sldId id="443" r:id="rId14"/>
    <p:sldId id="448" r:id="rId15"/>
    <p:sldId id="449" r:id="rId16"/>
    <p:sldId id="444" r:id="rId17"/>
    <p:sldId id="438" r:id="rId18"/>
    <p:sldId id="431"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F8202-4954-4A78-8D97-A460B975EA47}" v="14" dt="2022-08-27T06:51:10.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290" autoAdjust="0"/>
  </p:normalViewPr>
  <p:slideViewPr>
    <p:cSldViewPr>
      <p:cViewPr varScale="1">
        <p:scale>
          <a:sx n="62" d="100"/>
          <a:sy n="62" d="100"/>
        </p:scale>
        <p:origin x="605" y="3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40EF8202-4954-4A78-8D97-A460B975EA47}"/>
    <pc:docChg chg="modSld">
      <pc:chgData name="T H" userId="270efafb50020bd6" providerId="LiveId" clId="{40EF8202-4954-4A78-8D97-A460B975EA47}" dt="2022-08-27T06:51:32.634" v="28" actId="1076"/>
      <pc:docMkLst>
        <pc:docMk/>
      </pc:docMkLst>
      <pc:sldChg chg="delSp modSp mod modAnim">
        <pc:chgData name="T H" userId="270efafb50020bd6" providerId="LiveId" clId="{40EF8202-4954-4A78-8D97-A460B975EA47}" dt="2022-08-27T06:51:16.392" v="27" actId="20577"/>
        <pc:sldMkLst>
          <pc:docMk/>
          <pc:sldMk cId="3234727935" sldId="438"/>
        </pc:sldMkLst>
        <pc:spChg chg="del">
          <ac:chgData name="T H" userId="270efafb50020bd6" providerId="LiveId" clId="{40EF8202-4954-4A78-8D97-A460B975EA47}" dt="2022-08-27T06:51:10.875" v="26" actId="478"/>
          <ac:spMkLst>
            <pc:docMk/>
            <pc:sldMk cId="3234727935" sldId="438"/>
            <ac:spMk id="4" creationId="{00000000-0000-0000-0000-000000000000}"/>
          </ac:spMkLst>
        </pc:spChg>
        <pc:spChg chg="mod">
          <ac:chgData name="T H" userId="270efafb50020bd6" providerId="LiveId" clId="{40EF8202-4954-4A78-8D97-A460B975EA47}" dt="2022-08-27T06:51:16.392" v="27" actId="20577"/>
          <ac:spMkLst>
            <pc:docMk/>
            <pc:sldMk cId="3234727935" sldId="438"/>
            <ac:spMk id="51" creationId="{00000000-0000-0000-0000-000000000000}"/>
          </ac:spMkLst>
        </pc:spChg>
        <pc:spChg chg="del">
          <ac:chgData name="T H" userId="270efafb50020bd6" providerId="LiveId" clId="{40EF8202-4954-4A78-8D97-A460B975EA47}" dt="2022-08-27T06:51:10.875" v="26" actId="478"/>
          <ac:spMkLst>
            <pc:docMk/>
            <pc:sldMk cId="3234727935" sldId="438"/>
            <ac:spMk id="57" creationId="{00000000-0000-0000-0000-000000000000}"/>
          </ac:spMkLst>
        </pc:spChg>
        <pc:spChg chg="del">
          <ac:chgData name="T H" userId="270efafb50020bd6" providerId="LiveId" clId="{40EF8202-4954-4A78-8D97-A460B975EA47}" dt="2022-08-27T06:51:10.875" v="26" actId="478"/>
          <ac:spMkLst>
            <pc:docMk/>
            <pc:sldMk cId="3234727935" sldId="438"/>
            <ac:spMk id="58" creationId="{00000000-0000-0000-0000-000000000000}"/>
          </ac:spMkLst>
        </pc:spChg>
        <pc:spChg chg="del">
          <ac:chgData name="T H" userId="270efafb50020bd6" providerId="LiveId" clId="{40EF8202-4954-4A78-8D97-A460B975EA47}" dt="2022-08-27T06:51:10.875" v="26" actId="478"/>
          <ac:spMkLst>
            <pc:docMk/>
            <pc:sldMk cId="3234727935" sldId="438"/>
            <ac:spMk id="60" creationId="{00000000-0000-0000-0000-000000000000}"/>
          </ac:spMkLst>
        </pc:spChg>
        <pc:picChg chg="del">
          <ac:chgData name="T H" userId="270efafb50020bd6" providerId="LiveId" clId="{40EF8202-4954-4A78-8D97-A460B975EA47}" dt="2022-08-27T06:51:10.875" v="26" actId="478"/>
          <ac:picMkLst>
            <pc:docMk/>
            <pc:sldMk cId="3234727935" sldId="438"/>
            <ac:picMk id="52" creationId="{00000000-0000-0000-0000-000000000000}"/>
          </ac:picMkLst>
        </pc:picChg>
        <pc:picChg chg="del">
          <ac:chgData name="T H" userId="270efafb50020bd6" providerId="LiveId" clId="{40EF8202-4954-4A78-8D97-A460B975EA47}" dt="2022-08-27T06:51:10.875" v="26" actId="478"/>
          <ac:picMkLst>
            <pc:docMk/>
            <pc:sldMk cId="3234727935" sldId="438"/>
            <ac:picMk id="53" creationId="{00000000-0000-0000-0000-000000000000}"/>
          </ac:picMkLst>
        </pc:picChg>
        <pc:picChg chg="del">
          <ac:chgData name="T H" userId="270efafb50020bd6" providerId="LiveId" clId="{40EF8202-4954-4A78-8D97-A460B975EA47}" dt="2022-08-27T06:51:10.875" v="26" actId="478"/>
          <ac:picMkLst>
            <pc:docMk/>
            <pc:sldMk cId="3234727935" sldId="438"/>
            <ac:picMk id="54" creationId="{00000000-0000-0000-0000-000000000000}"/>
          </ac:picMkLst>
        </pc:picChg>
        <pc:picChg chg="del">
          <ac:chgData name="T H" userId="270efafb50020bd6" providerId="LiveId" clId="{40EF8202-4954-4A78-8D97-A460B975EA47}" dt="2022-08-27T06:51:10.875" v="26" actId="478"/>
          <ac:picMkLst>
            <pc:docMk/>
            <pc:sldMk cId="3234727935" sldId="438"/>
            <ac:picMk id="55" creationId="{00000000-0000-0000-0000-000000000000}"/>
          </ac:picMkLst>
        </pc:picChg>
        <pc:picChg chg="del">
          <ac:chgData name="T H" userId="270efafb50020bd6" providerId="LiveId" clId="{40EF8202-4954-4A78-8D97-A460B975EA47}" dt="2022-08-27T06:51:10.875" v="26" actId="478"/>
          <ac:picMkLst>
            <pc:docMk/>
            <pc:sldMk cId="3234727935" sldId="438"/>
            <ac:picMk id="2058" creationId="{00000000-0000-0000-0000-000000000000}"/>
          </ac:picMkLst>
        </pc:picChg>
        <pc:picChg chg="del">
          <ac:chgData name="T H" userId="270efafb50020bd6" providerId="LiveId" clId="{40EF8202-4954-4A78-8D97-A460B975EA47}" dt="2022-08-27T06:51:10.875" v="26" actId="478"/>
          <ac:picMkLst>
            <pc:docMk/>
            <pc:sldMk cId="3234727935" sldId="438"/>
            <ac:picMk id="2060" creationId="{00000000-0000-0000-0000-000000000000}"/>
          </ac:picMkLst>
        </pc:picChg>
        <pc:picChg chg="del">
          <ac:chgData name="T H" userId="270efafb50020bd6" providerId="LiveId" clId="{40EF8202-4954-4A78-8D97-A460B975EA47}" dt="2022-08-27T06:51:10.875" v="26" actId="478"/>
          <ac:picMkLst>
            <pc:docMk/>
            <pc:sldMk cId="3234727935" sldId="438"/>
            <ac:picMk id="2062" creationId="{00000000-0000-0000-0000-000000000000}"/>
          </ac:picMkLst>
        </pc:picChg>
        <pc:picChg chg="del">
          <ac:chgData name="T H" userId="270efafb50020bd6" providerId="LiveId" clId="{40EF8202-4954-4A78-8D97-A460B975EA47}" dt="2022-08-27T06:51:10.875" v="26" actId="478"/>
          <ac:picMkLst>
            <pc:docMk/>
            <pc:sldMk cId="3234727935" sldId="438"/>
            <ac:picMk id="2064" creationId="{00000000-0000-0000-0000-000000000000}"/>
          </ac:picMkLst>
        </pc:picChg>
        <pc:picChg chg="del">
          <ac:chgData name="T H" userId="270efafb50020bd6" providerId="LiveId" clId="{40EF8202-4954-4A78-8D97-A460B975EA47}" dt="2022-08-27T06:51:10.875" v="26" actId="478"/>
          <ac:picMkLst>
            <pc:docMk/>
            <pc:sldMk cId="3234727935" sldId="438"/>
            <ac:picMk id="2066" creationId="{00000000-0000-0000-0000-000000000000}"/>
          </ac:picMkLst>
        </pc:picChg>
        <pc:picChg chg="del">
          <ac:chgData name="T H" userId="270efafb50020bd6" providerId="LiveId" clId="{40EF8202-4954-4A78-8D97-A460B975EA47}" dt="2022-08-27T06:51:10.875" v="26" actId="478"/>
          <ac:picMkLst>
            <pc:docMk/>
            <pc:sldMk cId="3234727935" sldId="438"/>
            <ac:picMk id="2068" creationId="{00000000-0000-0000-0000-000000000000}"/>
          </ac:picMkLst>
        </pc:picChg>
      </pc:sldChg>
      <pc:sldChg chg="modSp">
        <pc:chgData name="T H" userId="270efafb50020bd6" providerId="LiveId" clId="{40EF8202-4954-4A78-8D97-A460B975EA47}" dt="2022-08-27T06:38:30.347" v="1"/>
        <pc:sldMkLst>
          <pc:docMk/>
          <pc:sldMk cId="3638933607" sldId="441"/>
        </pc:sldMkLst>
        <pc:picChg chg="mod">
          <ac:chgData name="T H" userId="270efafb50020bd6" providerId="LiveId" clId="{40EF8202-4954-4A78-8D97-A460B975EA47}" dt="2022-08-27T06:38:30.347" v="1"/>
          <ac:picMkLst>
            <pc:docMk/>
            <pc:sldMk cId="3638933607" sldId="441"/>
            <ac:picMk id="1027" creationId="{00000000-0000-0000-0000-000000000000}"/>
          </ac:picMkLst>
        </pc:picChg>
      </pc:sldChg>
      <pc:sldChg chg="modSp mod">
        <pc:chgData name="T H" userId="270efafb50020bd6" providerId="LiveId" clId="{40EF8202-4954-4A78-8D97-A460B975EA47}" dt="2022-08-27T06:48:33.686" v="23" actId="207"/>
        <pc:sldMkLst>
          <pc:docMk/>
          <pc:sldMk cId="2662513508" sldId="442"/>
        </pc:sldMkLst>
        <pc:spChg chg="mod">
          <ac:chgData name="T H" userId="270efafb50020bd6" providerId="LiveId" clId="{40EF8202-4954-4A78-8D97-A460B975EA47}" dt="2022-08-27T06:48:33.686" v="23" actId="207"/>
          <ac:spMkLst>
            <pc:docMk/>
            <pc:sldMk cId="2662513508" sldId="442"/>
            <ac:spMk id="18" creationId="{00000000-0000-0000-0000-000000000000}"/>
          </ac:spMkLst>
        </pc:spChg>
        <pc:spChg chg="mod">
          <ac:chgData name="T H" userId="270efafb50020bd6" providerId="LiveId" clId="{40EF8202-4954-4A78-8D97-A460B975EA47}" dt="2022-08-27T06:43:04.383" v="6" actId="114"/>
          <ac:spMkLst>
            <pc:docMk/>
            <pc:sldMk cId="2662513508" sldId="442"/>
            <ac:spMk id="19" creationId="{00000000-0000-0000-0000-000000000000}"/>
          </ac:spMkLst>
        </pc:spChg>
      </pc:sldChg>
      <pc:sldChg chg="modSp">
        <pc:chgData name="T H" userId="270efafb50020bd6" providerId="LiveId" clId="{40EF8202-4954-4A78-8D97-A460B975EA47}" dt="2022-08-27T06:48:26.831" v="21" actId="207"/>
        <pc:sldMkLst>
          <pc:docMk/>
          <pc:sldMk cId="3085710602" sldId="443"/>
        </pc:sldMkLst>
        <pc:grpChg chg="mod">
          <ac:chgData name="T H" userId="270efafb50020bd6" providerId="LiveId" clId="{40EF8202-4954-4A78-8D97-A460B975EA47}" dt="2022-08-27T06:48:26.831" v="21" actId="207"/>
          <ac:grpSpMkLst>
            <pc:docMk/>
            <pc:sldMk cId="3085710602" sldId="443"/>
            <ac:grpSpMk id="26" creationId="{00000000-0000-0000-0000-000000000000}"/>
          </ac:grpSpMkLst>
        </pc:grpChg>
      </pc:sldChg>
      <pc:sldChg chg="modSp mod">
        <pc:chgData name="T H" userId="270efafb50020bd6" providerId="LiveId" clId="{40EF8202-4954-4A78-8D97-A460B975EA47}" dt="2022-08-27T06:46:24.698" v="19" actId="948"/>
        <pc:sldMkLst>
          <pc:docMk/>
          <pc:sldMk cId="1466137262" sldId="444"/>
        </pc:sldMkLst>
        <pc:spChg chg="mod">
          <ac:chgData name="T H" userId="270efafb50020bd6" providerId="LiveId" clId="{40EF8202-4954-4A78-8D97-A460B975EA47}" dt="2022-08-27T06:46:11.835" v="18" actId="14100"/>
          <ac:spMkLst>
            <pc:docMk/>
            <pc:sldMk cId="1466137262" sldId="444"/>
            <ac:spMk id="32" creationId="{00000000-0000-0000-0000-000000000000}"/>
          </ac:spMkLst>
        </pc:spChg>
        <pc:spChg chg="mod">
          <ac:chgData name="T H" userId="270efafb50020bd6" providerId="LiveId" clId="{40EF8202-4954-4A78-8D97-A460B975EA47}" dt="2022-08-27T06:46:24.698" v="19" actId="948"/>
          <ac:spMkLst>
            <pc:docMk/>
            <pc:sldMk cId="1466137262" sldId="444"/>
            <ac:spMk id="33" creationId="{00000000-0000-0000-0000-000000000000}"/>
          </ac:spMkLst>
        </pc:spChg>
        <pc:grpChg chg="mod">
          <ac:chgData name="T H" userId="270efafb50020bd6" providerId="LiveId" clId="{40EF8202-4954-4A78-8D97-A460B975EA47}" dt="2022-08-27T06:46:11.835" v="18" actId="14100"/>
          <ac:grpSpMkLst>
            <pc:docMk/>
            <pc:sldMk cId="1466137262" sldId="444"/>
            <ac:grpSpMk id="31" creationId="{00000000-0000-0000-0000-000000000000}"/>
          </ac:grpSpMkLst>
        </pc:grpChg>
        <pc:picChg chg="mod">
          <ac:chgData name="T H" userId="270efafb50020bd6" providerId="LiveId" clId="{40EF8202-4954-4A78-8D97-A460B975EA47}" dt="2022-08-27T06:46:11.835" v="18" actId="14100"/>
          <ac:picMkLst>
            <pc:docMk/>
            <pc:sldMk cId="1466137262" sldId="444"/>
            <ac:picMk id="34" creationId="{00000000-0000-0000-0000-000000000000}"/>
          </ac:picMkLst>
        </pc:picChg>
      </pc:sldChg>
      <pc:sldChg chg="modSp mod">
        <pc:chgData name="T H" userId="270efafb50020bd6" providerId="LiveId" clId="{40EF8202-4954-4A78-8D97-A460B975EA47}" dt="2022-08-27T06:48:38.535" v="24" actId="207"/>
        <pc:sldMkLst>
          <pc:docMk/>
          <pc:sldMk cId="2473815132" sldId="446"/>
        </pc:sldMkLst>
        <pc:spChg chg="mod">
          <ac:chgData name="T H" userId="270efafb50020bd6" providerId="LiveId" clId="{40EF8202-4954-4A78-8D97-A460B975EA47}" dt="2022-08-27T06:48:38.535" v="24" actId="207"/>
          <ac:spMkLst>
            <pc:docMk/>
            <pc:sldMk cId="2473815132" sldId="446"/>
            <ac:spMk id="25" creationId="{00000000-0000-0000-0000-000000000000}"/>
          </ac:spMkLst>
        </pc:spChg>
      </pc:sldChg>
      <pc:sldChg chg="modSp mod">
        <pc:chgData name="T H" userId="270efafb50020bd6" providerId="LiveId" clId="{40EF8202-4954-4A78-8D97-A460B975EA47}" dt="2022-08-27T06:51:32.634" v="28" actId="1076"/>
        <pc:sldMkLst>
          <pc:docMk/>
          <pc:sldMk cId="2473815132" sldId="447"/>
        </pc:sldMkLst>
        <pc:spChg chg="mod">
          <ac:chgData name="T H" userId="270efafb50020bd6" providerId="LiveId" clId="{40EF8202-4954-4A78-8D97-A460B975EA47}" dt="2022-08-27T06:51:32.634" v="28" actId="1076"/>
          <ac:spMkLst>
            <pc:docMk/>
            <pc:sldMk cId="2473815132" sldId="447"/>
            <ac:spMk id="22" creationId="{00000000-0000-0000-0000-000000000000}"/>
          </ac:spMkLst>
        </pc:spChg>
        <pc:picChg chg="mod">
          <ac:chgData name="T H" userId="270efafb50020bd6" providerId="LiveId" clId="{40EF8202-4954-4A78-8D97-A460B975EA47}" dt="2022-08-27T06:50:01.141" v="25"/>
          <ac:picMkLst>
            <pc:docMk/>
            <pc:sldMk cId="2473815132" sldId="447"/>
            <ac:picMk id="1027" creationId="{00000000-0000-0000-0000-000000000000}"/>
          </ac:picMkLst>
        </pc:picChg>
      </pc:sldChg>
      <pc:sldChg chg="modSp">
        <pc:chgData name="T H" userId="270efafb50020bd6" providerId="LiveId" clId="{40EF8202-4954-4A78-8D97-A460B975EA47}" dt="2022-08-27T06:43:34.836" v="7" actId="207"/>
        <pc:sldMkLst>
          <pc:docMk/>
          <pc:sldMk cId="2294927882" sldId="448"/>
        </pc:sldMkLst>
        <pc:spChg chg="mod">
          <ac:chgData name="T H" userId="270efafb50020bd6" providerId="LiveId" clId="{40EF8202-4954-4A78-8D97-A460B975EA47}" dt="2022-08-27T06:43:34.836" v="7" actId="207"/>
          <ac:spMkLst>
            <pc:docMk/>
            <pc:sldMk cId="2294927882" sldId="448"/>
            <ac:spMk id="14" creationId="{00000000-0000-0000-0000-000000000000}"/>
          </ac:spMkLst>
        </pc:spChg>
      </pc:sldChg>
      <pc:sldChg chg="modSp mod">
        <pc:chgData name="T H" userId="270efafb50020bd6" providerId="LiveId" clId="{40EF8202-4954-4A78-8D97-A460B975EA47}" dt="2022-08-27T06:48:21.895" v="20" actId="207"/>
        <pc:sldMkLst>
          <pc:docMk/>
          <pc:sldMk cId="2294927882" sldId="449"/>
        </pc:sldMkLst>
        <pc:spChg chg="mod">
          <ac:chgData name="T H" userId="270efafb50020bd6" providerId="LiveId" clId="{40EF8202-4954-4A78-8D97-A460B975EA47}" dt="2022-08-27T06:48:21.895" v="20" actId="207"/>
          <ac:spMkLst>
            <pc:docMk/>
            <pc:sldMk cId="2294927882" sldId="44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0700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4703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43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429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89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988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2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0710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0536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2892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995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4209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3299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5006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2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5178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306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8298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524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855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9120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919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849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523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57.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4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GIANG BIÊN</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(T3)</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149" y="3754904"/>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2" name="Rectangle 1"/>
          <p:cNvSpPr/>
          <p:nvPr/>
        </p:nvSpPr>
        <p:spPr>
          <a:xfrm>
            <a:off x="9509919" y="3810000"/>
            <a:ext cx="6153150"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Khi gặp tình huống trên em sẽ khuyên hai bạn đây là khu di tích, các bạn không nên trèo qua hàng rào để vào chụp ảnh cùng hiện vật. Việc này có thể làm hỏng hóc, xước xát lên hiện vật trong bảo tàng. Nếu muốn chụp ảnh thì có thể đứng ngoài hàng rào và chụp.</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grpSp>
        <p:nvGrpSpPr>
          <p:cNvPr id="31" name="Group 30"/>
          <p:cNvGrpSpPr/>
          <p:nvPr/>
        </p:nvGrpSpPr>
        <p:grpSpPr>
          <a:xfrm>
            <a:off x="1890701" y="3211442"/>
            <a:ext cx="13258017" cy="4027558"/>
            <a:chOff x="2004076" y="4248834"/>
            <a:chExt cx="13258017" cy="3570358"/>
          </a:xfrm>
        </p:grpSpPr>
        <p:sp>
          <p:nvSpPr>
            <p:cNvPr id="32" name="Rounded Rectangle 1"/>
            <p:cNvSpPr/>
            <p:nvPr/>
          </p:nvSpPr>
          <p:spPr>
            <a:xfrm>
              <a:off x="2004076" y="4800600"/>
              <a:ext cx="13258017" cy="3018592"/>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222494" y="5161590"/>
              <a:ext cx="11804883" cy="2227612"/>
            </a:xfrm>
            <a:prstGeom prst="rect">
              <a:avLst/>
            </a:prstGeom>
          </p:spPr>
          <p:txBody>
            <a:bodyPr wrap="square">
              <a:spAutoFit/>
            </a:bodyPr>
            <a:lstStyle/>
            <a:p>
              <a:pPr algn="ctr">
                <a:lnSpc>
                  <a:spcPct val="120000"/>
                </a:lnSpc>
              </a:pPr>
              <a:r>
                <a:rPr lang="en-US" sz="4500" b="1" i="1" dirty="0" err="1">
                  <a:solidFill>
                    <a:srgbClr val="FF0000"/>
                  </a:solidFill>
                  <a:latin typeface="Times New Roman" pitchFamily="18" charset="0"/>
                  <a:cs typeface="Times New Roman" pitchFamily="18" charset="0"/>
                </a:rPr>
                <a:t>Chúng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mình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cùng</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tôn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trọng</a:t>
              </a:r>
              <a:r>
                <a:rPr lang="en-US" sz="4500" b="1" i="1" dirty="0">
                  <a:solidFill>
                    <a:srgbClr val="FF0000"/>
                  </a:solidFill>
                  <a:latin typeface="Times New Roman" pitchFamily="18" charset="0"/>
                  <a:cs typeface="Times New Roman" pitchFamily="18" charset="0"/>
                </a:rPr>
                <a:t> di </a:t>
              </a:r>
              <a:r>
                <a:rPr lang="en-US" sz="4500" b="1" i="1" dirty="0" err="1">
                  <a:solidFill>
                    <a:srgbClr val="FF0000"/>
                  </a:solidFill>
                  <a:latin typeface="Times New Roman" pitchFamily="18" charset="0"/>
                  <a:cs typeface="Times New Roman" pitchFamily="18" charset="0"/>
                </a:rPr>
                <a:t>tích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lịch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sử</a:t>
              </a:r>
              <a:r>
                <a:rPr lang="en-US" sz="4500" b="1" i="1" dirty="0">
                  <a:solidFill>
                    <a:srgbClr val="FF0000"/>
                  </a:solidFill>
                  <a:latin typeface="Times New Roman" pitchFamily="18" charset="0"/>
                  <a:cs typeface="Times New Roman" pitchFamily="18" charset="0"/>
                </a:rPr>
                <a:t> - </a:t>
              </a:r>
              <a:r>
                <a:rPr lang="en-US" sz="4500" b="1" i="1" dirty="0" err="1">
                  <a:solidFill>
                    <a:srgbClr val="FF0000"/>
                  </a:solidFill>
                  <a:latin typeface="Times New Roman" pitchFamily="18" charset="0"/>
                  <a:cs typeface="Times New Roman" pitchFamily="18" charset="0"/>
                </a:rPr>
                <a:t>văn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hóa</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cảnh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nhiên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và</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giữ</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vệ</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sinh</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khi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đi</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tham</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quan</a:t>
              </a:r>
              <a:r>
                <a:rPr lang="en-US" sz="4500" b="1" i="1" dirty="0">
                  <a:solidFill>
                    <a:srgbClr val="FF0000"/>
                  </a:solidFill>
                  <a:latin typeface="Times New Roman" pitchFamily="18" charset="0"/>
                  <a:cs typeface="Times New Roman" pitchFamily="18" charset="0"/>
                </a:rPr>
                <a:t> </a:t>
              </a:r>
              <a:r>
                <a:rPr lang="en-US" sz="4500" b="1" i="1" dirty="0" err="1">
                  <a:solidFill>
                    <a:srgbClr val="FF0000"/>
                  </a:solidFill>
                  <a:latin typeface="Times New Roman" pitchFamily="18" charset="0"/>
                  <a:cs typeface="Times New Roman" pitchFamily="18" charset="0"/>
                </a:rPr>
                <a:t>nhé</a:t>
              </a:r>
              <a:r>
                <a:rPr lang="en-US" sz="4500" b="1" i="1" dirty="0">
                  <a:solidFill>
                    <a:srgbClr val="FF0000"/>
                  </a:solidFill>
                  <a:latin typeface="Times New Roman" pitchFamily="18" charset="0"/>
                  <a:cs typeface="Times New Roman" pitchFamily="18" charset="0"/>
                </a:rPr>
                <a:t>!</a:t>
              </a:r>
            </a:p>
          </p:txBody>
        </p:sp>
        <p:pic>
          <p:nvPicPr>
            <p:cNvPr id="3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80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8338" y="4495800"/>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58068" y="1795235"/>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015277" y="4495800"/>
            <a:ext cx="4648593" cy="367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572000"/>
            <a:ext cx="8995008" cy="2862322"/>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1: </a:t>
            </a:r>
          </a:p>
          <a:p>
            <a:pPr algn="just"/>
            <a:r>
              <a:rPr lang="nl-NL" sz="3600" b="1" dirty="0">
                <a:solidFill>
                  <a:srgbClr val="0000CC"/>
                </a:solidFill>
                <a:latin typeface="Times New Roman" pitchFamily="18" charset="0"/>
                <a:cs typeface="Times New Roman" pitchFamily="18" charset="0"/>
              </a:rPr>
              <a:t>Các bạn nhỏ nên xếp thành hàng và nghe theo sự chỉ dẫn của hướng dẫn viên và cô giáo vì trong khu di tích rất đông người, nếu các bạn không xếp thành hàng sẽ dễ đi lạc.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Hãy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nói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những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không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trong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mỗi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sao</a:t>
              </a:r>
              <a:r>
                <a:rPr lang="en-US" sz="3600" b="1" dirty="0">
                  <a:solidFill>
                    <a:srgbClr val="FF0066"/>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247" y="4467046"/>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385719" y="4335482"/>
            <a:ext cx="8995008" cy="3970318"/>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2: </a:t>
            </a:r>
          </a:p>
          <a:p>
            <a:pPr algn="just"/>
            <a:r>
              <a:rPr lang="nl-NL" sz="3600" b="1" dirty="0">
                <a:solidFill>
                  <a:srgbClr val="0000CC"/>
                </a:solidFill>
                <a:latin typeface="Times New Roman" pitchFamily="18" charset="0"/>
                <a:cs typeface="Times New Roman" pitchFamily="18" charset="0"/>
              </a:rPr>
              <a:t>Bạn nhỏ không nên giờ vào hiện vật vì các hiện vật đã được bảo quản và lưu giữ rất cẩn thận, có hiện vật lên đến cả nghìn năm. Nếu sờ vào hiện vật là vi phạm nội quy và có thể gây hỏng hóc, xước và không còn nguyên như trạng thái ban đầu.</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47" y="4514851"/>
            <a:ext cx="4648592" cy="36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22" name="Rectangle 21"/>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914471"/>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Rectangle 16"/>
          <p:cNvSpPr/>
          <p:nvPr/>
        </p:nvSpPr>
        <p:spPr>
          <a:xfrm>
            <a:off x="6385719" y="5083076"/>
            <a:ext cx="8995008" cy="2308324"/>
          </a:xfrm>
          <a:prstGeom prst="rect">
            <a:avLst/>
          </a:prstGeom>
          <a:solidFill>
            <a:schemeClr val="bg1"/>
          </a:solidFill>
        </p:spPr>
        <p:txBody>
          <a:bodyPr wrap="square">
            <a:spAutoFit/>
          </a:bodyPr>
          <a:lstStyle/>
          <a:p>
            <a:pPr algn="ctr"/>
            <a:r>
              <a:rPr lang="nl-NL" sz="3600" b="1" dirty="0">
                <a:solidFill>
                  <a:srgbClr val="0000CC"/>
                </a:solidFill>
                <a:latin typeface="Times New Roman" pitchFamily="18" charset="0"/>
                <a:cs typeface="Times New Roman" pitchFamily="18" charset="0"/>
              </a:rPr>
              <a:t>Hình 3: </a:t>
            </a:r>
          </a:p>
          <a:p>
            <a:pPr algn="just"/>
            <a:r>
              <a:rPr lang="nl-NL" sz="3600" b="1" dirty="0">
                <a:solidFill>
                  <a:srgbClr val="0000CC"/>
                </a:solidFill>
                <a:latin typeface="Times New Roman" pitchFamily="18" charset="0"/>
                <a:cs typeface="Times New Roman" pitchFamily="18" charset="0"/>
              </a:rPr>
              <a:t>Các bạn nhỏ nên thu gom hết rác thải sau khi ra về để tránh làm ô nhiễm và giữ cảnh quan thiên nhiên luôn sạch sẽ và đẹp đẽ.</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738151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bạn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đã</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làm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gì</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thể</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hiện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sự</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tôn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trọng</a:t>
              </a:r>
              <a:r>
                <a:rPr lang="en-US" sz="3600" b="1" dirty="0">
                  <a:solidFill>
                    <a:srgbClr val="FF0066"/>
                  </a:solidFill>
                  <a:latin typeface="Times New Roman" pitchFamily="18" charset="0"/>
                  <a:cs typeface="Times New Roman" pitchFamily="18" charset="0"/>
                </a:rPr>
                <a:t> di  </a:t>
              </a:r>
              <a:r>
                <a:rPr lang="en-US" sz="3600" b="1" dirty="0" err="1">
                  <a:solidFill>
                    <a:srgbClr val="FF0066"/>
                  </a:solidFill>
                  <a:latin typeface="Times New Roman" pitchFamily="18" charset="0"/>
                  <a:cs typeface="Times New Roman" pitchFamily="18" charset="0"/>
                </a:rPr>
                <a:t>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lịch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sử</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văn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hóa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cảnh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nhiên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và</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giữ</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tham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a:t>
              </a:r>
              <a:r>
                <a:rPr lang="en-US" sz="3600" b="1" dirty="0">
                  <a:solidFill>
                    <a:srgbClr val="FF0066"/>
                  </a:solidFill>
                  <a:latin typeface="Times New Roman" pitchFamily="18" charset="0"/>
                  <a:cs typeface="Times New Roman" pitchFamily="18" charset="0"/>
                </a:rPr>
                <a:t>?</a:t>
              </a:r>
            </a:p>
          </p:txBody>
        </p:sp>
      </p:gr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9" name="Rectangle 18"/>
          <p:cNvSpPr/>
          <p:nvPr/>
        </p:nvSpPr>
        <p:spPr>
          <a:xfrm>
            <a:off x="1702393" y="4114800"/>
            <a:ext cx="13702185"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Những việc làm để thể hiện sự tôn trọng di tích lịch sử - văn hóa, cảnh quan thiên nhiên và giữ vệ sinh khi đi tham quan</a:t>
            </a:r>
            <a:r>
              <a:rPr lang="nl-NL" sz="3600" b="1" i="1" dirty="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Vào các khu vực trang nghiêm thì không nói chuyện, không đùa nghịch.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sờ vào hiện vật hay trèo ra hàng rào để vào khu vực cấm.</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Xếp thẳng hàng khi đi tham quan.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Không vứt rác bừa bãi trong các khu di tích.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 Thu dọn rác thải, chai nhựa, lon nước trước khi ra về.</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fade">
                                      <p:cBhvr>
                                        <p:cTn id="12" dur="500"/>
                                        <p:tgtEl>
                                          <p:spTgt spid="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66"/>
                  </a:solidFill>
                  <a:latin typeface="Times New Roman" pitchFamily="18" charset="0"/>
                  <a:cs typeface="Times New Roman" pitchFamily="18" charset="0"/>
                </a:rPr>
                <a:t>Em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sẽ</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ứng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xử</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nào</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nhìn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thấy</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tình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huống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dưới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đây</a:t>
              </a:r>
              <a:r>
                <a:rPr lang="en-US" sz="3600" b="1" dirty="0">
                  <a:solidFill>
                    <a:srgbClr val="FF0066"/>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411" y="3690958"/>
            <a:ext cx="7657815" cy="507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73149" y="2514600"/>
            <a:ext cx="13727970" cy="1221254"/>
            <a:chOff x="1280319" y="2057400"/>
            <a:chExt cx="13727970" cy="1221254"/>
          </a:xfrm>
        </p:grpSpPr>
        <p:sp>
          <p:nvSpPr>
            <p:cNvPr id="27" name="Rectangle 26"/>
            <p:cNvSpPr/>
            <p:nvPr/>
          </p:nvSpPr>
          <p:spPr>
            <a:xfrm>
              <a:off x="2588450" y="2407095"/>
              <a:ext cx="12419839"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nhìn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(T3)</a:t>
              </a:r>
            </a:p>
          </p:txBody>
        </p:sp>
      </p:grpSp>
      <p:sp>
        <p:nvSpPr>
          <p:cNvPr id="17" name="Rectangle 16"/>
          <p:cNvSpPr/>
          <p:nvPr/>
        </p:nvSpPr>
        <p:spPr>
          <a:xfrm>
            <a:off x="1573149" y="1619071"/>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Tôn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trọng</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và</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giữ</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vệ</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sinh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a:t>
            </a:r>
          </a:p>
        </p:txBody>
      </p:sp>
      <p:sp>
        <p:nvSpPr>
          <p:cNvPr id="14" name="Rectangle 13"/>
          <p:cNvSpPr/>
          <p:nvPr/>
        </p:nvSpPr>
        <p:spPr>
          <a:xfrm>
            <a:off x="2881280" y="3886200"/>
            <a:ext cx="11569669" cy="3621441"/>
          </a:xfrm>
          <a:prstGeom prst="rect">
            <a:avLst/>
          </a:prstGeom>
        </p:spPr>
        <p:txBody>
          <a:bodyPr wrap="square">
            <a:spAutoFit/>
          </a:bodyPr>
          <a:lstStyle/>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4.</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xét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a:t>
            </a:r>
          </a:p>
          <a:p>
            <a:pPr algn="just">
              <a:lnSpc>
                <a:spcPct val="13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lí</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nhất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949278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10110</TotalTime>
  <Words>1109</Words>
  <Application>Microsoft Office PowerPoint</Application>
  <PresentationFormat>Custom</PresentationFormat>
  <Paragraphs>76</Paragraphs>
  <Slides>13</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Times New Roman</vt:lpstr>
      <vt:lpstr>Default Design</vt:lpstr>
      <vt:lpstr>1_Default Design</vt:lpstr>
      <vt:lpstr>2_Default Design</vt:lpstr>
      <vt:lpstr>3_Default Design</vt:lpstr>
      <vt:lpstr>4_Default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1173</cp:revision>
  <dcterms:created xsi:type="dcterms:W3CDTF">2008-09-09T22:52:10Z</dcterms:created>
  <dcterms:modified xsi:type="dcterms:W3CDTF">2022-12-04T00:55:43Z</dcterms:modified>
</cp:coreProperties>
</file>