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2"/>
  </p:notesMasterIdLst>
  <p:sldIdLst>
    <p:sldId id="256" r:id="rId3"/>
    <p:sldId id="264" r:id="rId4"/>
    <p:sldId id="257" r:id="rId5"/>
    <p:sldId id="292" r:id="rId6"/>
    <p:sldId id="293" r:id="rId7"/>
    <p:sldId id="294" r:id="rId8"/>
    <p:sldId id="295" r:id="rId9"/>
    <p:sldId id="276" r:id="rId10"/>
    <p:sldId id="297" r:id="rId11"/>
    <p:sldId id="296" r:id="rId12"/>
    <p:sldId id="298" r:id="rId13"/>
    <p:sldId id="299" r:id="rId14"/>
    <p:sldId id="300" r:id="rId15"/>
    <p:sldId id="301" r:id="rId16"/>
    <p:sldId id="265" r:id="rId17"/>
    <p:sldId id="302" r:id="rId18"/>
    <p:sldId id="262" r:id="rId19"/>
    <p:sldId id="267" r:id="rId20"/>
    <p:sldId id="266" r:id="rId21"/>
  </p:sldIdLst>
  <p:sldSz cx="9144000" cy="5143500" type="screen16x9"/>
  <p:notesSz cx="6858000" cy="9144000"/>
  <p:embeddedFontLst>
    <p:embeddedFont>
      <p:font typeface="Ranchers" panose="020B0604020202020204" charset="0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xygen" panose="020B0604020202020204" charset="0"/>
      <p:regular r:id="rId30"/>
      <p:bold r:id="rId31"/>
    </p:embeddedFont>
    <p:embeddedFont>
      <p:font typeface="Itim" panose="020B0604020202020204" charset="-34"/>
      <p:regular r:id="rId32"/>
    </p:embeddedFont>
    <p:embeddedFont>
      <p:font typeface="Cambria Math" panose="02040503050406030204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921957-2C3E-4A6D-9FE9-5F5BAC37C17C}">
  <a:tblStyle styleId="{12921957-2C3E-4A6D-9FE9-5F5BAC37C1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4162" autoAdjust="0"/>
  </p:normalViewPr>
  <p:slideViewPr>
    <p:cSldViewPr snapToGrid="0">
      <p:cViewPr varScale="1">
        <p:scale>
          <a:sx n="82" d="100"/>
          <a:sy n="82" d="100"/>
        </p:scale>
        <p:origin x="15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427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e7fcef0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7" name="Google Shape;3167;ge7fcef0f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69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2" name="Google Shape;6812;gbd6c00e7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3" name="Google Shape;6813;gbd6c00e7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200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2" name="Google Shape;6812;gbd6c00e7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3" name="Google Shape;6813;gbd6c00e7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090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557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52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" name="Google Shape;4485;ge6e59a3a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6" name="Google Shape;4486;ge6e59a3a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64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20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288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609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Google Shape;454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1" name="Google Shape;454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0" name="Google Shape;436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1" name="Google Shape;436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81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4" name="Google Shape;332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78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2" name="Google Shape;6812;gbd6c00e7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3" name="Google Shape;6813;gbd6c00e7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80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79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22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10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" name="Google Shape;5297;ge917b413af_0_1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8" name="Google Shape;5298;ge917b413af_0_1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11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88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54225" y="1043450"/>
            <a:ext cx="4528800" cy="25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54225" y="36242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178">
            <a:off x="8032889" y="332260"/>
            <a:ext cx="796032" cy="550532"/>
            <a:chOff x="3736388" y="802750"/>
            <a:chExt cx="583325" cy="403425"/>
          </a:xfrm>
        </p:grpSpPr>
        <p:sp>
          <p:nvSpPr>
            <p:cNvPr id="12" name="Google Shape;12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 rot="2699644">
            <a:off x="256833" y="4328819"/>
            <a:ext cx="795991" cy="550561"/>
            <a:chOff x="3736388" y="802750"/>
            <a:chExt cx="583325" cy="403425"/>
          </a:xfrm>
        </p:grpSpPr>
        <p:sp>
          <p:nvSpPr>
            <p:cNvPr id="39" name="Google Shape;39;p2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40;p2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 rot="-2700000">
            <a:off x="7218743" y="4357862"/>
            <a:ext cx="1801253" cy="1354580"/>
            <a:chOff x="2434713" y="2011488"/>
            <a:chExt cx="1504463" cy="1131388"/>
          </a:xfrm>
        </p:grpSpPr>
        <p:sp>
          <p:nvSpPr>
            <p:cNvPr id="66" name="Google Shape;66;p2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" name="Google Shape;152;p2"/>
          <p:cNvGrpSpPr/>
          <p:nvPr/>
        </p:nvGrpSpPr>
        <p:grpSpPr>
          <a:xfrm rot="4922613">
            <a:off x="644902" y="-509368"/>
            <a:ext cx="1208729" cy="1596394"/>
            <a:chOff x="4027650" y="2008513"/>
            <a:chExt cx="792200" cy="1046275"/>
          </a:xfrm>
        </p:grpSpPr>
        <p:sp>
          <p:nvSpPr>
            <p:cNvPr id="153" name="Google Shape;153;p2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"/>
          <p:cNvSpPr/>
          <p:nvPr/>
        </p:nvSpPr>
        <p:spPr>
          <a:xfrm>
            <a:off x="375100" y="10835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430900" y="1083575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855525" y="4604100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19" name="Google Shape;2519;p26"/>
          <p:cNvSpPr txBox="1">
            <a:spLocks noGrp="1"/>
          </p:cNvSpPr>
          <p:nvPr>
            <p:ph type="title" idx="2"/>
          </p:nvPr>
        </p:nvSpPr>
        <p:spPr>
          <a:xfrm>
            <a:off x="1101175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20" name="Google Shape;2520;p26"/>
          <p:cNvSpPr txBox="1">
            <a:spLocks noGrp="1"/>
          </p:cNvSpPr>
          <p:nvPr>
            <p:ph type="subTitle" idx="1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1" name="Google Shape;2521;p26"/>
          <p:cNvSpPr txBox="1">
            <a:spLocks noGrp="1"/>
          </p:cNvSpPr>
          <p:nvPr>
            <p:ph type="title" idx="3"/>
          </p:nvPr>
        </p:nvSpPr>
        <p:spPr>
          <a:xfrm>
            <a:off x="3579000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22" name="Google Shape;2522;p26"/>
          <p:cNvSpPr txBox="1">
            <a:spLocks noGrp="1"/>
          </p:cNvSpPr>
          <p:nvPr>
            <p:ph type="subTitle" idx="4"/>
          </p:nvPr>
        </p:nvSpPr>
        <p:spPr>
          <a:xfrm>
            <a:off x="3579000" y="2269375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26"/>
          <p:cNvSpPr txBox="1">
            <a:spLocks noGrp="1"/>
          </p:cNvSpPr>
          <p:nvPr>
            <p:ph type="title" idx="5"/>
          </p:nvPr>
        </p:nvSpPr>
        <p:spPr>
          <a:xfrm>
            <a:off x="1101175" y="3116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24" name="Google Shape;2524;p26"/>
          <p:cNvSpPr txBox="1">
            <a:spLocks noGrp="1"/>
          </p:cNvSpPr>
          <p:nvPr>
            <p:ph type="subTitle" idx="6"/>
          </p:nvPr>
        </p:nvSpPr>
        <p:spPr>
          <a:xfrm>
            <a:off x="1101175" y="3702775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5" name="Google Shape;2525;p26"/>
          <p:cNvSpPr txBox="1">
            <a:spLocks noGrp="1"/>
          </p:cNvSpPr>
          <p:nvPr>
            <p:ph type="title" idx="7"/>
          </p:nvPr>
        </p:nvSpPr>
        <p:spPr>
          <a:xfrm>
            <a:off x="3578948" y="3116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26" name="Google Shape;2526;p26"/>
          <p:cNvSpPr txBox="1">
            <a:spLocks noGrp="1"/>
          </p:cNvSpPr>
          <p:nvPr>
            <p:ph type="subTitle" idx="8"/>
          </p:nvPr>
        </p:nvSpPr>
        <p:spPr>
          <a:xfrm>
            <a:off x="3578998" y="3702775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7" name="Google Shape;2527;p26"/>
          <p:cNvSpPr txBox="1">
            <a:spLocks noGrp="1"/>
          </p:cNvSpPr>
          <p:nvPr>
            <p:ph type="title" idx="9"/>
          </p:nvPr>
        </p:nvSpPr>
        <p:spPr>
          <a:xfrm>
            <a:off x="6056727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28" name="Google Shape;2528;p26"/>
          <p:cNvSpPr txBox="1">
            <a:spLocks noGrp="1"/>
          </p:cNvSpPr>
          <p:nvPr>
            <p:ph type="subTitle" idx="13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9" name="Google Shape;2529;p26"/>
          <p:cNvSpPr txBox="1">
            <a:spLocks noGrp="1"/>
          </p:cNvSpPr>
          <p:nvPr>
            <p:ph type="title" idx="14"/>
          </p:nvPr>
        </p:nvSpPr>
        <p:spPr>
          <a:xfrm>
            <a:off x="6056727" y="3116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30" name="Google Shape;2530;p26"/>
          <p:cNvSpPr txBox="1">
            <a:spLocks noGrp="1"/>
          </p:cNvSpPr>
          <p:nvPr>
            <p:ph type="subTitle" idx="15"/>
          </p:nvPr>
        </p:nvSpPr>
        <p:spPr>
          <a:xfrm>
            <a:off x="6056727" y="3702775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31" name="Google Shape;2531;p26"/>
          <p:cNvGrpSpPr/>
          <p:nvPr/>
        </p:nvGrpSpPr>
        <p:grpSpPr>
          <a:xfrm>
            <a:off x="421425" y="4402375"/>
            <a:ext cx="583325" cy="403425"/>
            <a:chOff x="3736388" y="802750"/>
            <a:chExt cx="583325" cy="403425"/>
          </a:xfrm>
        </p:grpSpPr>
        <p:sp>
          <p:nvSpPr>
            <p:cNvPr id="2532" name="Google Shape;2532;p26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3" name="Google Shape;2533;p26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534" name="Google Shape;2534;p26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6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6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6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6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6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6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6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6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6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6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6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6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6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6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6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6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6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6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6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6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6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6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6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8" name="Google Shape;2558;p26"/>
          <p:cNvSpPr/>
          <p:nvPr/>
        </p:nvSpPr>
        <p:spPr>
          <a:xfrm>
            <a:off x="396979" y="2738075"/>
            <a:ext cx="222600" cy="222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6"/>
          <p:cNvSpPr/>
          <p:nvPr/>
        </p:nvSpPr>
        <p:spPr>
          <a:xfrm>
            <a:off x="541302" y="3415350"/>
            <a:ext cx="144300" cy="1443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6"/>
          <p:cNvSpPr/>
          <p:nvPr/>
        </p:nvSpPr>
        <p:spPr>
          <a:xfrm>
            <a:off x="8670604" y="1986975"/>
            <a:ext cx="222600" cy="222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6"/>
          <p:cNvSpPr/>
          <p:nvPr/>
        </p:nvSpPr>
        <p:spPr>
          <a:xfrm>
            <a:off x="8744826" y="2396175"/>
            <a:ext cx="144300" cy="1443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6"/>
          <p:cNvSpPr/>
          <p:nvPr/>
        </p:nvSpPr>
        <p:spPr>
          <a:xfrm>
            <a:off x="4440374" y="47491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6"/>
          <p:cNvSpPr/>
          <p:nvPr/>
        </p:nvSpPr>
        <p:spPr>
          <a:xfrm>
            <a:off x="2090552" y="315400"/>
            <a:ext cx="144300" cy="1443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4" name="Google Shape;2564;p26"/>
          <p:cNvGrpSpPr/>
          <p:nvPr/>
        </p:nvGrpSpPr>
        <p:grpSpPr>
          <a:xfrm rot="-1817143">
            <a:off x="8042580" y="4187424"/>
            <a:ext cx="583311" cy="403415"/>
            <a:chOff x="3736388" y="802750"/>
            <a:chExt cx="583325" cy="403425"/>
          </a:xfrm>
        </p:grpSpPr>
        <p:sp>
          <p:nvSpPr>
            <p:cNvPr id="2565" name="Google Shape;2565;p26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6" name="Google Shape;2566;p26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567" name="Google Shape;2567;p26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26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26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26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26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26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26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26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26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26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26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26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26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6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6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6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6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6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6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6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6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6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6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6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8" name="Google Shape;2858;p29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859" name="Google Shape;2859;p2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0" name="Google Shape;2860;p2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861" name="Google Shape;2861;p2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2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2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2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3" name="Google Shape;2873;p29"/>
          <p:cNvGrpSpPr/>
          <p:nvPr/>
        </p:nvGrpSpPr>
        <p:grpSpPr>
          <a:xfrm rot="6827663">
            <a:off x="7702933" y="4136431"/>
            <a:ext cx="1203433" cy="1087732"/>
            <a:chOff x="2401900" y="1895088"/>
            <a:chExt cx="1203300" cy="1087613"/>
          </a:xfrm>
        </p:grpSpPr>
        <p:sp>
          <p:nvSpPr>
            <p:cNvPr id="2874" name="Google Shape;2874;p2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5" name="Google Shape;2875;p2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876" name="Google Shape;2876;p2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2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2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2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2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2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2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06" name="Google Shape;2906;p29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9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8" name="Google Shape;2908;p29"/>
          <p:cNvGrpSpPr/>
          <p:nvPr/>
        </p:nvGrpSpPr>
        <p:grpSpPr>
          <a:xfrm>
            <a:off x="210400" y="753610"/>
            <a:ext cx="671174" cy="464181"/>
            <a:chOff x="3736388" y="802750"/>
            <a:chExt cx="583325" cy="403425"/>
          </a:xfrm>
        </p:grpSpPr>
        <p:sp>
          <p:nvSpPr>
            <p:cNvPr id="2909" name="Google Shape;2909;p2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0" name="Google Shape;2910;p2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911" name="Google Shape;2911;p2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2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2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35" name="Google Shape;2935;p29"/>
          <p:cNvGrpSpPr/>
          <p:nvPr/>
        </p:nvGrpSpPr>
        <p:grpSpPr>
          <a:xfrm rot="-8100000">
            <a:off x="7233593" y="-308613"/>
            <a:ext cx="1801253" cy="1354580"/>
            <a:chOff x="2434713" y="2011488"/>
            <a:chExt cx="1504463" cy="1131388"/>
          </a:xfrm>
        </p:grpSpPr>
        <p:sp>
          <p:nvSpPr>
            <p:cNvPr id="2936" name="Google Shape;2936;p29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7" name="Google Shape;2937;p29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938" name="Google Shape;2938;p29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29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29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29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9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9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9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9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9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9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9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9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9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9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29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3" name="Google Shape;3023;p30"/>
          <p:cNvGrpSpPr/>
          <p:nvPr/>
        </p:nvGrpSpPr>
        <p:grpSpPr>
          <a:xfrm rot="-3780242">
            <a:off x="609212" y="3940490"/>
            <a:ext cx="511128" cy="1680641"/>
            <a:chOff x="2643963" y="1509025"/>
            <a:chExt cx="330600" cy="1087047"/>
          </a:xfrm>
        </p:grpSpPr>
        <p:sp>
          <p:nvSpPr>
            <p:cNvPr id="3024" name="Google Shape;3024;p30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5" name="Google Shape;3025;p30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3026" name="Google Shape;3026;p30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38" name="Google Shape;3038;p30"/>
          <p:cNvGrpSpPr/>
          <p:nvPr/>
        </p:nvGrpSpPr>
        <p:grpSpPr>
          <a:xfrm rot="9848423">
            <a:off x="307608" y="188258"/>
            <a:ext cx="1203382" cy="1087687"/>
            <a:chOff x="2401900" y="1895088"/>
            <a:chExt cx="1203300" cy="1087613"/>
          </a:xfrm>
        </p:grpSpPr>
        <p:sp>
          <p:nvSpPr>
            <p:cNvPr id="3039" name="Google Shape;3039;p30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0" name="Google Shape;3040;p30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3041" name="Google Shape;3041;p30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30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30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0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0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0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0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0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30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30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30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0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0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71" name="Google Shape;3071;p30"/>
          <p:cNvGrpSpPr/>
          <p:nvPr/>
        </p:nvGrpSpPr>
        <p:grpSpPr>
          <a:xfrm rot="-6979994">
            <a:off x="7465333" y="-148039"/>
            <a:ext cx="1409773" cy="1862010"/>
            <a:chOff x="4027650" y="2008513"/>
            <a:chExt cx="792200" cy="1046275"/>
          </a:xfrm>
        </p:grpSpPr>
        <p:sp>
          <p:nvSpPr>
            <p:cNvPr id="3072" name="Google Shape;3072;p3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3" name="Google Shape;3073;p3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074" name="Google Shape;3074;p3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1" name="Google Shape;3151;p30"/>
          <p:cNvSpPr/>
          <p:nvPr/>
        </p:nvSpPr>
        <p:spPr>
          <a:xfrm>
            <a:off x="4583950" y="46529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30"/>
          <p:cNvSpPr/>
          <p:nvPr/>
        </p:nvSpPr>
        <p:spPr>
          <a:xfrm>
            <a:off x="4926104" y="4749500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0"/>
          <p:cNvSpPr/>
          <p:nvPr/>
        </p:nvSpPr>
        <p:spPr>
          <a:xfrm>
            <a:off x="8562929" y="4237375"/>
            <a:ext cx="222600" cy="222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0"/>
          <p:cNvSpPr/>
          <p:nvPr/>
        </p:nvSpPr>
        <p:spPr>
          <a:xfrm>
            <a:off x="383804" y="2248250"/>
            <a:ext cx="222600" cy="222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30"/>
          <p:cNvSpPr/>
          <p:nvPr/>
        </p:nvSpPr>
        <p:spPr>
          <a:xfrm>
            <a:off x="8714729" y="27232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30"/>
          <p:cNvSpPr/>
          <p:nvPr/>
        </p:nvSpPr>
        <p:spPr>
          <a:xfrm>
            <a:off x="8583473" y="2343175"/>
            <a:ext cx="181500" cy="1815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67C7-A007-4FAF-9341-B92D95E3F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9CDC9-0BDE-4946-87CB-00DAD26D0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B630-D9B3-4CFB-A7DB-418EFB2E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3F97-163D-4A85-AC7B-8294D017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A2128-2B13-407D-8344-C021BD21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9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F801-9A61-49EC-8BCB-0863B74C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0B21-ADFD-42D6-A2A4-35DAA3F4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950E7-DACE-4047-80CC-4C928AA2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E492A-22A9-4F86-9615-8833C07E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95F8-1D47-4537-B18D-EF5CC216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2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544C-7CDE-4610-B0FA-C6F07B72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AD030-61A7-4A4A-A0F7-402B470D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30770-279B-4249-B23C-18680400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9D3A0-206C-4034-97CB-D45E2BBA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5644B-41EB-4A0E-8FE8-DE6C4D7F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0F2E-023E-47C5-B004-7A18D5B8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81B3-BB40-4609-81C5-2755552E7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E8CC6-3AC7-48A2-A604-F8DCFE64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260E8-078E-4802-9C75-33EDE15A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50F02-8E4F-4042-8719-336DB1D2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9078D-1E85-4989-9E69-97931B19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3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E2D6-A156-4BB7-8473-A5EBF8F8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D8CB-6506-4C2A-982F-1299AEEC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00110-9195-4010-8E8B-1598D4959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339E6-B3BC-4291-96F9-452EBAB85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8021-8288-4818-8AC0-FA484503F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A4E58-161A-4F9A-85FE-C984E3D8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11FB9-5427-48D9-B3E7-C4736DF5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FF4D9-101E-4B70-B03B-F471E30D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5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9E18-695E-4535-A2D3-D4B6634C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1D154-E36A-4178-8BE9-199E2E82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3458E-DA39-4B05-8D7B-CEAEE04C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BBA4F-10B1-4906-8980-EB41CF6D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32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03799-3112-4FF7-BEC1-560873B6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EDF8F-F4FB-43F8-B3AF-1CEECC45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01071-EC52-4902-A996-B1122107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0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"/>
          <p:cNvSpPr txBox="1">
            <a:spLocks noGrp="1"/>
          </p:cNvSpPr>
          <p:nvPr>
            <p:ph type="body" idx="1"/>
          </p:nvPr>
        </p:nvSpPr>
        <p:spPr>
          <a:xfrm>
            <a:off x="720000" y="118770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4"/>
          <p:cNvSpPr/>
          <p:nvPr/>
        </p:nvSpPr>
        <p:spPr>
          <a:xfrm>
            <a:off x="281000" y="3076600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"/>
          <p:cNvSpPr/>
          <p:nvPr/>
        </p:nvSpPr>
        <p:spPr>
          <a:xfrm>
            <a:off x="8603850" y="2631775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"/>
          <p:cNvGrpSpPr/>
          <p:nvPr/>
        </p:nvGrpSpPr>
        <p:grpSpPr>
          <a:xfrm rot="2150411">
            <a:off x="6470356" y="4092556"/>
            <a:ext cx="1208744" cy="1596413"/>
            <a:chOff x="4027650" y="2008513"/>
            <a:chExt cx="792200" cy="1046275"/>
          </a:xfrm>
        </p:grpSpPr>
        <p:sp>
          <p:nvSpPr>
            <p:cNvPr id="361" name="Google Shape;361;p4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4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63" name="Google Shape;363;p4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09CC-694E-4411-BFBF-073E9336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7904-8D6F-44C6-BEAD-3D79DA088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729AF-5688-442B-AC82-F80B11B9B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6FBBE-F6FB-49FD-88A7-02DDF12B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F6907-F5A2-4E9A-9A48-12D23E4E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D25AE-CF5C-4F37-B233-063D8636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5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4CDE-483F-4CE8-AAFC-81CB6E20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A71E5-366C-4C3C-8B6B-FB882FF60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D4E3B-D78E-469B-9E6E-482ADB986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8CD7-3AE3-45B0-8E8C-186CD897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9D04-1D49-4821-B5C9-34EEA9BA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729AA-D28A-475B-98A3-18F12B6B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7639-BA41-469F-8A92-556ADEDF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E533C-BAA6-48B2-A7FD-92CE0BAEB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6009-3052-4737-8A03-65D443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23B63-11E1-4701-B123-90A59E53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69BD4-48D9-4CCF-90BA-C8591456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0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B144B-07A8-4860-BA42-699800204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B8212-D5CB-4A12-9A33-ECA352044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D77B-4604-4C12-A5E5-384FBB9B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552-7A57-4876-971A-668B5E5415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9B353-8688-48E1-BF95-6BF6AE56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CDD90-5727-4A9F-8E16-897F74FC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6CD4-C60B-4263-8722-EEF659504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5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"/>
          <p:cNvSpPr txBox="1">
            <a:spLocks noGrp="1"/>
          </p:cNvSpPr>
          <p:nvPr>
            <p:ph type="title"/>
          </p:nvPr>
        </p:nvSpPr>
        <p:spPr>
          <a:xfrm>
            <a:off x="1189350" y="1307100"/>
            <a:ext cx="67653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72" name="Google Shape;872;p8"/>
          <p:cNvGrpSpPr/>
          <p:nvPr/>
        </p:nvGrpSpPr>
        <p:grpSpPr>
          <a:xfrm rot="10157723">
            <a:off x="3245997" y="-417357"/>
            <a:ext cx="1801347" cy="1354651"/>
            <a:chOff x="2434713" y="2011488"/>
            <a:chExt cx="1504463" cy="1131388"/>
          </a:xfrm>
        </p:grpSpPr>
        <p:sp>
          <p:nvSpPr>
            <p:cNvPr id="873" name="Google Shape;873;p8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8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875" name="Google Shape;875;p8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9" name="Google Shape;959;p8"/>
          <p:cNvSpPr/>
          <p:nvPr/>
        </p:nvSpPr>
        <p:spPr>
          <a:xfrm>
            <a:off x="435563" y="607250"/>
            <a:ext cx="165000" cy="1650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8"/>
          <p:cNvSpPr/>
          <p:nvPr/>
        </p:nvSpPr>
        <p:spPr>
          <a:xfrm>
            <a:off x="399588" y="3753750"/>
            <a:ext cx="165000" cy="165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14"/>
          <p:cNvSpPr txBox="1">
            <a:spLocks noGrp="1"/>
          </p:cNvSpPr>
          <p:nvPr>
            <p:ph type="title"/>
          </p:nvPr>
        </p:nvSpPr>
        <p:spPr>
          <a:xfrm>
            <a:off x="938425" y="1628896"/>
            <a:ext cx="385620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75" name="Google Shape;1375;p14"/>
          <p:cNvSpPr txBox="1">
            <a:spLocks noGrp="1"/>
          </p:cNvSpPr>
          <p:nvPr>
            <p:ph type="subTitle" idx="1"/>
          </p:nvPr>
        </p:nvSpPr>
        <p:spPr>
          <a:xfrm>
            <a:off x="938425" y="2413688"/>
            <a:ext cx="3648300" cy="12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76" name="Google Shape;1376;p14"/>
          <p:cNvGrpSpPr/>
          <p:nvPr/>
        </p:nvGrpSpPr>
        <p:grpSpPr>
          <a:xfrm>
            <a:off x="129763" y="4300088"/>
            <a:ext cx="583325" cy="403425"/>
            <a:chOff x="3736388" y="802750"/>
            <a:chExt cx="583325" cy="403425"/>
          </a:xfrm>
        </p:grpSpPr>
        <p:sp>
          <p:nvSpPr>
            <p:cNvPr id="1377" name="Google Shape;1377;p14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4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379" name="Google Shape;1379;p14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4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4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4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4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4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4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3" name="Google Shape;1403;p14"/>
          <p:cNvGrpSpPr/>
          <p:nvPr/>
        </p:nvGrpSpPr>
        <p:grpSpPr>
          <a:xfrm rot="-8528902">
            <a:off x="281597" y="-648626"/>
            <a:ext cx="1380627" cy="1823423"/>
            <a:chOff x="4027650" y="2008513"/>
            <a:chExt cx="792200" cy="1046275"/>
          </a:xfrm>
        </p:grpSpPr>
        <p:sp>
          <p:nvSpPr>
            <p:cNvPr id="1404" name="Google Shape;1404;p14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5" name="Google Shape;1405;p14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406" name="Google Shape;1406;p14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4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4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4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4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4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4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4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4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4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4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4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4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4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4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4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4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4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4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4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4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4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4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4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4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4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4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4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4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2" name="Google Shape;1762;p18"/>
          <p:cNvSpPr txBox="1">
            <a:spLocks noGrp="1"/>
          </p:cNvSpPr>
          <p:nvPr>
            <p:ph type="subTitle" idx="1"/>
          </p:nvPr>
        </p:nvSpPr>
        <p:spPr>
          <a:xfrm>
            <a:off x="720000" y="1305350"/>
            <a:ext cx="4294800" cy="32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763" name="Google Shape;1763;p18"/>
          <p:cNvGrpSpPr/>
          <p:nvPr/>
        </p:nvGrpSpPr>
        <p:grpSpPr>
          <a:xfrm rot="4922613">
            <a:off x="7279152" y="-710518"/>
            <a:ext cx="1208729" cy="1596394"/>
            <a:chOff x="4027650" y="2008513"/>
            <a:chExt cx="792200" cy="1046275"/>
          </a:xfrm>
        </p:grpSpPr>
        <p:sp>
          <p:nvSpPr>
            <p:cNvPr id="1764" name="Google Shape;1764;p18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18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766" name="Google Shape;1766;p18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8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8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8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8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8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8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8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8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8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8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8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8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8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8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8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8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8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8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8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8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8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8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8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8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8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8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8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8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8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8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8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8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8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8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8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8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8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8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8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8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8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8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8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8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8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8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8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8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8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8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8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8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8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8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8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8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8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8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8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8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8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8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8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8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8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8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8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8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8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8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8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8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8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8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8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8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43" name="Google Shape;1843;p18"/>
          <p:cNvSpPr/>
          <p:nvPr/>
        </p:nvSpPr>
        <p:spPr>
          <a:xfrm>
            <a:off x="375100" y="288600"/>
            <a:ext cx="250800" cy="250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8"/>
          <p:cNvSpPr/>
          <p:nvPr/>
        </p:nvSpPr>
        <p:spPr>
          <a:xfrm>
            <a:off x="223600" y="761125"/>
            <a:ext cx="151500" cy="1515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2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0" name="Google Shape;2160;p21"/>
          <p:cNvSpPr txBox="1">
            <a:spLocks noGrp="1"/>
          </p:cNvSpPr>
          <p:nvPr>
            <p:ph type="subTitle" idx="1"/>
          </p:nvPr>
        </p:nvSpPr>
        <p:spPr>
          <a:xfrm>
            <a:off x="5343525" y="1581150"/>
            <a:ext cx="26955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Itim"/>
              <a:buNone/>
              <a:defRPr sz="2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1" name="Google Shape;2161;p21"/>
          <p:cNvSpPr txBox="1">
            <a:spLocks noGrp="1"/>
          </p:cNvSpPr>
          <p:nvPr>
            <p:ph type="subTitle" idx="2"/>
          </p:nvPr>
        </p:nvSpPr>
        <p:spPr>
          <a:xfrm>
            <a:off x="5343525" y="2066850"/>
            <a:ext cx="26955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2" name="Google Shape;2162;p21"/>
          <p:cNvSpPr txBox="1">
            <a:spLocks noGrp="1"/>
          </p:cNvSpPr>
          <p:nvPr>
            <p:ph type="subTitle" idx="3"/>
          </p:nvPr>
        </p:nvSpPr>
        <p:spPr>
          <a:xfrm>
            <a:off x="5343525" y="3174000"/>
            <a:ext cx="26955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Itim"/>
              <a:buNone/>
              <a:defRPr sz="2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3" name="Google Shape;2163;p21"/>
          <p:cNvSpPr txBox="1">
            <a:spLocks noGrp="1"/>
          </p:cNvSpPr>
          <p:nvPr>
            <p:ph type="subTitle" idx="4"/>
          </p:nvPr>
        </p:nvSpPr>
        <p:spPr>
          <a:xfrm>
            <a:off x="5343525" y="3659700"/>
            <a:ext cx="26955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64" name="Google Shape;2164;p21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165" name="Google Shape;2165;p21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6" name="Google Shape;2166;p21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167" name="Google Shape;2167;p21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1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1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1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1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1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1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1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1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1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1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1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9" name="Google Shape;2179;p21"/>
          <p:cNvGrpSpPr/>
          <p:nvPr/>
        </p:nvGrpSpPr>
        <p:grpSpPr>
          <a:xfrm rot="6827663">
            <a:off x="7702933" y="4136431"/>
            <a:ext cx="1203433" cy="1087732"/>
            <a:chOff x="2401900" y="1895088"/>
            <a:chExt cx="1203300" cy="1087613"/>
          </a:xfrm>
        </p:grpSpPr>
        <p:sp>
          <p:nvSpPr>
            <p:cNvPr id="2180" name="Google Shape;2180;p21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1" name="Google Shape;2181;p21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182" name="Google Shape;2182;p21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1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1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1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1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1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1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1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1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1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1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1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1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1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1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1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1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1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1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1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1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1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1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1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1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1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1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1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1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1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2" name="Google Shape;2212;p21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1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4" name="Google Shape;2214;p21"/>
          <p:cNvGrpSpPr/>
          <p:nvPr/>
        </p:nvGrpSpPr>
        <p:grpSpPr>
          <a:xfrm>
            <a:off x="210400" y="753610"/>
            <a:ext cx="671174" cy="464181"/>
            <a:chOff x="3736388" y="802750"/>
            <a:chExt cx="583325" cy="403425"/>
          </a:xfrm>
        </p:grpSpPr>
        <p:sp>
          <p:nvSpPr>
            <p:cNvPr id="2215" name="Google Shape;2215;p21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21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217" name="Google Shape;2217;p21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1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1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1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1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1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1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1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1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1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1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1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1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1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1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1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1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21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21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1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1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1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23"/>
          <p:cNvSpPr txBox="1">
            <a:spLocks noGrp="1"/>
          </p:cNvSpPr>
          <p:nvPr>
            <p:ph type="title" idx="2"/>
          </p:nvPr>
        </p:nvSpPr>
        <p:spPr>
          <a:xfrm>
            <a:off x="825338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2" name="Google Shape;2412;p23"/>
          <p:cNvSpPr txBox="1">
            <a:spLocks noGrp="1"/>
          </p:cNvSpPr>
          <p:nvPr>
            <p:ph type="subTitle" idx="1"/>
          </p:nvPr>
        </p:nvSpPr>
        <p:spPr>
          <a:xfrm>
            <a:off x="825338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23"/>
          <p:cNvSpPr txBox="1">
            <a:spLocks noGrp="1"/>
          </p:cNvSpPr>
          <p:nvPr>
            <p:ph type="title" idx="3"/>
          </p:nvPr>
        </p:nvSpPr>
        <p:spPr>
          <a:xfrm>
            <a:off x="3450750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4" name="Google Shape;2414;p23"/>
          <p:cNvSpPr txBox="1">
            <a:spLocks noGrp="1"/>
          </p:cNvSpPr>
          <p:nvPr>
            <p:ph type="subTitle" idx="4"/>
          </p:nvPr>
        </p:nvSpPr>
        <p:spPr>
          <a:xfrm>
            <a:off x="3450751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5" name="Google Shape;2415;p23"/>
          <p:cNvSpPr txBox="1">
            <a:spLocks noGrp="1"/>
          </p:cNvSpPr>
          <p:nvPr>
            <p:ph type="title" idx="5"/>
          </p:nvPr>
        </p:nvSpPr>
        <p:spPr>
          <a:xfrm>
            <a:off x="6076168" y="2861750"/>
            <a:ext cx="2242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6" name="Google Shape;2416;p23"/>
          <p:cNvSpPr txBox="1">
            <a:spLocks noGrp="1"/>
          </p:cNvSpPr>
          <p:nvPr>
            <p:ph type="subTitle" idx="6"/>
          </p:nvPr>
        </p:nvSpPr>
        <p:spPr>
          <a:xfrm>
            <a:off x="6076172" y="3408325"/>
            <a:ext cx="22425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17" name="Google Shape;2417;p23"/>
          <p:cNvGrpSpPr/>
          <p:nvPr/>
        </p:nvGrpSpPr>
        <p:grpSpPr>
          <a:xfrm rot="-3780242">
            <a:off x="819612" y="4036990"/>
            <a:ext cx="511128" cy="1680641"/>
            <a:chOff x="2643963" y="1509025"/>
            <a:chExt cx="330600" cy="1087047"/>
          </a:xfrm>
        </p:grpSpPr>
        <p:sp>
          <p:nvSpPr>
            <p:cNvPr id="2418" name="Google Shape;2418;p23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9" name="Google Shape;2419;p23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420" name="Google Shape;2420;p23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3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3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3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3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23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23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3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3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23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3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3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2" name="Google Shape;2432;p23"/>
          <p:cNvSpPr/>
          <p:nvPr/>
        </p:nvSpPr>
        <p:spPr>
          <a:xfrm>
            <a:off x="4658175" y="4786563"/>
            <a:ext cx="181500" cy="1815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3"/>
          <p:cNvSpPr/>
          <p:nvPr/>
        </p:nvSpPr>
        <p:spPr>
          <a:xfrm>
            <a:off x="5030029" y="45639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3"/>
          <p:cNvSpPr/>
          <p:nvPr/>
        </p:nvSpPr>
        <p:spPr>
          <a:xfrm>
            <a:off x="8601552" y="4742150"/>
            <a:ext cx="144300" cy="1443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3"/>
          <p:cNvSpPr/>
          <p:nvPr/>
        </p:nvSpPr>
        <p:spPr>
          <a:xfrm>
            <a:off x="8701599" y="3185725"/>
            <a:ext cx="222600" cy="222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2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4" name="Google Shape;2464;p25"/>
          <p:cNvSpPr txBox="1">
            <a:spLocks noGrp="1"/>
          </p:cNvSpPr>
          <p:nvPr>
            <p:ph type="title" idx="2"/>
          </p:nvPr>
        </p:nvSpPr>
        <p:spPr>
          <a:xfrm>
            <a:off x="1129450" y="16944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5" name="Google Shape;2465;p25"/>
          <p:cNvSpPr txBox="1">
            <a:spLocks noGrp="1"/>
          </p:cNvSpPr>
          <p:nvPr>
            <p:ph type="subTitle" idx="1"/>
          </p:nvPr>
        </p:nvSpPr>
        <p:spPr>
          <a:xfrm>
            <a:off x="1129450" y="2128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6" name="Google Shape;2466;p25"/>
          <p:cNvSpPr txBox="1">
            <a:spLocks noGrp="1"/>
          </p:cNvSpPr>
          <p:nvPr>
            <p:ph type="title" idx="3"/>
          </p:nvPr>
        </p:nvSpPr>
        <p:spPr>
          <a:xfrm>
            <a:off x="6036358" y="16944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7" name="Google Shape;2467;p25"/>
          <p:cNvSpPr txBox="1">
            <a:spLocks noGrp="1"/>
          </p:cNvSpPr>
          <p:nvPr>
            <p:ph type="subTitle" idx="4"/>
          </p:nvPr>
        </p:nvSpPr>
        <p:spPr>
          <a:xfrm>
            <a:off x="6036354" y="21285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8" name="Google Shape;2468;p25"/>
          <p:cNvSpPr txBox="1">
            <a:spLocks noGrp="1"/>
          </p:cNvSpPr>
          <p:nvPr>
            <p:ph type="title" idx="5"/>
          </p:nvPr>
        </p:nvSpPr>
        <p:spPr>
          <a:xfrm>
            <a:off x="1129450" y="3127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9" name="Google Shape;2469;p25"/>
          <p:cNvSpPr txBox="1">
            <a:spLocks noGrp="1"/>
          </p:cNvSpPr>
          <p:nvPr>
            <p:ph type="subTitle" idx="6"/>
          </p:nvPr>
        </p:nvSpPr>
        <p:spPr>
          <a:xfrm>
            <a:off x="1129450" y="3561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0" name="Google Shape;2470;p25"/>
          <p:cNvSpPr txBox="1">
            <a:spLocks noGrp="1"/>
          </p:cNvSpPr>
          <p:nvPr>
            <p:ph type="title" idx="7"/>
          </p:nvPr>
        </p:nvSpPr>
        <p:spPr>
          <a:xfrm>
            <a:off x="6036358" y="3127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1" name="Google Shape;2471;p25"/>
          <p:cNvSpPr txBox="1">
            <a:spLocks noGrp="1"/>
          </p:cNvSpPr>
          <p:nvPr>
            <p:ph type="subTitle" idx="8"/>
          </p:nvPr>
        </p:nvSpPr>
        <p:spPr>
          <a:xfrm>
            <a:off x="6036354" y="35619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72" name="Google Shape;2472;p25"/>
          <p:cNvGrpSpPr/>
          <p:nvPr/>
        </p:nvGrpSpPr>
        <p:grpSpPr>
          <a:xfrm>
            <a:off x="8139238" y="4472550"/>
            <a:ext cx="583325" cy="403425"/>
            <a:chOff x="3736388" y="802750"/>
            <a:chExt cx="583325" cy="403425"/>
          </a:xfrm>
        </p:grpSpPr>
        <p:sp>
          <p:nvSpPr>
            <p:cNvPr id="2473" name="Google Shape;2473;p2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4" name="Google Shape;2474;p2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475" name="Google Shape;2475;p2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2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2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2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2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2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2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2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2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2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2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2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2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2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2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9" name="Google Shape;2499;p25"/>
          <p:cNvGrpSpPr/>
          <p:nvPr/>
        </p:nvGrpSpPr>
        <p:grpSpPr>
          <a:xfrm rot="-3780242">
            <a:off x="813662" y="3998815"/>
            <a:ext cx="511128" cy="1680641"/>
            <a:chOff x="2643963" y="1509025"/>
            <a:chExt cx="330600" cy="1087047"/>
          </a:xfrm>
        </p:grpSpPr>
        <p:sp>
          <p:nvSpPr>
            <p:cNvPr id="2500" name="Google Shape;2500;p25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1" name="Google Shape;2501;p25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502" name="Google Shape;2502;p25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5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5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5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5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5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5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5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5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5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5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5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4" name="Google Shape;2514;p25"/>
          <p:cNvSpPr/>
          <p:nvPr/>
        </p:nvSpPr>
        <p:spPr>
          <a:xfrm>
            <a:off x="353029" y="2870175"/>
            <a:ext cx="222600" cy="222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5"/>
          <p:cNvSpPr/>
          <p:nvPr/>
        </p:nvSpPr>
        <p:spPr>
          <a:xfrm>
            <a:off x="8722579" y="2046325"/>
            <a:ext cx="222600" cy="2226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5"/>
          <p:cNvSpPr/>
          <p:nvPr/>
        </p:nvSpPr>
        <p:spPr>
          <a:xfrm>
            <a:off x="206626" y="714450"/>
            <a:ext cx="144300" cy="1443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230650"/>
            <a:ext cx="77178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0" r:id="rId5"/>
    <p:sldLayoutId id="2147483664" r:id="rId6"/>
    <p:sldLayoutId id="2147483667" r:id="rId7"/>
    <p:sldLayoutId id="2147483669" r:id="rId8"/>
    <p:sldLayoutId id="2147483671" r:id="rId9"/>
    <p:sldLayoutId id="2147483672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2246F-EBF5-4D6C-93B1-FF5FFF03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E5C04-82C2-4092-ADE0-D97E25FE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29B28-1AA9-4045-9D21-7223485A5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A185552-7A57-4876-971A-668B5E5415B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11/29/2022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3201E-2C63-4365-BD8F-557E20F5C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A4522-DBA8-4329-84B0-9C7347EB2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CC16CD4-C60B-4263-8722-EEF65950427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84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35" Type="http://schemas.openxmlformats.org/officeDocument/2006/relationships/image" Target="../media/image34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1" name="Google Shape;3171;p35"/>
          <p:cNvGrpSpPr/>
          <p:nvPr/>
        </p:nvGrpSpPr>
        <p:grpSpPr>
          <a:xfrm>
            <a:off x="904190" y="3234979"/>
            <a:ext cx="1708382" cy="1459919"/>
            <a:chOff x="5881121" y="1051049"/>
            <a:chExt cx="3262815" cy="3041339"/>
          </a:xfrm>
        </p:grpSpPr>
        <p:sp>
          <p:nvSpPr>
            <p:cNvPr id="3172" name="Google Shape;3172;p35"/>
            <p:cNvSpPr/>
            <p:nvPr/>
          </p:nvSpPr>
          <p:spPr>
            <a:xfrm>
              <a:off x="5881121" y="1051049"/>
              <a:ext cx="3262815" cy="3041339"/>
            </a:xfrm>
            <a:custGeom>
              <a:avLst/>
              <a:gdLst/>
              <a:ahLst/>
              <a:cxnLst/>
              <a:rect l="l" t="t" r="r" b="b"/>
              <a:pathLst>
                <a:path w="76283" h="71105" extrusionOk="0">
                  <a:moveTo>
                    <a:pt x="58132" y="48076"/>
                  </a:moveTo>
                  <a:lnTo>
                    <a:pt x="58132" y="48076"/>
                  </a:lnTo>
                  <a:cubicBezTo>
                    <a:pt x="57955" y="48220"/>
                    <a:pt x="57761" y="48366"/>
                    <a:pt x="57583" y="48511"/>
                  </a:cubicBezTo>
                  <a:cubicBezTo>
                    <a:pt x="57550" y="48496"/>
                    <a:pt x="57535" y="48496"/>
                    <a:pt x="57503" y="48496"/>
                  </a:cubicBezTo>
                  <a:cubicBezTo>
                    <a:pt x="57454" y="48399"/>
                    <a:pt x="57406" y="48302"/>
                    <a:pt x="57357" y="48220"/>
                  </a:cubicBezTo>
                  <a:lnTo>
                    <a:pt x="58132" y="48076"/>
                  </a:lnTo>
                  <a:close/>
                  <a:moveTo>
                    <a:pt x="50019" y="54799"/>
                  </a:moveTo>
                  <a:cubicBezTo>
                    <a:pt x="50036" y="54799"/>
                    <a:pt x="50052" y="54814"/>
                    <a:pt x="50068" y="54814"/>
                  </a:cubicBezTo>
                  <a:cubicBezTo>
                    <a:pt x="50084" y="54863"/>
                    <a:pt x="50101" y="54896"/>
                    <a:pt x="50116" y="54943"/>
                  </a:cubicBezTo>
                  <a:cubicBezTo>
                    <a:pt x="50375" y="55525"/>
                    <a:pt x="50666" y="56092"/>
                    <a:pt x="50989" y="56641"/>
                  </a:cubicBezTo>
                  <a:cubicBezTo>
                    <a:pt x="50730" y="56527"/>
                    <a:pt x="50472" y="56430"/>
                    <a:pt x="50213" y="56333"/>
                  </a:cubicBezTo>
                  <a:cubicBezTo>
                    <a:pt x="50192" y="56325"/>
                    <a:pt x="50172" y="56321"/>
                    <a:pt x="50154" y="56321"/>
                  </a:cubicBezTo>
                  <a:cubicBezTo>
                    <a:pt x="50002" y="56321"/>
                    <a:pt x="49945" y="56585"/>
                    <a:pt x="50133" y="56657"/>
                  </a:cubicBezTo>
                  <a:cubicBezTo>
                    <a:pt x="50504" y="56803"/>
                    <a:pt x="50892" y="56948"/>
                    <a:pt x="51280" y="57094"/>
                  </a:cubicBezTo>
                  <a:cubicBezTo>
                    <a:pt x="51782" y="57885"/>
                    <a:pt x="52363" y="58613"/>
                    <a:pt x="53010" y="59227"/>
                  </a:cubicBezTo>
                  <a:cubicBezTo>
                    <a:pt x="52605" y="59081"/>
                    <a:pt x="52202" y="58919"/>
                    <a:pt x="51814" y="58758"/>
                  </a:cubicBezTo>
                  <a:cubicBezTo>
                    <a:pt x="51794" y="58752"/>
                    <a:pt x="51775" y="58749"/>
                    <a:pt x="51758" y="58749"/>
                  </a:cubicBezTo>
                  <a:cubicBezTo>
                    <a:pt x="51590" y="58749"/>
                    <a:pt x="51541" y="59008"/>
                    <a:pt x="51717" y="59081"/>
                  </a:cubicBezTo>
                  <a:cubicBezTo>
                    <a:pt x="52299" y="59307"/>
                    <a:pt x="52864" y="59533"/>
                    <a:pt x="53445" y="59760"/>
                  </a:cubicBezTo>
                  <a:cubicBezTo>
                    <a:pt x="53459" y="59764"/>
                    <a:pt x="53472" y="59766"/>
                    <a:pt x="53485" y="59766"/>
                  </a:cubicBezTo>
                  <a:cubicBezTo>
                    <a:pt x="53519" y="59766"/>
                    <a:pt x="53551" y="59751"/>
                    <a:pt x="53575" y="59727"/>
                  </a:cubicBezTo>
                  <a:cubicBezTo>
                    <a:pt x="53995" y="60083"/>
                    <a:pt x="54447" y="60374"/>
                    <a:pt x="54932" y="60632"/>
                  </a:cubicBezTo>
                  <a:cubicBezTo>
                    <a:pt x="54303" y="60762"/>
                    <a:pt x="53592" y="61020"/>
                    <a:pt x="52799" y="61440"/>
                  </a:cubicBezTo>
                  <a:lnTo>
                    <a:pt x="50327" y="57044"/>
                  </a:lnTo>
                  <a:cubicBezTo>
                    <a:pt x="49567" y="57465"/>
                    <a:pt x="48808" y="57885"/>
                    <a:pt x="48048" y="58290"/>
                  </a:cubicBezTo>
                  <a:cubicBezTo>
                    <a:pt x="47709" y="57675"/>
                    <a:pt x="47369" y="57061"/>
                    <a:pt x="47030" y="56430"/>
                  </a:cubicBezTo>
                  <a:cubicBezTo>
                    <a:pt x="48097" y="56027"/>
                    <a:pt x="49099" y="55477"/>
                    <a:pt x="50019" y="54799"/>
                  </a:cubicBezTo>
                  <a:close/>
                  <a:moveTo>
                    <a:pt x="37145" y="0"/>
                  </a:moveTo>
                  <a:cubicBezTo>
                    <a:pt x="36970" y="0"/>
                    <a:pt x="36794" y="29"/>
                    <a:pt x="36622" y="92"/>
                  </a:cubicBezTo>
                  <a:cubicBezTo>
                    <a:pt x="35862" y="367"/>
                    <a:pt x="35409" y="1158"/>
                    <a:pt x="35474" y="1919"/>
                  </a:cubicBezTo>
                  <a:cubicBezTo>
                    <a:pt x="35315" y="1844"/>
                    <a:pt x="35135" y="1804"/>
                    <a:pt x="34957" y="1804"/>
                  </a:cubicBezTo>
                  <a:cubicBezTo>
                    <a:pt x="34864" y="1804"/>
                    <a:pt x="34771" y="1815"/>
                    <a:pt x="34683" y="1837"/>
                  </a:cubicBezTo>
                  <a:cubicBezTo>
                    <a:pt x="34133" y="1967"/>
                    <a:pt x="33793" y="2468"/>
                    <a:pt x="33713" y="2985"/>
                  </a:cubicBezTo>
                  <a:cubicBezTo>
                    <a:pt x="33599" y="3615"/>
                    <a:pt x="33842" y="4214"/>
                    <a:pt x="34181" y="4746"/>
                  </a:cubicBezTo>
                  <a:cubicBezTo>
                    <a:pt x="34553" y="5313"/>
                    <a:pt x="35022" y="5845"/>
                    <a:pt x="35506" y="6330"/>
                  </a:cubicBezTo>
                  <a:cubicBezTo>
                    <a:pt x="35636" y="6476"/>
                    <a:pt x="35782" y="6606"/>
                    <a:pt x="35911" y="6735"/>
                  </a:cubicBezTo>
                  <a:cubicBezTo>
                    <a:pt x="35442" y="7074"/>
                    <a:pt x="34957" y="7381"/>
                    <a:pt x="34440" y="7655"/>
                  </a:cubicBezTo>
                  <a:cubicBezTo>
                    <a:pt x="34504" y="7511"/>
                    <a:pt x="34553" y="7349"/>
                    <a:pt x="34537" y="7187"/>
                  </a:cubicBezTo>
                  <a:cubicBezTo>
                    <a:pt x="34504" y="6977"/>
                    <a:pt x="34407" y="6799"/>
                    <a:pt x="34278" y="6670"/>
                  </a:cubicBezTo>
                  <a:lnTo>
                    <a:pt x="34278" y="6670"/>
                  </a:lnTo>
                  <a:cubicBezTo>
                    <a:pt x="34295" y="6767"/>
                    <a:pt x="34295" y="6864"/>
                    <a:pt x="34295" y="6961"/>
                  </a:cubicBezTo>
                  <a:cubicBezTo>
                    <a:pt x="34278" y="7300"/>
                    <a:pt x="34069" y="7672"/>
                    <a:pt x="33810" y="7866"/>
                  </a:cubicBezTo>
                  <a:cubicBezTo>
                    <a:pt x="33729" y="7946"/>
                    <a:pt x="33648" y="8011"/>
                    <a:pt x="33551" y="8043"/>
                  </a:cubicBezTo>
                  <a:cubicBezTo>
                    <a:pt x="32985" y="8286"/>
                    <a:pt x="32403" y="8513"/>
                    <a:pt x="31903" y="8868"/>
                  </a:cubicBezTo>
                  <a:cubicBezTo>
                    <a:pt x="31515" y="9142"/>
                    <a:pt x="31175" y="9530"/>
                    <a:pt x="30981" y="9967"/>
                  </a:cubicBezTo>
                  <a:cubicBezTo>
                    <a:pt x="31030" y="10129"/>
                    <a:pt x="31046" y="10306"/>
                    <a:pt x="31030" y="10467"/>
                  </a:cubicBezTo>
                  <a:cubicBezTo>
                    <a:pt x="31030" y="10661"/>
                    <a:pt x="30966" y="10855"/>
                    <a:pt x="30852" y="11034"/>
                  </a:cubicBezTo>
                  <a:cubicBezTo>
                    <a:pt x="30884" y="11243"/>
                    <a:pt x="30933" y="11454"/>
                    <a:pt x="30869" y="11648"/>
                  </a:cubicBezTo>
                  <a:cubicBezTo>
                    <a:pt x="30755" y="12003"/>
                    <a:pt x="30384" y="12197"/>
                    <a:pt x="30093" y="12407"/>
                  </a:cubicBezTo>
                  <a:cubicBezTo>
                    <a:pt x="29462" y="12844"/>
                    <a:pt x="29042" y="13570"/>
                    <a:pt x="28962" y="14346"/>
                  </a:cubicBezTo>
                  <a:cubicBezTo>
                    <a:pt x="28913" y="14880"/>
                    <a:pt x="29042" y="15430"/>
                    <a:pt x="29300" y="15898"/>
                  </a:cubicBezTo>
                  <a:cubicBezTo>
                    <a:pt x="29171" y="16059"/>
                    <a:pt x="29106" y="16270"/>
                    <a:pt x="29123" y="16479"/>
                  </a:cubicBezTo>
                  <a:cubicBezTo>
                    <a:pt x="29139" y="16593"/>
                    <a:pt x="29171" y="16690"/>
                    <a:pt x="29220" y="16787"/>
                  </a:cubicBezTo>
                  <a:cubicBezTo>
                    <a:pt x="28444" y="17401"/>
                    <a:pt x="27911" y="18322"/>
                    <a:pt x="27733" y="19292"/>
                  </a:cubicBezTo>
                  <a:cubicBezTo>
                    <a:pt x="27313" y="19341"/>
                    <a:pt x="26893" y="19421"/>
                    <a:pt x="26521" y="19615"/>
                  </a:cubicBezTo>
                  <a:cubicBezTo>
                    <a:pt x="26020" y="19890"/>
                    <a:pt x="25745" y="20375"/>
                    <a:pt x="25826" y="20940"/>
                  </a:cubicBezTo>
                  <a:cubicBezTo>
                    <a:pt x="25907" y="21522"/>
                    <a:pt x="26294" y="22007"/>
                    <a:pt x="26779" y="22330"/>
                  </a:cubicBezTo>
                  <a:cubicBezTo>
                    <a:pt x="26893" y="22411"/>
                    <a:pt x="27022" y="22476"/>
                    <a:pt x="27152" y="22541"/>
                  </a:cubicBezTo>
                  <a:cubicBezTo>
                    <a:pt x="26003" y="25045"/>
                    <a:pt x="25503" y="27825"/>
                    <a:pt x="25148" y="30557"/>
                  </a:cubicBezTo>
                  <a:cubicBezTo>
                    <a:pt x="25131" y="30783"/>
                    <a:pt x="25098" y="31009"/>
                    <a:pt x="25066" y="31251"/>
                  </a:cubicBezTo>
                  <a:cubicBezTo>
                    <a:pt x="24937" y="31316"/>
                    <a:pt x="24808" y="31413"/>
                    <a:pt x="24695" y="31542"/>
                  </a:cubicBezTo>
                  <a:cubicBezTo>
                    <a:pt x="24129" y="32156"/>
                    <a:pt x="23790" y="32932"/>
                    <a:pt x="23434" y="33675"/>
                  </a:cubicBezTo>
                  <a:cubicBezTo>
                    <a:pt x="23434" y="33675"/>
                    <a:pt x="23418" y="33692"/>
                    <a:pt x="23418" y="33707"/>
                  </a:cubicBezTo>
                  <a:cubicBezTo>
                    <a:pt x="22594" y="32237"/>
                    <a:pt x="21834" y="30718"/>
                    <a:pt x="21123" y="29167"/>
                  </a:cubicBezTo>
                  <a:cubicBezTo>
                    <a:pt x="19750" y="26144"/>
                    <a:pt x="18860" y="22750"/>
                    <a:pt x="17164" y="19890"/>
                  </a:cubicBezTo>
                  <a:cubicBezTo>
                    <a:pt x="16550" y="18871"/>
                    <a:pt x="15580" y="17805"/>
                    <a:pt x="14400" y="17531"/>
                  </a:cubicBezTo>
                  <a:cubicBezTo>
                    <a:pt x="14287" y="17628"/>
                    <a:pt x="14141" y="17692"/>
                    <a:pt x="13996" y="17725"/>
                  </a:cubicBezTo>
                  <a:cubicBezTo>
                    <a:pt x="13871" y="17786"/>
                    <a:pt x="13746" y="17811"/>
                    <a:pt x="13614" y="17811"/>
                  </a:cubicBezTo>
                  <a:cubicBezTo>
                    <a:pt x="13575" y="17811"/>
                    <a:pt x="13535" y="17809"/>
                    <a:pt x="13495" y="17805"/>
                  </a:cubicBezTo>
                  <a:lnTo>
                    <a:pt x="13447" y="17805"/>
                  </a:lnTo>
                  <a:cubicBezTo>
                    <a:pt x="13204" y="17822"/>
                    <a:pt x="12962" y="17869"/>
                    <a:pt x="12719" y="17934"/>
                  </a:cubicBezTo>
                  <a:cubicBezTo>
                    <a:pt x="12477" y="18015"/>
                    <a:pt x="12251" y="18128"/>
                    <a:pt x="12040" y="18242"/>
                  </a:cubicBezTo>
                  <a:cubicBezTo>
                    <a:pt x="12025" y="18257"/>
                    <a:pt x="11992" y="18274"/>
                    <a:pt x="11975" y="18290"/>
                  </a:cubicBezTo>
                  <a:cubicBezTo>
                    <a:pt x="11943" y="18322"/>
                    <a:pt x="11928" y="18339"/>
                    <a:pt x="11911" y="18371"/>
                  </a:cubicBezTo>
                  <a:cubicBezTo>
                    <a:pt x="11895" y="18387"/>
                    <a:pt x="11878" y="18387"/>
                    <a:pt x="11878" y="18403"/>
                  </a:cubicBezTo>
                  <a:cubicBezTo>
                    <a:pt x="11863" y="18403"/>
                    <a:pt x="11863" y="18387"/>
                    <a:pt x="11863" y="18371"/>
                  </a:cubicBezTo>
                  <a:cubicBezTo>
                    <a:pt x="11766" y="18451"/>
                    <a:pt x="11669" y="18516"/>
                    <a:pt x="11588" y="18597"/>
                  </a:cubicBezTo>
                  <a:cubicBezTo>
                    <a:pt x="11604" y="18645"/>
                    <a:pt x="11620" y="18694"/>
                    <a:pt x="11620" y="18727"/>
                  </a:cubicBezTo>
                  <a:cubicBezTo>
                    <a:pt x="11023" y="19615"/>
                    <a:pt x="10829" y="20746"/>
                    <a:pt x="10909" y="21830"/>
                  </a:cubicBezTo>
                  <a:cubicBezTo>
                    <a:pt x="11038" y="23672"/>
                    <a:pt x="11540" y="25482"/>
                    <a:pt x="12218" y="27211"/>
                  </a:cubicBezTo>
                  <a:cubicBezTo>
                    <a:pt x="11540" y="26322"/>
                    <a:pt x="10812" y="25450"/>
                    <a:pt x="10036" y="24674"/>
                  </a:cubicBezTo>
                  <a:cubicBezTo>
                    <a:pt x="9210" y="23846"/>
                    <a:pt x="8017" y="23058"/>
                    <a:pt x="6823" y="23058"/>
                  </a:cubicBezTo>
                  <a:cubicBezTo>
                    <a:pt x="6687" y="23058"/>
                    <a:pt x="6551" y="23069"/>
                    <a:pt x="6416" y="23090"/>
                  </a:cubicBezTo>
                  <a:cubicBezTo>
                    <a:pt x="6384" y="23025"/>
                    <a:pt x="6336" y="22961"/>
                    <a:pt x="6303" y="22896"/>
                  </a:cubicBezTo>
                  <a:cubicBezTo>
                    <a:pt x="6206" y="23073"/>
                    <a:pt x="6093" y="23252"/>
                    <a:pt x="5931" y="23381"/>
                  </a:cubicBezTo>
                  <a:cubicBezTo>
                    <a:pt x="5737" y="23558"/>
                    <a:pt x="5543" y="23737"/>
                    <a:pt x="5349" y="23930"/>
                  </a:cubicBezTo>
                  <a:cubicBezTo>
                    <a:pt x="4994" y="24334"/>
                    <a:pt x="4670" y="24771"/>
                    <a:pt x="4396" y="25256"/>
                  </a:cubicBezTo>
                  <a:cubicBezTo>
                    <a:pt x="4315" y="25417"/>
                    <a:pt x="4250" y="25594"/>
                    <a:pt x="4186" y="25773"/>
                  </a:cubicBezTo>
                  <a:cubicBezTo>
                    <a:pt x="4089" y="26549"/>
                    <a:pt x="4202" y="27357"/>
                    <a:pt x="4444" y="28100"/>
                  </a:cubicBezTo>
                  <a:cubicBezTo>
                    <a:pt x="4832" y="29231"/>
                    <a:pt x="5349" y="30298"/>
                    <a:pt x="5963" y="31332"/>
                  </a:cubicBezTo>
                  <a:lnTo>
                    <a:pt x="5819" y="31235"/>
                  </a:lnTo>
                  <a:cubicBezTo>
                    <a:pt x="5009" y="30683"/>
                    <a:pt x="3947" y="30206"/>
                    <a:pt x="2932" y="30206"/>
                  </a:cubicBezTo>
                  <a:cubicBezTo>
                    <a:pt x="2609" y="30206"/>
                    <a:pt x="2291" y="30254"/>
                    <a:pt x="1988" y="30363"/>
                  </a:cubicBezTo>
                  <a:cubicBezTo>
                    <a:pt x="1908" y="30266"/>
                    <a:pt x="1811" y="30184"/>
                    <a:pt x="1729" y="30087"/>
                  </a:cubicBezTo>
                  <a:cubicBezTo>
                    <a:pt x="1699" y="30050"/>
                    <a:pt x="1663" y="30034"/>
                    <a:pt x="1626" y="30034"/>
                  </a:cubicBezTo>
                  <a:cubicBezTo>
                    <a:pt x="1508" y="30034"/>
                    <a:pt x="1392" y="30203"/>
                    <a:pt x="1503" y="30314"/>
                  </a:cubicBezTo>
                  <a:cubicBezTo>
                    <a:pt x="1552" y="30378"/>
                    <a:pt x="1617" y="30443"/>
                    <a:pt x="1664" y="30508"/>
                  </a:cubicBezTo>
                  <a:cubicBezTo>
                    <a:pt x="1520" y="30589"/>
                    <a:pt x="1374" y="30669"/>
                    <a:pt x="1244" y="30783"/>
                  </a:cubicBezTo>
                  <a:cubicBezTo>
                    <a:pt x="841" y="31122"/>
                    <a:pt x="565" y="31591"/>
                    <a:pt x="421" y="32091"/>
                  </a:cubicBezTo>
                  <a:cubicBezTo>
                    <a:pt x="421" y="32108"/>
                    <a:pt x="421" y="32124"/>
                    <a:pt x="404" y="32140"/>
                  </a:cubicBezTo>
                  <a:cubicBezTo>
                    <a:pt x="339" y="32059"/>
                    <a:pt x="275" y="31979"/>
                    <a:pt x="194" y="31914"/>
                  </a:cubicBezTo>
                  <a:cubicBezTo>
                    <a:pt x="130" y="31994"/>
                    <a:pt x="65" y="32091"/>
                    <a:pt x="0" y="32173"/>
                  </a:cubicBezTo>
                  <a:cubicBezTo>
                    <a:pt x="97" y="32302"/>
                    <a:pt x="210" y="32415"/>
                    <a:pt x="324" y="32544"/>
                  </a:cubicBezTo>
                  <a:cubicBezTo>
                    <a:pt x="162" y="33595"/>
                    <a:pt x="453" y="34709"/>
                    <a:pt x="986" y="35647"/>
                  </a:cubicBezTo>
                  <a:cubicBezTo>
                    <a:pt x="2845" y="38961"/>
                    <a:pt x="5996" y="41433"/>
                    <a:pt x="8969" y="43695"/>
                  </a:cubicBezTo>
                  <a:cubicBezTo>
                    <a:pt x="11119" y="45344"/>
                    <a:pt x="13462" y="46459"/>
                    <a:pt x="15936" y="47526"/>
                  </a:cubicBezTo>
                  <a:lnTo>
                    <a:pt x="17487" y="48156"/>
                  </a:lnTo>
                  <a:cubicBezTo>
                    <a:pt x="17179" y="49578"/>
                    <a:pt x="17035" y="51032"/>
                    <a:pt x="17147" y="52504"/>
                  </a:cubicBezTo>
                  <a:cubicBezTo>
                    <a:pt x="17179" y="52989"/>
                    <a:pt x="17244" y="53473"/>
                    <a:pt x="17390" y="53941"/>
                  </a:cubicBezTo>
                  <a:cubicBezTo>
                    <a:pt x="17487" y="54297"/>
                    <a:pt x="17649" y="54685"/>
                    <a:pt x="17923" y="54943"/>
                  </a:cubicBezTo>
                  <a:cubicBezTo>
                    <a:pt x="17972" y="54976"/>
                    <a:pt x="18004" y="55008"/>
                    <a:pt x="18052" y="55040"/>
                  </a:cubicBezTo>
                  <a:cubicBezTo>
                    <a:pt x="18037" y="55202"/>
                    <a:pt x="18004" y="55381"/>
                    <a:pt x="17987" y="55558"/>
                  </a:cubicBezTo>
                  <a:lnTo>
                    <a:pt x="18198" y="55558"/>
                  </a:lnTo>
                  <a:cubicBezTo>
                    <a:pt x="18246" y="55558"/>
                    <a:pt x="18278" y="55558"/>
                    <a:pt x="18327" y="55574"/>
                  </a:cubicBezTo>
                  <a:cubicBezTo>
                    <a:pt x="18343" y="55445"/>
                    <a:pt x="18360" y="55299"/>
                    <a:pt x="18375" y="55170"/>
                  </a:cubicBezTo>
                  <a:cubicBezTo>
                    <a:pt x="18435" y="55183"/>
                    <a:pt x="18495" y="55189"/>
                    <a:pt x="18554" y="55189"/>
                  </a:cubicBezTo>
                  <a:cubicBezTo>
                    <a:pt x="19159" y="55189"/>
                    <a:pt x="19755" y="54554"/>
                    <a:pt x="20138" y="54038"/>
                  </a:cubicBezTo>
                  <a:lnTo>
                    <a:pt x="20138" y="54038"/>
                  </a:lnTo>
                  <a:cubicBezTo>
                    <a:pt x="19959" y="54717"/>
                    <a:pt x="19798" y="55381"/>
                    <a:pt x="19653" y="56059"/>
                  </a:cubicBezTo>
                  <a:cubicBezTo>
                    <a:pt x="19750" y="56107"/>
                    <a:pt x="19862" y="56172"/>
                    <a:pt x="19944" y="56236"/>
                  </a:cubicBezTo>
                  <a:cubicBezTo>
                    <a:pt x="19976" y="56107"/>
                    <a:pt x="20008" y="55962"/>
                    <a:pt x="20041" y="55833"/>
                  </a:cubicBezTo>
                  <a:cubicBezTo>
                    <a:pt x="20073" y="56042"/>
                    <a:pt x="20121" y="56253"/>
                    <a:pt x="20218" y="56463"/>
                  </a:cubicBezTo>
                  <a:cubicBezTo>
                    <a:pt x="20471" y="56969"/>
                    <a:pt x="20880" y="57155"/>
                    <a:pt x="21333" y="57155"/>
                  </a:cubicBezTo>
                  <a:cubicBezTo>
                    <a:pt x="21718" y="57155"/>
                    <a:pt x="22134" y="57020"/>
                    <a:pt x="22513" y="56835"/>
                  </a:cubicBezTo>
                  <a:lnTo>
                    <a:pt x="22513" y="56835"/>
                  </a:lnTo>
                  <a:cubicBezTo>
                    <a:pt x="22480" y="56915"/>
                    <a:pt x="22465" y="56980"/>
                    <a:pt x="22448" y="57061"/>
                  </a:cubicBezTo>
                  <a:cubicBezTo>
                    <a:pt x="22562" y="57061"/>
                    <a:pt x="22674" y="57077"/>
                    <a:pt x="22771" y="57126"/>
                  </a:cubicBezTo>
                  <a:cubicBezTo>
                    <a:pt x="22820" y="56948"/>
                    <a:pt x="22868" y="56770"/>
                    <a:pt x="22933" y="56609"/>
                  </a:cubicBezTo>
                  <a:cubicBezTo>
                    <a:pt x="23047" y="56527"/>
                    <a:pt x="23159" y="56447"/>
                    <a:pt x="23256" y="56383"/>
                  </a:cubicBezTo>
                  <a:cubicBezTo>
                    <a:pt x="23547" y="56156"/>
                    <a:pt x="23822" y="55898"/>
                    <a:pt x="24081" y="55607"/>
                  </a:cubicBezTo>
                  <a:lnTo>
                    <a:pt x="24081" y="55607"/>
                  </a:lnTo>
                  <a:cubicBezTo>
                    <a:pt x="23902" y="56269"/>
                    <a:pt x="23822" y="56932"/>
                    <a:pt x="23935" y="57594"/>
                  </a:cubicBezTo>
                  <a:cubicBezTo>
                    <a:pt x="24032" y="58143"/>
                    <a:pt x="24323" y="58693"/>
                    <a:pt x="24743" y="59065"/>
                  </a:cubicBezTo>
                  <a:cubicBezTo>
                    <a:pt x="24743" y="59081"/>
                    <a:pt x="24727" y="59113"/>
                    <a:pt x="24727" y="59130"/>
                  </a:cubicBezTo>
                  <a:cubicBezTo>
                    <a:pt x="24824" y="59210"/>
                    <a:pt x="24921" y="59292"/>
                    <a:pt x="25001" y="59356"/>
                  </a:cubicBezTo>
                  <a:cubicBezTo>
                    <a:pt x="25018" y="59339"/>
                    <a:pt x="25018" y="59307"/>
                    <a:pt x="25034" y="59275"/>
                  </a:cubicBezTo>
                  <a:cubicBezTo>
                    <a:pt x="25083" y="59324"/>
                    <a:pt x="25148" y="59356"/>
                    <a:pt x="25212" y="59372"/>
                  </a:cubicBezTo>
                  <a:cubicBezTo>
                    <a:pt x="25471" y="59499"/>
                    <a:pt x="25726" y="59556"/>
                    <a:pt x="25974" y="59556"/>
                  </a:cubicBezTo>
                  <a:cubicBezTo>
                    <a:pt x="26825" y="59556"/>
                    <a:pt x="27585" y="58893"/>
                    <a:pt x="28072" y="58193"/>
                  </a:cubicBezTo>
                  <a:cubicBezTo>
                    <a:pt x="28816" y="57174"/>
                    <a:pt x="29253" y="55946"/>
                    <a:pt x="29656" y="54766"/>
                  </a:cubicBezTo>
                  <a:cubicBezTo>
                    <a:pt x="29705" y="54620"/>
                    <a:pt x="29770" y="54459"/>
                    <a:pt x="29818" y="54314"/>
                  </a:cubicBezTo>
                  <a:cubicBezTo>
                    <a:pt x="30141" y="54556"/>
                    <a:pt x="30481" y="54799"/>
                    <a:pt x="30836" y="55008"/>
                  </a:cubicBezTo>
                  <a:cubicBezTo>
                    <a:pt x="31854" y="55622"/>
                    <a:pt x="32937" y="56107"/>
                    <a:pt x="34052" y="56479"/>
                  </a:cubicBezTo>
                  <a:lnTo>
                    <a:pt x="34052" y="59906"/>
                  </a:lnTo>
                  <a:lnTo>
                    <a:pt x="30917" y="59906"/>
                  </a:lnTo>
                  <a:lnTo>
                    <a:pt x="30917" y="71057"/>
                  </a:lnTo>
                  <a:lnTo>
                    <a:pt x="44509" y="71057"/>
                  </a:lnTo>
                  <a:cubicBezTo>
                    <a:pt x="44509" y="71057"/>
                    <a:pt x="46771" y="64980"/>
                    <a:pt x="39887" y="64948"/>
                  </a:cubicBezTo>
                  <a:lnTo>
                    <a:pt x="39822" y="59906"/>
                  </a:lnTo>
                  <a:lnTo>
                    <a:pt x="37219" y="59906"/>
                  </a:lnTo>
                  <a:lnTo>
                    <a:pt x="37219" y="57206"/>
                  </a:lnTo>
                  <a:cubicBezTo>
                    <a:pt x="38419" y="57384"/>
                    <a:pt x="39652" y="57483"/>
                    <a:pt x="40884" y="57483"/>
                  </a:cubicBezTo>
                  <a:cubicBezTo>
                    <a:pt x="41895" y="57483"/>
                    <a:pt x="42905" y="57416"/>
                    <a:pt x="43895" y="57271"/>
                  </a:cubicBezTo>
                  <a:cubicBezTo>
                    <a:pt x="44347" y="58111"/>
                    <a:pt x="44800" y="58952"/>
                    <a:pt x="45268" y="59809"/>
                  </a:cubicBezTo>
                  <a:cubicBezTo>
                    <a:pt x="44347" y="60294"/>
                    <a:pt x="43425" y="60794"/>
                    <a:pt x="42520" y="61296"/>
                  </a:cubicBezTo>
                  <a:lnTo>
                    <a:pt x="47838" y="71105"/>
                  </a:lnTo>
                  <a:lnTo>
                    <a:pt x="59781" y="64608"/>
                  </a:lnTo>
                  <a:cubicBezTo>
                    <a:pt x="59781" y="64608"/>
                    <a:pt x="59248" y="60908"/>
                    <a:pt x="56339" y="60552"/>
                  </a:cubicBezTo>
                  <a:cubicBezTo>
                    <a:pt x="56565" y="60115"/>
                    <a:pt x="56387" y="59436"/>
                    <a:pt x="56177" y="58919"/>
                  </a:cubicBezTo>
                  <a:lnTo>
                    <a:pt x="56177" y="58919"/>
                  </a:lnTo>
                  <a:cubicBezTo>
                    <a:pt x="56362" y="59241"/>
                    <a:pt x="56699" y="59415"/>
                    <a:pt x="57033" y="59415"/>
                  </a:cubicBezTo>
                  <a:cubicBezTo>
                    <a:pt x="57254" y="59415"/>
                    <a:pt x="57474" y="59339"/>
                    <a:pt x="57647" y="59178"/>
                  </a:cubicBezTo>
                  <a:cubicBezTo>
                    <a:pt x="58052" y="58790"/>
                    <a:pt x="58100" y="57982"/>
                    <a:pt x="57744" y="57529"/>
                  </a:cubicBezTo>
                  <a:lnTo>
                    <a:pt x="57744" y="57529"/>
                  </a:lnTo>
                  <a:cubicBezTo>
                    <a:pt x="57997" y="57821"/>
                    <a:pt x="58362" y="57990"/>
                    <a:pt x="58721" y="57990"/>
                  </a:cubicBezTo>
                  <a:cubicBezTo>
                    <a:pt x="58959" y="57990"/>
                    <a:pt x="59194" y="57917"/>
                    <a:pt x="59393" y="57756"/>
                  </a:cubicBezTo>
                  <a:cubicBezTo>
                    <a:pt x="59895" y="57335"/>
                    <a:pt x="59959" y="56350"/>
                    <a:pt x="59458" y="55930"/>
                  </a:cubicBezTo>
                  <a:lnTo>
                    <a:pt x="59458" y="55930"/>
                  </a:lnTo>
                  <a:cubicBezTo>
                    <a:pt x="59729" y="56071"/>
                    <a:pt x="60044" y="56205"/>
                    <a:pt x="60341" y="56205"/>
                  </a:cubicBezTo>
                  <a:cubicBezTo>
                    <a:pt x="60521" y="56205"/>
                    <a:pt x="60695" y="56155"/>
                    <a:pt x="60847" y="56027"/>
                  </a:cubicBezTo>
                  <a:cubicBezTo>
                    <a:pt x="61171" y="55752"/>
                    <a:pt x="61235" y="55202"/>
                    <a:pt x="61155" y="54734"/>
                  </a:cubicBezTo>
                  <a:cubicBezTo>
                    <a:pt x="61106" y="54378"/>
                    <a:pt x="61009" y="54038"/>
                    <a:pt x="60864" y="53715"/>
                  </a:cubicBezTo>
                  <a:lnTo>
                    <a:pt x="60864" y="53715"/>
                  </a:lnTo>
                  <a:cubicBezTo>
                    <a:pt x="61074" y="53764"/>
                    <a:pt x="61268" y="53797"/>
                    <a:pt x="61462" y="53845"/>
                  </a:cubicBezTo>
                  <a:cubicBezTo>
                    <a:pt x="61472" y="53846"/>
                    <a:pt x="61482" y="53847"/>
                    <a:pt x="61492" y="53847"/>
                  </a:cubicBezTo>
                  <a:cubicBezTo>
                    <a:pt x="61680" y="53847"/>
                    <a:pt x="61742" y="53568"/>
                    <a:pt x="61543" y="53521"/>
                  </a:cubicBezTo>
                  <a:cubicBezTo>
                    <a:pt x="61268" y="53457"/>
                    <a:pt x="60977" y="53409"/>
                    <a:pt x="60703" y="53344"/>
                  </a:cubicBezTo>
                  <a:cubicBezTo>
                    <a:pt x="60330" y="52649"/>
                    <a:pt x="59830" y="52034"/>
                    <a:pt x="59377" y="51405"/>
                  </a:cubicBezTo>
                  <a:cubicBezTo>
                    <a:pt x="59345" y="51372"/>
                    <a:pt x="59313" y="51340"/>
                    <a:pt x="59296" y="51291"/>
                  </a:cubicBezTo>
                  <a:lnTo>
                    <a:pt x="59296" y="51291"/>
                  </a:lnTo>
                  <a:cubicBezTo>
                    <a:pt x="59490" y="51340"/>
                    <a:pt x="59684" y="51372"/>
                    <a:pt x="59878" y="51405"/>
                  </a:cubicBezTo>
                  <a:cubicBezTo>
                    <a:pt x="59891" y="51408"/>
                    <a:pt x="59904" y="51410"/>
                    <a:pt x="59916" y="51410"/>
                  </a:cubicBezTo>
                  <a:cubicBezTo>
                    <a:pt x="60084" y="51410"/>
                    <a:pt x="60154" y="51127"/>
                    <a:pt x="59959" y="51097"/>
                  </a:cubicBezTo>
                  <a:cubicBezTo>
                    <a:pt x="59636" y="51032"/>
                    <a:pt x="59328" y="50968"/>
                    <a:pt x="59005" y="50903"/>
                  </a:cubicBezTo>
                  <a:cubicBezTo>
                    <a:pt x="58552" y="50241"/>
                    <a:pt x="58117" y="49578"/>
                    <a:pt x="57712" y="48867"/>
                  </a:cubicBezTo>
                  <a:lnTo>
                    <a:pt x="57712" y="48867"/>
                  </a:lnTo>
                  <a:cubicBezTo>
                    <a:pt x="57906" y="48899"/>
                    <a:pt x="58084" y="48948"/>
                    <a:pt x="58278" y="48981"/>
                  </a:cubicBezTo>
                  <a:cubicBezTo>
                    <a:pt x="58293" y="48984"/>
                    <a:pt x="58307" y="48985"/>
                    <a:pt x="58320" y="48985"/>
                  </a:cubicBezTo>
                  <a:cubicBezTo>
                    <a:pt x="58500" y="48985"/>
                    <a:pt x="58570" y="48702"/>
                    <a:pt x="58375" y="48657"/>
                  </a:cubicBezTo>
                  <a:cubicBezTo>
                    <a:pt x="58246" y="48641"/>
                    <a:pt x="58132" y="48608"/>
                    <a:pt x="58003" y="48593"/>
                  </a:cubicBezTo>
                  <a:cubicBezTo>
                    <a:pt x="58311" y="48366"/>
                    <a:pt x="58602" y="48140"/>
                    <a:pt x="58893" y="47914"/>
                  </a:cubicBezTo>
                  <a:cubicBezTo>
                    <a:pt x="60750" y="47461"/>
                    <a:pt x="62577" y="46718"/>
                    <a:pt x="64290" y="45893"/>
                  </a:cubicBezTo>
                  <a:cubicBezTo>
                    <a:pt x="65308" y="45393"/>
                    <a:pt x="66310" y="44859"/>
                    <a:pt x="67264" y="44245"/>
                  </a:cubicBezTo>
                  <a:cubicBezTo>
                    <a:pt x="67548" y="44322"/>
                    <a:pt x="67844" y="44355"/>
                    <a:pt x="68142" y="44355"/>
                  </a:cubicBezTo>
                  <a:cubicBezTo>
                    <a:pt x="68778" y="44355"/>
                    <a:pt x="69428" y="44206"/>
                    <a:pt x="70012" y="44018"/>
                  </a:cubicBezTo>
                  <a:cubicBezTo>
                    <a:pt x="71046" y="43680"/>
                    <a:pt x="72016" y="43130"/>
                    <a:pt x="72839" y="42419"/>
                  </a:cubicBezTo>
                  <a:cubicBezTo>
                    <a:pt x="73793" y="41611"/>
                    <a:pt x="74585" y="40592"/>
                    <a:pt x="75134" y="39478"/>
                  </a:cubicBezTo>
                  <a:cubicBezTo>
                    <a:pt x="75345" y="39073"/>
                    <a:pt x="75506" y="38637"/>
                    <a:pt x="75651" y="38200"/>
                  </a:cubicBezTo>
                  <a:cubicBezTo>
                    <a:pt x="75636" y="37748"/>
                    <a:pt x="75668" y="37312"/>
                    <a:pt x="75733" y="36875"/>
                  </a:cubicBezTo>
                  <a:cubicBezTo>
                    <a:pt x="75813" y="36390"/>
                    <a:pt x="75927" y="35890"/>
                    <a:pt x="76039" y="35421"/>
                  </a:cubicBezTo>
                  <a:lnTo>
                    <a:pt x="76039" y="35194"/>
                  </a:lnTo>
                  <a:cubicBezTo>
                    <a:pt x="76071" y="35179"/>
                    <a:pt x="76088" y="35162"/>
                    <a:pt x="76121" y="35130"/>
                  </a:cubicBezTo>
                  <a:cubicBezTo>
                    <a:pt x="76168" y="34985"/>
                    <a:pt x="76201" y="34823"/>
                    <a:pt x="76250" y="34662"/>
                  </a:cubicBezTo>
                  <a:cubicBezTo>
                    <a:pt x="76265" y="34645"/>
                    <a:pt x="76265" y="34613"/>
                    <a:pt x="76282" y="34580"/>
                  </a:cubicBezTo>
                  <a:lnTo>
                    <a:pt x="76282" y="34580"/>
                  </a:lnTo>
                  <a:cubicBezTo>
                    <a:pt x="76185" y="34662"/>
                    <a:pt x="76104" y="34726"/>
                    <a:pt x="76007" y="34806"/>
                  </a:cubicBezTo>
                  <a:lnTo>
                    <a:pt x="76007" y="34694"/>
                  </a:lnTo>
                  <a:cubicBezTo>
                    <a:pt x="75974" y="34500"/>
                    <a:pt x="75959" y="34322"/>
                    <a:pt x="75927" y="34128"/>
                  </a:cubicBezTo>
                  <a:cubicBezTo>
                    <a:pt x="76007" y="34095"/>
                    <a:pt x="76088" y="34080"/>
                    <a:pt x="76168" y="34048"/>
                  </a:cubicBezTo>
                  <a:cubicBezTo>
                    <a:pt x="76121" y="33951"/>
                    <a:pt x="76088" y="33837"/>
                    <a:pt x="76039" y="33740"/>
                  </a:cubicBezTo>
                  <a:cubicBezTo>
                    <a:pt x="75974" y="33757"/>
                    <a:pt x="75910" y="33789"/>
                    <a:pt x="75845" y="33804"/>
                  </a:cubicBezTo>
                  <a:cubicBezTo>
                    <a:pt x="75748" y="33336"/>
                    <a:pt x="75587" y="32884"/>
                    <a:pt x="75377" y="32464"/>
                  </a:cubicBezTo>
                  <a:cubicBezTo>
                    <a:pt x="74989" y="31865"/>
                    <a:pt x="74537" y="31300"/>
                    <a:pt x="74035" y="30766"/>
                  </a:cubicBezTo>
                  <a:cubicBezTo>
                    <a:pt x="74020" y="30766"/>
                    <a:pt x="74020" y="30751"/>
                    <a:pt x="74003" y="30734"/>
                  </a:cubicBezTo>
                  <a:cubicBezTo>
                    <a:pt x="73858" y="30637"/>
                    <a:pt x="73729" y="30540"/>
                    <a:pt x="73583" y="30460"/>
                  </a:cubicBezTo>
                  <a:cubicBezTo>
                    <a:pt x="73632" y="30443"/>
                    <a:pt x="73664" y="30443"/>
                    <a:pt x="73712" y="30427"/>
                  </a:cubicBezTo>
                  <a:cubicBezTo>
                    <a:pt x="73615" y="30346"/>
                    <a:pt x="73518" y="30249"/>
                    <a:pt x="73421" y="30152"/>
                  </a:cubicBezTo>
                  <a:cubicBezTo>
                    <a:pt x="73324" y="30169"/>
                    <a:pt x="73227" y="30201"/>
                    <a:pt x="73130" y="30217"/>
                  </a:cubicBezTo>
                  <a:cubicBezTo>
                    <a:pt x="72662" y="30007"/>
                    <a:pt x="72177" y="29861"/>
                    <a:pt x="71676" y="29764"/>
                  </a:cubicBezTo>
                  <a:cubicBezTo>
                    <a:pt x="71725" y="29296"/>
                    <a:pt x="71772" y="28811"/>
                    <a:pt x="71822" y="28326"/>
                  </a:cubicBezTo>
                  <a:cubicBezTo>
                    <a:pt x="71837" y="28213"/>
                    <a:pt x="71837" y="28100"/>
                    <a:pt x="71854" y="27986"/>
                  </a:cubicBezTo>
                  <a:lnTo>
                    <a:pt x="72210" y="27986"/>
                  </a:lnTo>
                  <a:cubicBezTo>
                    <a:pt x="72968" y="27986"/>
                    <a:pt x="73583" y="27372"/>
                    <a:pt x="73583" y="26613"/>
                  </a:cubicBezTo>
                  <a:cubicBezTo>
                    <a:pt x="73583" y="25853"/>
                    <a:pt x="72968" y="25239"/>
                    <a:pt x="72210" y="25239"/>
                  </a:cubicBezTo>
                  <a:lnTo>
                    <a:pt x="71579" y="25239"/>
                  </a:lnTo>
                  <a:cubicBezTo>
                    <a:pt x="71579" y="24383"/>
                    <a:pt x="70884" y="23704"/>
                    <a:pt x="70044" y="23704"/>
                  </a:cubicBezTo>
                  <a:lnTo>
                    <a:pt x="60653" y="23704"/>
                  </a:lnTo>
                  <a:cubicBezTo>
                    <a:pt x="59798" y="23704"/>
                    <a:pt x="59102" y="24383"/>
                    <a:pt x="59102" y="25239"/>
                  </a:cubicBezTo>
                  <a:cubicBezTo>
                    <a:pt x="58359" y="25239"/>
                    <a:pt x="57744" y="25853"/>
                    <a:pt x="57744" y="26613"/>
                  </a:cubicBezTo>
                  <a:cubicBezTo>
                    <a:pt x="57744" y="27372"/>
                    <a:pt x="58359" y="27986"/>
                    <a:pt x="59119" y="27986"/>
                  </a:cubicBezTo>
                  <a:lnTo>
                    <a:pt x="59264" y="27986"/>
                  </a:lnTo>
                  <a:lnTo>
                    <a:pt x="59458" y="29926"/>
                  </a:lnTo>
                  <a:cubicBezTo>
                    <a:pt x="59507" y="30475"/>
                    <a:pt x="59571" y="31009"/>
                    <a:pt x="59619" y="31559"/>
                  </a:cubicBezTo>
                  <a:cubicBezTo>
                    <a:pt x="58084" y="30912"/>
                    <a:pt x="56630" y="30055"/>
                    <a:pt x="55337" y="29021"/>
                  </a:cubicBezTo>
                  <a:cubicBezTo>
                    <a:pt x="54803" y="27033"/>
                    <a:pt x="54076" y="25094"/>
                    <a:pt x="53171" y="23235"/>
                  </a:cubicBezTo>
                  <a:cubicBezTo>
                    <a:pt x="52734" y="22347"/>
                    <a:pt x="52234" y="21457"/>
                    <a:pt x="51685" y="20617"/>
                  </a:cubicBezTo>
                  <a:cubicBezTo>
                    <a:pt x="51749" y="20569"/>
                    <a:pt x="51814" y="20537"/>
                    <a:pt x="51862" y="20487"/>
                  </a:cubicBezTo>
                  <a:cubicBezTo>
                    <a:pt x="52476" y="20052"/>
                    <a:pt x="53219" y="19453"/>
                    <a:pt x="53398" y="18677"/>
                  </a:cubicBezTo>
                  <a:cubicBezTo>
                    <a:pt x="53542" y="18063"/>
                    <a:pt x="53187" y="17337"/>
                    <a:pt x="52622" y="17061"/>
                  </a:cubicBezTo>
                  <a:cubicBezTo>
                    <a:pt x="52276" y="16895"/>
                    <a:pt x="51901" y="16835"/>
                    <a:pt x="51516" y="16835"/>
                  </a:cubicBezTo>
                  <a:cubicBezTo>
                    <a:pt x="51342" y="16835"/>
                    <a:pt x="51165" y="16847"/>
                    <a:pt x="50989" y="16867"/>
                  </a:cubicBezTo>
                  <a:cubicBezTo>
                    <a:pt x="50846" y="16710"/>
                    <a:pt x="50640" y="16603"/>
                    <a:pt x="50403" y="16603"/>
                  </a:cubicBezTo>
                  <a:cubicBezTo>
                    <a:pt x="50373" y="16603"/>
                    <a:pt x="50342" y="16605"/>
                    <a:pt x="50310" y="16609"/>
                  </a:cubicBezTo>
                  <a:lnTo>
                    <a:pt x="50295" y="16609"/>
                  </a:lnTo>
                  <a:cubicBezTo>
                    <a:pt x="50184" y="13711"/>
                    <a:pt x="48388" y="12981"/>
                    <a:pt x="47715" y="12981"/>
                  </a:cubicBezTo>
                  <a:cubicBezTo>
                    <a:pt x="47600" y="12981"/>
                    <a:pt x="47518" y="13002"/>
                    <a:pt x="47483" y="13038"/>
                  </a:cubicBezTo>
                  <a:cubicBezTo>
                    <a:pt x="47903" y="12051"/>
                    <a:pt x="47644" y="10855"/>
                    <a:pt x="47030" y="9967"/>
                  </a:cubicBezTo>
                  <a:cubicBezTo>
                    <a:pt x="46416" y="9078"/>
                    <a:pt x="45511" y="8431"/>
                    <a:pt x="44574" y="7882"/>
                  </a:cubicBezTo>
                  <a:cubicBezTo>
                    <a:pt x="44153" y="7623"/>
                    <a:pt x="43716" y="7397"/>
                    <a:pt x="43296" y="7138"/>
                  </a:cubicBezTo>
                  <a:cubicBezTo>
                    <a:pt x="43652" y="7041"/>
                    <a:pt x="43895" y="6686"/>
                    <a:pt x="43862" y="6298"/>
                  </a:cubicBezTo>
                  <a:cubicBezTo>
                    <a:pt x="43832" y="5890"/>
                    <a:pt x="43476" y="5566"/>
                    <a:pt x="43074" y="5566"/>
                  </a:cubicBezTo>
                  <a:cubicBezTo>
                    <a:pt x="43046" y="5566"/>
                    <a:pt x="43018" y="5568"/>
                    <a:pt x="42990" y="5571"/>
                  </a:cubicBezTo>
                  <a:cubicBezTo>
                    <a:pt x="42957" y="5571"/>
                    <a:pt x="42925" y="5571"/>
                    <a:pt x="42893" y="5587"/>
                  </a:cubicBezTo>
                  <a:cubicBezTo>
                    <a:pt x="43151" y="5054"/>
                    <a:pt x="43361" y="4520"/>
                    <a:pt x="43539" y="3971"/>
                  </a:cubicBezTo>
                  <a:cubicBezTo>
                    <a:pt x="43733" y="3309"/>
                    <a:pt x="43830" y="2565"/>
                    <a:pt x="43522" y="1934"/>
                  </a:cubicBezTo>
                  <a:cubicBezTo>
                    <a:pt x="43281" y="1402"/>
                    <a:pt x="42779" y="981"/>
                    <a:pt x="42182" y="981"/>
                  </a:cubicBezTo>
                  <a:cubicBezTo>
                    <a:pt x="41712" y="997"/>
                    <a:pt x="41292" y="1240"/>
                    <a:pt x="40986" y="1595"/>
                  </a:cubicBezTo>
                  <a:cubicBezTo>
                    <a:pt x="40986" y="1305"/>
                    <a:pt x="40953" y="1029"/>
                    <a:pt x="40840" y="771"/>
                  </a:cubicBezTo>
                  <a:cubicBezTo>
                    <a:pt x="40678" y="432"/>
                    <a:pt x="40339" y="141"/>
                    <a:pt x="39951" y="109"/>
                  </a:cubicBezTo>
                  <a:cubicBezTo>
                    <a:pt x="39924" y="106"/>
                    <a:pt x="39897" y="105"/>
                    <a:pt x="39871" y="105"/>
                  </a:cubicBezTo>
                  <a:cubicBezTo>
                    <a:pt x="39336" y="105"/>
                    <a:pt x="39003" y="568"/>
                    <a:pt x="38788" y="1046"/>
                  </a:cubicBezTo>
                  <a:cubicBezTo>
                    <a:pt x="38491" y="441"/>
                    <a:pt x="37827" y="0"/>
                    <a:pt x="37145" y="0"/>
                  </a:cubicBezTo>
                  <a:close/>
                </a:path>
              </a:pathLst>
            </a:custGeom>
            <a:solidFill>
              <a:srgbClr val="353535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3" name="Google Shape;3173;p35"/>
            <p:cNvGrpSpPr/>
            <p:nvPr/>
          </p:nvGrpSpPr>
          <p:grpSpPr>
            <a:xfrm>
              <a:off x="5881199" y="1053809"/>
              <a:ext cx="3262732" cy="3038501"/>
              <a:chOff x="6304100" y="2631625"/>
              <a:chExt cx="1908700" cy="1777525"/>
            </a:xfrm>
          </p:grpSpPr>
          <p:sp>
            <p:nvSpPr>
              <p:cNvPr id="3174" name="Google Shape;3174;p35"/>
              <p:cNvSpPr/>
              <p:nvPr/>
            </p:nvSpPr>
            <p:spPr>
              <a:xfrm>
                <a:off x="6402300" y="3208325"/>
                <a:ext cx="622650" cy="63437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25375" extrusionOk="0">
                    <a:moveTo>
                      <a:pt x="2833" y="0"/>
                    </a:moveTo>
                    <a:cubicBezTo>
                      <a:pt x="2423" y="0"/>
                      <a:pt x="2013" y="93"/>
                      <a:pt x="1616" y="308"/>
                    </a:cubicBezTo>
                    <a:cubicBezTo>
                      <a:pt x="1164" y="566"/>
                      <a:pt x="808" y="971"/>
                      <a:pt x="566" y="1439"/>
                    </a:cubicBezTo>
                    <a:cubicBezTo>
                      <a:pt x="0" y="2538"/>
                      <a:pt x="65" y="3863"/>
                      <a:pt x="453" y="5043"/>
                    </a:cubicBezTo>
                    <a:cubicBezTo>
                      <a:pt x="1665" y="8647"/>
                      <a:pt x="4299" y="11653"/>
                      <a:pt x="6788" y="14449"/>
                    </a:cubicBezTo>
                    <a:cubicBezTo>
                      <a:pt x="8598" y="16453"/>
                      <a:pt x="10699" y="17988"/>
                      <a:pt x="12929" y="19492"/>
                    </a:cubicBezTo>
                    <a:cubicBezTo>
                      <a:pt x="16614" y="21996"/>
                      <a:pt x="20671" y="23985"/>
                      <a:pt x="24905" y="25374"/>
                    </a:cubicBezTo>
                    <a:lnTo>
                      <a:pt x="24873" y="20785"/>
                    </a:lnTo>
                    <a:cubicBezTo>
                      <a:pt x="23046" y="19798"/>
                      <a:pt x="21350" y="18635"/>
                      <a:pt x="19734" y="17326"/>
                    </a:cubicBezTo>
                    <a:cubicBezTo>
                      <a:pt x="16937" y="15064"/>
                      <a:pt x="14448" y="12413"/>
                      <a:pt x="12186" y="9601"/>
                    </a:cubicBezTo>
                    <a:cubicBezTo>
                      <a:pt x="10085" y="7015"/>
                      <a:pt x="8404" y="3960"/>
                      <a:pt x="6029" y="1600"/>
                    </a:cubicBezTo>
                    <a:cubicBezTo>
                      <a:pt x="5211" y="782"/>
                      <a:pt x="4026" y="0"/>
                      <a:pt x="2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5"/>
              <p:cNvSpPr/>
              <p:nvPr/>
            </p:nvSpPr>
            <p:spPr>
              <a:xfrm>
                <a:off x="6489978" y="3244329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2" y="1"/>
                    </a:moveTo>
                    <a:cubicBezTo>
                      <a:pt x="116" y="1"/>
                      <a:pt x="1" y="124"/>
                      <a:pt x="79" y="246"/>
                    </a:cubicBezTo>
                    <a:cubicBezTo>
                      <a:pt x="1178" y="2106"/>
                      <a:pt x="2422" y="3899"/>
                      <a:pt x="3667" y="5661"/>
                    </a:cubicBezTo>
                    <a:cubicBezTo>
                      <a:pt x="4911" y="7390"/>
                      <a:pt x="6204" y="9070"/>
                      <a:pt x="7594" y="10687"/>
                    </a:cubicBezTo>
                    <a:cubicBezTo>
                      <a:pt x="10229" y="13806"/>
                      <a:pt x="13186" y="16666"/>
                      <a:pt x="16515" y="19058"/>
                    </a:cubicBezTo>
                    <a:cubicBezTo>
                      <a:pt x="18357" y="20383"/>
                      <a:pt x="20313" y="21547"/>
                      <a:pt x="22365" y="22534"/>
                    </a:cubicBezTo>
                    <a:cubicBezTo>
                      <a:pt x="22389" y="22544"/>
                      <a:pt x="22413" y="22548"/>
                      <a:pt x="22436" y="22548"/>
                    </a:cubicBezTo>
                    <a:cubicBezTo>
                      <a:pt x="22594" y="22548"/>
                      <a:pt x="22697" y="22327"/>
                      <a:pt x="22527" y="22243"/>
                    </a:cubicBezTo>
                    <a:cubicBezTo>
                      <a:pt x="18907" y="20530"/>
                      <a:pt x="15610" y="18185"/>
                      <a:pt x="12653" y="15487"/>
                    </a:cubicBezTo>
                    <a:cubicBezTo>
                      <a:pt x="9565" y="12658"/>
                      <a:pt x="6850" y="9443"/>
                      <a:pt x="4378" y="6064"/>
                    </a:cubicBezTo>
                    <a:cubicBezTo>
                      <a:pt x="2972" y="4142"/>
                      <a:pt x="1582" y="2153"/>
                      <a:pt x="370" y="85"/>
                    </a:cubicBezTo>
                    <a:cubicBezTo>
                      <a:pt x="335" y="2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5"/>
              <p:cNvSpPr/>
              <p:nvPr/>
            </p:nvSpPr>
            <p:spPr>
              <a:xfrm>
                <a:off x="6439130" y="3266571"/>
                <a:ext cx="529181" cy="525707"/>
              </a:xfrm>
              <a:custGeom>
                <a:avLst/>
                <a:gdLst/>
                <a:ahLst/>
                <a:cxnLst/>
                <a:rect l="l" t="t" r="r" b="b"/>
                <a:pathLst>
                  <a:path w="22697" h="22548" extrusionOk="0">
                    <a:moveTo>
                      <a:pt x="231" y="1"/>
                    </a:moveTo>
                    <a:cubicBezTo>
                      <a:pt x="115" y="1"/>
                      <a:pt x="0" y="123"/>
                      <a:pt x="78" y="247"/>
                    </a:cubicBezTo>
                    <a:cubicBezTo>
                      <a:pt x="1177" y="2104"/>
                      <a:pt x="2422" y="3899"/>
                      <a:pt x="3666" y="5660"/>
                    </a:cubicBezTo>
                    <a:cubicBezTo>
                      <a:pt x="4911" y="7390"/>
                      <a:pt x="6204" y="9071"/>
                      <a:pt x="7594" y="10687"/>
                    </a:cubicBezTo>
                    <a:cubicBezTo>
                      <a:pt x="10227" y="13805"/>
                      <a:pt x="13185" y="16666"/>
                      <a:pt x="16515" y="19058"/>
                    </a:cubicBezTo>
                    <a:cubicBezTo>
                      <a:pt x="18357" y="20384"/>
                      <a:pt x="20312" y="21563"/>
                      <a:pt x="22365" y="22532"/>
                    </a:cubicBezTo>
                    <a:cubicBezTo>
                      <a:pt x="22389" y="22543"/>
                      <a:pt x="22413" y="22547"/>
                      <a:pt x="22436" y="22547"/>
                    </a:cubicBezTo>
                    <a:cubicBezTo>
                      <a:pt x="22594" y="22547"/>
                      <a:pt x="22696" y="22326"/>
                      <a:pt x="22527" y="22241"/>
                    </a:cubicBezTo>
                    <a:cubicBezTo>
                      <a:pt x="18907" y="20528"/>
                      <a:pt x="15610" y="18186"/>
                      <a:pt x="12651" y="15486"/>
                    </a:cubicBezTo>
                    <a:cubicBezTo>
                      <a:pt x="9565" y="12658"/>
                      <a:pt x="6850" y="9458"/>
                      <a:pt x="4377" y="6065"/>
                    </a:cubicBezTo>
                    <a:cubicBezTo>
                      <a:pt x="2971" y="4141"/>
                      <a:pt x="1582" y="2154"/>
                      <a:pt x="369" y="85"/>
                    </a:cubicBezTo>
                    <a:cubicBezTo>
                      <a:pt x="334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5"/>
              <p:cNvSpPr/>
              <p:nvPr/>
            </p:nvSpPr>
            <p:spPr>
              <a:xfrm>
                <a:off x="6572800" y="3068175"/>
                <a:ext cx="495375" cy="753525"/>
              </a:xfrm>
              <a:custGeom>
                <a:avLst/>
                <a:gdLst/>
                <a:ahLst/>
                <a:cxnLst/>
                <a:rect l="l" t="t" r="r" b="b"/>
                <a:pathLst>
                  <a:path w="19815" h="30141" extrusionOk="0">
                    <a:moveTo>
                      <a:pt x="3019" y="0"/>
                    </a:moveTo>
                    <a:cubicBezTo>
                      <a:pt x="2815" y="0"/>
                      <a:pt x="2606" y="25"/>
                      <a:pt x="2392" y="80"/>
                    </a:cubicBezTo>
                    <a:cubicBezTo>
                      <a:pt x="1875" y="209"/>
                      <a:pt x="1439" y="516"/>
                      <a:pt x="1099" y="904"/>
                    </a:cubicBezTo>
                    <a:cubicBezTo>
                      <a:pt x="276" y="1825"/>
                      <a:pt x="0" y="3134"/>
                      <a:pt x="82" y="4362"/>
                    </a:cubicBezTo>
                    <a:cubicBezTo>
                      <a:pt x="373" y="8161"/>
                      <a:pt x="2166" y="11732"/>
                      <a:pt x="3896" y="15061"/>
                    </a:cubicBezTo>
                    <a:cubicBezTo>
                      <a:pt x="5124" y="17453"/>
                      <a:pt x="6788" y="19457"/>
                      <a:pt x="8566" y="21478"/>
                    </a:cubicBezTo>
                    <a:cubicBezTo>
                      <a:pt x="11524" y="24822"/>
                      <a:pt x="14950" y="27748"/>
                      <a:pt x="18715" y="30140"/>
                    </a:cubicBezTo>
                    <a:lnTo>
                      <a:pt x="19814" y="25695"/>
                    </a:lnTo>
                    <a:cubicBezTo>
                      <a:pt x="18295" y="24290"/>
                      <a:pt x="16937" y="22738"/>
                      <a:pt x="15709" y="21073"/>
                    </a:cubicBezTo>
                    <a:cubicBezTo>
                      <a:pt x="13543" y="18181"/>
                      <a:pt x="11815" y="14996"/>
                      <a:pt x="10311" y="11716"/>
                    </a:cubicBezTo>
                    <a:cubicBezTo>
                      <a:pt x="8921" y="8693"/>
                      <a:pt x="8049" y="5299"/>
                      <a:pt x="6352" y="2423"/>
                    </a:cubicBezTo>
                    <a:cubicBezTo>
                      <a:pt x="5645" y="1249"/>
                      <a:pt x="4454" y="0"/>
                      <a:pt x="3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5"/>
              <p:cNvSpPr/>
              <p:nvPr/>
            </p:nvSpPr>
            <p:spPr>
              <a:xfrm>
                <a:off x="6670103" y="3111485"/>
                <a:ext cx="383462" cy="638178"/>
              </a:xfrm>
              <a:custGeom>
                <a:avLst/>
                <a:gdLst/>
                <a:ahLst/>
                <a:cxnLst/>
                <a:rect l="l" t="t" r="r" b="b"/>
                <a:pathLst>
                  <a:path w="16447" h="27372" extrusionOk="0">
                    <a:moveTo>
                      <a:pt x="200" y="0"/>
                    </a:moveTo>
                    <a:cubicBezTo>
                      <a:pt x="101" y="0"/>
                      <a:pt x="0" y="80"/>
                      <a:pt x="29" y="208"/>
                    </a:cubicBezTo>
                    <a:cubicBezTo>
                      <a:pt x="643" y="2309"/>
                      <a:pt x="1419" y="4393"/>
                      <a:pt x="2212" y="6429"/>
                    </a:cubicBezTo>
                    <a:cubicBezTo>
                      <a:pt x="2987" y="8433"/>
                      <a:pt x="3843" y="10405"/>
                      <a:pt x="4781" y="12329"/>
                    </a:cubicBezTo>
                    <a:cubicBezTo>
                      <a:pt x="6575" y="15981"/>
                      <a:pt x="8724" y="19472"/>
                      <a:pt x="11342" y="22591"/>
                    </a:cubicBezTo>
                    <a:cubicBezTo>
                      <a:pt x="12781" y="24304"/>
                      <a:pt x="14365" y="25904"/>
                      <a:pt x="16078" y="27326"/>
                    </a:cubicBezTo>
                    <a:cubicBezTo>
                      <a:pt x="16113" y="27358"/>
                      <a:pt x="16152" y="27371"/>
                      <a:pt x="16190" y="27371"/>
                    </a:cubicBezTo>
                    <a:cubicBezTo>
                      <a:pt x="16326" y="27371"/>
                      <a:pt x="16446" y="27201"/>
                      <a:pt x="16320" y="27100"/>
                    </a:cubicBezTo>
                    <a:cubicBezTo>
                      <a:pt x="13266" y="24562"/>
                      <a:pt x="10663" y="21508"/>
                      <a:pt x="8498" y="18195"/>
                    </a:cubicBezTo>
                    <a:cubicBezTo>
                      <a:pt x="6187" y="14688"/>
                      <a:pt x="4345" y="10890"/>
                      <a:pt x="2794" y="6995"/>
                    </a:cubicBezTo>
                    <a:cubicBezTo>
                      <a:pt x="1889" y="4733"/>
                      <a:pt x="1031" y="2454"/>
                      <a:pt x="353" y="111"/>
                    </a:cubicBezTo>
                    <a:cubicBezTo>
                      <a:pt x="327" y="34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5"/>
              <p:cNvSpPr/>
              <p:nvPr/>
            </p:nvSpPr>
            <p:spPr>
              <a:xfrm>
                <a:off x="6615245" y="3120345"/>
                <a:ext cx="383345" cy="638201"/>
              </a:xfrm>
              <a:custGeom>
                <a:avLst/>
                <a:gdLst/>
                <a:ahLst/>
                <a:cxnLst/>
                <a:rect l="l" t="t" r="r" b="b"/>
                <a:pathLst>
                  <a:path w="16442" h="27373" extrusionOk="0">
                    <a:moveTo>
                      <a:pt x="207" y="1"/>
                    </a:moveTo>
                    <a:cubicBezTo>
                      <a:pt x="105" y="1"/>
                      <a:pt x="0" y="87"/>
                      <a:pt x="40" y="216"/>
                    </a:cubicBezTo>
                    <a:cubicBezTo>
                      <a:pt x="654" y="2317"/>
                      <a:pt x="1413" y="4385"/>
                      <a:pt x="2221" y="6437"/>
                    </a:cubicBezTo>
                    <a:cubicBezTo>
                      <a:pt x="2996" y="8441"/>
                      <a:pt x="3837" y="10413"/>
                      <a:pt x="4791" y="12337"/>
                    </a:cubicBezTo>
                    <a:cubicBezTo>
                      <a:pt x="6584" y="15989"/>
                      <a:pt x="8734" y="19480"/>
                      <a:pt x="11353" y="22598"/>
                    </a:cubicBezTo>
                    <a:cubicBezTo>
                      <a:pt x="12790" y="24312"/>
                      <a:pt x="14359" y="25895"/>
                      <a:pt x="16087" y="27334"/>
                    </a:cubicBezTo>
                    <a:cubicBezTo>
                      <a:pt x="16121" y="27361"/>
                      <a:pt x="16157" y="27373"/>
                      <a:pt x="16193" y="27373"/>
                    </a:cubicBezTo>
                    <a:cubicBezTo>
                      <a:pt x="16326" y="27373"/>
                      <a:pt x="16441" y="27207"/>
                      <a:pt x="16313" y="27091"/>
                    </a:cubicBezTo>
                    <a:cubicBezTo>
                      <a:pt x="13260" y="24555"/>
                      <a:pt x="10674" y="21516"/>
                      <a:pt x="8491" y="18203"/>
                    </a:cubicBezTo>
                    <a:cubicBezTo>
                      <a:pt x="6181" y="14696"/>
                      <a:pt x="4338" y="10898"/>
                      <a:pt x="2787" y="6987"/>
                    </a:cubicBezTo>
                    <a:cubicBezTo>
                      <a:pt x="1897" y="4741"/>
                      <a:pt x="1025" y="2446"/>
                      <a:pt x="363" y="119"/>
                    </a:cubicBezTo>
                    <a:cubicBezTo>
                      <a:pt x="338" y="36"/>
                      <a:pt x="27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5"/>
              <p:cNvSpPr/>
              <p:nvPr/>
            </p:nvSpPr>
            <p:spPr>
              <a:xfrm>
                <a:off x="6304100" y="3386725"/>
                <a:ext cx="718425" cy="521425"/>
              </a:xfrm>
              <a:custGeom>
                <a:avLst/>
                <a:gdLst/>
                <a:ahLst/>
                <a:cxnLst/>
                <a:rect l="l" t="t" r="r" b="b"/>
                <a:pathLst>
                  <a:path w="28737" h="20857" extrusionOk="0">
                    <a:moveTo>
                      <a:pt x="2871" y="1"/>
                    </a:moveTo>
                    <a:cubicBezTo>
                      <a:pt x="2270" y="1"/>
                      <a:pt x="1686" y="169"/>
                      <a:pt x="1181" y="590"/>
                    </a:cubicBezTo>
                    <a:cubicBezTo>
                      <a:pt x="777" y="913"/>
                      <a:pt x="502" y="1398"/>
                      <a:pt x="357" y="1883"/>
                    </a:cubicBezTo>
                    <a:cubicBezTo>
                      <a:pt x="0" y="3079"/>
                      <a:pt x="308" y="4372"/>
                      <a:pt x="922" y="5454"/>
                    </a:cubicBezTo>
                    <a:cubicBezTo>
                      <a:pt x="2781" y="8768"/>
                      <a:pt x="5932" y="11224"/>
                      <a:pt x="8906" y="13503"/>
                    </a:cubicBezTo>
                    <a:cubicBezTo>
                      <a:pt x="11039" y="15135"/>
                      <a:pt x="13399" y="16250"/>
                      <a:pt x="15872" y="17317"/>
                    </a:cubicBezTo>
                    <a:cubicBezTo>
                      <a:pt x="19977" y="19079"/>
                      <a:pt x="24308" y="20275"/>
                      <a:pt x="28736" y="20857"/>
                    </a:cubicBezTo>
                    <a:lnTo>
                      <a:pt x="27847" y="16364"/>
                    </a:lnTo>
                    <a:cubicBezTo>
                      <a:pt x="25875" y="15733"/>
                      <a:pt x="23985" y="14892"/>
                      <a:pt x="22158" y="13923"/>
                    </a:cubicBezTo>
                    <a:cubicBezTo>
                      <a:pt x="18975" y="12210"/>
                      <a:pt x="16049" y="10076"/>
                      <a:pt x="13302" y="7749"/>
                    </a:cubicBezTo>
                    <a:cubicBezTo>
                      <a:pt x="10748" y="5600"/>
                      <a:pt x="8518" y="2901"/>
                      <a:pt x="5755" y="1026"/>
                    </a:cubicBezTo>
                    <a:cubicBezTo>
                      <a:pt x="4944" y="478"/>
                      <a:pt x="3884" y="1"/>
                      <a:pt x="2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5"/>
              <p:cNvSpPr/>
              <p:nvPr/>
            </p:nvSpPr>
            <p:spPr>
              <a:xfrm>
                <a:off x="6385577" y="3415152"/>
                <a:ext cx="616845" cy="419857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8008" extrusionOk="0">
                    <a:moveTo>
                      <a:pt x="239" y="0"/>
                    </a:moveTo>
                    <a:cubicBezTo>
                      <a:pt x="120" y="0"/>
                      <a:pt x="0" y="164"/>
                      <a:pt x="112" y="289"/>
                    </a:cubicBezTo>
                    <a:cubicBezTo>
                      <a:pt x="1519" y="1890"/>
                      <a:pt x="3054" y="3392"/>
                      <a:pt x="4605" y="4879"/>
                    </a:cubicBezTo>
                    <a:cubicBezTo>
                      <a:pt x="6124" y="6333"/>
                      <a:pt x="7708" y="7740"/>
                      <a:pt x="9341" y="9065"/>
                    </a:cubicBezTo>
                    <a:cubicBezTo>
                      <a:pt x="12541" y="11634"/>
                      <a:pt x="15983" y="13914"/>
                      <a:pt x="19717" y="15659"/>
                    </a:cubicBezTo>
                    <a:cubicBezTo>
                      <a:pt x="21801" y="16629"/>
                      <a:pt x="23951" y="17420"/>
                      <a:pt x="26164" y="18002"/>
                    </a:cubicBezTo>
                    <a:cubicBezTo>
                      <a:pt x="26180" y="18005"/>
                      <a:pt x="26195" y="18007"/>
                      <a:pt x="26209" y="18007"/>
                    </a:cubicBezTo>
                    <a:cubicBezTo>
                      <a:pt x="26388" y="18007"/>
                      <a:pt x="26457" y="17738"/>
                      <a:pt x="26261" y="17679"/>
                    </a:cubicBezTo>
                    <a:cubicBezTo>
                      <a:pt x="22335" y="16661"/>
                      <a:pt x="18601" y="14948"/>
                      <a:pt x="15159" y="12815"/>
                    </a:cubicBezTo>
                    <a:cubicBezTo>
                      <a:pt x="11619" y="10617"/>
                      <a:pt x="8387" y="7982"/>
                      <a:pt x="5349" y="5137"/>
                    </a:cubicBezTo>
                    <a:cubicBezTo>
                      <a:pt x="3620" y="3506"/>
                      <a:pt x="1907" y="1840"/>
                      <a:pt x="339" y="47"/>
                    </a:cubicBezTo>
                    <a:cubicBezTo>
                      <a:pt x="309" y="14"/>
                      <a:pt x="274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5"/>
              <p:cNvSpPr/>
              <p:nvPr/>
            </p:nvSpPr>
            <p:spPr>
              <a:xfrm>
                <a:off x="6339625" y="3446603"/>
                <a:ext cx="616752" cy="419763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8004" extrusionOk="0">
                    <a:moveTo>
                      <a:pt x="238" y="0"/>
                    </a:moveTo>
                    <a:cubicBezTo>
                      <a:pt x="113" y="0"/>
                      <a:pt x="1" y="160"/>
                      <a:pt x="112" y="282"/>
                    </a:cubicBezTo>
                    <a:cubicBezTo>
                      <a:pt x="1518" y="1881"/>
                      <a:pt x="3053" y="3400"/>
                      <a:pt x="4604" y="4872"/>
                    </a:cubicBezTo>
                    <a:cubicBezTo>
                      <a:pt x="6124" y="6326"/>
                      <a:pt x="7707" y="7732"/>
                      <a:pt x="9356" y="9057"/>
                    </a:cubicBezTo>
                    <a:cubicBezTo>
                      <a:pt x="12540" y="11643"/>
                      <a:pt x="15999" y="13922"/>
                      <a:pt x="19716" y="15651"/>
                    </a:cubicBezTo>
                    <a:cubicBezTo>
                      <a:pt x="21800" y="16620"/>
                      <a:pt x="23950" y="17413"/>
                      <a:pt x="26181" y="17995"/>
                    </a:cubicBezTo>
                    <a:cubicBezTo>
                      <a:pt x="26199" y="18001"/>
                      <a:pt x="26217" y="18003"/>
                      <a:pt x="26234" y="18003"/>
                    </a:cubicBezTo>
                    <a:cubicBezTo>
                      <a:pt x="26402" y="18003"/>
                      <a:pt x="26452" y="17732"/>
                      <a:pt x="26261" y="17687"/>
                    </a:cubicBezTo>
                    <a:cubicBezTo>
                      <a:pt x="22334" y="16653"/>
                      <a:pt x="18617" y="14940"/>
                      <a:pt x="15158" y="12806"/>
                    </a:cubicBezTo>
                    <a:cubicBezTo>
                      <a:pt x="11635" y="10608"/>
                      <a:pt x="8386" y="7975"/>
                      <a:pt x="5365" y="5130"/>
                    </a:cubicBezTo>
                    <a:cubicBezTo>
                      <a:pt x="3635" y="3514"/>
                      <a:pt x="1922" y="1833"/>
                      <a:pt x="353" y="56"/>
                    </a:cubicBezTo>
                    <a:cubicBezTo>
                      <a:pt x="318" y="16"/>
                      <a:pt x="277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5"/>
              <p:cNvSpPr/>
              <p:nvPr/>
            </p:nvSpPr>
            <p:spPr>
              <a:xfrm>
                <a:off x="7616425" y="3288350"/>
                <a:ext cx="461025" cy="552725"/>
              </a:xfrm>
              <a:custGeom>
                <a:avLst/>
                <a:gdLst/>
                <a:ahLst/>
                <a:cxnLst/>
                <a:rect l="l" t="t" r="r" b="b"/>
                <a:pathLst>
                  <a:path w="18441" h="22109" extrusionOk="0">
                    <a:moveTo>
                      <a:pt x="1" y="0"/>
                    </a:moveTo>
                    <a:cubicBezTo>
                      <a:pt x="1" y="0"/>
                      <a:pt x="1762" y="9147"/>
                      <a:pt x="906" y="13349"/>
                    </a:cubicBezTo>
                    <a:cubicBezTo>
                      <a:pt x="65" y="17535"/>
                      <a:pt x="518" y="21930"/>
                      <a:pt x="518" y="21930"/>
                    </a:cubicBezTo>
                    <a:cubicBezTo>
                      <a:pt x="1223" y="22053"/>
                      <a:pt x="1931" y="22109"/>
                      <a:pt x="2638" y="22109"/>
                    </a:cubicBezTo>
                    <a:cubicBezTo>
                      <a:pt x="5769" y="22109"/>
                      <a:pt x="8886" y="21004"/>
                      <a:pt x="11734" y="19620"/>
                    </a:cubicBezTo>
                    <a:cubicBezTo>
                      <a:pt x="14190" y="18424"/>
                      <a:pt x="16582" y="16953"/>
                      <a:pt x="18440" y="14933"/>
                    </a:cubicBezTo>
                    <a:lnTo>
                      <a:pt x="16404" y="6562"/>
                    </a:lnTo>
                    <a:cubicBezTo>
                      <a:pt x="15638" y="6667"/>
                      <a:pt x="14866" y="6718"/>
                      <a:pt x="14095" y="6718"/>
                    </a:cubicBezTo>
                    <a:cubicBezTo>
                      <a:pt x="8715" y="6718"/>
                      <a:pt x="3350" y="42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5"/>
              <p:cNvSpPr/>
              <p:nvPr/>
            </p:nvSpPr>
            <p:spPr>
              <a:xfrm>
                <a:off x="7591200" y="3395325"/>
                <a:ext cx="5347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1388" h="3689" extrusionOk="0">
                    <a:moveTo>
                      <a:pt x="252" y="0"/>
                    </a:moveTo>
                    <a:cubicBezTo>
                      <a:pt x="98" y="0"/>
                      <a:pt x="0" y="227"/>
                      <a:pt x="153" y="311"/>
                    </a:cubicBezTo>
                    <a:cubicBezTo>
                      <a:pt x="2594" y="1652"/>
                      <a:pt x="5260" y="2541"/>
                      <a:pt x="7975" y="3058"/>
                    </a:cubicBezTo>
                    <a:cubicBezTo>
                      <a:pt x="10015" y="3459"/>
                      <a:pt x="12098" y="3688"/>
                      <a:pt x="14174" y="3688"/>
                    </a:cubicBezTo>
                    <a:cubicBezTo>
                      <a:pt x="14943" y="3688"/>
                      <a:pt x="15711" y="3657"/>
                      <a:pt x="16476" y="3591"/>
                    </a:cubicBezTo>
                    <a:cubicBezTo>
                      <a:pt x="18076" y="3446"/>
                      <a:pt x="19675" y="3155"/>
                      <a:pt x="21211" y="2670"/>
                    </a:cubicBezTo>
                    <a:cubicBezTo>
                      <a:pt x="21387" y="2612"/>
                      <a:pt x="21337" y="2354"/>
                      <a:pt x="21170" y="2354"/>
                    </a:cubicBezTo>
                    <a:cubicBezTo>
                      <a:pt x="21153" y="2354"/>
                      <a:pt x="21134" y="2357"/>
                      <a:pt x="21114" y="2363"/>
                    </a:cubicBezTo>
                    <a:cubicBezTo>
                      <a:pt x="18869" y="3049"/>
                      <a:pt x="16536" y="3354"/>
                      <a:pt x="14196" y="3354"/>
                    </a:cubicBezTo>
                    <a:cubicBezTo>
                      <a:pt x="13723" y="3354"/>
                      <a:pt x="13249" y="3341"/>
                      <a:pt x="12775" y="3317"/>
                    </a:cubicBezTo>
                    <a:cubicBezTo>
                      <a:pt x="9995" y="3188"/>
                      <a:pt x="7216" y="2703"/>
                      <a:pt x="4581" y="1846"/>
                    </a:cubicBezTo>
                    <a:cubicBezTo>
                      <a:pt x="3111" y="1378"/>
                      <a:pt x="1672" y="779"/>
                      <a:pt x="331" y="20"/>
                    </a:cubicBezTo>
                    <a:cubicBezTo>
                      <a:pt x="304" y="6"/>
                      <a:pt x="277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5"/>
              <p:cNvSpPr/>
              <p:nvPr/>
            </p:nvSpPr>
            <p:spPr>
              <a:xfrm>
                <a:off x="7631375" y="3484050"/>
                <a:ext cx="493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692" extrusionOk="0">
                    <a:moveTo>
                      <a:pt x="19514" y="1"/>
                    </a:moveTo>
                    <a:cubicBezTo>
                      <a:pt x="19497" y="1"/>
                      <a:pt x="19478" y="4"/>
                      <a:pt x="19458" y="10"/>
                    </a:cubicBezTo>
                    <a:cubicBezTo>
                      <a:pt x="14692" y="1577"/>
                      <a:pt x="9673" y="2370"/>
                      <a:pt x="4636" y="2370"/>
                    </a:cubicBezTo>
                    <a:cubicBezTo>
                      <a:pt x="4583" y="2370"/>
                      <a:pt x="4530" y="2369"/>
                      <a:pt x="4477" y="2369"/>
                    </a:cubicBezTo>
                    <a:cubicBezTo>
                      <a:pt x="3055" y="2354"/>
                      <a:pt x="1633" y="2272"/>
                      <a:pt x="211" y="2143"/>
                    </a:cubicBezTo>
                    <a:cubicBezTo>
                      <a:pt x="206" y="2143"/>
                      <a:pt x="201" y="2142"/>
                      <a:pt x="196" y="2142"/>
                    </a:cubicBezTo>
                    <a:cubicBezTo>
                      <a:pt x="0" y="2142"/>
                      <a:pt x="5" y="2451"/>
                      <a:pt x="211" y="2466"/>
                    </a:cubicBezTo>
                    <a:cubicBezTo>
                      <a:pt x="1733" y="2617"/>
                      <a:pt x="3261" y="2691"/>
                      <a:pt x="4791" y="2691"/>
                    </a:cubicBezTo>
                    <a:cubicBezTo>
                      <a:pt x="8361" y="2691"/>
                      <a:pt x="11933" y="2284"/>
                      <a:pt x="15418" y="1481"/>
                    </a:cubicBezTo>
                    <a:cubicBezTo>
                      <a:pt x="16808" y="1158"/>
                      <a:pt x="18198" y="770"/>
                      <a:pt x="19555" y="333"/>
                    </a:cubicBezTo>
                    <a:cubicBezTo>
                      <a:pt x="19731" y="260"/>
                      <a:pt x="19682" y="1"/>
                      <a:pt x="19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5"/>
              <p:cNvSpPr/>
              <p:nvPr/>
            </p:nvSpPr>
            <p:spPr>
              <a:xfrm>
                <a:off x="7633400" y="3531750"/>
                <a:ext cx="483625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4330" extrusionOk="0">
                    <a:moveTo>
                      <a:pt x="19136" y="0"/>
                    </a:moveTo>
                    <a:cubicBezTo>
                      <a:pt x="19120" y="0"/>
                      <a:pt x="19104" y="3"/>
                      <a:pt x="19086" y="9"/>
                    </a:cubicBezTo>
                    <a:cubicBezTo>
                      <a:pt x="14335" y="1739"/>
                      <a:pt x="9503" y="3484"/>
                      <a:pt x="4429" y="3904"/>
                    </a:cubicBezTo>
                    <a:cubicBezTo>
                      <a:pt x="3701" y="3962"/>
                      <a:pt x="2974" y="3995"/>
                      <a:pt x="2246" y="3995"/>
                    </a:cubicBezTo>
                    <a:cubicBezTo>
                      <a:pt x="1568" y="3995"/>
                      <a:pt x="889" y="3967"/>
                      <a:pt x="210" y="3904"/>
                    </a:cubicBezTo>
                    <a:cubicBezTo>
                      <a:pt x="205" y="3904"/>
                      <a:pt x="199" y="3904"/>
                      <a:pt x="194" y="3904"/>
                    </a:cubicBezTo>
                    <a:cubicBezTo>
                      <a:pt x="1" y="3904"/>
                      <a:pt x="6" y="4212"/>
                      <a:pt x="210" y="4243"/>
                    </a:cubicBezTo>
                    <a:cubicBezTo>
                      <a:pt x="894" y="4302"/>
                      <a:pt x="1577" y="4330"/>
                      <a:pt x="2258" y="4330"/>
                    </a:cubicBezTo>
                    <a:cubicBezTo>
                      <a:pt x="6634" y="4330"/>
                      <a:pt x="10954" y="3185"/>
                      <a:pt x="15078" y="1786"/>
                    </a:cubicBezTo>
                    <a:cubicBezTo>
                      <a:pt x="16453" y="1318"/>
                      <a:pt x="17810" y="834"/>
                      <a:pt x="19168" y="332"/>
                    </a:cubicBezTo>
                    <a:cubicBezTo>
                      <a:pt x="19344" y="273"/>
                      <a:pt x="19293" y="0"/>
                      <a:pt x="19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5"/>
              <p:cNvSpPr/>
              <p:nvPr/>
            </p:nvSpPr>
            <p:spPr>
              <a:xfrm>
                <a:off x="7599850" y="3578650"/>
                <a:ext cx="531275" cy="164100"/>
              </a:xfrm>
              <a:custGeom>
                <a:avLst/>
                <a:gdLst/>
                <a:ahLst/>
                <a:cxnLst/>
                <a:rect l="l" t="t" r="r" b="b"/>
                <a:pathLst>
                  <a:path w="21251" h="6564" extrusionOk="0">
                    <a:moveTo>
                      <a:pt x="21020" y="1"/>
                    </a:moveTo>
                    <a:cubicBezTo>
                      <a:pt x="20983" y="1"/>
                      <a:pt x="20945" y="17"/>
                      <a:pt x="20913" y="57"/>
                    </a:cubicBezTo>
                    <a:cubicBezTo>
                      <a:pt x="20073" y="994"/>
                      <a:pt x="18974" y="1640"/>
                      <a:pt x="17827" y="2125"/>
                    </a:cubicBezTo>
                    <a:cubicBezTo>
                      <a:pt x="16567" y="2658"/>
                      <a:pt x="15257" y="3078"/>
                      <a:pt x="13981" y="3547"/>
                    </a:cubicBezTo>
                    <a:cubicBezTo>
                      <a:pt x="11136" y="4565"/>
                      <a:pt x="8275" y="5567"/>
                      <a:pt x="5269" y="6019"/>
                    </a:cubicBezTo>
                    <a:cubicBezTo>
                      <a:pt x="4310" y="6160"/>
                      <a:pt x="3334" y="6240"/>
                      <a:pt x="2358" y="6240"/>
                    </a:cubicBezTo>
                    <a:cubicBezTo>
                      <a:pt x="1641" y="6240"/>
                      <a:pt x="923" y="6197"/>
                      <a:pt x="211" y="6101"/>
                    </a:cubicBezTo>
                    <a:cubicBezTo>
                      <a:pt x="202" y="6099"/>
                      <a:pt x="192" y="6099"/>
                      <a:pt x="184" y="6099"/>
                    </a:cubicBezTo>
                    <a:cubicBezTo>
                      <a:pt x="1" y="6099"/>
                      <a:pt x="10" y="6408"/>
                      <a:pt x="211" y="6424"/>
                    </a:cubicBezTo>
                    <a:cubicBezTo>
                      <a:pt x="932" y="6520"/>
                      <a:pt x="1655" y="6564"/>
                      <a:pt x="2376" y="6564"/>
                    </a:cubicBezTo>
                    <a:cubicBezTo>
                      <a:pt x="4692" y="6564"/>
                      <a:pt x="6998" y="6111"/>
                      <a:pt x="9229" y="5470"/>
                    </a:cubicBezTo>
                    <a:cubicBezTo>
                      <a:pt x="10716" y="5050"/>
                      <a:pt x="12186" y="4533"/>
                      <a:pt x="13657" y="4015"/>
                    </a:cubicBezTo>
                    <a:cubicBezTo>
                      <a:pt x="14966" y="3531"/>
                      <a:pt x="16323" y="3095"/>
                      <a:pt x="17616" y="2578"/>
                    </a:cubicBezTo>
                    <a:cubicBezTo>
                      <a:pt x="18926" y="2044"/>
                      <a:pt x="20202" y="1365"/>
                      <a:pt x="21140" y="283"/>
                    </a:cubicBezTo>
                    <a:cubicBezTo>
                      <a:pt x="21250" y="160"/>
                      <a:pt x="21138" y="1"/>
                      <a:pt x="2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5"/>
              <p:cNvSpPr/>
              <p:nvPr/>
            </p:nvSpPr>
            <p:spPr>
              <a:xfrm>
                <a:off x="7370350" y="3976825"/>
                <a:ext cx="182650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0424" extrusionOk="0">
                    <a:moveTo>
                      <a:pt x="2894" y="0"/>
                    </a:moveTo>
                    <a:lnTo>
                      <a:pt x="1" y="1308"/>
                    </a:lnTo>
                    <a:cubicBezTo>
                      <a:pt x="1649" y="4347"/>
                      <a:pt x="3298" y="7385"/>
                      <a:pt x="4963" y="10423"/>
                    </a:cubicBezTo>
                    <a:lnTo>
                      <a:pt x="7306" y="8145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5"/>
              <p:cNvSpPr/>
              <p:nvPr/>
            </p:nvSpPr>
            <p:spPr>
              <a:xfrm>
                <a:off x="7365125" y="4058000"/>
                <a:ext cx="4315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7261" h="14046" extrusionOk="0">
                    <a:moveTo>
                      <a:pt x="7822" y="1"/>
                    </a:moveTo>
                    <a:cubicBezTo>
                      <a:pt x="5220" y="1408"/>
                      <a:pt x="2618" y="2830"/>
                      <a:pt x="0" y="4252"/>
                    </a:cubicBezTo>
                    <a:lnTo>
                      <a:pt x="5334" y="14046"/>
                    </a:lnTo>
                    <a:lnTo>
                      <a:pt x="17261" y="7564"/>
                    </a:lnTo>
                    <a:cubicBezTo>
                      <a:pt x="17261" y="7564"/>
                      <a:pt x="16685" y="3472"/>
                      <a:pt x="13376" y="3472"/>
                    </a:cubicBezTo>
                    <a:cubicBezTo>
                      <a:pt x="12537" y="3472"/>
                      <a:pt x="11521" y="3736"/>
                      <a:pt x="10294" y="4397"/>
                    </a:cubicBez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5"/>
              <p:cNvSpPr/>
              <p:nvPr/>
            </p:nvSpPr>
            <p:spPr>
              <a:xfrm>
                <a:off x="7478500" y="4211475"/>
                <a:ext cx="289250" cy="158950"/>
              </a:xfrm>
              <a:custGeom>
                <a:avLst/>
                <a:gdLst/>
                <a:ahLst/>
                <a:cxnLst/>
                <a:rect l="l" t="t" r="r" b="b"/>
                <a:pathLst>
                  <a:path w="11570" h="6358" extrusionOk="0">
                    <a:moveTo>
                      <a:pt x="11317" y="0"/>
                    </a:moveTo>
                    <a:cubicBezTo>
                      <a:pt x="11292" y="0"/>
                      <a:pt x="11266" y="6"/>
                      <a:pt x="11239" y="20"/>
                    </a:cubicBezTo>
                    <a:cubicBezTo>
                      <a:pt x="8378" y="1587"/>
                      <a:pt x="5501" y="3138"/>
                      <a:pt x="2624" y="4707"/>
                    </a:cubicBezTo>
                    <a:cubicBezTo>
                      <a:pt x="1816" y="5159"/>
                      <a:pt x="993" y="5595"/>
                      <a:pt x="168" y="6047"/>
                    </a:cubicBezTo>
                    <a:cubicBezTo>
                      <a:pt x="1" y="6131"/>
                      <a:pt x="110" y="6358"/>
                      <a:pt x="256" y="6358"/>
                    </a:cubicBezTo>
                    <a:cubicBezTo>
                      <a:pt x="280" y="6358"/>
                      <a:pt x="305" y="6352"/>
                      <a:pt x="329" y="6338"/>
                    </a:cubicBezTo>
                    <a:cubicBezTo>
                      <a:pt x="3206" y="4771"/>
                      <a:pt x="6083" y="3203"/>
                      <a:pt x="8944" y="1652"/>
                    </a:cubicBezTo>
                    <a:cubicBezTo>
                      <a:pt x="9768" y="1199"/>
                      <a:pt x="10592" y="763"/>
                      <a:pt x="11416" y="311"/>
                    </a:cubicBezTo>
                    <a:cubicBezTo>
                      <a:pt x="11569" y="227"/>
                      <a:pt x="11471" y="0"/>
                      <a:pt x="1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5"/>
              <p:cNvSpPr/>
              <p:nvPr/>
            </p:nvSpPr>
            <p:spPr>
              <a:xfrm>
                <a:off x="7573675" y="4178100"/>
                <a:ext cx="458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3364" extrusionOk="0">
                    <a:moveTo>
                      <a:pt x="1600" y="1"/>
                    </a:moveTo>
                    <a:cubicBezTo>
                      <a:pt x="1546" y="1"/>
                      <a:pt x="1492" y="23"/>
                      <a:pt x="1452" y="78"/>
                    </a:cubicBezTo>
                    <a:cubicBezTo>
                      <a:pt x="773" y="999"/>
                      <a:pt x="289" y="2049"/>
                      <a:pt x="30" y="3165"/>
                    </a:cubicBezTo>
                    <a:cubicBezTo>
                      <a:pt x="0" y="3282"/>
                      <a:pt x="106" y="3364"/>
                      <a:pt x="206" y="3364"/>
                    </a:cubicBezTo>
                    <a:cubicBezTo>
                      <a:pt x="271" y="3364"/>
                      <a:pt x="334" y="3329"/>
                      <a:pt x="353" y="3245"/>
                    </a:cubicBezTo>
                    <a:cubicBezTo>
                      <a:pt x="612" y="2163"/>
                      <a:pt x="1080" y="1144"/>
                      <a:pt x="1743" y="239"/>
                    </a:cubicBezTo>
                    <a:cubicBezTo>
                      <a:pt x="1833" y="116"/>
                      <a:pt x="1720" y="1"/>
                      <a:pt x="1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5"/>
              <p:cNvSpPr/>
              <p:nvPr/>
            </p:nvSpPr>
            <p:spPr>
              <a:xfrm>
                <a:off x="7411525" y="4136625"/>
                <a:ext cx="119725" cy="208575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8343" extrusionOk="0">
                    <a:moveTo>
                      <a:pt x="225" y="1"/>
                    </a:moveTo>
                    <a:cubicBezTo>
                      <a:pt x="115" y="1"/>
                      <a:pt x="1" y="118"/>
                      <a:pt x="67" y="250"/>
                    </a:cubicBezTo>
                    <a:cubicBezTo>
                      <a:pt x="1521" y="2917"/>
                      <a:pt x="2976" y="5583"/>
                      <a:pt x="4430" y="8266"/>
                    </a:cubicBezTo>
                    <a:cubicBezTo>
                      <a:pt x="4460" y="8320"/>
                      <a:pt x="4507" y="8343"/>
                      <a:pt x="4556" y="8343"/>
                    </a:cubicBezTo>
                    <a:cubicBezTo>
                      <a:pt x="4669" y="8343"/>
                      <a:pt x="4789" y="8224"/>
                      <a:pt x="4721" y="8089"/>
                    </a:cubicBezTo>
                    <a:lnTo>
                      <a:pt x="358" y="88"/>
                    </a:lnTo>
                    <a:cubicBezTo>
                      <a:pt x="327" y="26"/>
                      <a:pt x="276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5"/>
              <p:cNvSpPr/>
              <p:nvPr/>
            </p:nvSpPr>
            <p:spPr>
              <a:xfrm>
                <a:off x="7466525" y="4308750"/>
                <a:ext cx="27500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718" extrusionOk="0">
                    <a:moveTo>
                      <a:pt x="908" y="0"/>
                    </a:moveTo>
                    <a:cubicBezTo>
                      <a:pt x="880" y="0"/>
                      <a:pt x="852" y="7"/>
                      <a:pt x="825" y="23"/>
                    </a:cubicBezTo>
                    <a:cubicBezTo>
                      <a:pt x="582" y="152"/>
                      <a:pt x="340" y="282"/>
                      <a:pt x="114" y="411"/>
                    </a:cubicBezTo>
                    <a:cubicBezTo>
                      <a:pt x="33" y="443"/>
                      <a:pt x="0" y="557"/>
                      <a:pt x="49" y="637"/>
                    </a:cubicBezTo>
                    <a:cubicBezTo>
                      <a:pt x="82" y="693"/>
                      <a:pt x="137" y="718"/>
                      <a:pt x="195" y="718"/>
                    </a:cubicBezTo>
                    <a:cubicBezTo>
                      <a:pt x="222" y="718"/>
                      <a:pt x="250" y="712"/>
                      <a:pt x="276" y="702"/>
                    </a:cubicBezTo>
                    <a:cubicBezTo>
                      <a:pt x="517" y="573"/>
                      <a:pt x="744" y="443"/>
                      <a:pt x="987" y="299"/>
                    </a:cubicBezTo>
                    <a:cubicBezTo>
                      <a:pt x="1067" y="266"/>
                      <a:pt x="1099" y="152"/>
                      <a:pt x="1051" y="72"/>
                    </a:cubicBezTo>
                    <a:cubicBezTo>
                      <a:pt x="1018" y="29"/>
                      <a:pt x="964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5"/>
              <p:cNvSpPr/>
              <p:nvPr/>
            </p:nvSpPr>
            <p:spPr>
              <a:xfrm>
                <a:off x="7443075" y="4267550"/>
                <a:ext cx="29550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67" extrusionOk="0">
                    <a:moveTo>
                      <a:pt x="986" y="0"/>
                    </a:moveTo>
                    <a:cubicBezTo>
                      <a:pt x="959" y="0"/>
                      <a:pt x="932" y="7"/>
                      <a:pt x="906" y="23"/>
                    </a:cubicBezTo>
                    <a:cubicBezTo>
                      <a:pt x="632" y="169"/>
                      <a:pt x="373" y="314"/>
                      <a:pt x="98" y="460"/>
                    </a:cubicBezTo>
                    <a:cubicBezTo>
                      <a:pt x="18" y="492"/>
                      <a:pt x="1" y="605"/>
                      <a:pt x="33" y="686"/>
                    </a:cubicBezTo>
                    <a:cubicBezTo>
                      <a:pt x="77" y="741"/>
                      <a:pt x="130" y="766"/>
                      <a:pt x="184" y="766"/>
                    </a:cubicBezTo>
                    <a:cubicBezTo>
                      <a:pt x="209" y="766"/>
                      <a:pt x="234" y="761"/>
                      <a:pt x="259" y="751"/>
                    </a:cubicBezTo>
                    <a:cubicBezTo>
                      <a:pt x="535" y="605"/>
                      <a:pt x="809" y="460"/>
                      <a:pt x="1067" y="314"/>
                    </a:cubicBezTo>
                    <a:cubicBezTo>
                      <a:pt x="1149" y="266"/>
                      <a:pt x="1181" y="152"/>
                      <a:pt x="1132" y="87"/>
                    </a:cubicBezTo>
                    <a:cubicBezTo>
                      <a:pt x="1100" y="33"/>
                      <a:pt x="10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5"/>
              <p:cNvSpPr/>
              <p:nvPr/>
            </p:nvSpPr>
            <p:spPr>
              <a:xfrm>
                <a:off x="7422875" y="4234000"/>
                <a:ext cx="307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779" extrusionOk="0">
                    <a:moveTo>
                      <a:pt x="1035" y="1"/>
                    </a:moveTo>
                    <a:cubicBezTo>
                      <a:pt x="1008" y="1"/>
                      <a:pt x="981" y="8"/>
                      <a:pt x="955" y="24"/>
                    </a:cubicBezTo>
                    <a:cubicBezTo>
                      <a:pt x="680" y="201"/>
                      <a:pt x="405" y="347"/>
                      <a:pt x="115" y="477"/>
                    </a:cubicBezTo>
                    <a:cubicBezTo>
                      <a:pt x="33" y="509"/>
                      <a:pt x="1" y="621"/>
                      <a:pt x="50" y="703"/>
                    </a:cubicBezTo>
                    <a:cubicBezTo>
                      <a:pt x="80" y="753"/>
                      <a:pt x="129" y="778"/>
                      <a:pt x="181" y="778"/>
                    </a:cubicBezTo>
                    <a:cubicBezTo>
                      <a:pt x="213" y="778"/>
                      <a:pt x="246" y="769"/>
                      <a:pt x="276" y="751"/>
                    </a:cubicBezTo>
                    <a:cubicBezTo>
                      <a:pt x="567" y="621"/>
                      <a:pt x="841" y="477"/>
                      <a:pt x="1117" y="315"/>
                    </a:cubicBezTo>
                    <a:cubicBezTo>
                      <a:pt x="1197" y="266"/>
                      <a:pt x="1229" y="169"/>
                      <a:pt x="1181" y="89"/>
                    </a:cubicBezTo>
                    <a:cubicBezTo>
                      <a:pt x="1148" y="33"/>
                      <a:pt x="1093" y="1"/>
                      <a:pt x="10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5"/>
              <p:cNvSpPr/>
              <p:nvPr/>
            </p:nvSpPr>
            <p:spPr>
              <a:xfrm>
                <a:off x="7404725" y="4198850"/>
                <a:ext cx="26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09" extrusionOk="0">
                    <a:moveTo>
                      <a:pt x="872" y="1"/>
                    </a:moveTo>
                    <a:cubicBezTo>
                      <a:pt x="845" y="1"/>
                      <a:pt x="817" y="8"/>
                      <a:pt x="791" y="23"/>
                    </a:cubicBezTo>
                    <a:cubicBezTo>
                      <a:pt x="565" y="153"/>
                      <a:pt x="339" y="282"/>
                      <a:pt x="113" y="396"/>
                    </a:cubicBezTo>
                    <a:cubicBezTo>
                      <a:pt x="32" y="443"/>
                      <a:pt x="0" y="557"/>
                      <a:pt x="48" y="622"/>
                    </a:cubicBezTo>
                    <a:cubicBezTo>
                      <a:pt x="81" y="677"/>
                      <a:pt x="137" y="709"/>
                      <a:pt x="195" y="709"/>
                    </a:cubicBezTo>
                    <a:cubicBezTo>
                      <a:pt x="221" y="709"/>
                      <a:pt x="249" y="702"/>
                      <a:pt x="274" y="687"/>
                    </a:cubicBezTo>
                    <a:cubicBezTo>
                      <a:pt x="501" y="557"/>
                      <a:pt x="727" y="443"/>
                      <a:pt x="970" y="314"/>
                    </a:cubicBezTo>
                    <a:cubicBezTo>
                      <a:pt x="1034" y="266"/>
                      <a:pt x="1067" y="153"/>
                      <a:pt x="1018" y="88"/>
                    </a:cubicBezTo>
                    <a:cubicBezTo>
                      <a:pt x="985" y="33"/>
                      <a:pt x="930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5"/>
              <p:cNvSpPr/>
              <p:nvPr/>
            </p:nvSpPr>
            <p:spPr>
              <a:xfrm>
                <a:off x="7386125" y="4160875"/>
                <a:ext cx="303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83" extrusionOk="0">
                    <a:moveTo>
                      <a:pt x="1018" y="1"/>
                    </a:moveTo>
                    <a:cubicBezTo>
                      <a:pt x="991" y="1"/>
                      <a:pt x="964" y="8"/>
                      <a:pt x="938" y="23"/>
                    </a:cubicBezTo>
                    <a:cubicBezTo>
                      <a:pt x="663" y="169"/>
                      <a:pt x="389" y="314"/>
                      <a:pt x="98" y="476"/>
                    </a:cubicBezTo>
                    <a:cubicBezTo>
                      <a:pt x="33" y="508"/>
                      <a:pt x="1" y="622"/>
                      <a:pt x="49" y="702"/>
                    </a:cubicBezTo>
                    <a:cubicBezTo>
                      <a:pt x="82" y="757"/>
                      <a:pt x="138" y="782"/>
                      <a:pt x="195" y="782"/>
                    </a:cubicBezTo>
                    <a:cubicBezTo>
                      <a:pt x="222" y="782"/>
                      <a:pt x="249" y="777"/>
                      <a:pt x="275" y="767"/>
                    </a:cubicBezTo>
                    <a:cubicBezTo>
                      <a:pt x="550" y="605"/>
                      <a:pt x="824" y="460"/>
                      <a:pt x="1100" y="314"/>
                    </a:cubicBezTo>
                    <a:cubicBezTo>
                      <a:pt x="1180" y="266"/>
                      <a:pt x="1212" y="152"/>
                      <a:pt x="1164" y="88"/>
                    </a:cubicBezTo>
                    <a:cubicBezTo>
                      <a:pt x="1131" y="33"/>
                      <a:pt x="107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5"/>
              <p:cNvSpPr/>
              <p:nvPr/>
            </p:nvSpPr>
            <p:spPr>
              <a:xfrm>
                <a:off x="7659650" y="4165600"/>
                <a:ext cx="671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643" extrusionOk="0">
                    <a:moveTo>
                      <a:pt x="1711" y="0"/>
                    </a:moveTo>
                    <a:cubicBezTo>
                      <a:pt x="1155" y="0"/>
                      <a:pt x="604" y="116"/>
                      <a:pt x="97" y="336"/>
                    </a:cubicBezTo>
                    <a:cubicBezTo>
                      <a:pt x="17" y="368"/>
                      <a:pt x="0" y="497"/>
                      <a:pt x="33" y="562"/>
                    </a:cubicBezTo>
                    <a:cubicBezTo>
                      <a:pt x="66" y="617"/>
                      <a:pt x="122" y="642"/>
                      <a:pt x="180" y="642"/>
                    </a:cubicBezTo>
                    <a:cubicBezTo>
                      <a:pt x="207" y="642"/>
                      <a:pt x="234" y="637"/>
                      <a:pt x="259" y="627"/>
                    </a:cubicBezTo>
                    <a:cubicBezTo>
                      <a:pt x="706" y="430"/>
                      <a:pt x="1198" y="329"/>
                      <a:pt x="1688" y="329"/>
                    </a:cubicBezTo>
                    <a:cubicBezTo>
                      <a:pt x="1925" y="329"/>
                      <a:pt x="2161" y="353"/>
                      <a:pt x="2392" y="400"/>
                    </a:cubicBezTo>
                    <a:cubicBezTo>
                      <a:pt x="2407" y="404"/>
                      <a:pt x="2421" y="405"/>
                      <a:pt x="2434" y="405"/>
                    </a:cubicBezTo>
                    <a:cubicBezTo>
                      <a:pt x="2615" y="405"/>
                      <a:pt x="2685" y="122"/>
                      <a:pt x="2489" y="77"/>
                    </a:cubicBezTo>
                    <a:cubicBezTo>
                      <a:pt x="2232" y="26"/>
                      <a:pt x="1971" y="0"/>
                      <a:pt x="1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5"/>
              <p:cNvSpPr/>
              <p:nvPr/>
            </p:nvSpPr>
            <p:spPr>
              <a:xfrm>
                <a:off x="7735600" y="4179225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27" y="33"/>
                    </a:moveTo>
                    <a:cubicBezTo>
                      <a:pt x="235" y="33"/>
                      <a:pt x="243" y="37"/>
                      <a:pt x="249" y="41"/>
                    </a:cubicBezTo>
                    <a:lnTo>
                      <a:pt x="249" y="41"/>
                    </a:lnTo>
                    <a:cubicBezTo>
                      <a:pt x="239" y="37"/>
                      <a:pt x="227" y="33"/>
                      <a:pt x="211" y="33"/>
                    </a:cubicBezTo>
                    <a:close/>
                    <a:moveTo>
                      <a:pt x="65" y="162"/>
                    </a:moveTo>
                    <a:cubicBezTo>
                      <a:pt x="65" y="184"/>
                      <a:pt x="65" y="199"/>
                      <a:pt x="71" y="217"/>
                    </a:cubicBezTo>
                    <a:lnTo>
                      <a:pt x="71" y="217"/>
                    </a:lnTo>
                    <a:cubicBezTo>
                      <a:pt x="68" y="213"/>
                      <a:pt x="65" y="211"/>
                      <a:pt x="65" y="211"/>
                    </a:cubicBezTo>
                    <a:lnTo>
                      <a:pt x="65" y="162"/>
                    </a:lnTo>
                    <a:close/>
                    <a:moveTo>
                      <a:pt x="195" y="0"/>
                    </a:moveTo>
                    <a:cubicBezTo>
                      <a:pt x="179" y="0"/>
                      <a:pt x="162" y="0"/>
                      <a:pt x="147" y="17"/>
                    </a:cubicBezTo>
                    <a:cubicBezTo>
                      <a:pt x="130" y="33"/>
                      <a:pt x="114" y="33"/>
                      <a:pt x="98" y="49"/>
                    </a:cubicBezTo>
                    <a:cubicBezTo>
                      <a:pt x="82" y="49"/>
                      <a:pt x="65" y="65"/>
                      <a:pt x="50" y="65"/>
                    </a:cubicBezTo>
                    <a:cubicBezTo>
                      <a:pt x="33" y="97"/>
                      <a:pt x="17" y="114"/>
                      <a:pt x="17" y="146"/>
                    </a:cubicBezTo>
                    <a:cubicBezTo>
                      <a:pt x="17" y="162"/>
                      <a:pt x="17" y="179"/>
                      <a:pt x="1" y="194"/>
                    </a:cubicBezTo>
                    <a:cubicBezTo>
                      <a:pt x="1" y="211"/>
                      <a:pt x="17" y="243"/>
                      <a:pt x="33" y="276"/>
                    </a:cubicBezTo>
                    <a:lnTo>
                      <a:pt x="50" y="291"/>
                    </a:lnTo>
                    <a:cubicBezTo>
                      <a:pt x="47" y="288"/>
                      <a:pt x="45" y="287"/>
                      <a:pt x="44" y="287"/>
                    </a:cubicBezTo>
                    <a:cubicBezTo>
                      <a:pt x="39" y="287"/>
                      <a:pt x="53" y="308"/>
                      <a:pt x="65" y="308"/>
                    </a:cubicBezTo>
                    <a:cubicBezTo>
                      <a:pt x="65" y="323"/>
                      <a:pt x="82" y="323"/>
                      <a:pt x="98" y="340"/>
                    </a:cubicBezTo>
                    <a:cubicBezTo>
                      <a:pt x="98" y="340"/>
                      <a:pt x="130" y="356"/>
                      <a:pt x="147" y="356"/>
                    </a:cubicBezTo>
                    <a:lnTo>
                      <a:pt x="244" y="356"/>
                    </a:lnTo>
                    <a:cubicBezTo>
                      <a:pt x="259" y="356"/>
                      <a:pt x="259" y="340"/>
                      <a:pt x="276" y="340"/>
                    </a:cubicBezTo>
                    <a:lnTo>
                      <a:pt x="292" y="340"/>
                    </a:lnTo>
                    <a:lnTo>
                      <a:pt x="324" y="308"/>
                    </a:lnTo>
                    <a:lnTo>
                      <a:pt x="341" y="308"/>
                    </a:lnTo>
                    <a:cubicBezTo>
                      <a:pt x="341" y="291"/>
                      <a:pt x="356" y="276"/>
                      <a:pt x="356" y="259"/>
                    </a:cubicBezTo>
                    <a:lnTo>
                      <a:pt x="373" y="259"/>
                    </a:lnTo>
                    <a:lnTo>
                      <a:pt x="389" y="226"/>
                    </a:lnTo>
                    <a:lnTo>
                      <a:pt x="389" y="211"/>
                    </a:lnTo>
                    <a:lnTo>
                      <a:pt x="389" y="194"/>
                    </a:lnTo>
                    <a:lnTo>
                      <a:pt x="389" y="179"/>
                    </a:lnTo>
                    <a:lnTo>
                      <a:pt x="389" y="162"/>
                    </a:lnTo>
                    <a:lnTo>
                      <a:pt x="389" y="146"/>
                    </a:lnTo>
                    <a:lnTo>
                      <a:pt x="389" y="114"/>
                    </a:lnTo>
                    <a:cubicBezTo>
                      <a:pt x="373" y="114"/>
                      <a:pt x="373" y="82"/>
                      <a:pt x="373" y="82"/>
                    </a:cubicBezTo>
                    <a:lnTo>
                      <a:pt x="324" y="33"/>
                    </a:lnTo>
                    <a:cubicBezTo>
                      <a:pt x="308" y="17"/>
                      <a:pt x="292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5"/>
              <p:cNvSpPr/>
              <p:nvPr/>
            </p:nvSpPr>
            <p:spPr>
              <a:xfrm>
                <a:off x="7153800" y="3996200"/>
                <a:ext cx="79200" cy="2590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0360" extrusionOk="0">
                    <a:moveTo>
                      <a:pt x="0" y="1"/>
                    </a:moveTo>
                    <a:lnTo>
                      <a:pt x="0" y="10360"/>
                    </a:lnTo>
                    <a:lnTo>
                      <a:pt x="3168" y="9487"/>
                    </a:lnTo>
                    <a:lnTo>
                      <a:pt x="3168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5"/>
              <p:cNvSpPr/>
              <p:nvPr/>
            </p:nvSpPr>
            <p:spPr>
              <a:xfrm>
                <a:off x="7075400" y="4129550"/>
                <a:ext cx="39640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1152" extrusionOk="0">
                    <a:moveTo>
                      <a:pt x="1" y="0"/>
                    </a:moveTo>
                    <a:lnTo>
                      <a:pt x="1" y="11151"/>
                    </a:lnTo>
                    <a:lnTo>
                      <a:pt x="13593" y="11151"/>
                    </a:lnTo>
                    <a:cubicBezTo>
                      <a:pt x="13593" y="11151"/>
                      <a:pt x="15856" y="5058"/>
                      <a:pt x="8971" y="5026"/>
                    </a:cubicBezTo>
                    <a:lnTo>
                      <a:pt x="89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5"/>
              <p:cNvSpPr/>
              <p:nvPr/>
            </p:nvSpPr>
            <p:spPr>
              <a:xfrm>
                <a:off x="7078650" y="4359850"/>
                <a:ext cx="3256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027" h="324" extrusionOk="0">
                    <a:moveTo>
                      <a:pt x="211" y="0"/>
                    </a:moveTo>
                    <a:cubicBezTo>
                      <a:pt x="0" y="0"/>
                      <a:pt x="0" y="323"/>
                      <a:pt x="211" y="323"/>
                    </a:cubicBezTo>
                    <a:lnTo>
                      <a:pt x="12817" y="323"/>
                    </a:lnTo>
                    <a:cubicBezTo>
                      <a:pt x="13026" y="323"/>
                      <a:pt x="13026" y="0"/>
                      <a:pt x="12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5"/>
              <p:cNvSpPr/>
              <p:nvPr/>
            </p:nvSpPr>
            <p:spPr>
              <a:xfrm>
                <a:off x="7212025" y="4259675"/>
                <a:ext cx="793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331" extrusionOk="0">
                    <a:moveTo>
                      <a:pt x="2913" y="0"/>
                    </a:moveTo>
                    <a:cubicBezTo>
                      <a:pt x="2891" y="0"/>
                      <a:pt x="2867" y="4"/>
                      <a:pt x="2843" y="15"/>
                    </a:cubicBezTo>
                    <a:cubicBezTo>
                      <a:pt x="1809" y="499"/>
                      <a:pt x="871" y="1195"/>
                      <a:pt x="112" y="2051"/>
                    </a:cubicBezTo>
                    <a:cubicBezTo>
                      <a:pt x="0" y="2163"/>
                      <a:pt x="117" y="2331"/>
                      <a:pt x="242" y="2331"/>
                    </a:cubicBezTo>
                    <a:cubicBezTo>
                      <a:pt x="281" y="2331"/>
                      <a:pt x="320" y="2315"/>
                      <a:pt x="354" y="2277"/>
                    </a:cubicBezTo>
                    <a:cubicBezTo>
                      <a:pt x="1097" y="1454"/>
                      <a:pt x="2003" y="775"/>
                      <a:pt x="3005" y="305"/>
                    </a:cubicBezTo>
                    <a:cubicBezTo>
                      <a:pt x="3174" y="221"/>
                      <a:pt x="3072" y="0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5"/>
              <p:cNvSpPr/>
              <p:nvPr/>
            </p:nvSpPr>
            <p:spPr>
              <a:xfrm>
                <a:off x="7127925" y="4129625"/>
                <a:ext cx="812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431" extrusionOk="0">
                    <a:moveTo>
                      <a:pt x="163" y="1"/>
                    </a:moveTo>
                    <a:cubicBezTo>
                      <a:pt x="82" y="1"/>
                      <a:pt x="1" y="53"/>
                      <a:pt x="1" y="159"/>
                    </a:cubicBezTo>
                    <a:lnTo>
                      <a:pt x="1" y="9274"/>
                    </a:lnTo>
                    <a:cubicBezTo>
                      <a:pt x="1" y="9378"/>
                      <a:pt x="82" y="9431"/>
                      <a:pt x="163" y="9431"/>
                    </a:cubicBezTo>
                    <a:cubicBezTo>
                      <a:pt x="243" y="9431"/>
                      <a:pt x="324" y="9378"/>
                      <a:pt x="324" y="9274"/>
                    </a:cubicBezTo>
                    <a:lnTo>
                      <a:pt x="324" y="159"/>
                    </a:lnTo>
                    <a:cubicBezTo>
                      <a:pt x="324" y="53"/>
                      <a:pt x="243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5"/>
              <p:cNvSpPr/>
              <p:nvPr/>
            </p:nvSpPr>
            <p:spPr>
              <a:xfrm>
                <a:off x="7088750" y="4314975"/>
                <a:ext cx="287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41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40"/>
                      <a:pt x="163" y="340"/>
                    </a:cubicBezTo>
                    <a:lnTo>
                      <a:pt x="986" y="340"/>
                    </a:lnTo>
                    <a:cubicBezTo>
                      <a:pt x="1068" y="340"/>
                      <a:pt x="1148" y="259"/>
                      <a:pt x="1148" y="162"/>
                    </a:cubicBezTo>
                    <a:cubicBezTo>
                      <a:pt x="1148" y="82"/>
                      <a:pt x="1083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5"/>
              <p:cNvSpPr/>
              <p:nvPr/>
            </p:nvSpPr>
            <p:spPr>
              <a:xfrm>
                <a:off x="7087150" y="4268525"/>
                <a:ext cx="311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340" extrusionOk="0">
                    <a:moveTo>
                      <a:pt x="162" y="1"/>
                    </a:moveTo>
                    <a:cubicBezTo>
                      <a:pt x="80" y="1"/>
                      <a:pt x="0" y="81"/>
                      <a:pt x="0" y="162"/>
                    </a:cubicBezTo>
                    <a:cubicBezTo>
                      <a:pt x="0" y="259"/>
                      <a:pt x="80" y="339"/>
                      <a:pt x="162" y="339"/>
                    </a:cubicBezTo>
                    <a:lnTo>
                      <a:pt x="1082" y="339"/>
                    </a:lnTo>
                    <a:cubicBezTo>
                      <a:pt x="1164" y="339"/>
                      <a:pt x="1244" y="259"/>
                      <a:pt x="1244" y="162"/>
                    </a:cubicBezTo>
                    <a:cubicBezTo>
                      <a:pt x="1244" y="81"/>
                      <a:pt x="1179" y="1"/>
                      <a:pt x="1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5"/>
              <p:cNvSpPr/>
              <p:nvPr/>
            </p:nvSpPr>
            <p:spPr>
              <a:xfrm>
                <a:off x="7085525" y="4230075"/>
                <a:ext cx="31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9" extrusionOk="0">
                    <a:moveTo>
                      <a:pt x="145" y="1"/>
                    </a:moveTo>
                    <a:cubicBezTo>
                      <a:pt x="70" y="1"/>
                      <a:pt x="1" y="90"/>
                      <a:pt x="1" y="164"/>
                    </a:cubicBezTo>
                    <a:cubicBezTo>
                      <a:pt x="1" y="261"/>
                      <a:pt x="81" y="326"/>
                      <a:pt x="162" y="326"/>
                    </a:cubicBezTo>
                    <a:cubicBezTo>
                      <a:pt x="392" y="338"/>
                      <a:pt x="613" y="349"/>
                      <a:pt x="837" y="349"/>
                    </a:cubicBezTo>
                    <a:cubicBezTo>
                      <a:pt x="929" y="349"/>
                      <a:pt x="1021" y="347"/>
                      <a:pt x="1115" y="343"/>
                    </a:cubicBezTo>
                    <a:cubicBezTo>
                      <a:pt x="1197" y="343"/>
                      <a:pt x="1277" y="261"/>
                      <a:pt x="1277" y="181"/>
                    </a:cubicBezTo>
                    <a:cubicBezTo>
                      <a:pt x="1277" y="84"/>
                      <a:pt x="1212" y="3"/>
                      <a:pt x="1115" y="3"/>
                    </a:cubicBezTo>
                    <a:cubicBezTo>
                      <a:pt x="954" y="11"/>
                      <a:pt x="796" y="15"/>
                      <a:pt x="639" y="15"/>
                    </a:cubicBezTo>
                    <a:cubicBezTo>
                      <a:pt x="481" y="15"/>
                      <a:pt x="324" y="11"/>
                      <a:pt x="162" y="3"/>
                    </a:cubicBezTo>
                    <a:cubicBezTo>
                      <a:pt x="156" y="1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5"/>
              <p:cNvSpPr/>
              <p:nvPr/>
            </p:nvSpPr>
            <p:spPr>
              <a:xfrm>
                <a:off x="7087150" y="4188925"/>
                <a:ext cx="27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24" extrusionOk="0">
                    <a:moveTo>
                      <a:pt x="162" y="0"/>
                    </a:moveTo>
                    <a:cubicBezTo>
                      <a:pt x="80" y="0"/>
                      <a:pt x="0" y="65"/>
                      <a:pt x="0" y="162"/>
                    </a:cubicBezTo>
                    <a:cubicBezTo>
                      <a:pt x="0" y="259"/>
                      <a:pt x="80" y="323"/>
                      <a:pt x="162" y="323"/>
                    </a:cubicBezTo>
                    <a:lnTo>
                      <a:pt x="953" y="323"/>
                    </a:lnTo>
                    <a:cubicBezTo>
                      <a:pt x="1035" y="323"/>
                      <a:pt x="1115" y="259"/>
                      <a:pt x="1115" y="162"/>
                    </a:cubicBezTo>
                    <a:cubicBezTo>
                      <a:pt x="1115" y="65"/>
                      <a:pt x="1050" y="0"/>
                      <a:pt x="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5"/>
              <p:cNvSpPr/>
              <p:nvPr/>
            </p:nvSpPr>
            <p:spPr>
              <a:xfrm>
                <a:off x="7087950" y="4148125"/>
                <a:ext cx="31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24" extrusionOk="0">
                    <a:moveTo>
                      <a:pt x="162" y="0"/>
                    </a:moveTo>
                    <a:cubicBezTo>
                      <a:pt x="81" y="0"/>
                      <a:pt x="1" y="81"/>
                      <a:pt x="1" y="162"/>
                    </a:cubicBezTo>
                    <a:cubicBezTo>
                      <a:pt x="1" y="259"/>
                      <a:pt x="81" y="324"/>
                      <a:pt x="162" y="324"/>
                    </a:cubicBezTo>
                    <a:lnTo>
                      <a:pt x="1115" y="324"/>
                    </a:lnTo>
                    <a:cubicBezTo>
                      <a:pt x="1197" y="324"/>
                      <a:pt x="1277" y="259"/>
                      <a:pt x="1277" y="162"/>
                    </a:cubicBezTo>
                    <a:cubicBezTo>
                      <a:pt x="1277" y="81"/>
                      <a:pt x="1212" y="0"/>
                      <a:pt x="111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5"/>
              <p:cNvSpPr/>
              <p:nvPr/>
            </p:nvSpPr>
            <p:spPr>
              <a:xfrm>
                <a:off x="7326325" y="4279825"/>
                <a:ext cx="641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1187" extrusionOk="0">
                    <a:moveTo>
                      <a:pt x="195" y="0"/>
                    </a:moveTo>
                    <a:cubicBezTo>
                      <a:pt x="1" y="0"/>
                      <a:pt x="6" y="308"/>
                      <a:pt x="210" y="324"/>
                    </a:cubicBezTo>
                    <a:cubicBezTo>
                      <a:pt x="938" y="389"/>
                      <a:pt x="1632" y="680"/>
                      <a:pt x="2199" y="1148"/>
                    </a:cubicBezTo>
                    <a:cubicBezTo>
                      <a:pt x="2232" y="1175"/>
                      <a:pt x="2270" y="1186"/>
                      <a:pt x="2306" y="1186"/>
                    </a:cubicBezTo>
                    <a:cubicBezTo>
                      <a:pt x="2443" y="1186"/>
                      <a:pt x="2565" y="1021"/>
                      <a:pt x="2425" y="906"/>
                    </a:cubicBezTo>
                    <a:cubicBezTo>
                      <a:pt x="1794" y="389"/>
                      <a:pt x="1035" y="66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5"/>
              <p:cNvSpPr/>
              <p:nvPr/>
            </p:nvSpPr>
            <p:spPr>
              <a:xfrm>
                <a:off x="7390975" y="4321450"/>
                <a:ext cx="972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56" extrusionOk="0">
                    <a:moveTo>
                      <a:pt x="202" y="23"/>
                    </a:moveTo>
                    <a:lnTo>
                      <a:pt x="202" y="23"/>
                    </a:lnTo>
                    <a:cubicBezTo>
                      <a:pt x="203" y="23"/>
                      <a:pt x="203" y="24"/>
                      <a:pt x="203" y="24"/>
                    </a:cubicBezTo>
                    <a:lnTo>
                      <a:pt x="203" y="24"/>
                    </a:lnTo>
                    <a:cubicBezTo>
                      <a:pt x="200" y="27"/>
                      <a:pt x="198" y="28"/>
                      <a:pt x="197" y="28"/>
                    </a:cubicBezTo>
                    <a:cubicBezTo>
                      <a:pt x="196" y="28"/>
                      <a:pt x="196" y="28"/>
                      <a:pt x="195" y="27"/>
                    </a:cubicBezTo>
                    <a:lnTo>
                      <a:pt x="195" y="27"/>
                    </a:lnTo>
                    <a:cubicBezTo>
                      <a:pt x="198" y="26"/>
                      <a:pt x="200" y="25"/>
                      <a:pt x="202" y="23"/>
                    </a:cubicBezTo>
                    <a:close/>
                    <a:moveTo>
                      <a:pt x="102" y="64"/>
                    </a:moveTo>
                    <a:lnTo>
                      <a:pt x="102" y="64"/>
                    </a:lnTo>
                    <a:cubicBezTo>
                      <a:pt x="102" y="64"/>
                      <a:pt x="102" y="65"/>
                      <a:pt x="101" y="65"/>
                    </a:cubicBezTo>
                    <a:lnTo>
                      <a:pt x="98" y="65"/>
                    </a:lnTo>
                    <a:cubicBezTo>
                      <a:pt x="99" y="65"/>
                      <a:pt x="100" y="65"/>
                      <a:pt x="102" y="64"/>
                    </a:cubicBezTo>
                    <a:close/>
                    <a:moveTo>
                      <a:pt x="69" y="118"/>
                    </a:moveTo>
                    <a:cubicBezTo>
                      <a:pt x="65" y="137"/>
                      <a:pt x="65" y="152"/>
                      <a:pt x="65" y="162"/>
                    </a:cubicBezTo>
                    <a:lnTo>
                      <a:pt x="65" y="129"/>
                    </a:lnTo>
                    <a:cubicBezTo>
                      <a:pt x="65" y="125"/>
                      <a:pt x="67" y="121"/>
                      <a:pt x="69" y="118"/>
                    </a:cubicBezTo>
                    <a:close/>
                    <a:moveTo>
                      <a:pt x="322" y="95"/>
                    </a:moveTo>
                    <a:lnTo>
                      <a:pt x="324" y="97"/>
                    </a:lnTo>
                    <a:cubicBezTo>
                      <a:pt x="324" y="114"/>
                      <a:pt x="324" y="114"/>
                      <a:pt x="339" y="129"/>
                    </a:cubicBezTo>
                    <a:lnTo>
                      <a:pt x="339" y="162"/>
                    </a:lnTo>
                    <a:cubicBezTo>
                      <a:pt x="339" y="146"/>
                      <a:pt x="339" y="129"/>
                      <a:pt x="324" y="114"/>
                    </a:cubicBezTo>
                    <a:cubicBezTo>
                      <a:pt x="324" y="107"/>
                      <a:pt x="323" y="101"/>
                      <a:pt x="322" y="95"/>
                    </a:cubicBezTo>
                    <a:close/>
                    <a:moveTo>
                      <a:pt x="178" y="0"/>
                    </a:moveTo>
                    <a:cubicBezTo>
                      <a:pt x="162" y="0"/>
                      <a:pt x="145" y="0"/>
                      <a:pt x="130" y="17"/>
                    </a:cubicBezTo>
                    <a:cubicBezTo>
                      <a:pt x="98" y="17"/>
                      <a:pt x="81" y="32"/>
                      <a:pt x="48" y="49"/>
                    </a:cubicBezTo>
                    <a:cubicBezTo>
                      <a:pt x="48" y="65"/>
                      <a:pt x="33" y="81"/>
                      <a:pt x="33" y="81"/>
                    </a:cubicBezTo>
                    <a:cubicBezTo>
                      <a:pt x="16" y="114"/>
                      <a:pt x="1" y="146"/>
                      <a:pt x="1" y="162"/>
                    </a:cubicBezTo>
                    <a:cubicBezTo>
                      <a:pt x="1" y="178"/>
                      <a:pt x="16" y="194"/>
                      <a:pt x="16" y="194"/>
                    </a:cubicBezTo>
                    <a:lnTo>
                      <a:pt x="16" y="211"/>
                    </a:lnTo>
                    <a:lnTo>
                      <a:pt x="16" y="226"/>
                    </a:lnTo>
                    <a:lnTo>
                      <a:pt x="33" y="259"/>
                    </a:lnTo>
                    <a:cubicBezTo>
                      <a:pt x="33" y="275"/>
                      <a:pt x="48" y="291"/>
                      <a:pt x="65" y="291"/>
                    </a:cubicBezTo>
                    <a:lnTo>
                      <a:pt x="65" y="308"/>
                    </a:lnTo>
                    <a:cubicBezTo>
                      <a:pt x="65" y="308"/>
                      <a:pt x="81" y="323"/>
                      <a:pt x="98" y="323"/>
                    </a:cubicBezTo>
                    <a:cubicBezTo>
                      <a:pt x="113" y="340"/>
                      <a:pt x="130" y="340"/>
                      <a:pt x="145" y="356"/>
                    </a:cubicBezTo>
                    <a:lnTo>
                      <a:pt x="259" y="356"/>
                    </a:lnTo>
                    <a:cubicBezTo>
                      <a:pt x="275" y="340"/>
                      <a:pt x="292" y="340"/>
                      <a:pt x="292" y="323"/>
                    </a:cubicBezTo>
                    <a:lnTo>
                      <a:pt x="307" y="323"/>
                    </a:lnTo>
                    <a:cubicBezTo>
                      <a:pt x="307" y="323"/>
                      <a:pt x="324" y="308"/>
                      <a:pt x="339" y="308"/>
                    </a:cubicBezTo>
                    <a:lnTo>
                      <a:pt x="339" y="291"/>
                    </a:lnTo>
                    <a:cubicBezTo>
                      <a:pt x="339" y="291"/>
                      <a:pt x="372" y="275"/>
                      <a:pt x="372" y="259"/>
                    </a:cubicBezTo>
                    <a:cubicBezTo>
                      <a:pt x="372" y="243"/>
                      <a:pt x="389" y="226"/>
                      <a:pt x="389" y="211"/>
                    </a:cubicBezTo>
                    <a:lnTo>
                      <a:pt x="389" y="178"/>
                    </a:lnTo>
                    <a:lnTo>
                      <a:pt x="389" y="162"/>
                    </a:lnTo>
                    <a:cubicBezTo>
                      <a:pt x="389" y="146"/>
                      <a:pt x="389" y="129"/>
                      <a:pt x="372" y="114"/>
                    </a:cubicBezTo>
                    <a:cubicBezTo>
                      <a:pt x="372" y="81"/>
                      <a:pt x="356" y="65"/>
                      <a:pt x="339" y="49"/>
                    </a:cubicBezTo>
                    <a:cubicBezTo>
                      <a:pt x="324" y="32"/>
                      <a:pt x="307" y="32"/>
                      <a:pt x="292" y="17"/>
                    </a:cubicBezTo>
                    <a:cubicBezTo>
                      <a:pt x="275" y="0"/>
                      <a:pt x="242" y="0"/>
                      <a:pt x="227" y="0"/>
                    </a:cubicBezTo>
                    <a:cubicBezTo>
                      <a:pt x="219" y="0"/>
                      <a:pt x="211" y="0"/>
                      <a:pt x="203" y="2"/>
                    </a:cubicBezTo>
                    <a:lnTo>
                      <a:pt x="203" y="2"/>
                    </a:lnTo>
                    <a:cubicBezTo>
                      <a:pt x="194" y="0"/>
                      <a:pt x="186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5"/>
              <p:cNvSpPr/>
              <p:nvPr/>
            </p:nvSpPr>
            <p:spPr>
              <a:xfrm>
                <a:off x="6917450" y="3055025"/>
                <a:ext cx="818175" cy="1009075"/>
              </a:xfrm>
              <a:custGeom>
                <a:avLst/>
                <a:gdLst/>
                <a:ahLst/>
                <a:cxnLst/>
                <a:rect l="l" t="t" r="r" b="b"/>
                <a:pathLst>
                  <a:path w="32727" h="40363" extrusionOk="0">
                    <a:moveTo>
                      <a:pt x="20501" y="1"/>
                    </a:moveTo>
                    <a:cubicBezTo>
                      <a:pt x="13935" y="1"/>
                      <a:pt x="3685" y="3903"/>
                      <a:pt x="3685" y="3903"/>
                    </a:cubicBezTo>
                    <a:cubicBezTo>
                      <a:pt x="1858" y="6730"/>
                      <a:pt x="1164" y="10124"/>
                      <a:pt x="744" y="13470"/>
                    </a:cubicBezTo>
                    <a:cubicBezTo>
                      <a:pt x="145" y="18108"/>
                      <a:pt x="1" y="22795"/>
                      <a:pt x="291" y="27466"/>
                    </a:cubicBezTo>
                    <a:cubicBezTo>
                      <a:pt x="291" y="27466"/>
                      <a:pt x="178" y="40363"/>
                      <a:pt x="16453" y="40363"/>
                    </a:cubicBezTo>
                    <a:cubicBezTo>
                      <a:pt x="32727" y="40363"/>
                      <a:pt x="31871" y="21987"/>
                      <a:pt x="31483" y="17171"/>
                    </a:cubicBezTo>
                    <a:cubicBezTo>
                      <a:pt x="31078" y="12355"/>
                      <a:pt x="28929" y="5664"/>
                      <a:pt x="25180" y="1414"/>
                    </a:cubicBezTo>
                    <a:cubicBezTo>
                      <a:pt x="24280" y="390"/>
                      <a:pt x="22574" y="1"/>
                      <a:pt x="20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5"/>
              <p:cNvSpPr/>
              <p:nvPr/>
            </p:nvSpPr>
            <p:spPr>
              <a:xfrm>
                <a:off x="6915025" y="3050800"/>
                <a:ext cx="797975" cy="1018050"/>
              </a:xfrm>
              <a:custGeom>
                <a:avLst/>
                <a:gdLst/>
                <a:ahLst/>
                <a:cxnLst/>
                <a:rect l="l" t="t" r="r" b="b"/>
                <a:pathLst>
                  <a:path w="31919" h="40722" extrusionOk="0">
                    <a:moveTo>
                      <a:pt x="20544" y="324"/>
                    </a:moveTo>
                    <a:cubicBezTo>
                      <a:pt x="21090" y="324"/>
                      <a:pt x="21635" y="353"/>
                      <a:pt x="22174" y="419"/>
                    </a:cubicBezTo>
                    <a:cubicBezTo>
                      <a:pt x="22868" y="500"/>
                      <a:pt x="23579" y="661"/>
                      <a:pt x="24210" y="984"/>
                    </a:cubicBezTo>
                    <a:cubicBezTo>
                      <a:pt x="25018" y="1389"/>
                      <a:pt x="25551" y="2133"/>
                      <a:pt x="26085" y="2844"/>
                    </a:cubicBezTo>
                    <a:cubicBezTo>
                      <a:pt x="27911" y="5283"/>
                      <a:pt x="29188" y="8095"/>
                      <a:pt x="30109" y="10989"/>
                    </a:cubicBezTo>
                    <a:cubicBezTo>
                      <a:pt x="30820" y="13235"/>
                      <a:pt x="31289" y="15546"/>
                      <a:pt x="31451" y="17906"/>
                    </a:cubicBezTo>
                    <a:cubicBezTo>
                      <a:pt x="31531" y="19085"/>
                      <a:pt x="31580" y="20281"/>
                      <a:pt x="31563" y="21461"/>
                    </a:cubicBezTo>
                    <a:cubicBezTo>
                      <a:pt x="31548" y="23013"/>
                      <a:pt x="31451" y="24580"/>
                      <a:pt x="31224" y="26116"/>
                    </a:cubicBezTo>
                    <a:cubicBezTo>
                      <a:pt x="30981" y="27829"/>
                      <a:pt x="30593" y="29525"/>
                      <a:pt x="29996" y="31141"/>
                    </a:cubicBezTo>
                    <a:cubicBezTo>
                      <a:pt x="29397" y="32774"/>
                      <a:pt x="28574" y="34358"/>
                      <a:pt x="27458" y="35699"/>
                    </a:cubicBezTo>
                    <a:cubicBezTo>
                      <a:pt x="26294" y="37121"/>
                      <a:pt x="24840" y="38269"/>
                      <a:pt x="23176" y="39045"/>
                    </a:cubicBezTo>
                    <a:cubicBezTo>
                      <a:pt x="21155" y="39982"/>
                      <a:pt x="18925" y="40353"/>
                      <a:pt x="16711" y="40370"/>
                    </a:cubicBezTo>
                    <a:cubicBezTo>
                      <a:pt x="16650" y="40371"/>
                      <a:pt x="16589" y="40371"/>
                      <a:pt x="16527" y="40371"/>
                    </a:cubicBezTo>
                    <a:cubicBezTo>
                      <a:pt x="14016" y="40371"/>
                      <a:pt x="11465" y="40059"/>
                      <a:pt x="9099" y="39207"/>
                    </a:cubicBezTo>
                    <a:cubicBezTo>
                      <a:pt x="7353" y="38560"/>
                      <a:pt x="5722" y="37606"/>
                      <a:pt x="4380" y="36313"/>
                    </a:cubicBezTo>
                    <a:cubicBezTo>
                      <a:pt x="3313" y="35279"/>
                      <a:pt x="2440" y="34067"/>
                      <a:pt x="1811" y="32725"/>
                    </a:cubicBezTo>
                    <a:cubicBezTo>
                      <a:pt x="1326" y="31708"/>
                      <a:pt x="986" y="30641"/>
                      <a:pt x="776" y="29525"/>
                    </a:cubicBezTo>
                    <a:cubicBezTo>
                      <a:pt x="663" y="28928"/>
                      <a:pt x="582" y="28379"/>
                      <a:pt x="566" y="27748"/>
                    </a:cubicBezTo>
                    <a:cubicBezTo>
                      <a:pt x="533" y="26907"/>
                      <a:pt x="469" y="26067"/>
                      <a:pt x="453" y="25226"/>
                    </a:cubicBezTo>
                    <a:cubicBezTo>
                      <a:pt x="388" y="23319"/>
                      <a:pt x="404" y="21397"/>
                      <a:pt x="501" y="19490"/>
                    </a:cubicBezTo>
                    <a:cubicBezTo>
                      <a:pt x="582" y="17550"/>
                      <a:pt x="759" y="15627"/>
                      <a:pt x="986" y="13720"/>
                    </a:cubicBezTo>
                    <a:cubicBezTo>
                      <a:pt x="1212" y="12023"/>
                      <a:pt x="1487" y="10326"/>
                      <a:pt x="1955" y="8662"/>
                    </a:cubicBezTo>
                    <a:cubicBezTo>
                      <a:pt x="2386" y="7100"/>
                      <a:pt x="3005" y="5584"/>
                      <a:pt x="3890" y="4210"/>
                    </a:cubicBezTo>
                    <a:lnTo>
                      <a:pt x="3890" y="4210"/>
                    </a:lnTo>
                    <a:cubicBezTo>
                      <a:pt x="4518" y="3961"/>
                      <a:pt x="5176" y="3742"/>
                      <a:pt x="5819" y="3522"/>
                    </a:cubicBezTo>
                    <a:cubicBezTo>
                      <a:pt x="7402" y="2988"/>
                      <a:pt x="9002" y="2488"/>
                      <a:pt x="10618" y="2036"/>
                    </a:cubicBezTo>
                    <a:cubicBezTo>
                      <a:pt x="12606" y="1486"/>
                      <a:pt x="14610" y="1017"/>
                      <a:pt x="16647" y="693"/>
                    </a:cubicBezTo>
                    <a:cubicBezTo>
                      <a:pt x="17923" y="488"/>
                      <a:pt x="19239" y="324"/>
                      <a:pt x="20544" y="324"/>
                    </a:cubicBezTo>
                    <a:close/>
                    <a:moveTo>
                      <a:pt x="20764" y="0"/>
                    </a:moveTo>
                    <a:cubicBezTo>
                      <a:pt x="20398" y="0"/>
                      <a:pt x="20037" y="13"/>
                      <a:pt x="19685" y="32"/>
                    </a:cubicBezTo>
                    <a:cubicBezTo>
                      <a:pt x="17632" y="128"/>
                      <a:pt x="15612" y="500"/>
                      <a:pt x="13624" y="937"/>
                    </a:cubicBezTo>
                    <a:cubicBezTo>
                      <a:pt x="11685" y="1372"/>
                      <a:pt x="9778" y="1906"/>
                      <a:pt x="7903" y="2488"/>
                    </a:cubicBezTo>
                    <a:cubicBezTo>
                      <a:pt x="6675" y="2876"/>
                      <a:pt x="5446" y="3279"/>
                      <a:pt x="4250" y="3716"/>
                    </a:cubicBezTo>
                    <a:cubicBezTo>
                      <a:pt x="4073" y="3781"/>
                      <a:pt x="3912" y="3846"/>
                      <a:pt x="3733" y="3910"/>
                    </a:cubicBezTo>
                    <a:cubicBezTo>
                      <a:pt x="3717" y="3916"/>
                      <a:pt x="3702" y="3923"/>
                      <a:pt x="3690" y="3932"/>
                    </a:cubicBezTo>
                    <a:lnTo>
                      <a:pt x="3690" y="3932"/>
                    </a:lnTo>
                    <a:cubicBezTo>
                      <a:pt x="3670" y="3945"/>
                      <a:pt x="3651" y="3965"/>
                      <a:pt x="3636" y="3990"/>
                    </a:cubicBezTo>
                    <a:cubicBezTo>
                      <a:pt x="1746" y="6916"/>
                      <a:pt x="1083" y="10390"/>
                      <a:pt x="647" y="13801"/>
                    </a:cubicBezTo>
                    <a:cubicBezTo>
                      <a:pt x="178" y="17647"/>
                      <a:pt x="1" y="21558"/>
                      <a:pt x="130" y="25437"/>
                    </a:cubicBezTo>
                    <a:cubicBezTo>
                      <a:pt x="162" y="26439"/>
                      <a:pt x="178" y="27474"/>
                      <a:pt x="275" y="28476"/>
                    </a:cubicBezTo>
                    <a:cubicBezTo>
                      <a:pt x="372" y="29413"/>
                      <a:pt x="582" y="30333"/>
                      <a:pt x="856" y="31223"/>
                    </a:cubicBezTo>
                    <a:cubicBezTo>
                      <a:pt x="1277" y="32499"/>
                      <a:pt x="1875" y="33744"/>
                      <a:pt x="2667" y="34843"/>
                    </a:cubicBezTo>
                    <a:cubicBezTo>
                      <a:pt x="3653" y="36216"/>
                      <a:pt x="4897" y="37364"/>
                      <a:pt x="6336" y="38252"/>
                    </a:cubicBezTo>
                    <a:cubicBezTo>
                      <a:pt x="8226" y="39416"/>
                      <a:pt x="10392" y="40079"/>
                      <a:pt x="12590" y="40418"/>
                    </a:cubicBezTo>
                    <a:cubicBezTo>
                      <a:pt x="13844" y="40609"/>
                      <a:pt x="15130" y="40721"/>
                      <a:pt x="16417" y="40721"/>
                    </a:cubicBezTo>
                    <a:cubicBezTo>
                      <a:pt x="17748" y="40721"/>
                      <a:pt x="19081" y="40601"/>
                      <a:pt x="20379" y="40321"/>
                    </a:cubicBezTo>
                    <a:cubicBezTo>
                      <a:pt x="22336" y="39901"/>
                      <a:pt x="24193" y="39077"/>
                      <a:pt x="25777" y="37832"/>
                    </a:cubicBezTo>
                    <a:cubicBezTo>
                      <a:pt x="27184" y="36718"/>
                      <a:pt x="28331" y="35296"/>
                      <a:pt x="29188" y="33712"/>
                    </a:cubicBezTo>
                    <a:cubicBezTo>
                      <a:pt x="30044" y="32160"/>
                      <a:pt x="30643" y="30480"/>
                      <a:pt x="31063" y="28750"/>
                    </a:cubicBezTo>
                    <a:cubicBezTo>
                      <a:pt x="31451" y="27101"/>
                      <a:pt x="31692" y="25420"/>
                      <a:pt x="31806" y="23724"/>
                    </a:cubicBezTo>
                    <a:cubicBezTo>
                      <a:pt x="31903" y="22317"/>
                      <a:pt x="31919" y="20880"/>
                      <a:pt x="31871" y="19457"/>
                    </a:cubicBezTo>
                    <a:cubicBezTo>
                      <a:pt x="31806" y="17971"/>
                      <a:pt x="31692" y="16499"/>
                      <a:pt x="31434" y="15029"/>
                    </a:cubicBezTo>
                    <a:cubicBezTo>
                      <a:pt x="30917" y="12071"/>
                      <a:pt x="29979" y="9179"/>
                      <a:pt x="28671" y="6479"/>
                    </a:cubicBezTo>
                    <a:cubicBezTo>
                      <a:pt x="27992" y="5106"/>
                      <a:pt x="27200" y="3764"/>
                      <a:pt x="26279" y="2553"/>
                    </a:cubicBezTo>
                    <a:cubicBezTo>
                      <a:pt x="25745" y="1842"/>
                      <a:pt x="25212" y="1114"/>
                      <a:pt x="24404" y="710"/>
                    </a:cubicBezTo>
                    <a:cubicBezTo>
                      <a:pt x="23304" y="147"/>
                      <a:pt x="22011" y="0"/>
                      <a:pt x="20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5"/>
              <p:cNvSpPr/>
              <p:nvPr/>
            </p:nvSpPr>
            <p:spPr>
              <a:xfrm>
                <a:off x="7087525" y="3291150"/>
                <a:ext cx="2157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8631" h="8631" extrusionOk="0">
                    <a:moveTo>
                      <a:pt x="4317" y="1"/>
                    </a:moveTo>
                    <a:cubicBezTo>
                      <a:pt x="1940" y="1"/>
                      <a:pt x="1" y="1940"/>
                      <a:pt x="1" y="4316"/>
                    </a:cubicBezTo>
                    <a:cubicBezTo>
                      <a:pt x="1" y="6708"/>
                      <a:pt x="1940" y="8631"/>
                      <a:pt x="4317" y="8631"/>
                    </a:cubicBezTo>
                    <a:cubicBezTo>
                      <a:pt x="6708" y="8631"/>
                      <a:pt x="8631" y="6708"/>
                      <a:pt x="8631" y="4316"/>
                    </a:cubicBezTo>
                    <a:cubicBezTo>
                      <a:pt x="8631" y="1940"/>
                      <a:pt x="6708" y="1"/>
                      <a:pt x="43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5"/>
              <p:cNvSpPr/>
              <p:nvPr/>
            </p:nvSpPr>
            <p:spPr>
              <a:xfrm>
                <a:off x="7130775" y="3334400"/>
                <a:ext cx="1293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73" extrusionOk="0">
                    <a:moveTo>
                      <a:pt x="2587" y="0"/>
                    </a:moveTo>
                    <a:cubicBezTo>
                      <a:pt x="1164" y="0"/>
                      <a:pt x="1" y="1164"/>
                      <a:pt x="1" y="2586"/>
                    </a:cubicBezTo>
                    <a:cubicBezTo>
                      <a:pt x="1" y="4024"/>
                      <a:pt x="1164" y="5172"/>
                      <a:pt x="2587" y="5172"/>
                    </a:cubicBezTo>
                    <a:cubicBezTo>
                      <a:pt x="4024" y="5172"/>
                      <a:pt x="5172" y="4024"/>
                      <a:pt x="5172" y="2586"/>
                    </a:cubicBezTo>
                    <a:cubicBezTo>
                      <a:pt x="5172" y="1164"/>
                      <a:pt x="4024" y="0"/>
                      <a:pt x="2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5"/>
              <p:cNvSpPr/>
              <p:nvPr/>
            </p:nvSpPr>
            <p:spPr>
              <a:xfrm>
                <a:off x="7163100" y="3325500"/>
                <a:ext cx="6467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587" extrusionOk="0">
                    <a:moveTo>
                      <a:pt x="1294" y="1"/>
                    </a:moveTo>
                    <a:cubicBezTo>
                      <a:pt x="582" y="1"/>
                      <a:pt x="1" y="583"/>
                      <a:pt x="1" y="1294"/>
                    </a:cubicBezTo>
                    <a:cubicBezTo>
                      <a:pt x="1" y="2005"/>
                      <a:pt x="582" y="2587"/>
                      <a:pt x="1294" y="2587"/>
                    </a:cubicBezTo>
                    <a:cubicBezTo>
                      <a:pt x="2020" y="2587"/>
                      <a:pt x="2586" y="2005"/>
                      <a:pt x="2586" y="1294"/>
                    </a:cubicBezTo>
                    <a:cubicBezTo>
                      <a:pt x="2586" y="583"/>
                      <a:pt x="2020" y="1"/>
                      <a:pt x="1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5"/>
              <p:cNvSpPr/>
              <p:nvPr/>
            </p:nvSpPr>
            <p:spPr>
              <a:xfrm>
                <a:off x="7083500" y="3287100"/>
                <a:ext cx="202025" cy="116000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4640" extrusionOk="0">
                    <a:moveTo>
                      <a:pt x="4478" y="1"/>
                    </a:moveTo>
                    <a:cubicBezTo>
                      <a:pt x="2021" y="1"/>
                      <a:pt x="0" y="2005"/>
                      <a:pt x="0" y="4478"/>
                    </a:cubicBezTo>
                    <a:cubicBezTo>
                      <a:pt x="0" y="4575"/>
                      <a:pt x="82" y="4640"/>
                      <a:pt x="162" y="4640"/>
                    </a:cubicBezTo>
                    <a:cubicBezTo>
                      <a:pt x="259" y="4640"/>
                      <a:pt x="340" y="4575"/>
                      <a:pt x="340" y="4478"/>
                    </a:cubicBezTo>
                    <a:cubicBezTo>
                      <a:pt x="340" y="2199"/>
                      <a:pt x="2198" y="324"/>
                      <a:pt x="4478" y="324"/>
                    </a:cubicBezTo>
                    <a:cubicBezTo>
                      <a:pt x="5770" y="324"/>
                      <a:pt x="6966" y="923"/>
                      <a:pt x="7758" y="1940"/>
                    </a:cubicBezTo>
                    <a:cubicBezTo>
                      <a:pt x="7794" y="1977"/>
                      <a:pt x="7841" y="1998"/>
                      <a:pt x="7889" y="1998"/>
                    </a:cubicBezTo>
                    <a:cubicBezTo>
                      <a:pt x="7927" y="1998"/>
                      <a:pt x="7965" y="1985"/>
                      <a:pt x="8001" y="1957"/>
                    </a:cubicBezTo>
                    <a:cubicBezTo>
                      <a:pt x="8065" y="1908"/>
                      <a:pt x="8081" y="1811"/>
                      <a:pt x="8016" y="1731"/>
                    </a:cubicBezTo>
                    <a:cubicBezTo>
                      <a:pt x="7160" y="632"/>
                      <a:pt x="5883" y="1"/>
                      <a:pt x="4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5"/>
              <p:cNvSpPr/>
              <p:nvPr/>
            </p:nvSpPr>
            <p:spPr>
              <a:xfrm>
                <a:off x="7429775" y="3273375"/>
                <a:ext cx="200425" cy="200425"/>
              </a:xfrm>
              <a:custGeom>
                <a:avLst/>
                <a:gdLst/>
                <a:ahLst/>
                <a:cxnLst/>
                <a:rect l="l" t="t" r="r" b="b"/>
                <a:pathLst>
                  <a:path w="8017" h="8017" extrusionOk="0">
                    <a:moveTo>
                      <a:pt x="4008" y="0"/>
                    </a:moveTo>
                    <a:cubicBezTo>
                      <a:pt x="1793" y="0"/>
                      <a:pt x="0" y="1795"/>
                      <a:pt x="0" y="4008"/>
                    </a:cubicBezTo>
                    <a:cubicBezTo>
                      <a:pt x="0" y="6223"/>
                      <a:pt x="1793" y="8017"/>
                      <a:pt x="4008" y="8017"/>
                    </a:cubicBezTo>
                    <a:cubicBezTo>
                      <a:pt x="6222" y="8017"/>
                      <a:pt x="8016" y="6223"/>
                      <a:pt x="8016" y="4008"/>
                    </a:cubicBezTo>
                    <a:cubicBezTo>
                      <a:pt x="8016" y="1795"/>
                      <a:pt x="6222" y="0"/>
                      <a:pt x="40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5"/>
              <p:cNvSpPr/>
              <p:nvPr/>
            </p:nvSpPr>
            <p:spPr>
              <a:xfrm>
                <a:off x="7470175" y="3313775"/>
                <a:ext cx="12000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85" extrusionOk="0">
                    <a:moveTo>
                      <a:pt x="2392" y="1"/>
                    </a:moveTo>
                    <a:cubicBezTo>
                      <a:pt x="1067" y="1"/>
                      <a:pt x="0" y="1067"/>
                      <a:pt x="0" y="2392"/>
                    </a:cubicBezTo>
                    <a:cubicBezTo>
                      <a:pt x="0" y="3718"/>
                      <a:pt x="1067" y="4784"/>
                      <a:pt x="2392" y="4784"/>
                    </a:cubicBezTo>
                    <a:cubicBezTo>
                      <a:pt x="3717" y="4784"/>
                      <a:pt x="4800" y="3718"/>
                      <a:pt x="4800" y="2392"/>
                    </a:cubicBezTo>
                    <a:cubicBezTo>
                      <a:pt x="4800" y="1067"/>
                      <a:pt x="3717" y="1"/>
                      <a:pt x="23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5"/>
              <p:cNvSpPr/>
              <p:nvPr/>
            </p:nvSpPr>
            <p:spPr>
              <a:xfrm>
                <a:off x="7500075" y="3305300"/>
                <a:ext cx="598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393" extrusionOk="0">
                    <a:moveTo>
                      <a:pt x="1196" y="1"/>
                    </a:moveTo>
                    <a:cubicBezTo>
                      <a:pt x="533" y="1"/>
                      <a:pt x="0" y="534"/>
                      <a:pt x="0" y="1197"/>
                    </a:cubicBezTo>
                    <a:cubicBezTo>
                      <a:pt x="0" y="1859"/>
                      <a:pt x="533" y="2393"/>
                      <a:pt x="1196" y="2393"/>
                    </a:cubicBezTo>
                    <a:cubicBezTo>
                      <a:pt x="1858" y="2393"/>
                      <a:pt x="2392" y="1859"/>
                      <a:pt x="2392" y="1197"/>
                    </a:cubicBezTo>
                    <a:cubicBezTo>
                      <a:pt x="2392" y="534"/>
                      <a:pt x="1858" y="1"/>
                      <a:pt x="11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5"/>
              <p:cNvSpPr/>
              <p:nvPr/>
            </p:nvSpPr>
            <p:spPr>
              <a:xfrm>
                <a:off x="7446325" y="3269325"/>
                <a:ext cx="1879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4333" extrusionOk="0">
                    <a:moveTo>
                      <a:pt x="3346" y="1"/>
                    </a:moveTo>
                    <a:cubicBezTo>
                      <a:pt x="2053" y="1"/>
                      <a:pt x="857" y="583"/>
                      <a:pt x="49" y="1617"/>
                    </a:cubicBezTo>
                    <a:cubicBezTo>
                      <a:pt x="0" y="1682"/>
                      <a:pt x="17" y="1795"/>
                      <a:pt x="82" y="1843"/>
                    </a:cubicBezTo>
                    <a:cubicBezTo>
                      <a:pt x="115" y="1870"/>
                      <a:pt x="152" y="1883"/>
                      <a:pt x="188" y="1883"/>
                    </a:cubicBezTo>
                    <a:cubicBezTo>
                      <a:pt x="237" y="1883"/>
                      <a:pt x="286" y="1858"/>
                      <a:pt x="323" y="1811"/>
                    </a:cubicBezTo>
                    <a:cubicBezTo>
                      <a:pt x="1051" y="874"/>
                      <a:pt x="2150" y="341"/>
                      <a:pt x="3346" y="341"/>
                    </a:cubicBezTo>
                    <a:cubicBezTo>
                      <a:pt x="5463" y="341"/>
                      <a:pt x="7193" y="2054"/>
                      <a:pt x="7193" y="4170"/>
                    </a:cubicBezTo>
                    <a:cubicBezTo>
                      <a:pt x="7193" y="4267"/>
                      <a:pt x="7257" y="4332"/>
                      <a:pt x="7354" y="4332"/>
                    </a:cubicBezTo>
                    <a:cubicBezTo>
                      <a:pt x="7451" y="4332"/>
                      <a:pt x="7516" y="4267"/>
                      <a:pt x="7516" y="4170"/>
                    </a:cubicBezTo>
                    <a:cubicBezTo>
                      <a:pt x="7516" y="1876"/>
                      <a:pt x="5641" y="1"/>
                      <a:pt x="3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5"/>
              <p:cNvSpPr/>
              <p:nvPr/>
            </p:nvSpPr>
            <p:spPr>
              <a:xfrm>
                <a:off x="7040675" y="3461275"/>
                <a:ext cx="19475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790" h="6336" extrusionOk="0">
                    <a:moveTo>
                      <a:pt x="3896" y="0"/>
                    </a:moveTo>
                    <a:cubicBezTo>
                      <a:pt x="1746" y="0"/>
                      <a:pt x="0" y="1422"/>
                      <a:pt x="0" y="3168"/>
                    </a:cubicBezTo>
                    <a:cubicBezTo>
                      <a:pt x="0" y="4913"/>
                      <a:pt x="1746" y="6335"/>
                      <a:pt x="3896" y="6335"/>
                    </a:cubicBezTo>
                    <a:cubicBezTo>
                      <a:pt x="6061" y="6335"/>
                      <a:pt x="7790" y="4913"/>
                      <a:pt x="7790" y="3168"/>
                    </a:cubicBezTo>
                    <a:cubicBezTo>
                      <a:pt x="7790" y="1422"/>
                      <a:pt x="6061" y="0"/>
                      <a:pt x="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5"/>
              <p:cNvSpPr/>
              <p:nvPr/>
            </p:nvSpPr>
            <p:spPr>
              <a:xfrm>
                <a:off x="7524700" y="3453175"/>
                <a:ext cx="15275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4979" extrusionOk="0">
                    <a:moveTo>
                      <a:pt x="3056" y="1"/>
                    </a:moveTo>
                    <a:cubicBezTo>
                      <a:pt x="1358" y="1"/>
                      <a:pt x="0" y="1115"/>
                      <a:pt x="0" y="2490"/>
                    </a:cubicBezTo>
                    <a:cubicBezTo>
                      <a:pt x="0" y="3863"/>
                      <a:pt x="1358" y="4979"/>
                      <a:pt x="3056" y="4979"/>
                    </a:cubicBezTo>
                    <a:cubicBezTo>
                      <a:pt x="4736" y="4979"/>
                      <a:pt x="6109" y="3863"/>
                      <a:pt x="6109" y="2490"/>
                    </a:cubicBezTo>
                    <a:cubicBezTo>
                      <a:pt x="6109" y="1115"/>
                      <a:pt x="4736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5"/>
              <p:cNvSpPr/>
              <p:nvPr/>
            </p:nvSpPr>
            <p:spPr>
              <a:xfrm>
                <a:off x="7306125" y="3420175"/>
                <a:ext cx="193550" cy="181125"/>
              </a:xfrm>
              <a:custGeom>
                <a:avLst/>
                <a:gdLst/>
                <a:ahLst/>
                <a:cxnLst/>
                <a:rect l="l" t="t" r="r" b="b"/>
                <a:pathLst>
                  <a:path w="7742" h="7245" extrusionOk="0">
                    <a:moveTo>
                      <a:pt x="4535" y="1"/>
                    </a:moveTo>
                    <a:cubicBezTo>
                      <a:pt x="2859" y="1"/>
                      <a:pt x="1175" y="684"/>
                      <a:pt x="1" y="1886"/>
                    </a:cubicBezTo>
                    <a:cubicBezTo>
                      <a:pt x="1" y="1886"/>
                      <a:pt x="518" y="5167"/>
                      <a:pt x="3216" y="6993"/>
                    </a:cubicBezTo>
                    <a:cubicBezTo>
                      <a:pt x="3481" y="7171"/>
                      <a:pt x="3800" y="7245"/>
                      <a:pt x="4123" y="7245"/>
                    </a:cubicBezTo>
                    <a:cubicBezTo>
                      <a:pt x="4945" y="7245"/>
                      <a:pt x="5787" y="6767"/>
                      <a:pt x="5787" y="6314"/>
                    </a:cubicBezTo>
                    <a:cubicBezTo>
                      <a:pt x="5787" y="6314"/>
                      <a:pt x="6336" y="6476"/>
                      <a:pt x="6562" y="6508"/>
                    </a:cubicBezTo>
                    <a:cubicBezTo>
                      <a:pt x="6605" y="6515"/>
                      <a:pt x="6647" y="6518"/>
                      <a:pt x="6688" y="6518"/>
                    </a:cubicBezTo>
                    <a:cubicBezTo>
                      <a:pt x="6936" y="6518"/>
                      <a:pt x="7137" y="6392"/>
                      <a:pt x="7289" y="6169"/>
                    </a:cubicBezTo>
                    <a:cubicBezTo>
                      <a:pt x="7580" y="5749"/>
                      <a:pt x="7741" y="5991"/>
                      <a:pt x="7564" y="4650"/>
                    </a:cubicBezTo>
                    <a:cubicBezTo>
                      <a:pt x="7095" y="819"/>
                      <a:pt x="6384" y="351"/>
                      <a:pt x="6384" y="351"/>
                    </a:cubicBezTo>
                    <a:cubicBezTo>
                      <a:pt x="6077" y="190"/>
                      <a:pt x="5722" y="108"/>
                      <a:pt x="5382" y="60"/>
                    </a:cubicBezTo>
                    <a:cubicBezTo>
                      <a:pt x="5101" y="21"/>
                      <a:pt x="4818" y="1"/>
                      <a:pt x="4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5"/>
              <p:cNvSpPr/>
              <p:nvPr/>
            </p:nvSpPr>
            <p:spPr>
              <a:xfrm>
                <a:off x="7303275" y="3416000"/>
                <a:ext cx="1984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6854" extrusionOk="0">
                    <a:moveTo>
                      <a:pt x="4826" y="343"/>
                    </a:moveTo>
                    <a:cubicBezTo>
                      <a:pt x="5648" y="343"/>
                      <a:pt x="6422" y="480"/>
                      <a:pt x="6692" y="1100"/>
                    </a:cubicBezTo>
                    <a:cubicBezTo>
                      <a:pt x="7161" y="2150"/>
                      <a:pt x="7420" y="3363"/>
                      <a:pt x="7500" y="4849"/>
                    </a:cubicBezTo>
                    <a:lnTo>
                      <a:pt x="7517" y="4930"/>
                    </a:lnTo>
                    <a:cubicBezTo>
                      <a:pt x="7549" y="5705"/>
                      <a:pt x="7549" y="6320"/>
                      <a:pt x="6935" y="6481"/>
                    </a:cubicBezTo>
                    <a:cubicBezTo>
                      <a:pt x="6846" y="6506"/>
                      <a:pt x="6753" y="6518"/>
                      <a:pt x="6658" y="6518"/>
                    </a:cubicBezTo>
                    <a:cubicBezTo>
                      <a:pt x="6268" y="6518"/>
                      <a:pt x="5843" y="6331"/>
                      <a:pt x="5545" y="6175"/>
                    </a:cubicBezTo>
                    <a:cubicBezTo>
                      <a:pt x="3783" y="5285"/>
                      <a:pt x="2037" y="3912"/>
                      <a:pt x="389" y="2102"/>
                    </a:cubicBezTo>
                    <a:cubicBezTo>
                      <a:pt x="357" y="2085"/>
                      <a:pt x="373" y="2037"/>
                      <a:pt x="389" y="2021"/>
                    </a:cubicBezTo>
                    <a:cubicBezTo>
                      <a:pt x="535" y="1876"/>
                      <a:pt x="697" y="1746"/>
                      <a:pt x="841" y="1633"/>
                    </a:cubicBezTo>
                    <a:cubicBezTo>
                      <a:pt x="1828" y="874"/>
                      <a:pt x="3056" y="421"/>
                      <a:pt x="4332" y="357"/>
                    </a:cubicBezTo>
                    <a:cubicBezTo>
                      <a:pt x="4496" y="348"/>
                      <a:pt x="4662" y="343"/>
                      <a:pt x="4826" y="343"/>
                    </a:cubicBezTo>
                    <a:close/>
                    <a:moveTo>
                      <a:pt x="4857" y="1"/>
                    </a:moveTo>
                    <a:cubicBezTo>
                      <a:pt x="4654" y="1"/>
                      <a:pt x="4469" y="10"/>
                      <a:pt x="4317" y="17"/>
                    </a:cubicBezTo>
                    <a:cubicBezTo>
                      <a:pt x="2975" y="98"/>
                      <a:pt x="1666" y="583"/>
                      <a:pt x="647" y="1374"/>
                    </a:cubicBezTo>
                    <a:cubicBezTo>
                      <a:pt x="486" y="1488"/>
                      <a:pt x="324" y="1633"/>
                      <a:pt x="163" y="1779"/>
                    </a:cubicBezTo>
                    <a:cubicBezTo>
                      <a:pt x="1" y="1924"/>
                      <a:pt x="1" y="2167"/>
                      <a:pt x="147" y="2328"/>
                    </a:cubicBezTo>
                    <a:cubicBezTo>
                      <a:pt x="1828" y="4171"/>
                      <a:pt x="3589" y="5561"/>
                      <a:pt x="5383" y="6466"/>
                    </a:cubicBezTo>
                    <a:cubicBezTo>
                      <a:pt x="5739" y="6643"/>
                      <a:pt x="6207" y="6853"/>
                      <a:pt x="6659" y="6853"/>
                    </a:cubicBezTo>
                    <a:cubicBezTo>
                      <a:pt x="6789" y="6853"/>
                      <a:pt x="6918" y="6837"/>
                      <a:pt x="7032" y="6804"/>
                    </a:cubicBezTo>
                    <a:cubicBezTo>
                      <a:pt x="7937" y="6546"/>
                      <a:pt x="7872" y="5561"/>
                      <a:pt x="7840" y="4897"/>
                    </a:cubicBezTo>
                    <a:lnTo>
                      <a:pt x="7840" y="4833"/>
                    </a:lnTo>
                    <a:cubicBezTo>
                      <a:pt x="7743" y="3314"/>
                      <a:pt x="7468" y="2053"/>
                      <a:pt x="7000" y="971"/>
                    </a:cubicBezTo>
                    <a:cubicBezTo>
                      <a:pt x="6628" y="127"/>
                      <a:pt x="5621" y="1"/>
                      <a:pt x="48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5"/>
              <p:cNvSpPr/>
              <p:nvPr/>
            </p:nvSpPr>
            <p:spPr>
              <a:xfrm>
                <a:off x="7404725" y="3511775"/>
                <a:ext cx="2022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4" extrusionOk="0">
                    <a:moveTo>
                      <a:pt x="186" y="0"/>
                    </a:moveTo>
                    <a:cubicBezTo>
                      <a:pt x="141" y="0"/>
                      <a:pt x="97" y="16"/>
                      <a:pt x="65" y="49"/>
                    </a:cubicBezTo>
                    <a:cubicBezTo>
                      <a:pt x="0" y="113"/>
                      <a:pt x="0" y="210"/>
                      <a:pt x="65" y="275"/>
                    </a:cubicBezTo>
                    <a:cubicBezTo>
                      <a:pt x="210" y="420"/>
                      <a:pt x="371" y="549"/>
                      <a:pt x="550" y="631"/>
                    </a:cubicBezTo>
                    <a:cubicBezTo>
                      <a:pt x="583" y="642"/>
                      <a:pt x="609" y="653"/>
                      <a:pt x="639" y="653"/>
                    </a:cubicBezTo>
                    <a:cubicBezTo>
                      <a:pt x="651" y="653"/>
                      <a:pt x="664" y="651"/>
                      <a:pt x="679" y="646"/>
                    </a:cubicBezTo>
                    <a:cubicBezTo>
                      <a:pt x="711" y="631"/>
                      <a:pt x="759" y="614"/>
                      <a:pt x="776" y="566"/>
                    </a:cubicBezTo>
                    <a:cubicBezTo>
                      <a:pt x="791" y="534"/>
                      <a:pt x="808" y="485"/>
                      <a:pt x="791" y="437"/>
                    </a:cubicBezTo>
                    <a:cubicBezTo>
                      <a:pt x="776" y="404"/>
                      <a:pt x="759" y="355"/>
                      <a:pt x="711" y="340"/>
                    </a:cubicBezTo>
                    <a:cubicBezTo>
                      <a:pt x="614" y="291"/>
                      <a:pt x="533" y="243"/>
                      <a:pt x="436" y="178"/>
                    </a:cubicBezTo>
                    <a:cubicBezTo>
                      <a:pt x="453" y="178"/>
                      <a:pt x="468" y="194"/>
                      <a:pt x="468" y="194"/>
                    </a:cubicBezTo>
                    <a:cubicBezTo>
                      <a:pt x="420" y="146"/>
                      <a:pt x="356" y="97"/>
                      <a:pt x="307" y="49"/>
                    </a:cubicBezTo>
                    <a:cubicBezTo>
                      <a:pt x="274" y="16"/>
                      <a:pt x="230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5"/>
              <p:cNvSpPr/>
              <p:nvPr/>
            </p:nvSpPr>
            <p:spPr>
              <a:xfrm>
                <a:off x="7461675" y="3494225"/>
                <a:ext cx="89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923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33" y="40"/>
                      <a:pt x="0" y="120"/>
                      <a:pt x="17" y="217"/>
                    </a:cubicBezTo>
                    <a:lnTo>
                      <a:pt x="17" y="234"/>
                    </a:lnTo>
                    <a:cubicBezTo>
                      <a:pt x="33" y="410"/>
                      <a:pt x="33" y="571"/>
                      <a:pt x="17" y="749"/>
                    </a:cubicBezTo>
                    <a:lnTo>
                      <a:pt x="17" y="749"/>
                    </a:lnTo>
                    <a:cubicBezTo>
                      <a:pt x="17" y="739"/>
                      <a:pt x="17" y="729"/>
                      <a:pt x="17" y="718"/>
                    </a:cubicBezTo>
                    <a:lnTo>
                      <a:pt x="17" y="751"/>
                    </a:lnTo>
                    <a:cubicBezTo>
                      <a:pt x="17" y="750"/>
                      <a:pt x="17" y="749"/>
                      <a:pt x="17" y="749"/>
                    </a:cubicBezTo>
                    <a:lnTo>
                      <a:pt x="17" y="749"/>
                    </a:lnTo>
                    <a:cubicBezTo>
                      <a:pt x="18" y="782"/>
                      <a:pt x="21" y="810"/>
                      <a:pt x="33" y="848"/>
                    </a:cubicBezTo>
                    <a:cubicBezTo>
                      <a:pt x="49" y="880"/>
                      <a:pt x="97" y="912"/>
                      <a:pt x="130" y="912"/>
                    </a:cubicBezTo>
                    <a:cubicBezTo>
                      <a:pt x="150" y="919"/>
                      <a:pt x="170" y="923"/>
                      <a:pt x="188" y="923"/>
                    </a:cubicBezTo>
                    <a:cubicBezTo>
                      <a:pt x="215" y="923"/>
                      <a:pt x="240" y="915"/>
                      <a:pt x="259" y="896"/>
                    </a:cubicBezTo>
                    <a:cubicBezTo>
                      <a:pt x="291" y="880"/>
                      <a:pt x="323" y="848"/>
                      <a:pt x="340" y="799"/>
                    </a:cubicBezTo>
                    <a:cubicBezTo>
                      <a:pt x="356" y="686"/>
                      <a:pt x="356" y="572"/>
                      <a:pt x="356" y="460"/>
                    </a:cubicBezTo>
                    <a:cubicBezTo>
                      <a:pt x="356" y="346"/>
                      <a:pt x="340" y="234"/>
                      <a:pt x="323" y="120"/>
                    </a:cubicBezTo>
                    <a:cubicBezTo>
                      <a:pt x="323" y="88"/>
                      <a:pt x="291" y="40"/>
                      <a:pt x="259" y="23"/>
                    </a:cubicBezTo>
                    <a:cubicBezTo>
                      <a:pt x="225" y="12"/>
                      <a:pt x="191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5"/>
              <p:cNvSpPr/>
              <p:nvPr/>
            </p:nvSpPr>
            <p:spPr>
              <a:xfrm>
                <a:off x="6990175" y="3258750"/>
                <a:ext cx="79775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1321" extrusionOk="0">
                    <a:moveTo>
                      <a:pt x="346" y="1"/>
                    </a:moveTo>
                    <a:cubicBezTo>
                      <a:pt x="296" y="1"/>
                      <a:pt x="245" y="25"/>
                      <a:pt x="210" y="85"/>
                    </a:cubicBezTo>
                    <a:cubicBezTo>
                      <a:pt x="1" y="456"/>
                      <a:pt x="162" y="990"/>
                      <a:pt x="566" y="1152"/>
                    </a:cubicBezTo>
                    <a:cubicBezTo>
                      <a:pt x="652" y="1187"/>
                      <a:pt x="741" y="1203"/>
                      <a:pt x="829" y="1203"/>
                    </a:cubicBezTo>
                    <a:cubicBezTo>
                      <a:pt x="1069" y="1203"/>
                      <a:pt x="1301" y="1083"/>
                      <a:pt x="1445" y="895"/>
                    </a:cubicBezTo>
                    <a:lnTo>
                      <a:pt x="1445" y="895"/>
                    </a:lnTo>
                    <a:cubicBezTo>
                      <a:pt x="1608" y="1134"/>
                      <a:pt x="1819" y="1320"/>
                      <a:pt x="2113" y="1320"/>
                    </a:cubicBezTo>
                    <a:cubicBezTo>
                      <a:pt x="2146" y="1320"/>
                      <a:pt x="2179" y="1318"/>
                      <a:pt x="2214" y="1313"/>
                    </a:cubicBezTo>
                    <a:cubicBezTo>
                      <a:pt x="2716" y="1232"/>
                      <a:pt x="2957" y="779"/>
                      <a:pt x="3136" y="376"/>
                    </a:cubicBezTo>
                    <a:cubicBezTo>
                      <a:pt x="3190" y="244"/>
                      <a:pt x="3081" y="127"/>
                      <a:pt x="2975" y="127"/>
                    </a:cubicBezTo>
                    <a:cubicBezTo>
                      <a:pt x="2925" y="127"/>
                      <a:pt x="2876" y="153"/>
                      <a:pt x="2845" y="214"/>
                    </a:cubicBezTo>
                    <a:cubicBezTo>
                      <a:pt x="2716" y="505"/>
                      <a:pt x="2570" y="893"/>
                      <a:pt x="2214" y="973"/>
                    </a:cubicBezTo>
                    <a:cubicBezTo>
                      <a:pt x="2180" y="981"/>
                      <a:pt x="2148" y="985"/>
                      <a:pt x="2118" y="985"/>
                    </a:cubicBezTo>
                    <a:cubicBezTo>
                      <a:pt x="1840" y="985"/>
                      <a:pt x="1684" y="674"/>
                      <a:pt x="1568" y="441"/>
                    </a:cubicBezTo>
                    <a:cubicBezTo>
                      <a:pt x="1539" y="391"/>
                      <a:pt x="1483" y="366"/>
                      <a:pt x="1427" y="366"/>
                    </a:cubicBezTo>
                    <a:cubicBezTo>
                      <a:pt x="1354" y="366"/>
                      <a:pt x="1279" y="407"/>
                      <a:pt x="1261" y="488"/>
                    </a:cubicBezTo>
                    <a:cubicBezTo>
                      <a:pt x="1235" y="687"/>
                      <a:pt x="1046" y="874"/>
                      <a:pt x="837" y="874"/>
                    </a:cubicBezTo>
                    <a:cubicBezTo>
                      <a:pt x="790" y="874"/>
                      <a:pt x="742" y="865"/>
                      <a:pt x="695" y="844"/>
                    </a:cubicBezTo>
                    <a:cubicBezTo>
                      <a:pt x="469" y="764"/>
                      <a:pt x="388" y="456"/>
                      <a:pt x="501" y="247"/>
                    </a:cubicBezTo>
                    <a:cubicBezTo>
                      <a:pt x="568" y="123"/>
                      <a:pt x="458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5"/>
              <p:cNvSpPr/>
              <p:nvPr/>
            </p:nvSpPr>
            <p:spPr>
              <a:xfrm>
                <a:off x="7295025" y="3899100"/>
                <a:ext cx="12627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1736" extrusionOk="0">
                    <a:moveTo>
                      <a:pt x="4840" y="1"/>
                    </a:moveTo>
                    <a:cubicBezTo>
                      <a:pt x="4740" y="1"/>
                      <a:pt x="4633" y="83"/>
                      <a:pt x="4662" y="200"/>
                    </a:cubicBezTo>
                    <a:cubicBezTo>
                      <a:pt x="4707" y="418"/>
                      <a:pt x="4711" y="964"/>
                      <a:pt x="4428" y="964"/>
                    </a:cubicBezTo>
                    <a:cubicBezTo>
                      <a:pt x="4396" y="964"/>
                      <a:pt x="4362" y="958"/>
                      <a:pt x="4324" y="943"/>
                    </a:cubicBezTo>
                    <a:cubicBezTo>
                      <a:pt x="4080" y="862"/>
                      <a:pt x="3919" y="571"/>
                      <a:pt x="3709" y="426"/>
                    </a:cubicBezTo>
                    <a:cubicBezTo>
                      <a:pt x="3682" y="403"/>
                      <a:pt x="3652" y="393"/>
                      <a:pt x="3624" y="393"/>
                    </a:cubicBezTo>
                    <a:cubicBezTo>
                      <a:pt x="3554" y="393"/>
                      <a:pt x="3489" y="454"/>
                      <a:pt x="3466" y="523"/>
                    </a:cubicBezTo>
                    <a:cubicBezTo>
                      <a:pt x="3337" y="879"/>
                      <a:pt x="3128" y="1396"/>
                      <a:pt x="2675" y="1411"/>
                    </a:cubicBezTo>
                    <a:cubicBezTo>
                      <a:pt x="2303" y="1411"/>
                      <a:pt x="2126" y="959"/>
                      <a:pt x="2012" y="668"/>
                    </a:cubicBezTo>
                    <a:cubicBezTo>
                      <a:pt x="1982" y="585"/>
                      <a:pt x="1913" y="544"/>
                      <a:pt x="1846" y="544"/>
                    </a:cubicBezTo>
                    <a:cubicBezTo>
                      <a:pt x="1770" y="544"/>
                      <a:pt x="1697" y="597"/>
                      <a:pt x="1689" y="700"/>
                    </a:cubicBezTo>
                    <a:cubicBezTo>
                      <a:pt x="1673" y="1040"/>
                      <a:pt x="1365" y="1364"/>
                      <a:pt x="1027" y="1364"/>
                    </a:cubicBezTo>
                    <a:cubicBezTo>
                      <a:pt x="671" y="1364"/>
                      <a:pt x="363" y="1056"/>
                      <a:pt x="348" y="717"/>
                    </a:cubicBezTo>
                    <a:cubicBezTo>
                      <a:pt x="339" y="612"/>
                      <a:pt x="251" y="559"/>
                      <a:pt x="166" y="559"/>
                    </a:cubicBezTo>
                    <a:cubicBezTo>
                      <a:pt x="81" y="559"/>
                      <a:pt x="0" y="612"/>
                      <a:pt x="8" y="717"/>
                    </a:cubicBezTo>
                    <a:cubicBezTo>
                      <a:pt x="40" y="1226"/>
                      <a:pt x="463" y="1687"/>
                      <a:pt x="1000" y="1687"/>
                    </a:cubicBezTo>
                    <a:cubicBezTo>
                      <a:pt x="1009" y="1687"/>
                      <a:pt x="1018" y="1687"/>
                      <a:pt x="1027" y="1687"/>
                    </a:cubicBezTo>
                    <a:cubicBezTo>
                      <a:pt x="1390" y="1687"/>
                      <a:pt x="1702" y="1476"/>
                      <a:pt x="1873" y="1172"/>
                    </a:cubicBezTo>
                    <a:lnTo>
                      <a:pt x="1873" y="1172"/>
                    </a:lnTo>
                    <a:cubicBezTo>
                      <a:pt x="2040" y="1478"/>
                      <a:pt x="2282" y="1735"/>
                      <a:pt x="2651" y="1735"/>
                    </a:cubicBezTo>
                    <a:cubicBezTo>
                      <a:pt x="2659" y="1735"/>
                      <a:pt x="2667" y="1735"/>
                      <a:pt x="2675" y="1735"/>
                    </a:cubicBezTo>
                    <a:cubicBezTo>
                      <a:pt x="3212" y="1735"/>
                      <a:pt x="3503" y="1277"/>
                      <a:pt x="3697" y="831"/>
                    </a:cubicBezTo>
                    <a:lnTo>
                      <a:pt x="3697" y="831"/>
                    </a:lnTo>
                    <a:cubicBezTo>
                      <a:pt x="3913" y="1041"/>
                      <a:pt x="4120" y="1304"/>
                      <a:pt x="4417" y="1304"/>
                    </a:cubicBezTo>
                    <a:cubicBezTo>
                      <a:pt x="4478" y="1304"/>
                      <a:pt x="4544" y="1292"/>
                      <a:pt x="4614" y="1267"/>
                    </a:cubicBezTo>
                    <a:cubicBezTo>
                      <a:pt x="5035" y="1121"/>
                      <a:pt x="5050" y="491"/>
                      <a:pt x="4985" y="119"/>
                    </a:cubicBezTo>
                    <a:cubicBezTo>
                      <a:pt x="4967" y="36"/>
                      <a:pt x="4905" y="1"/>
                      <a:pt x="4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5"/>
              <p:cNvSpPr/>
              <p:nvPr/>
            </p:nvSpPr>
            <p:spPr>
              <a:xfrm>
                <a:off x="7132600" y="3901075"/>
                <a:ext cx="45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951" extrusionOk="0">
                    <a:moveTo>
                      <a:pt x="1644" y="1"/>
                    </a:moveTo>
                    <a:cubicBezTo>
                      <a:pt x="1583" y="1"/>
                      <a:pt x="1517" y="33"/>
                      <a:pt x="1495" y="89"/>
                    </a:cubicBezTo>
                    <a:cubicBezTo>
                      <a:pt x="1382" y="347"/>
                      <a:pt x="1172" y="574"/>
                      <a:pt x="881" y="621"/>
                    </a:cubicBezTo>
                    <a:cubicBezTo>
                      <a:pt x="863" y="624"/>
                      <a:pt x="844" y="626"/>
                      <a:pt x="825" y="626"/>
                    </a:cubicBezTo>
                    <a:cubicBezTo>
                      <a:pt x="738" y="626"/>
                      <a:pt x="640" y="597"/>
                      <a:pt x="574" y="557"/>
                    </a:cubicBezTo>
                    <a:cubicBezTo>
                      <a:pt x="460" y="492"/>
                      <a:pt x="380" y="412"/>
                      <a:pt x="348" y="298"/>
                    </a:cubicBezTo>
                    <a:cubicBezTo>
                      <a:pt x="329" y="216"/>
                      <a:pt x="268" y="181"/>
                      <a:pt x="205" y="181"/>
                    </a:cubicBezTo>
                    <a:cubicBezTo>
                      <a:pt x="106" y="181"/>
                      <a:pt x="1" y="267"/>
                      <a:pt x="40" y="395"/>
                    </a:cubicBezTo>
                    <a:cubicBezTo>
                      <a:pt x="129" y="720"/>
                      <a:pt x="460" y="951"/>
                      <a:pt x="801" y="951"/>
                    </a:cubicBezTo>
                    <a:cubicBezTo>
                      <a:pt x="833" y="951"/>
                      <a:pt x="865" y="949"/>
                      <a:pt x="897" y="945"/>
                    </a:cubicBezTo>
                    <a:cubicBezTo>
                      <a:pt x="1301" y="912"/>
                      <a:pt x="1624" y="606"/>
                      <a:pt x="1786" y="250"/>
                    </a:cubicBezTo>
                    <a:cubicBezTo>
                      <a:pt x="1818" y="169"/>
                      <a:pt x="1802" y="72"/>
                      <a:pt x="1721" y="24"/>
                    </a:cubicBezTo>
                    <a:cubicBezTo>
                      <a:pt x="1700" y="8"/>
                      <a:pt x="1673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5"/>
              <p:cNvSpPr/>
              <p:nvPr/>
            </p:nvSpPr>
            <p:spPr>
              <a:xfrm>
                <a:off x="7498450" y="3201650"/>
                <a:ext cx="7637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83" extrusionOk="0">
                    <a:moveTo>
                      <a:pt x="2642" y="0"/>
                    </a:moveTo>
                    <a:cubicBezTo>
                      <a:pt x="2523" y="0"/>
                      <a:pt x="2409" y="126"/>
                      <a:pt x="2489" y="251"/>
                    </a:cubicBezTo>
                    <a:cubicBezTo>
                      <a:pt x="2667" y="494"/>
                      <a:pt x="2586" y="833"/>
                      <a:pt x="2279" y="930"/>
                    </a:cubicBezTo>
                    <a:cubicBezTo>
                      <a:pt x="2237" y="943"/>
                      <a:pt x="2196" y="949"/>
                      <a:pt x="2157" y="949"/>
                    </a:cubicBezTo>
                    <a:cubicBezTo>
                      <a:pt x="1907" y="949"/>
                      <a:pt x="1703" y="708"/>
                      <a:pt x="1535" y="527"/>
                    </a:cubicBezTo>
                    <a:cubicBezTo>
                      <a:pt x="1508" y="495"/>
                      <a:pt x="1469" y="481"/>
                      <a:pt x="1429" y="481"/>
                    </a:cubicBezTo>
                    <a:cubicBezTo>
                      <a:pt x="1327" y="481"/>
                      <a:pt x="1215" y="572"/>
                      <a:pt x="1261" y="688"/>
                    </a:cubicBezTo>
                    <a:cubicBezTo>
                      <a:pt x="1358" y="915"/>
                      <a:pt x="1212" y="1189"/>
                      <a:pt x="970" y="1238"/>
                    </a:cubicBezTo>
                    <a:cubicBezTo>
                      <a:pt x="936" y="1246"/>
                      <a:pt x="902" y="1250"/>
                      <a:pt x="869" y="1250"/>
                    </a:cubicBezTo>
                    <a:cubicBezTo>
                      <a:pt x="633" y="1250"/>
                      <a:pt x="422" y="1062"/>
                      <a:pt x="324" y="850"/>
                    </a:cubicBezTo>
                    <a:cubicBezTo>
                      <a:pt x="302" y="795"/>
                      <a:pt x="243" y="762"/>
                      <a:pt x="182" y="762"/>
                    </a:cubicBezTo>
                    <a:cubicBezTo>
                      <a:pt x="153" y="762"/>
                      <a:pt x="123" y="769"/>
                      <a:pt x="98" y="785"/>
                    </a:cubicBezTo>
                    <a:cubicBezTo>
                      <a:pt x="16" y="833"/>
                      <a:pt x="1" y="930"/>
                      <a:pt x="48" y="1012"/>
                    </a:cubicBezTo>
                    <a:cubicBezTo>
                      <a:pt x="181" y="1330"/>
                      <a:pt x="509" y="1583"/>
                      <a:pt x="864" y="1583"/>
                    </a:cubicBezTo>
                    <a:cubicBezTo>
                      <a:pt x="942" y="1583"/>
                      <a:pt x="1021" y="1570"/>
                      <a:pt x="1100" y="1544"/>
                    </a:cubicBezTo>
                    <a:cubicBezTo>
                      <a:pt x="1327" y="1475"/>
                      <a:pt x="1518" y="1279"/>
                      <a:pt x="1595" y="1052"/>
                    </a:cubicBezTo>
                    <a:lnTo>
                      <a:pt x="1595" y="1052"/>
                    </a:lnTo>
                    <a:cubicBezTo>
                      <a:pt x="1762" y="1186"/>
                      <a:pt x="1952" y="1281"/>
                      <a:pt x="2158" y="1281"/>
                    </a:cubicBezTo>
                    <a:cubicBezTo>
                      <a:pt x="2259" y="1281"/>
                      <a:pt x="2364" y="1258"/>
                      <a:pt x="2473" y="1205"/>
                    </a:cubicBezTo>
                    <a:cubicBezTo>
                      <a:pt x="2910" y="1012"/>
                      <a:pt x="3054" y="462"/>
                      <a:pt x="2780" y="74"/>
                    </a:cubicBezTo>
                    <a:cubicBezTo>
                      <a:pt x="2742" y="22"/>
                      <a:pt x="2692" y="0"/>
                      <a:pt x="2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5"/>
              <p:cNvSpPr/>
              <p:nvPr/>
            </p:nvSpPr>
            <p:spPr>
              <a:xfrm>
                <a:off x="7348950" y="3287275"/>
                <a:ext cx="380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771" extrusionOk="0">
                    <a:moveTo>
                      <a:pt x="1322" y="1"/>
                    </a:moveTo>
                    <a:cubicBezTo>
                      <a:pt x="1257" y="1"/>
                      <a:pt x="1193" y="47"/>
                      <a:pt x="1180" y="123"/>
                    </a:cubicBezTo>
                    <a:cubicBezTo>
                      <a:pt x="1164" y="140"/>
                      <a:pt x="1164" y="156"/>
                      <a:pt x="1164" y="172"/>
                    </a:cubicBezTo>
                    <a:cubicBezTo>
                      <a:pt x="1148" y="205"/>
                      <a:pt x="1132" y="220"/>
                      <a:pt x="1115" y="253"/>
                    </a:cubicBezTo>
                    <a:cubicBezTo>
                      <a:pt x="1115" y="253"/>
                      <a:pt x="1105" y="274"/>
                      <a:pt x="1101" y="274"/>
                    </a:cubicBezTo>
                    <a:cubicBezTo>
                      <a:pt x="1100" y="274"/>
                      <a:pt x="1100" y="272"/>
                      <a:pt x="1100" y="269"/>
                    </a:cubicBezTo>
                    <a:lnTo>
                      <a:pt x="1083" y="285"/>
                    </a:lnTo>
                    <a:cubicBezTo>
                      <a:pt x="1068" y="317"/>
                      <a:pt x="1035" y="334"/>
                      <a:pt x="1018" y="350"/>
                    </a:cubicBezTo>
                    <a:lnTo>
                      <a:pt x="1003" y="350"/>
                    </a:lnTo>
                    <a:cubicBezTo>
                      <a:pt x="1003" y="366"/>
                      <a:pt x="986" y="382"/>
                      <a:pt x="971" y="382"/>
                    </a:cubicBezTo>
                    <a:cubicBezTo>
                      <a:pt x="954" y="399"/>
                      <a:pt x="938" y="399"/>
                      <a:pt x="938" y="399"/>
                    </a:cubicBezTo>
                    <a:cubicBezTo>
                      <a:pt x="921" y="414"/>
                      <a:pt x="906" y="414"/>
                      <a:pt x="921" y="414"/>
                    </a:cubicBezTo>
                    <a:cubicBezTo>
                      <a:pt x="889" y="414"/>
                      <a:pt x="874" y="431"/>
                      <a:pt x="841" y="431"/>
                    </a:cubicBezTo>
                    <a:cubicBezTo>
                      <a:pt x="824" y="431"/>
                      <a:pt x="809" y="446"/>
                      <a:pt x="792" y="446"/>
                    </a:cubicBezTo>
                    <a:lnTo>
                      <a:pt x="712" y="446"/>
                    </a:lnTo>
                    <a:cubicBezTo>
                      <a:pt x="727" y="446"/>
                      <a:pt x="695" y="431"/>
                      <a:pt x="680" y="431"/>
                    </a:cubicBezTo>
                    <a:lnTo>
                      <a:pt x="647" y="431"/>
                    </a:lnTo>
                    <a:cubicBezTo>
                      <a:pt x="631" y="431"/>
                      <a:pt x="615" y="414"/>
                      <a:pt x="598" y="414"/>
                    </a:cubicBezTo>
                    <a:cubicBezTo>
                      <a:pt x="591" y="411"/>
                      <a:pt x="589" y="410"/>
                      <a:pt x="589" y="410"/>
                    </a:cubicBezTo>
                    <a:lnTo>
                      <a:pt x="589" y="410"/>
                    </a:lnTo>
                    <a:cubicBezTo>
                      <a:pt x="589" y="410"/>
                      <a:pt x="598" y="414"/>
                      <a:pt x="600" y="414"/>
                    </a:cubicBezTo>
                    <a:cubicBezTo>
                      <a:pt x="603" y="414"/>
                      <a:pt x="600" y="411"/>
                      <a:pt x="583" y="399"/>
                    </a:cubicBezTo>
                    <a:cubicBezTo>
                      <a:pt x="550" y="399"/>
                      <a:pt x="534" y="382"/>
                      <a:pt x="518" y="366"/>
                    </a:cubicBezTo>
                    <a:cubicBezTo>
                      <a:pt x="486" y="350"/>
                      <a:pt x="437" y="317"/>
                      <a:pt x="404" y="269"/>
                    </a:cubicBezTo>
                    <a:lnTo>
                      <a:pt x="389" y="253"/>
                    </a:lnTo>
                    <a:cubicBezTo>
                      <a:pt x="389" y="237"/>
                      <a:pt x="372" y="220"/>
                      <a:pt x="372" y="220"/>
                    </a:cubicBezTo>
                    <a:cubicBezTo>
                      <a:pt x="356" y="205"/>
                      <a:pt x="356" y="188"/>
                      <a:pt x="356" y="172"/>
                    </a:cubicBezTo>
                    <a:cubicBezTo>
                      <a:pt x="352" y="163"/>
                      <a:pt x="350" y="161"/>
                      <a:pt x="349" y="161"/>
                    </a:cubicBezTo>
                    <a:cubicBezTo>
                      <a:pt x="347" y="161"/>
                      <a:pt x="349" y="167"/>
                      <a:pt x="347" y="167"/>
                    </a:cubicBezTo>
                    <a:cubicBezTo>
                      <a:pt x="346" y="167"/>
                      <a:pt x="344" y="165"/>
                      <a:pt x="340" y="156"/>
                    </a:cubicBezTo>
                    <a:cubicBezTo>
                      <a:pt x="313" y="90"/>
                      <a:pt x="254" y="35"/>
                      <a:pt x="189" y="35"/>
                    </a:cubicBezTo>
                    <a:cubicBezTo>
                      <a:pt x="175" y="35"/>
                      <a:pt x="160" y="37"/>
                      <a:pt x="146" y="43"/>
                    </a:cubicBezTo>
                    <a:cubicBezTo>
                      <a:pt x="49" y="59"/>
                      <a:pt x="1" y="156"/>
                      <a:pt x="16" y="237"/>
                    </a:cubicBezTo>
                    <a:cubicBezTo>
                      <a:pt x="126" y="549"/>
                      <a:pt x="415" y="771"/>
                      <a:pt x="741" y="771"/>
                    </a:cubicBezTo>
                    <a:cubicBezTo>
                      <a:pt x="753" y="771"/>
                      <a:pt x="765" y="770"/>
                      <a:pt x="777" y="770"/>
                    </a:cubicBezTo>
                    <a:cubicBezTo>
                      <a:pt x="1115" y="754"/>
                      <a:pt x="1406" y="528"/>
                      <a:pt x="1503" y="205"/>
                    </a:cubicBezTo>
                    <a:cubicBezTo>
                      <a:pt x="1520" y="123"/>
                      <a:pt x="1471" y="26"/>
                      <a:pt x="1374" y="11"/>
                    </a:cubicBezTo>
                    <a:cubicBezTo>
                      <a:pt x="1357" y="4"/>
                      <a:pt x="1340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5"/>
              <p:cNvSpPr/>
              <p:nvPr/>
            </p:nvSpPr>
            <p:spPr>
              <a:xfrm>
                <a:off x="7256425" y="3575300"/>
                <a:ext cx="65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10" extrusionOk="0">
                    <a:moveTo>
                      <a:pt x="162" y="0"/>
                    </a:moveTo>
                    <a:cubicBezTo>
                      <a:pt x="81" y="0"/>
                      <a:pt x="0" y="53"/>
                      <a:pt x="0" y="158"/>
                    </a:cubicBezTo>
                    <a:cubicBezTo>
                      <a:pt x="0" y="529"/>
                      <a:pt x="259" y="869"/>
                      <a:pt x="614" y="950"/>
                    </a:cubicBezTo>
                    <a:cubicBezTo>
                      <a:pt x="666" y="959"/>
                      <a:pt x="719" y="964"/>
                      <a:pt x="770" y="964"/>
                    </a:cubicBezTo>
                    <a:cubicBezTo>
                      <a:pt x="987" y="964"/>
                      <a:pt x="1198" y="883"/>
                      <a:pt x="1351" y="737"/>
                    </a:cubicBezTo>
                    <a:lnTo>
                      <a:pt x="1351" y="737"/>
                    </a:lnTo>
                    <a:cubicBezTo>
                      <a:pt x="1498" y="900"/>
                      <a:pt x="1707" y="1010"/>
                      <a:pt x="1931" y="1010"/>
                    </a:cubicBezTo>
                    <a:cubicBezTo>
                      <a:pt x="1971" y="1010"/>
                      <a:pt x="2012" y="1006"/>
                      <a:pt x="2053" y="999"/>
                    </a:cubicBezTo>
                    <a:cubicBezTo>
                      <a:pt x="2377" y="934"/>
                      <a:pt x="2618" y="594"/>
                      <a:pt x="2538" y="271"/>
                    </a:cubicBezTo>
                    <a:cubicBezTo>
                      <a:pt x="2512" y="185"/>
                      <a:pt x="2443" y="148"/>
                      <a:pt x="2374" y="148"/>
                    </a:cubicBezTo>
                    <a:cubicBezTo>
                      <a:pt x="2275" y="148"/>
                      <a:pt x="2177" y="227"/>
                      <a:pt x="2215" y="352"/>
                    </a:cubicBezTo>
                    <a:cubicBezTo>
                      <a:pt x="2263" y="514"/>
                      <a:pt x="2101" y="675"/>
                      <a:pt x="1940" y="675"/>
                    </a:cubicBezTo>
                    <a:cubicBezTo>
                      <a:pt x="1931" y="676"/>
                      <a:pt x="1922" y="676"/>
                      <a:pt x="1914" y="676"/>
                    </a:cubicBezTo>
                    <a:cubicBezTo>
                      <a:pt x="1731" y="676"/>
                      <a:pt x="1580" y="522"/>
                      <a:pt x="1504" y="368"/>
                    </a:cubicBezTo>
                    <a:cubicBezTo>
                      <a:pt x="1472" y="311"/>
                      <a:pt x="1411" y="283"/>
                      <a:pt x="1352" y="283"/>
                    </a:cubicBezTo>
                    <a:cubicBezTo>
                      <a:pt x="1294" y="283"/>
                      <a:pt x="1237" y="311"/>
                      <a:pt x="1213" y="368"/>
                    </a:cubicBezTo>
                    <a:cubicBezTo>
                      <a:pt x="1127" y="526"/>
                      <a:pt x="952" y="632"/>
                      <a:pt x="779" y="632"/>
                    </a:cubicBezTo>
                    <a:cubicBezTo>
                      <a:pt x="756" y="632"/>
                      <a:pt x="734" y="630"/>
                      <a:pt x="711" y="626"/>
                    </a:cubicBezTo>
                    <a:cubicBezTo>
                      <a:pt x="485" y="594"/>
                      <a:pt x="340" y="385"/>
                      <a:pt x="324" y="158"/>
                    </a:cubicBezTo>
                    <a:cubicBezTo>
                      <a:pt x="324" y="53"/>
                      <a:pt x="243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5"/>
              <p:cNvSpPr/>
              <p:nvPr/>
            </p:nvSpPr>
            <p:spPr>
              <a:xfrm>
                <a:off x="7026550" y="3431075"/>
                <a:ext cx="4162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73" extrusionOk="0">
                    <a:moveTo>
                      <a:pt x="184" y="1"/>
                    </a:moveTo>
                    <a:cubicBezTo>
                      <a:pt x="152" y="1"/>
                      <a:pt x="121" y="10"/>
                      <a:pt x="97" y="28"/>
                    </a:cubicBezTo>
                    <a:cubicBezTo>
                      <a:pt x="0" y="77"/>
                      <a:pt x="0" y="174"/>
                      <a:pt x="32" y="254"/>
                    </a:cubicBezTo>
                    <a:cubicBezTo>
                      <a:pt x="162" y="562"/>
                      <a:pt x="485" y="756"/>
                      <a:pt x="808" y="771"/>
                    </a:cubicBezTo>
                    <a:cubicBezTo>
                      <a:pt x="821" y="772"/>
                      <a:pt x="833" y="772"/>
                      <a:pt x="846" y="772"/>
                    </a:cubicBezTo>
                    <a:cubicBezTo>
                      <a:pt x="1171" y="772"/>
                      <a:pt x="1476" y="566"/>
                      <a:pt x="1616" y="286"/>
                    </a:cubicBezTo>
                    <a:cubicBezTo>
                      <a:pt x="1664" y="206"/>
                      <a:pt x="1649" y="109"/>
                      <a:pt x="1567" y="60"/>
                    </a:cubicBezTo>
                    <a:cubicBezTo>
                      <a:pt x="1542" y="50"/>
                      <a:pt x="1513" y="45"/>
                      <a:pt x="1485" y="45"/>
                    </a:cubicBezTo>
                    <a:cubicBezTo>
                      <a:pt x="1423" y="45"/>
                      <a:pt x="1363" y="70"/>
                      <a:pt x="1341" y="125"/>
                    </a:cubicBezTo>
                    <a:cubicBezTo>
                      <a:pt x="1276" y="222"/>
                      <a:pt x="1212" y="303"/>
                      <a:pt x="1115" y="351"/>
                    </a:cubicBezTo>
                    <a:cubicBezTo>
                      <a:pt x="1034" y="405"/>
                      <a:pt x="953" y="436"/>
                      <a:pt x="863" y="436"/>
                    </a:cubicBezTo>
                    <a:cubicBezTo>
                      <a:pt x="845" y="436"/>
                      <a:pt x="827" y="435"/>
                      <a:pt x="808" y="432"/>
                    </a:cubicBezTo>
                    <a:cubicBezTo>
                      <a:pt x="597" y="432"/>
                      <a:pt x="403" y="286"/>
                      <a:pt x="323" y="77"/>
                    </a:cubicBezTo>
                    <a:cubicBezTo>
                      <a:pt x="293" y="26"/>
                      <a:pt x="237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5"/>
              <p:cNvSpPr/>
              <p:nvPr/>
            </p:nvSpPr>
            <p:spPr>
              <a:xfrm>
                <a:off x="7195625" y="3982550"/>
                <a:ext cx="10827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449" extrusionOk="0">
                    <a:moveTo>
                      <a:pt x="166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57" y="611"/>
                      <a:pt x="364" y="1079"/>
                      <a:pt x="865" y="1129"/>
                    </a:cubicBezTo>
                    <a:cubicBezTo>
                      <a:pt x="891" y="1131"/>
                      <a:pt x="916" y="1133"/>
                      <a:pt x="942" y="1133"/>
                    </a:cubicBezTo>
                    <a:cubicBezTo>
                      <a:pt x="1201" y="1133"/>
                      <a:pt x="1461" y="993"/>
                      <a:pt x="1606" y="779"/>
                    </a:cubicBezTo>
                    <a:lnTo>
                      <a:pt x="1606" y="779"/>
                    </a:lnTo>
                    <a:cubicBezTo>
                      <a:pt x="1810" y="1100"/>
                      <a:pt x="2088" y="1364"/>
                      <a:pt x="2481" y="1435"/>
                    </a:cubicBezTo>
                    <a:cubicBezTo>
                      <a:pt x="2534" y="1444"/>
                      <a:pt x="2586" y="1448"/>
                      <a:pt x="2636" y="1448"/>
                    </a:cubicBezTo>
                    <a:cubicBezTo>
                      <a:pt x="2937" y="1448"/>
                      <a:pt x="3204" y="1299"/>
                      <a:pt x="3352" y="1061"/>
                    </a:cubicBezTo>
                    <a:lnTo>
                      <a:pt x="3352" y="1061"/>
                    </a:lnTo>
                    <a:cubicBezTo>
                      <a:pt x="3453" y="1135"/>
                      <a:pt x="3571" y="1171"/>
                      <a:pt x="3691" y="1171"/>
                    </a:cubicBezTo>
                    <a:cubicBezTo>
                      <a:pt x="3937" y="1171"/>
                      <a:pt x="4187" y="1019"/>
                      <a:pt x="4291" y="741"/>
                    </a:cubicBezTo>
                    <a:cubicBezTo>
                      <a:pt x="4330" y="624"/>
                      <a:pt x="4229" y="548"/>
                      <a:pt x="4128" y="548"/>
                    </a:cubicBezTo>
                    <a:cubicBezTo>
                      <a:pt x="4061" y="548"/>
                      <a:pt x="3994" y="582"/>
                      <a:pt x="3968" y="659"/>
                    </a:cubicBezTo>
                    <a:cubicBezTo>
                      <a:pt x="3923" y="780"/>
                      <a:pt x="3828" y="834"/>
                      <a:pt x="3730" y="834"/>
                    </a:cubicBezTo>
                    <a:cubicBezTo>
                      <a:pt x="3618" y="834"/>
                      <a:pt x="3503" y="764"/>
                      <a:pt x="3451" y="644"/>
                    </a:cubicBezTo>
                    <a:cubicBezTo>
                      <a:pt x="3423" y="588"/>
                      <a:pt x="3379" y="564"/>
                      <a:pt x="3332" y="564"/>
                    </a:cubicBezTo>
                    <a:cubicBezTo>
                      <a:pt x="3245" y="564"/>
                      <a:pt x="3149" y="645"/>
                      <a:pt x="3128" y="741"/>
                    </a:cubicBezTo>
                    <a:cubicBezTo>
                      <a:pt x="3095" y="999"/>
                      <a:pt x="2876" y="1107"/>
                      <a:pt x="2648" y="1107"/>
                    </a:cubicBezTo>
                    <a:cubicBezTo>
                      <a:pt x="2533" y="1107"/>
                      <a:pt x="2417" y="1080"/>
                      <a:pt x="2320" y="1032"/>
                    </a:cubicBezTo>
                    <a:cubicBezTo>
                      <a:pt x="2012" y="886"/>
                      <a:pt x="1835" y="562"/>
                      <a:pt x="1689" y="256"/>
                    </a:cubicBezTo>
                    <a:cubicBezTo>
                      <a:pt x="1664" y="199"/>
                      <a:pt x="1610" y="174"/>
                      <a:pt x="1554" y="174"/>
                    </a:cubicBezTo>
                    <a:cubicBezTo>
                      <a:pt x="1465" y="174"/>
                      <a:pt x="1372" y="237"/>
                      <a:pt x="1382" y="336"/>
                    </a:cubicBezTo>
                    <a:cubicBezTo>
                      <a:pt x="1412" y="601"/>
                      <a:pt x="1187" y="812"/>
                      <a:pt x="927" y="812"/>
                    </a:cubicBezTo>
                    <a:cubicBezTo>
                      <a:pt x="901" y="812"/>
                      <a:pt x="875" y="810"/>
                      <a:pt x="848" y="805"/>
                    </a:cubicBezTo>
                    <a:cubicBezTo>
                      <a:pt x="558" y="741"/>
                      <a:pt x="380" y="433"/>
                      <a:pt x="348" y="159"/>
                    </a:cubicBezTo>
                    <a:cubicBezTo>
                      <a:pt x="340" y="54"/>
                      <a:pt x="251" y="1"/>
                      <a:pt x="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5"/>
              <p:cNvSpPr/>
              <p:nvPr/>
            </p:nvSpPr>
            <p:spPr>
              <a:xfrm>
                <a:off x="7444375" y="3962350"/>
                <a:ext cx="5045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049" extrusionOk="0">
                    <a:moveTo>
                      <a:pt x="227" y="1"/>
                    </a:moveTo>
                    <a:cubicBezTo>
                      <a:pt x="116" y="1"/>
                      <a:pt x="0" y="116"/>
                      <a:pt x="78" y="239"/>
                    </a:cubicBezTo>
                    <a:cubicBezTo>
                      <a:pt x="297" y="614"/>
                      <a:pt x="591" y="1049"/>
                      <a:pt x="1062" y="1049"/>
                    </a:cubicBezTo>
                    <a:cubicBezTo>
                      <a:pt x="1079" y="1049"/>
                      <a:pt x="1095" y="1048"/>
                      <a:pt x="1112" y="1047"/>
                    </a:cubicBezTo>
                    <a:cubicBezTo>
                      <a:pt x="1549" y="1047"/>
                      <a:pt x="1808" y="644"/>
                      <a:pt x="1985" y="288"/>
                    </a:cubicBezTo>
                    <a:cubicBezTo>
                      <a:pt x="2017" y="207"/>
                      <a:pt x="2002" y="110"/>
                      <a:pt x="1921" y="62"/>
                    </a:cubicBezTo>
                    <a:cubicBezTo>
                      <a:pt x="1895" y="46"/>
                      <a:pt x="1865" y="39"/>
                      <a:pt x="1836" y="39"/>
                    </a:cubicBezTo>
                    <a:cubicBezTo>
                      <a:pt x="1776" y="39"/>
                      <a:pt x="1716" y="71"/>
                      <a:pt x="1694" y="127"/>
                    </a:cubicBezTo>
                    <a:cubicBezTo>
                      <a:pt x="1582" y="353"/>
                      <a:pt x="1420" y="708"/>
                      <a:pt x="1112" y="724"/>
                    </a:cubicBezTo>
                    <a:cubicBezTo>
                      <a:pt x="1105" y="724"/>
                      <a:pt x="1097" y="724"/>
                      <a:pt x="1089" y="724"/>
                    </a:cubicBezTo>
                    <a:cubicBezTo>
                      <a:pt x="732" y="724"/>
                      <a:pt x="512" y="347"/>
                      <a:pt x="354" y="77"/>
                    </a:cubicBezTo>
                    <a:cubicBezTo>
                      <a:pt x="324" y="23"/>
                      <a:pt x="276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5"/>
              <p:cNvSpPr/>
              <p:nvPr/>
            </p:nvSpPr>
            <p:spPr>
              <a:xfrm>
                <a:off x="7499650" y="3711775"/>
                <a:ext cx="33375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17693" extrusionOk="0">
                    <a:moveTo>
                      <a:pt x="7419" y="0"/>
                    </a:moveTo>
                    <a:lnTo>
                      <a:pt x="0" y="3927"/>
                    </a:lnTo>
                    <a:cubicBezTo>
                      <a:pt x="567" y="6594"/>
                      <a:pt x="1149" y="9292"/>
                      <a:pt x="2231" y="11749"/>
                    </a:cubicBezTo>
                    <a:cubicBezTo>
                      <a:pt x="3314" y="14190"/>
                      <a:pt x="4978" y="16403"/>
                      <a:pt x="7193" y="17502"/>
                    </a:cubicBezTo>
                    <a:cubicBezTo>
                      <a:pt x="7406" y="17604"/>
                      <a:pt x="7645" y="17693"/>
                      <a:pt x="7869" y="17693"/>
                    </a:cubicBezTo>
                    <a:cubicBezTo>
                      <a:pt x="8001" y="17693"/>
                      <a:pt x="8129" y="17662"/>
                      <a:pt x="8243" y="17584"/>
                    </a:cubicBezTo>
                    <a:cubicBezTo>
                      <a:pt x="8744" y="17211"/>
                      <a:pt x="8550" y="16339"/>
                      <a:pt x="8275" y="15725"/>
                    </a:cubicBezTo>
                    <a:lnTo>
                      <a:pt x="8275" y="15725"/>
                    </a:lnTo>
                    <a:cubicBezTo>
                      <a:pt x="8459" y="16043"/>
                      <a:pt x="8797" y="16217"/>
                      <a:pt x="9129" y="16217"/>
                    </a:cubicBezTo>
                    <a:cubicBezTo>
                      <a:pt x="9354" y="16217"/>
                      <a:pt x="9577" y="16137"/>
                      <a:pt x="9746" y="15968"/>
                    </a:cubicBezTo>
                    <a:cubicBezTo>
                      <a:pt x="10161" y="15583"/>
                      <a:pt x="10210" y="14804"/>
                      <a:pt x="9867" y="14339"/>
                    </a:cubicBezTo>
                    <a:lnTo>
                      <a:pt x="9867" y="14339"/>
                    </a:lnTo>
                    <a:cubicBezTo>
                      <a:pt x="10117" y="14626"/>
                      <a:pt x="10479" y="14788"/>
                      <a:pt x="10832" y="14788"/>
                    </a:cubicBezTo>
                    <a:cubicBezTo>
                      <a:pt x="11068" y="14788"/>
                      <a:pt x="11300" y="14716"/>
                      <a:pt x="11492" y="14561"/>
                    </a:cubicBezTo>
                    <a:cubicBezTo>
                      <a:pt x="12009" y="14141"/>
                      <a:pt x="12074" y="13139"/>
                      <a:pt x="11572" y="12719"/>
                    </a:cubicBezTo>
                    <a:lnTo>
                      <a:pt x="11572" y="12719"/>
                    </a:lnTo>
                    <a:cubicBezTo>
                      <a:pt x="11848" y="12861"/>
                      <a:pt x="12169" y="12998"/>
                      <a:pt x="12465" y="12998"/>
                    </a:cubicBezTo>
                    <a:cubicBezTo>
                      <a:pt x="12638" y="12998"/>
                      <a:pt x="12803" y="12951"/>
                      <a:pt x="12946" y="12832"/>
                    </a:cubicBezTo>
                    <a:cubicBezTo>
                      <a:pt x="13285" y="12557"/>
                      <a:pt x="13350" y="12007"/>
                      <a:pt x="13270" y="11539"/>
                    </a:cubicBezTo>
                    <a:cubicBezTo>
                      <a:pt x="13076" y="10230"/>
                      <a:pt x="12235" y="9212"/>
                      <a:pt x="11492" y="8210"/>
                    </a:cubicBezTo>
                    <a:cubicBezTo>
                      <a:pt x="9697" y="5801"/>
                      <a:pt x="8307" y="2989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5"/>
              <p:cNvSpPr/>
              <p:nvPr/>
            </p:nvSpPr>
            <p:spPr>
              <a:xfrm>
                <a:off x="7431925" y="3717725"/>
                <a:ext cx="254850" cy="165175"/>
              </a:xfrm>
              <a:custGeom>
                <a:avLst/>
                <a:gdLst/>
                <a:ahLst/>
                <a:cxnLst/>
                <a:rect l="l" t="t" r="r" b="b"/>
                <a:pathLst>
                  <a:path w="10194" h="6607" extrusionOk="0">
                    <a:moveTo>
                      <a:pt x="8176" y="0"/>
                    </a:moveTo>
                    <a:cubicBezTo>
                      <a:pt x="8096" y="0"/>
                      <a:pt x="8025" y="36"/>
                      <a:pt x="8010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0"/>
                      <a:pt x="5974" y="1329"/>
                    </a:cubicBezTo>
                    <a:cubicBezTo>
                      <a:pt x="5961" y="1325"/>
                      <a:pt x="5947" y="1323"/>
                      <a:pt x="5934" y="1323"/>
                    </a:cubicBezTo>
                    <a:cubicBezTo>
                      <a:pt x="5845" y="1323"/>
                      <a:pt x="5750" y="1407"/>
                      <a:pt x="5765" y="1491"/>
                    </a:cubicBezTo>
                    <a:cubicBezTo>
                      <a:pt x="5849" y="2066"/>
                      <a:pt x="5920" y="2640"/>
                      <a:pt x="6001" y="3214"/>
                    </a:cubicBezTo>
                    <a:lnTo>
                      <a:pt x="6001" y="3214"/>
                    </a:lnTo>
                    <a:cubicBezTo>
                      <a:pt x="5412" y="2968"/>
                      <a:pt x="4812" y="2737"/>
                      <a:pt x="4213" y="2542"/>
                    </a:cubicBezTo>
                    <a:cubicBezTo>
                      <a:pt x="4198" y="2537"/>
                      <a:pt x="4183" y="2535"/>
                      <a:pt x="4168" y="2535"/>
                    </a:cubicBezTo>
                    <a:cubicBezTo>
                      <a:pt x="4084" y="2535"/>
                      <a:pt x="4002" y="2607"/>
                      <a:pt x="4002" y="2704"/>
                    </a:cubicBezTo>
                    <a:cubicBezTo>
                      <a:pt x="4031" y="3288"/>
                      <a:pt x="4047" y="3873"/>
                      <a:pt x="4073" y="4469"/>
                    </a:cubicBezTo>
                    <a:lnTo>
                      <a:pt x="4073" y="4469"/>
                    </a:lnTo>
                    <a:cubicBezTo>
                      <a:pt x="3449" y="4252"/>
                      <a:pt x="2813" y="4034"/>
                      <a:pt x="2177" y="3803"/>
                    </a:cubicBezTo>
                    <a:cubicBezTo>
                      <a:pt x="2164" y="3798"/>
                      <a:pt x="2150" y="3796"/>
                      <a:pt x="2137" y="3796"/>
                    </a:cubicBezTo>
                    <a:cubicBezTo>
                      <a:pt x="2051" y="3796"/>
                      <a:pt x="1966" y="3880"/>
                      <a:pt x="1966" y="3964"/>
                    </a:cubicBezTo>
                    <a:cubicBezTo>
                      <a:pt x="2041" y="4727"/>
                      <a:pt x="1992" y="5477"/>
                      <a:pt x="1830" y="6213"/>
                    </a:cubicBezTo>
                    <a:lnTo>
                      <a:pt x="1830" y="6213"/>
                    </a:lnTo>
                    <a:cubicBezTo>
                      <a:pt x="1312" y="6008"/>
                      <a:pt x="782" y="5803"/>
                      <a:pt x="253" y="5613"/>
                    </a:cubicBezTo>
                    <a:cubicBezTo>
                      <a:pt x="231" y="5604"/>
                      <a:pt x="211" y="5600"/>
                      <a:pt x="193" y="5600"/>
                    </a:cubicBezTo>
                    <a:cubicBezTo>
                      <a:pt x="45" y="5600"/>
                      <a:pt x="0" y="5862"/>
                      <a:pt x="173" y="5919"/>
                    </a:cubicBezTo>
                    <a:cubicBezTo>
                      <a:pt x="755" y="6145"/>
                      <a:pt x="1320" y="6372"/>
                      <a:pt x="1901" y="6598"/>
                    </a:cubicBezTo>
                    <a:cubicBezTo>
                      <a:pt x="1916" y="6604"/>
                      <a:pt x="1931" y="6606"/>
                      <a:pt x="1946" y="6606"/>
                    </a:cubicBezTo>
                    <a:cubicBezTo>
                      <a:pt x="2016" y="6606"/>
                      <a:pt x="2086" y="6551"/>
                      <a:pt x="2112" y="6485"/>
                    </a:cubicBezTo>
                    <a:cubicBezTo>
                      <a:pt x="2288" y="5739"/>
                      <a:pt x="2357" y="4967"/>
                      <a:pt x="2321" y="4204"/>
                    </a:cubicBezTo>
                    <a:lnTo>
                      <a:pt x="2321" y="4204"/>
                    </a:lnTo>
                    <a:cubicBezTo>
                      <a:pt x="2944" y="4420"/>
                      <a:pt x="3579" y="4637"/>
                      <a:pt x="4213" y="4852"/>
                    </a:cubicBezTo>
                    <a:cubicBezTo>
                      <a:pt x="4231" y="4861"/>
                      <a:pt x="4250" y="4866"/>
                      <a:pt x="4268" y="4866"/>
                    </a:cubicBezTo>
                    <a:cubicBezTo>
                      <a:pt x="4348" y="4866"/>
                      <a:pt x="4423" y="4787"/>
                      <a:pt x="4423" y="4708"/>
                    </a:cubicBezTo>
                    <a:cubicBezTo>
                      <a:pt x="4394" y="4104"/>
                      <a:pt x="4365" y="3512"/>
                      <a:pt x="4336" y="2923"/>
                    </a:cubicBezTo>
                    <a:lnTo>
                      <a:pt x="4336" y="2923"/>
                    </a:lnTo>
                    <a:cubicBezTo>
                      <a:pt x="4938" y="3131"/>
                      <a:pt x="5529" y="3365"/>
                      <a:pt x="6120" y="3624"/>
                    </a:cubicBezTo>
                    <a:cubicBezTo>
                      <a:pt x="6144" y="3636"/>
                      <a:pt x="6173" y="3643"/>
                      <a:pt x="6201" y="3643"/>
                    </a:cubicBezTo>
                    <a:cubicBezTo>
                      <a:pt x="6287" y="3643"/>
                      <a:pt x="6374" y="3588"/>
                      <a:pt x="6362" y="3479"/>
                    </a:cubicBezTo>
                    <a:cubicBezTo>
                      <a:pt x="6292" y="2902"/>
                      <a:pt x="6210" y="2326"/>
                      <a:pt x="6136" y="1750"/>
                    </a:cubicBezTo>
                    <a:lnTo>
                      <a:pt x="6136" y="1750"/>
                    </a:lnTo>
                    <a:cubicBezTo>
                      <a:pt x="6705" y="1979"/>
                      <a:pt x="7285" y="2219"/>
                      <a:pt x="7866" y="2445"/>
                    </a:cubicBezTo>
                    <a:cubicBezTo>
                      <a:pt x="7881" y="2453"/>
                      <a:pt x="7898" y="2456"/>
                      <a:pt x="7914" y="2456"/>
                    </a:cubicBezTo>
                    <a:cubicBezTo>
                      <a:pt x="7996" y="2456"/>
                      <a:pt x="8075" y="2364"/>
                      <a:pt x="8075" y="2283"/>
                    </a:cubicBezTo>
                    <a:cubicBezTo>
                      <a:pt x="8075" y="1638"/>
                      <a:pt x="8145" y="993"/>
                      <a:pt x="8297" y="361"/>
                    </a:cubicBezTo>
                    <a:lnTo>
                      <a:pt x="8297" y="361"/>
                    </a:lnTo>
                    <a:cubicBezTo>
                      <a:pt x="8837" y="466"/>
                      <a:pt x="9378" y="581"/>
                      <a:pt x="9917" y="683"/>
                    </a:cubicBezTo>
                    <a:cubicBezTo>
                      <a:pt x="9932" y="686"/>
                      <a:pt x="9946" y="688"/>
                      <a:pt x="9960" y="688"/>
                    </a:cubicBezTo>
                    <a:cubicBezTo>
                      <a:pt x="10138" y="688"/>
                      <a:pt x="10194" y="405"/>
                      <a:pt x="9999" y="360"/>
                    </a:cubicBezTo>
                    <a:cubicBezTo>
                      <a:pt x="9400" y="247"/>
                      <a:pt x="8818" y="118"/>
                      <a:pt x="8221" y="4"/>
                    </a:cubicBezTo>
                    <a:cubicBezTo>
                      <a:pt x="8206" y="2"/>
                      <a:pt x="8191" y="0"/>
                      <a:pt x="8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5"/>
              <p:cNvSpPr/>
              <p:nvPr/>
            </p:nvSpPr>
            <p:spPr>
              <a:xfrm>
                <a:off x="7501925" y="3789913"/>
                <a:ext cx="220102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210" h="6606" extrusionOk="0">
                    <a:moveTo>
                      <a:pt x="8189" y="0"/>
                    </a:moveTo>
                    <a:cubicBezTo>
                      <a:pt x="8115" y="0"/>
                      <a:pt x="8037" y="46"/>
                      <a:pt x="8009" y="117"/>
                    </a:cubicBezTo>
                    <a:cubicBezTo>
                      <a:pt x="7852" y="749"/>
                      <a:pt x="7770" y="1393"/>
                      <a:pt x="7754" y="2051"/>
                    </a:cubicBezTo>
                    <a:lnTo>
                      <a:pt x="7754" y="2051"/>
                    </a:lnTo>
                    <a:cubicBezTo>
                      <a:pt x="7160" y="1808"/>
                      <a:pt x="6569" y="1575"/>
                      <a:pt x="5990" y="1328"/>
                    </a:cubicBezTo>
                    <a:cubicBezTo>
                      <a:pt x="5977" y="1324"/>
                      <a:pt x="5963" y="1322"/>
                      <a:pt x="5949" y="1322"/>
                    </a:cubicBezTo>
                    <a:cubicBezTo>
                      <a:pt x="5861" y="1322"/>
                      <a:pt x="5765" y="1406"/>
                      <a:pt x="5779" y="1490"/>
                    </a:cubicBezTo>
                    <a:cubicBezTo>
                      <a:pt x="5850" y="2069"/>
                      <a:pt x="5933" y="2646"/>
                      <a:pt x="6006" y="3225"/>
                    </a:cubicBezTo>
                    <a:lnTo>
                      <a:pt x="6006" y="3225"/>
                    </a:lnTo>
                    <a:cubicBezTo>
                      <a:pt x="5427" y="2967"/>
                      <a:pt x="4826" y="2736"/>
                      <a:pt x="4212" y="2541"/>
                    </a:cubicBezTo>
                    <a:cubicBezTo>
                      <a:pt x="4197" y="2536"/>
                      <a:pt x="4182" y="2534"/>
                      <a:pt x="4167" y="2534"/>
                    </a:cubicBezTo>
                    <a:cubicBezTo>
                      <a:pt x="4083" y="2534"/>
                      <a:pt x="4001" y="2606"/>
                      <a:pt x="4001" y="2703"/>
                    </a:cubicBezTo>
                    <a:cubicBezTo>
                      <a:pt x="4030" y="3286"/>
                      <a:pt x="4058" y="3882"/>
                      <a:pt x="4087" y="4469"/>
                    </a:cubicBezTo>
                    <a:lnTo>
                      <a:pt x="4087" y="4469"/>
                    </a:lnTo>
                    <a:cubicBezTo>
                      <a:pt x="3450" y="4252"/>
                      <a:pt x="2814" y="4035"/>
                      <a:pt x="2191" y="3817"/>
                    </a:cubicBezTo>
                    <a:cubicBezTo>
                      <a:pt x="2177" y="3812"/>
                      <a:pt x="2161" y="3810"/>
                      <a:pt x="2146" y="3810"/>
                    </a:cubicBezTo>
                    <a:cubicBezTo>
                      <a:pt x="2059" y="3810"/>
                      <a:pt x="1967" y="3883"/>
                      <a:pt x="1982" y="3979"/>
                    </a:cubicBezTo>
                    <a:cubicBezTo>
                      <a:pt x="2041" y="4726"/>
                      <a:pt x="1991" y="5474"/>
                      <a:pt x="1829" y="6209"/>
                    </a:cubicBezTo>
                    <a:lnTo>
                      <a:pt x="1829" y="6209"/>
                    </a:lnTo>
                    <a:cubicBezTo>
                      <a:pt x="1306" y="6007"/>
                      <a:pt x="794" y="5816"/>
                      <a:pt x="269" y="5612"/>
                    </a:cubicBezTo>
                    <a:cubicBezTo>
                      <a:pt x="247" y="5603"/>
                      <a:pt x="227" y="5599"/>
                      <a:pt x="208" y="5599"/>
                    </a:cubicBezTo>
                    <a:cubicBezTo>
                      <a:pt x="57" y="5599"/>
                      <a:pt x="1" y="5863"/>
                      <a:pt x="187" y="5935"/>
                    </a:cubicBezTo>
                    <a:cubicBezTo>
                      <a:pt x="753" y="6144"/>
                      <a:pt x="1335" y="6371"/>
                      <a:pt x="1917" y="6597"/>
                    </a:cubicBezTo>
                    <a:cubicBezTo>
                      <a:pt x="1931" y="6603"/>
                      <a:pt x="1946" y="6606"/>
                      <a:pt x="1961" y="6606"/>
                    </a:cubicBezTo>
                    <a:cubicBezTo>
                      <a:pt x="2030" y="6606"/>
                      <a:pt x="2097" y="6550"/>
                      <a:pt x="2111" y="6485"/>
                    </a:cubicBezTo>
                    <a:cubicBezTo>
                      <a:pt x="2300" y="5738"/>
                      <a:pt x="2371" y="4979"/>
                      <a:pt x="2324" y="4219"/>
                    </a:cubicBezTo>
                    <a:lnTo>
                      <a:pt x="2324" y="4219"/>
                    </a:lnTo>
                    <a:cubicBezTo>
                      <a:pt x="2958" y="4436"/>
                      <a:pt x="3591" y="4651"/>
                      <a:pt x="4212" y="4868"/>
                    </a:cubicBezTo>
                    <a:cubicBezTo>
                      <a:pt x="4225" y="4873"/>
                      <a:pt x="4238" y="4875"/>
                      <a:pt x="4252" y="4875"/>
                    </a:cubicBezTo>
                    <a:cubicBezTo>
                      <a:pt x="4341" y="4875"/>
                      <a:pt x="4436" y="4791"/>
                      <a:pt x="4421" y="4707"/>
                    </a:cubicBezTo>
                    <a:cubicBezTo>
                      <a:pt x="4393" y="4122"/>
                      <a:pt x="4377" y="3526"/>
                      <a:pt x="4352" y="2939"/>
                    </a:cubicBezTo>
                    <a:lnTo>
                      <a:pt x="4352" y="2939"/>
                    </a:lnTo>
                    <a:cubicBezTo>
                      <a:pt x="4954" y="3144"/>
                      <a:pt x="5543" y="3364"/>
                      <a:pt x="6119" y="3623"/>
                    </a:cubicBezTo>
                    <a:cubicBezTo>
                      <a:pt x="6143" y="3636"/>
                      <a:pt x="6173" y="3642"/>
                      <a:pt x="6203" y="3642"/>
                    </a:cubicBezTo>
                    <a:cubicBezTo>
                      <a:pt x="6293" y="3642"/>
                      <a:pt x="6389" y="3587"/>
                      <a:pt x="6378" y="3479"/>
                    </a:cubicBezTo>
                    <a:cubicBezTo>
                      <a:pt x="6293" y="2903"/>
                      <a:pt x="6221" y="2329"/>
                      <a:pt x="6140" y="1754"/>
                    </a:cubicBezTo>
                    <a:lnTo>
                      <a:pt x="6140" y="1754"/>
                    </a:lnTo>
                    <a:cubicBezTo>
                      <a:pt x="6720" y="1991"/>
                      <a:pt x="7300" y="2218"/>
                      <a:pt x="7880" y="2444"/>
                    </a:cubicBezTo>
                    <a:cubicBezTo>
                      <a:pt x="7898" y="2453"/>
                      <a:pt x="7916" y="2457"/>
                      <a:pt x="7934" y="2457"/>
                    </a:cubicBezTo>
                    <a:cubicBezTo>
                      <a:pt x="8014" y="2457"/>
                      <a:pt x="8091" y="2377"/>
                      <a:pt x="8091" y="2298"/>
                    </a:cubicBezTo>
                    <a:cubicBezTo>
                      <a:pt x="8075" y="1637"/>
                      <a:pt x="8144" y="990"/>
                      <a:pt x="8297" y="357"/>
                    </a:cubicBezTo>
                    <a:lnTo>
                      <a:pt x="8297" y="357"/>
                    </a:lnTo>
                    <a:cubicBezTo>
                      <a:pt x="8842" y="463"/>
                      <a:pt x="9386" y="579"/>
                      <a:pt x="9916" y="682"/>
                    </a:cubicBezTo>
                    <a:cubicBezTo>
                      <a:pt x="9931" y="685"/>
                      <a:pt x="9945" y="687"/>
                      <a:pt x="9959" y="687"/>
                    </a:cubicBezTo>
                    <a:cubicBezTo>
                      <a:pt x="10139" y="687"/>
                      <a:pt x="10209" y="406"/>
                      <a:pt x="10013" y="376"/>
                    </a:cubicBezTo>
                    <a:cubicBezTo>
                      <a:pt x="9416" y="246"/>
                      <a:pt x="8817" y="132"/>
                      <a:pt x="8220" y="3"/>
                    </a:cubicBezTo>
                    <a:cubicBezTo>
                      <a:pt x="8210" y="1"/>
                      <a:pt x="8199" y="0"/>
                      <a:pt x="8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5"/>
              <p:cNvSpPr/>
              <p:nvPr/>
            </p:nvSpPr>
            <p:spPr>
              <a:xfrm>
                <a:off x="7536371" y="3842490"/>
                <a:ext cx="219887" cy="14208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6591" extrusionOk="0">
                    <a:moveTo>
                      <a:pt x="8173" y="1"/>
                    </a:moveTo>
                    <a:cubicBezTo>
                      <a:pt x="8094" y="1"/>
                      <a:pt x="8025" y="37"/>
                      <a:pt x="8012" y="118"/>
                    </a:cubicBezTo>
                    <a:cubicBezTo>
                      <a:pt x="7853" y="749"/>
                      <a:pt x="7759" y="1393"/>
                      <a:pt x="7740" y="2039"/>
                    </a:cubicBezTo>
                    <a:lnTo>
                      <a:pt x="7740" y="2039"/>
                    </a:lnTo>
                    <a:cubicBezTo>
                      <a:pt x="7159" y="1805"/>
                      <a:pt x="6567" y="1561"/>
                      <a:pt x="5975" y="1330"/>
                    </a:cubicBezTo>
                    <a:cubicBezTo>
                      <a:pt x="5958" y="1321"/>
                      <a:pt x="5939" y="1317"/>
                      <a:pt x="5920" y="1317"/>
                    </a:cubicBezTo>
                    <a:cubicBezTo>
                      <a:pt x="5836" y="1317"/>
                      <a:pt x="5752" y="1399"/>
                      <a:pt x="5765" y="1492"/>
                    </a:cubicBezTo>
                    <a:cubicBezTo>
                      <a:pt x="5849" y="2064"/>
                      <a:pt x="5921" y="2638"/>
                      <a:pt x="6002" y="3210"/>
                    </a:cubicBezTo>
                    <a:lnTo>
                      <a:pt x="6002" y="3210"/>
                    </a:lnTo>
                    <a:cubicBezTo>
                      <a:pt x="5412" y="2956"/>
                      <a:pt x="4813" y="2735"/>
                      <a:pt x="4213" y="2526"/>
                    </a:cubicBezTo>
                    <a:cubicBezTo>
                      <a:pt x="4200" y="2522"/>
                      <a:pt x="4187" y="2520"/>
                      <a:pt x="4174" y="2520"/>
                    </a:cubicBezTo>
                    <a:cubicBezTo>
                      <a:pt x="4088" y="2520"/>
                      <a:pt x="4004" y="2604"/>
                      <a:pt x="4004" y="2688"/>
                    </a:cubicBezTo>
                    <a:cubicBezTo>
                      <a:pt x="4032" y="3285"/>
                      <a:pt x="4048" y="3870"/>
                      <a:pt x="4073" y="4453"/>
                    </a:cubicBezTo>
                    <a:lnTo>
                      <a:pt x="4073" y="4453"/>
                    </a:lnTo>
                    <a:cubicBezTo>
                      <a:pt x="3448" y="4236"/>
                      <a:pt x="2813" y="4020"/>
                      <a:pt x="2177" y="3802"/>
                    </a:cubicBezTo>
                    <a:cubicBezTo>
                      <a:pt x="2164" y="3798"/>
                      <a:pt x="2151" y="3796"/>
                      <a:pt x="2137" y="3796"/>
                    </a:cubicBezTo>
                    <a:cubicBezTo>
                      <a:pt x="2052" y="3796"/>
                      <a:pt x="1967" y="3880"/>
                      <a:pt x="1967" y="3964"/>
                    </a:cubicBezTo>
                    <a:cubicBezTo>
                      <a:pt x="2042" y="4713"/>
                      <a:pt x="1992" y="5477"/>
                      <a:pt x="1829" y="6214"/>
                    </a:cubicBezTo>
                    <a:lnTo>
                      <a:pt x="1829" y="6214"/>
                    </a:lnTo>
                    <a:cubicBezTo>
                      <a:pt x="1313" y="6009"/>
                      <a:pt x="784" y="5803"/>
                      <a:pt x="254" y="5597"/>
                    </a:cubicBezTo>
                    <a:cubicBezTo>
                      <a:pt x="233" y="5588"/>
                      <a:pt x="213" y="5584"/>
                      <a:pt x="194" y="5584"/>
                    </a:cubicBezTo>
                    <a:cubicBezTo>
                      <a:pt x="46" y="5584"/>
                      <a:pt x="0" y="5848"/>
                      <a:pt x="173" y="5920"/>
                    </a:cubicBezTo>
                    <a:cubicBezTo>
                      <a:pt x="755" y="6146"/>
                      <a:pt x="1321" y="6373"/>
                      <a:pt x="1903" y="6582"/>
                    </a:cubicBezTo>
                    <a:cubicBezTo>
                      <a:pt x="1917" y="6588"/>
                      <a:pt x="1932" y="6591"/>
                      <a:pt x="1947" y="6591"/>
                    </a:cubicBezTo>
                    <a:cubicBezTo>
                      <a:pt x="2016" y="6591"/>
                      <a:pt x="2086" y="6535"/>
                      <a:pt x="2112" y="6470"/>
                    </a:cubicBezTo>
                    <a:cubicBezTo>
                      <a:pt x="2288" y="5723"/>
                      <a:pt x="2357" y="4964"/>
                      <a:pt x="2321" y="4204"/>
                    </a:cubicBezTo>
                    <a:lnTo>
                      <a:pt x="2321" y="4204"/>
                    </a:lnTo>
                    <a:cubicBezTo>
                      <a:pt x="2944" y="4421"/>
                      <a:pt x="3579" y="4637"/>
                      <a:pt x="4213" y="4854"/>
                    </a:cubicBezTo>
                    <a:cubicBezTo>
                      <a:pt x="4228" y="4858"/>
                      <a:pt x="4243" y="4861"/>
                      <a:pt x="4258" y="4861"/>
                    </a:cubicBezTo>
                    <a:cubicBezTo>
                      <a:pt x="4342" y="4861"/>
                      <a:pt x="4424" y="4788"/>
                      <a:pt x="4424" y="4692"/>
                    </a:cubicBezTo>
                    <a:cubicBezTo>
                      <a:pt x="4395" y="4106"/>
                      <a:pt x="4367" y="3521"/>
                      <a:pt x="4338" y="2925"/>
                    </a:cubicBezTo>
                    <a:lnTo>
                      <a:pt x="4338" y="2925"/>
                    </a:lnTo>
                    <a:cubicBezTo>
                      <a:pt x="4940" y="3133"/>
                      <a:pt x="5531" y="3366"/>
                      <a:pt x="6120" y="3625"/>
                    </a:cubicBezTo>
                    <a:cubicBezTo>
                      <a:pt x="6140" y="3632"/>
                      <a:pt x="6161" y="3635"/>
                      <a:pt x="6184" y="3635"/>
                    </a:cubicBezTo>
                    <a:cubicBezTo>
                      <a:pt x="6274" y="3635"/>
                      <a:pt x="6376" y="3583"/>
                      <a:pt x="6363" y="3479"/>
                    </a:cubicBezTo>
                    <a:cubicBezTo>
                      <a:pt x="6292" y="2903"/>
                      <a:pt x="6210" y="2327"/>
                      <a:pt x="6137" y="1750"/>
                    </a:cubicBezTo>
                    <a:lnTo>
                      <a:pt x="6137" y="1750"/>
                    </a:lnTo>
                    <a:cubicBezTo>
                      <a:pt x="6706" y="1977"/>
                      <a:pt x="7286" y="2205"/>
                      <a:pt x="7866" y="2445"/>
                    </a:cubicBezTo>
                    <a:cubicBezTo>
                      <a:pt x="7879" y="2449"/>
                      <a:pt x="7892" y="2451"/>
                      <a:pt x="7905" y="2451"/>
                    </a:cubicBezTo>
                    <a:cubicBezTo>
                      <a:pt x="7991" y="2451"/>
                      <a:pt x="8076" y="2367"/>
                      <a:pt x="8076" y="2283"/>
                    </a:cubicBezTo>
                    <a:cubicBezTo>
                      <a:pt x="8076" y="1624"/>
                      <a:pt x="8145" y="980"/>
                      <a:pt x="8297" y="349"/>
                    </a:cubicBezTo>
                    <a:lnTo>
                      <a:pt x="8297" y="349"/>
                    </a:lnTo>
                    <a:cubicBezTo>
                      <a:pt x="8838" y="463"/>
                      <a:pt x="9378" y="567"/>
                      <a:pt x="9919" y="684"/>
                    </a:cubicBezTo>
                    <a:cubicBezTo>
                      <a:pt x="9929" y="685"/>
                      <a:pt x="9938" y="686"/>
                      <a:pt x="9948" y="686"/>
                    </a:cubicBezTo>
                    <a:cubicBezTo>
                      <a:pt x="10135" y="686"/>
                      <a:pt x="10200" y="392"/>
                      <a:pt x="9999" y="361"/>
                    </a:cubicBezTo>
                    <a:cubicBezTo>
                      <a:pt x="9402" y="231"/>
                      <a:pt x="8803" y="118"/>
                      <a:pt x="8221" y="5"/>
                    </a:cubicBezTo>
                    <a:cubicBezTo>
                      <a:pt x="8205" y="2"/>
                      <a:pt x="8189" y="1"/>
                      <a:pt x="8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5"/>
              <p:cNvSpPr/>
              <p:nvPr/>
            </p:nvSpPr>
            <p:spPr>
              <a:xfrm>
                <a:off x="7570494" y="3894765"/>
                <a:ext cx="220145" cy="142430"/>
              </a:xfrm>
              <a:custGeom>
                <a:avLst/>
                <a:gdLst/>
                <a:ahLst/>
                <a:cxnLst/>
                <a:rect l="l" t="t" r="r" b="b"/>
                <a:pathLst>
                  <a:path w="10212" h="6607" extrusionOk="0">
                    <a:moveTo>
                      <a:pt x="8181" y="0"/>
                    </a:moveTo>
                    <a:cubicBezTo>
                      <a:pt x="8111" y="0"/>
                      <a:pt x="8040" y="36"/>
                      <a:pt x="8013" y="117"/>
                    </a:cubicBezTo>
                    <a:cubicBezTo>
                      <a:pt x="7854" y="748"/>
                      <a:pt x="7760" y="1393"/>
                      <a:pt x="7753" y="2038"/>
                    </a:cubicBezTo>
                    <a:lnTo>
                      <a:pt x="7753" y="2038"/>
                    </a:lnTo>
                    <a:cubicBezTo>
                      <a:pt x="7161" y="1807"/>
                      <a:pt x="6570" y="1575"/>
                      <a:pt x="5992" y="1330"/>
                    </a:cubicBezTo>
                    <a:cubicBezTo>
                      <a:pt x="5979" y="1325"/>
                      <a:pt x="5965" y="1323"/>
                      <a:pt x="5952" y="1323"/>
                    </a:cubicBezTo>
                    <a:cubicBezTo>
                      <a:pt x="5863" y="1323"/>
                      <a:pt x="5768" y="1407"/>
                      <a:pt x="5782" y="1491"/>
                    </a:cubicBezTo>
                    <a:cubicBezTo>
                      <a:pt x="5852" y="2065"/>
                      <a:pt x="5934" y="2640"/>
                      <a:pt x="6008" y="3215"/>
                    </a:cubicBezTo>
                    <a:lnTo>
                      <a:pt x="6008" y="3215"/>
                    </a:lnTo>
                    <a:cubicBezTo>
                      <a:pt x="5429" y="2968"/>
                      <a:pt x="4827" y="2736"/>
                      <a:pt x="4214" y="2541"/>
                    </a:cubicBezTo>
                    <a:cubicBezTo>
                      <a:pt x="4199" y="2536"/>
                      <a:pt x="4185" y="2534"/>
                      <a:pt x="4170" y="2534"/>
                    </a:cubicBezTo>
                    <a:cubicBezTo>
                      <a:pt x="4086" y="2534"/>
                      <a:pt x="4005" y="2607"/>
                      <a:pt x="4005" y="2703"/>
                    </a:cubicBezTo>
                    <a:cubicBezTo>
                      <a:pt x="4033" y="3289"/>
                      <a:pt x="4062" y="3874"/>
                      <a:pt x="4090" y="4470"/>
                    </a:cubicBezTo>
                    <a:lnTo>
                      <a:pt x="4090" y="4470"/>
                    </a:lnTo>
                    <a:cubicBezTo>
                      <a:pt x="3453" y="4253"/>
                      <a:pt x="2817" y="4033"/>
                      <a:pt x="2195" y="3802"/>
                    </a:cubicBezTo>
                    <a:cubicBezTo>
                      <a:pt x="2182" y="3797"/>
                      <a:pt x="2168" y="3795"/>
                      <a:pt x="2154" y="3795"/>
                    </a:cubicBezTo>
                    <a:cubicBezTo>
                      <a:pt x="2066" y="3795"/>
                      <a:pt x="1970" y="3879"/>
                      <a:pt x="1984" y="3963"/>
                    </a:cubicBezTo>
                    <a:cubicBezTo>
                      <a:pt x="2044" y="4726"/>
                      <a:pt x="1993" y="5475"/>
                      <a:pt x="1831" y="6209"/>
                    </a:cubicBezTo>
                    <a:lnTo>
                      <a:pt x="1831" y="6209"/>
                    </a:lnTo>
                    <a:cubicBezTo>
                      <a:pt x="1309" y="6005"/>
                      <a:pt x="796" y="5802"/>
                      <a:pt x="271" y="5612"/>
                    </a:cubicBezTo>
                    <a:cubicBezTo>
                      <a:pt x="250" y="5603"/>
                      <a:pt x="229" y="5599"/>
                      <a:pt x="211" y="5599"/>
                    </a:cubicBezTo>
                    <a:cubicBezTo>
                      <a:pt x="59" y="5599"/>
                      <a:pt x="1" y="5862"/>
                      <a:pt x="174" y="5919"/>
                    </a:cubicBezTo>
                    <a:cubicBezTo>
                      <a:pt x="756" y="6146"/>
                      <a:pt x="1337" y="6372"/>
                      <a:pt x="1904" y="6598"/>
                    </a:cubicBezTo>
                    <a:cubicBezTo>
                      <a:pt x="1921" y="6604"/>
                      <a:pt x="1939" y="6607"/>
                      <a:pt x="1956" y="6607"/>
                    </a:cubicBezTo>
                    <a:cubicBezTo>
                      <a:pt x="2033" y="6607"/>
                      <a:pt x="2100" y="6551"/>
                      <a:pt x="2113" y="6484"/>
                    </a:cubicBezTo>
                    <a:cubicBezTo>
                      <a:pt x="2304" y="5739"/>
                      <a:pt x="2375" y="4966"/>
                      <a:pt x="2326" y="4203"/>
                    </a:cubicBezTo>
                    <a:lnTo>
                      <a:pt x="2326" y="4203"/>
                    </a:lnTo>
                    <a:cubicBezTo>
                      <a:pt x="2961" y="4420"/>
                      <a:pt x="3594" y="4636"/>
                      <a:pt x="4214" y="4853"/>
                    </a:cubicBezTo>
                    <a:cubicBezTo>
                      <a:pt x="4232" y="4861"/>
                      <a:pt x="4250" y="4865"/>
                      <a:pt x="4268" y="4865"/>
                    </a:cubicBezTo>
                    <a:cubicBezTo>
                      <a:pt x="4349" y="4865"/>
                      <a:pt x="4425" y="4786"/>
                      <a:pt x="4425" y="4707"/>
                    </a:cubicBezTo>
                    <a:cubicBezTo>
                      <a:pt x="4396" y="4103"/>
                      <a:pt x="4380" y="3513"/>
                      <a:pt x="4354" y="2923"/>
                    </a:cubicBezTo>
                    <a:lnTo>
                      <a:pt x="4354" y="2923"/>
                    </a:lnTo>
                    <a:cubicBezTo>
                      <a:pt x="4956" y="3131"/>
                      <a:pt x="5545" y="3365"/>
                      <a:pt x="6121" y="3625"/>
                    </a:cubicBezTo>
                    <a:cubicBezTo>
                      <a:pt x="6145" y="3636"/>
                      <a:pt x="6174" y="3642"/>
                      <a:pt x="6204" y="3642"/>
                    </a:cubicBezTo>
                    <a:cubicBezTo>
                      <a:pt x="6295" y="3642"/>
                      <a:pt x="6392" y="3588"/>
                      <a:pt x="6380" y="3478"/>
                    </a:cubicBezTo>
                    <a:cubicBezTo>
                      <a:pt x="6295" y="2903"/>
                      <a:pt x="6224" y="2326"/>
                      <a:pt x="6143" y="1750"/>
                    </a:cubicBezTo>
                    <a:lnTo>
                      <a:pt x="6143" y="1750"/>
                    </a:lnTo>
                    <a:cubicBezTo>
                      <a:pt x="6723" y="1979"/>
                      <a:pt x="7301" y="2218"/>
                      <a:pt x="7867" y="2444"/>
                    </a:cubicBezTo>
                    <a:cubicBezTo>
                      <a:pt x="7885" y="2452"/>
                      <a:pt x="7904" y="2456"/>
                      <a:pt x="7922" y="2456"/>
                    </a:cubicBezTo>
                    <a:cubicBezTo>
                      <a:pt x="8014" y="2456"/>
                      <a:pt x="8090" y="2363"/>
                      <a:pt x="8077" y="2282"/>
                    </a:cubicBezTo>
                    <a:cubicBezTo>
                      <a:pt x="8077" y="1637"/>
                      <a:pt x="8147" y="991"/>
                      <a:pt x="8300" y="358"/>
                    </a:cubicBezTo>
                    <a:lnTo>
                      <a:pt x="8300" y="358"/>
                    </a:lnTo>
                    <a:cubicBezTo>
                      <a:pt x="8842" y="463"/>
                      <a:pt x="9374" y="579"/>
                      <a:pt x="9920" y="683"/>
                    </a:cubicBezTo>
                    <a:cubicBezTo>
                      <a:pt x="9934" y="686"/>
                      <a:pt x="9948" y="688"/>
                      <a:pt x="9961" y="688"/>
                    </a:cubicBezTo>
                    <a:cubicBezTo>
                      <a:pt x="10141" y="688"/>
                      <a:pt x="10212" y="404"/>
                      <a:pt x="10017" y="360"/>
                    </a:cubicBezTo>
                    <a:cubicBezTo>
                      <a:pt x="9418" y="246"/>
                      <a:pt x="8821" y="117"/>
                      <a:pt x="8222" y="4"/>
                    </a:cubicBezTo>
                    <a:cubicBezTo>
                      <a:pt x="8209" y="2"/>
                      <a:pt x="8195" y="0"/>
                      <a:pt x="8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5"/>
              <p:cNvSpPr/>
              <p:nvPr/>
            </p:nvSpPr>
            <p:spPr>
              <a:xfrm>
                <a:off x="7605005" y="3947040"/>
                <a:ext cx="219779" cy="142409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6606" extrusionOk="0">
                    <a:moveTo>
                      <a:pt x="8183" y="0"/>
                    </a:moveTo>
                    <a:cubicBezTo>
                      <a:pt x="8101" y="0"/>
                      <a:pt x="8026" y="46"/>
                      <a:pt x="8011" y="116"/>
                    </a:cubicBezTo>
                    <a:cubicBezTo>
                      <a:pt x="7839" y="748"/>
                      <a:pt x="7756" y="1393"/>
                      <a:pt x="7740" y="2050"/>
                    </a:cubicBezTo>
                    <a:lnTo>
                      <a:pt x="7740" y="2050"/>
                    </a:lnTo>
                    <a:cubicBezTo>
                      <a:pt x="7159" y="1806"/>
                      <a:pt x="6567" y="1574"/>
                      <a:pt x="5975" y="1329"/>
                    </a:cubicBezTo>
                    <a:cubicBezTo>
                      <a:pt x="5962" y="1324"/>
                      <a:pt x="5948" y="1322"/>
                      <a:pt x="5934" y="1322"/>
                    </a:cubicBezTo>
                    <a:cubicBezTo>
                      <a:pt x="5846" y="1322"/>
                      <a:pt x="5751" y="1406"/>
                      <a:pt x="5765" y="1490"/>
                    </a:cubicBezTo>
                    <a:cubicBezTo>
                      <a:pt x="5850" y="2066"/>
                      <a:pt x="5921" y="2643"/>
                      <a:pt x="5992" y="3220"/>
                    </a:cubicBezTo>
                    <a:lnTo>
                      <a:pt x="5992" y="3220"/>
                    </a:lnTo>
                    <a:cubicBezTo>
                      <a:pt x="5406" y="2965"/>
                      <a:pt x="4809" y="2734"/>
                      <a:pt x="4214" y="2540"/>
                    </a:cubicBezTo>
                    <a:cubicBezTo>
                      <a:pt x="4199" y="2535"/>
                      <a:pt x="4184" y="2533"/>
                      <a:pt x="4169" y="2533"/>
                    </a:cubicBezTo>
                    <a:cubicBezTo>
                      <a:pt x="4085" y="2533"/>
                      <a:pt x="4003" y="2606"/>
                      <a:pt x="4003" y="2702"/>
                    </a:cubicBezTo>
                    <a:cubicBezTo>
                      <a:pt x="4031" y="3286"/>
                      <a:pt x="4048" y="3883"/>
                      <a:pt x="4073" y="4469"/>
                    </a:cubicBezTo>
                    <a:lnTo>
                      <a:pt x="4073" y="4469"/>
                    </a:lnTo>
                    <a:cubicBezTo>
                      <a:pt x="3439" y="4252"/>
                      <a:pt x="2815" y="4034"/>
                      <a:pt x="2177" y="3818"/>
                    </a:cubicBezTo>
                    <a:cubicBezTo>
                      <a:pt x="2163" y="3813"/>
                      <a:pt x="2148" y="3810"/>
                      <a:pt x="2132" y="3810"/>
                    </a:cubicBezTo>
                    <a:cubicBezTo>
                      <a:pt x="2048" y="3810"/>
                      <a:pt x="1967" y="3883"/>
                      <a:pt x="1967" y="3979"/>
                    </a:cubicBezTo>
                    <a:cubicBezTo>
                      <a:pt x="2042" y="4728"/>
                      <a:pt x="1992" y="5478"/>
                      <a:pt x="1830" y="6213"/>
                    </a:cubicBezTo>
                    <a:lnTo>
                      <a:pt x="1830" y="6213"/>
                    </a:lnTo>
                    <a:cubicBezTo>
                      <a:pt x="1312" y="6010"/>
                      <a:pt x="783" y="5817"/>
                      <a:pt x="253" y="5611"/>
                    </a:cubicBezTo>
                    <a:cubicBezTo>
                      <a:pt x="232" y="5602"/>
                      <a:pt x="213" y="5598"/>
                      <a:pt x="194" y="5598"/>
                    </a:cubicBezTo>
                    <a:cubicBezTo>
                      <a:pt x="45" y="5598"/>
                      <a:pt x="0" y="5863"/>
                      <a:pt x="173" y="5934"/>
                    </a:cubicBezTo>
                    <a:cubicBezTo>
                      <a:pt x="755" y="6145"/>
                      <a:pt x="1320" y="6371"/>
                      <a:pt x="1902" y="6597"/>
                    </a:cubicBezTo>
                    <a:cubicBezTo>
                      <a:pt x="1917" y="6603"/>
                      <a:pt x="1932" y="6606"/>
                      <a:pt x="1947" y="6606"/>
                    </a:cubicBezTo>
                    <a:cubicBezTo>
                      <a:pt x="2016" y="6606"/>
                      <a:pt x="2086" y="6550"/>
                      <a:pt x="2113" y="6484"/>
                    </a:cubicBezTo>
                    <a:cubicBezTo>
                      <a:pt x="2288" y="5738"/>
                      <a:pt x="2358" y="4979"/>
                      <a:pt x="2322" y="4219"/>
                    </a:cubicBezTo>
                    <a:lnTo>
                      <a:pt x="2322" y="4219"/>
                    </a:lnTo>
                    <a:cubicBezTo>
                      <a:pt x="2945" y="4435"/>
                      <a:pt x="3579" y="4652"/>
                      <a:pt x="4214" y="4868"/>
                    </a:cubicBezTo>
                    <a:cubicBezTo>
                      <a:pt x="4227" y="4872"/>
                      <a:pt x="4240" y="4874"/>
                      <a:pt x="4253" y="4874"/>
                    </a:cubicBezTo>
                    <a:cubicBezTo>
                      <a:pt x="4339" y="4874"/>
                      <a:pt x="4423" y="4790"/>
                      <a:pt x="4423" y="4706"/>
                    </a:cubicBezTo>
                    <a:cubicBezTo>
                      <a:pt x="4395" y="4122"/>
                      <a:pt x="4366" y="3526"/>
                      <a:pt x="4338" y="2938"/>
                    </a:cubicBezTo>
                    <a:lnTo>
                      <a:pt x="4338" y="2938"/>
                    </a:lnTo>
                    <a:cubicBezTo>
                      <a:pt x="4940" y="3143"/>
                      <a:pt x="5530" y="3364"/>
                      <a:pt x="6121" y="3624"/>
                    </a:cubicBezTo>
                    <a:cubicBezTo>
                      <a:pt x="6145" y="3636"/>
                      <a:pt x="6173" y="3642"/>
                      <a:pt x="6201" y="3642"/>
                    </a:cubicBezTo>
                    <a:cubicBezTo>
                      <a:pt x="6287" y="3642"/>
                      <a:pt x="6375" y="3587"/>
                      <a:pt x="6362" y="3478"/>
                    </a:cubicBezTo>
                    <a:cubicBezTo>
                      <a:pt x="6293" y="2903"/>
                      <a:pt x="6211" y="2328"/>
                      <a:pt x="6137" y="1754"/>
                    </a:cubicBezTo>
                    <a:lnTo>
                      <a:pt x="6137" y="1754"/>
                    </a:lnTo>
                    <a:cubicBezTo>
                      <a:pt x="6706" y="1991"/>
                      <a:pt x="7286" y="2217"/>
                      <a:pt x="7866" y="2443"/>
                    </a:cubicBezTo>
                    <a:cubicBezTo>
                      <a:pt x="7884" y="2452"/>
                      <a:pt x="7903" y="2456"/>
                      <a:pt x="7921" y="2456"/>
                    </a:cubicBezTo>
                    <a:cubicBezTo>
                      <a:pt x="8001" y="2456"/>
                      <a:pt x="8076" y="2377"/>
                      <a:pt x="8076" y="2298"/>
                    </a:cubicBezTo>
                    <a:cubicBezTo>
                      <a:pt x="8061" y="1639"/>
                      <a:pt x="8144" y="992"/>
                      <a:pt x="8297" y="360"/>
                    </a:cubicBezTo>
                    <a:lnTo>
                      <a:pt x="8297" y="360"/>
                    </a:lnTo>
                    <a:cubicBezTo>
                      <a:pt x="8837" y="464"/>
                      <a:pt x="9378" y="580"/>
                      <a:pt x="9918" y="682"/>
                    </a:cubicBezTo>
                    <a:cubicBezTo>
                      <a:pt x="9932" y="686"/>
                      <a:pt x="9946" y="687"/>
                      <a:pt x="9960" y="687"/>
                    </a:cubicBezTo>
                    <a:cubicBezTo>
                      <a:pt x="10138" y="687"/>
                      <a:pt x="10195" y="405"/>
                      <a:pt x="9999" y="375"/>
                    </a:cubicBezTo>
                    <a:cubicBezTo>
                      <a:pt x="9401" y="245"/>
                      <a:pt x="8803" y="133"/>
                      <a:pt x="8222" y="4"/>
                    </a:cubicBezTo>
                    <a:cubicBezTo>
                      <a:pt x="8209" y="1"/>
                      <a:pt x="8196" y="0"/>
                      <a:pt x="8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5"/>
              <p:cNvSpPr/>
              <p:nvPr/>
            </p:nvSpPr>
            <p:spPr>
              <a:xfrm>
                <a:off x="6884700" y="3611300"/>
                <a:ext cx="894975" cy="236150"/>
              </a:xfrm>
              <a:custGeom>
                <a:avLst/>
                <a:gdLst/>
                <a:ahLst/>
                <a:cxnLst/>
                <a:rect l="l" t="t" r="r" b="b"/>
                <a:pathLst>
                  <a:path w="35799" h="9446" extrusionOk="0">
                    <a:moveTo>
                      <a:pt x="32820" y="0"/>
                    </a:moveTo>
                    <a:cubicBezTo>
                      <a:pt x="31867" y="0"/>
                      <a:pt x="30894" y="256"/>
                      <a:pt x="29964" y="496"/>
                    </a:cubicBezTo>
                    <a:cubicBezTo>
                      <a:pt x="24684" y="1804"/>
                      <a:pt x="19248" y="2461"/>
                      <a:pt x="13811" y="2461"/>
                    </a:cubicBezTo>
                    <a:cubicBezTo>
                      <a:pt x="10178" y="2461"/>
                      <a:pt x="6545" y="2167"/>
                      <a:pt x="2959" y="1578"/>
                    </a:cubicBezTo>
                    <a:cubicBezTo>
                      <a:pt x="2959" y="1578"/>
                      <a:pt x="2686" y="1492"/>
                      <a:pt x="2313" y="1492"/>
                    </a:cubicBezTo>
                    <a:cubicBezTo>
                      <a:pt x="1567" y="1492"/>
                      <a:pt x="421" y="1837"/>
                      <a:pt x="259" y="3905"/>
                    </a:cubicBezTo>
                    <a:cubicBezTo>
                      <a:pt x="1" y="7008"/>
                      <a:pt x="3265" y="7752"/>
                      <a:pt x="3265" y="7752"/>
                    </a:cubicBezTo>
                    <a:cubicBezTo>
                      <a:pt x="7752" y="8978"/>
                      <a:pt x="12010" y="9446"/>
                      <a:pt x="15857" y="9446"/>
                    </a:cubicBezTo>
                    <a:cubicBezTo>
                      <a:pt x="26103" y="9446"/>
                      <a:pt x="33433" y="6128"/>
                      <a:pt x="34409" y="4989"/>
                    </a:cubicBezTo>
                    <a:cubicBezTo>
                      <a:pt x="34926" y="4375"/>
                      <a:pt x="35411" y="3711"/>
                      <a:pt x="35605" y="2920"/>
                    </a:cubicBezTo>
                    <a:cubicBezTo>
                      <a:pt x="35799" y="2144"/>
                      <a:pt x="35653" y="1239"/>
                      <a:pt x="35055" y="690"/>
                    </a:cubicBezTo>
                    <a:cubicBezTo>
                      <a:pt x="34812" y="464"/>
                      <a:pt x="34489" y="302"/>
                      <a:pt x="34166" y="205"/>
                    </a:cubicBezTo>
                    <a:cubicBezTo>
                      <a:pt x="33727" y="59"/>
                      <a:pt x="33276" y="0"/>
                      <a:pt x="32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5"/>
              <p:cNvSpPr/>
              <p:nvPr/>
            </p:nvSpPr>
            <p:spPr>
              <a:xfrm>
                <a:off x="6883900" y="3607025"/>
                <a:ext cx="89902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35961" h="9779" extrusionOk="0">
                    <a:moveTo>
                      <a:pt x="32867" y="340"/>
                    </a:moveTo>
                    <a:cubicBezTo>
                      <a:pt x="33014" y="340"/>
                      <a:pt x="33162" y="346"/>
                      <a:pt x="33310" y="359"/>
                    </a:cubicBezTo>
                    <a:cubicBezTo>
                      <a:pt x="34101" y="424"/>
                      <a:pt x="34958" y="715"/>
                      <a:pt x="35329" y="1475"/>
                    </a:cubicBezTo>
                    <a:cubicBezTo>
                      <a:pt x="35685" y="2154"/>
                      <a:pt x="35588" y="2962"/>
                      <a:pt x="35265" y="3641"/>
                    </a:cubicBezTo>
                    <a:cubicBezTo>
                      <a:pt x="35023" y="4173"/>
                      <a:pt x="34667" y="4723"/>
                      <a:pt x="34247" y="5128"/>
                    </a:cubicBezTo>
                    <a:cubicBezTo>
                      <a:pt x="34118" y="5257"/>
                      <a:pt x="34021" y="5321"/>
                      <a:pt x="33875" y="5418"/>
                    </a:cubicBezTo>
                    <a:cubicBezTo>
                      <a:pt x="32808" y="6145"/>
                      <a:pt x="31564" y="6647"/>
                      <a:pt x="30368" y="7082"/>
                    </a:cubicBezTo>
                    <a:cubicBezTo>
                      <a:pt x="28348" y="7810"/>
                      <a:pt x="26263" y="8327"/>
                      <a:pt x="24162" y="8715"/>
                    </a:cubicBezTo>
                    <a:cubicBezTo>
                      <a:pt x="21504" y="9200"/>
                      <a:pt x="18799" y="9443"/>
                      <a:pt x="16094" y="9443"/>
                    </a:cubicBezTo>
                    <a:cubicBezTo>
                      <a:pt x="16004" y="9443"/>
                      <a:pt x="15914" y="9443"/>
                      <a:pt x="15823" y="9442"/>
                    </a:cubicBezTo>
                    <a:cubicBezTo>
                      <a:pt x="12494" y="9442"/>
                      <a:pt x="9180" y="9086"/>
                      <a:pt x="5932" y="8392"/>
                    </a:cubicBezTo>
                    <a:cubicBezTo>
                      <a:pt x="5061" y="8198"/>
                      <a:pt x="4205" y="7988"/>
                      <a:pt x="3350" y="7762"/>
                    </a:cubicBezTo>
                    <a:lnTo>
                      <a:pt x="3350" y="7762"/>
                    </a:lnTo>
                    <a:cubicBezTo>
                      <a:pt x="3349" y="7762"/>
                      <a:pt x="3348" y="7762"/>
                      <a:pt x="3347" y="7761"/>
                    </a:cubicBezTo>
                    <a:lnTo>
                      <a:pt x="3347" y="7761"/>
                    </a:lnTo>
                    <a:cubicBezTo>
                      <a:pt x="3347" y="7761"/>
                      <a:pt x="3347" y="7761"/>
                      <a:pt x="3347" y="7761"/>
                    </a:cubicBezTo>
                    <a:cubicBezTo>
                      <a:pt x="3337" y="7758"/>
                      <a:pt x="3328" y="7756"/>
                      <a:pt x="3319" y="7755"/>
                    </a:cubicBezTo>
                    <a:lnTo>
                      <a:pt x="3319" y="7755"/>
                    </a:lnTo>
                    <a:cubicBezTo>
                      <a:pt x="2051" y="7456"/>
                      <a:pt x="839" y="6491"/>
                      <a:pt x="518" y="5208"/>
                    </a:cubicBezTo>
                    <a:cubicBezTo>
                      <a:pt x="373" y="4594"/>
                      <a:pt x="421" y="3947"/>
                      <a:pt x="567" y="3350"/>
                    </a:cubicBezTo>
                    <a:cubicBezTo>
                      <a:pt x="679" y="2913"/>
                      <a:pt x="890" y="2477"/>
                      <a:pt x="1261" y="2186"/>
                    </a:cubicBezTo>
                    <a:cubicBezTo>
                      <a:pt x="1568" y="1927"/>
                      <a:pt x="1977" y="1822"/>
                      <a:pt x="2371" y="1822"/>
                    </a:cubicBezTo>
                    <a:cubicBezTo>
                      <a:pt x="2517" y="1822"/>
                      <a:pt x="2661" y="1837"/>
                      <a:pt x="2797" y="1863"/>
                    </a:cubicBezTo>
                    <a:cubicBezTo>
                      <a:pt x="4041" y="2105"/>
                      <a:pt x="5301" y="2266"/>
                      <a:pt x="6562" y="2396"/>
                    </a:cubicBezTo>
                    <a:cubicBezTo>
                      <a:pt x="8357" y="2590"/>
                      <a:pt x="10150" y="2719"/>
                      <a:pt x="11960" y="2768"/>
                    </a:cubicBezTo>
                    <a:cubicBezTo>
                      <a:pt x="12591" y="2785"/>
                      <a:pt x="13222" y="2793"/>
                      <a:pt x="13852" y="2793"/>
                    </a:cubicBezTo>
                    <a:cubicBezTo>
                      <a:pt x="16836" y="2793"/>
                      <a:pt x="19810" y="2602"/>
                      <a:pt x="22773" y="2202"/>
                    </a:cubicBezTo>
                    <a:cubicBezTo>
                      <a:pt x="24550" y="1960"/>
                      <a:pt x="26328" y="1652"/>
                      <a:pt x="28073" y="1281"/>
                    </a:cubicBezTo>
                    <a:cubicBezTo>
                      <a:pt x="28962" y="1087"/>
                      <a:pt x="29834" y="861"/>
                      <a:pt x="30707" y="650"/>
                    </a:cubicBezTo>
                    <a:cubicBezTo>
                      <a:pt x="31419" y="489"/>
                      <a:pt x="32142" y="340"/>
                      <a:pt x="32867" y="340"/>
                    </a:cubicBezTo>
                    <a:close/>
                    <a:moveTo>
                      <a:pt x="32862" y="0"/>
                    </a:moveTo>
                    <a:cubicBezTo>
                      <a:pt x="32135" y="0"/>
                      <a:pt x="31402" y="151"/>
                      <a:pt x="30692" y="311"/>
                    </a:cubicBezTo>
                    <a:cubicBezTo>
                      <a:pt x="28882" y="747"/>
                      <a:pt x="27071" y="1167"/>
                      <a:pt x="25229" y="1491"/>
                    </a:cubicBezTo>
                    <a:cubicBezTo>
                      <a:pt x="21544" y="2137"/>
                      <a:pt x="17795" y="2460"/>
                      <a:pt x="14061" y="2460"/>
                    </a:cubicBezTo>
                    <a:cubicBezTo>
                      <a:pt x="13898" y="2462"/>
                      <a:pt x="13735" y="2462"/>
                      <a:pt x="13572" y="2462"/>
                    </a:cubicBezTo>
                    <a:cubicBezTo>
                      <a:pt x="11861" y="2462"/>
                      <a:pt x="10150" y="2383"/>
                      <a:pt x="8454" y="2251"/>
                    </a:cubicBezTo>
                    <a:cubicBezTo>
                      <a:pt x="7516" y="2169"/>
                      <a:pt x="6579" y="2072"/>
                      <a:pt x="5657" y="1960"/>
                    </a:cubicBezTo>
                    <a:cubicBezTo>
                      <a:pt x="5189" y="1911"/>
                      <a:pt x="4720" y="1846"/>
                      <a:pt x="4252" y="1766"/>
                    </a:cubicBezTo>
                    <a:cubicBezTo>
                      <a:pt x="3847" y="1717"/>
                      <a:pt x="3427" y="1669"/>
                      <a:pt x="3039" y="1588"/>
                    </a:cubicBezTo>
                    <a:cubicBezTo>
                      <a:pt x="2797" y="1534"/>
                      <a:pt x="2550" y="1500"/>
                      <a:pt x="2303" y="1500"/>
                    </a:cubicBezTo>
                    <a:cubicBezTo>
                      <a:pt x="2105" y="1500"/>
                      <a:pt x="1908" y="1521"/>
                      <a:pt x="1714" y="1572"/>
                    </a:cubicBezTo>
                    <a:cubicBezTo>
                      <a:pt x="776" y="1846"/>
                      <a:pt x="308" y="2751"/>
                      <a:pt x="162" y="3673"/>
                    </a:cubicBezTo>
                    <a:cubicBezTo>
                      <a:pt x="0" y="4788"/>
                      <a:pt x="211" y="5903"/>
                      <a:pt x="987" y="6759"/>
                    </a:cubicBezTo>
                    <a:cubicBezTo>
                      <a:pt x="1504" y="7309"/>
                      <a:pt x="2183" y="7713"/>
                      <a:pt x="2877" y="7955"/>
                    </a:cubicBezTo>
                    <a:cubicBezTo>
                      <a:pt x="3007" y="8004"/>
                      <a:pt x="3120" y="8052"/>
                      <a:pt x="3250" y="8069"/>
                    </a:cubicBezTo>
                    <a:cubicBezTo>
                      <a:pt x="6691" y="9006"/>
                      <a:pt x="10214" y="9571"/>
                      <a:pt x="13770" y="9733"/>
                    </a:cubicBezTo>
                    <a:cubicBezTo>
                      <a:pt x="14470" y="9763"/>
                      <a:pt x="15171" y="9778"/>
                      <a:pt x="15872" y="9778"/>
                    </a:cubicBezTo>
                    <a:cubicBezTo>
                      <a:pt x="18166" y="9778"/>
                      <a:pt x="20462" y="9615"/>
                      <a:pt x="22740" y="9280"/>
                    </a:cubicBezTo>
                    <a:cubicBezTo>
                      <a:pt x="25051" y="8942"/>
                      <a:pt x="27362" y="8424"/>
                      <a:pt x="29593" y="7697"/>
                    </a:cubicBezTo>
                    <a:cubicBezTo>
                      <a:pt x="30998" y="7229"/>
                      <a:pt x="32437" y="6695"/>
                      <a:pt x="33713" y="5919"/>
                    </a:cubicBezTo>
                    <a:cubicBezTo>
                      <a:pt x="34101" y="5693"/>
                      <a:pt x="34441" y="5434"/>
                      <a:pt x="34715" y="5095"/>
                    </a:cubicBezTo>
                    <a:cubicBezTo>
                      <a:pt x="35217" y="4464"/>
                      <a:pt x="35685" y="3770"/>
                      <a:pt x="35831" y="2962"/>
                    </a:cubicBezTo>
                    <a:cubicBezTo>
                      <a:pt x="35960" y="2283"/>
                      <a:pt x="35846" y="1540"/>
                      <a:pt x="35426" y="990"/>
                    </a:cubicBezTo>
                    <a:cubicBezTo>
                      <a:pt x="34926" y="344"/>
                      <a:pt x="34085" y="101"/>
                      <a:pt x="33310" y="21"/>
                    </a:cubicBezTo>
                    <a:cubicBezTo>
                      <a:pt x="33161" y="7"/>
                      <a:pt x="33012" y="0"/>
                      <a:pt x="3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5"/>
              <p:cNvSpPr/>
              <p:nvPr/>
            </p:nvSpPr>
            <p:spPr>
              <a:xfrm>
                <a:off x="7147975" y="3678563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70" y="0"/>
                    </a:moveTo>
                    <a:cubicBezTo>
                      <a:pt x="1431" y="0"/>
                      <a:pt x="1392" y="16"/>
                      <a:pt x="1358" y="54"/>
                    </a:cubicBezTo>
                    <a:cubicBezTo>
                      <a:pt x="954" y="506"/>
                      <a:pt x="534" y="942"/>
                      <a:pt x="129" y="1394"/>
                    </a:cubicBezTo>
                    <a:cubicBezTo>
                      <a:pt x="65" y="1459"/>
                      <a:pt x="65" y="1556"/>
                      <a:pt x="129" y="1621"/>
                    </a:cubicBezTo>
                    <a:cubicBezTo>
                      <a:pt x="574" y="2094"/>
                      <a:pt x="1081" y="2503"/>
                      <a:pt x="1629" y="2848"/>
                    </a:cubicBezTo>
                    <a:lnTo>
                      <a:pt x="1629" y="2848"/>
                    </a:lnTo>
                    <a:cubicBezTo>
                      <a:pt x="1122" y="3228"/>
                      <a:pt x="626" y="3596"/>
                      <a:pt x="129" y="3965"/>
                    </a:cubicBezTo>
                    <a:cubicBezTo>
                      <a:pt x="32" y="4029"/>
                      <a:pt x="0" y="4207"/>
                      <a:pt x="129" y="4256"/>
                    </a:cubicBezTo>
                    <a:cubicBezTo>
                      <a:pt x="658" y="4492"/>
                      <a:pt x="1187" y="4716"/>
                      <a:pt x="1707" y="4950"/>
                    </a:cubicBezTo>
                    <a:lnTo>
                      <a:pt x="1707" y="4950"/>
                    </a:lnTo>
                    <a:cubicBezTo>
                      <a:pt x="1192" y="5320"/>
                      <a:pt x="684" y="5713"/>
                      <a:pt x="211" y="6130"/>
                    </a:cubicBezTo>
                    <a:cubicBezTo>
                      <a:pt x="129" y="6195"/>
                      <a:pt x="146" y="6340"/>
                      <a:pt x="243" y="6389"/>
                    </a:cubicBezTo>
                    <a:lnTo>
                      <a:pt x="1782" y="7244"/>
                    </a:lnTo>
                    <a:lnTo>
                      <a:pt x="1782" y="7244"/>
                    </a:lnTo>
                    <a:cubicBezTo>
                      <a:pt x="1271" y="7667"/>
                      <a:pt x="749" y="8101"/>
                      <a:pt x="226" y="8522"/>
                    </a:cubicBezTo>
                    <a:cubicBezTo>
                      <a:pt x="146" y="8587"/>
                      <a:pt x="179" y="8749"/>
                      <a:pt x="259" y="8781"/>
                    </a:cubicBezTo>
                    <a:cubicBezTo>
                      <a:pt x="947" y="9125"/>
                      <a:pt x="1567" y="9552"/>
                      <a:pt x="2103" y="10076"/>
                    </a:cubicBezTo>
                    <a:lnTo>
                      <a:pt x="2103" y="10076"/>
                    </a:lnTo>
                    <a:cubicBezTo>
                      <a:pt x="1664" y="10406"/>
                      <a:pt x="1234" y="10747"/>
                      <a:pt x="793" y="11076"/>
                    </a:cubicBezTo>
                    <a:cubicBezTo>
                      <a:pt x="659" y="11182"/>
                      <a:pt x="746" y="11399"/>
                      <a:pt x="880" y="11399"/>
                    </a:cubicBezTo>
                    <a:cubicBezTo>
                      <a:pt x="908" y="11399"/>
                      <a:pt x="939" y="11389"/>
                      <a:pt x="970" y="11367"/>
                    </a:cubicBezTo>
                    <a:cubicBezTo>
                      <a:pt x="1455" y="10979"/>
                      <a:pt x="1956" y="10606"/>
                      <a:pt x="2441" y="10235"/>
                    </a:cubicBezTo>
                    <a:cubicBezTo>
                      <a:pt x="2521" y="10171"/>
                      <a:pt x="2554" y="10057"/>
                      <a:pt x="2473" y="9977"/>
                    </a:cubicBezTo>
                    <a:cubicBezTo>
                      <a:pt x="1931" y="9434"/>
                      <a:pt x="1322" y="8972"/>
                      <a:pt x="647" y="8613"/>
                    </a:cubicBezTo>
                    <a:lnTo>
                      <a:pt x="647" y="8613"/>
                    </a:lnTo>
                    <a:cubicBezTo>
                      <a:pt x="1156" y="8181"/>
                      <a:pt x="1677" y="7761"/>
                      <a:pt x="2198" y="7326"/>
                    </a:cubicBezTo>
                    <a:cubicBezTo>
                      <a:pt x="2279" y="7262"/>
                      <a:pt x="2247" y="7116"/>
                      <a:pt x="2166" y="7068"/>
                    </a:cubicBezTo>
                    <a:cubicBezTo>
                      <a:pt x="1642" y="6784"/>
                      <a:pt x="1130" y="6501"/>
                      <a:pt x="620" y="6218"/>
                    </a:cubicBezTo>
                    <a:lnTo>
                      <a:pt x="620" y="6218"/>
                    </a:lnTo>
                    <a:cubicBezTo>
                      <a:pt x="1109" y="5808"/>
                      <a:pt x="1602" y="5422"/>
                      <a:pt x="2133" y="5064"/>
                    </a:cubicBezTo>
                    <a:cubicBezTo>
                      <a:pt x="2215" y="4999"/>
                      <a:pt x="2247" y="4838"/>
                      <a:pt x="2133" y="4773"/>
                    </a:cubicBezTo>
                    <a:cubicBezTo>
                      <a:pt x="1601" y="4549"/>
                      <a:pt x="1068" y="4312"/>
                      <a:pt x="536" y="4074"/>
                    </a:cubicBezTo>
                    <a:lnTo>
                      <a:pt x="536" y="4074"/>
                    </a:lnTo>
                    <a:cubicBezTo>
                      <a:pt x="1024" y="3710"/>
                      <a:pt x="1520" y="3338"/>
                      <a:pt x="2004" y="2978"/>
                    </a:cubicBezTo>
                    <a:cubicBezTo>
                      <a:pt x="2101" y="2914"/>
                      <a:pt x="2118" y="2769"/>
                      <a:pt x="2004" y="2687"/>
                    </a:cubicBezTo>
                    <a:cubicBezTo>
                      <a:pt x="1436" y="2358"/>
                      <a:pt x="923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1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5"/>
              <p:cNvSpPr/>
              <p:nvPr/>
            </p:nvSpPr>
            <p:spPr>
              <a:xfrm>
                <a:off x="7218639" y="3674100"/>
                <a:ext cx="4571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393" extrusionOk="0">
                    <a:moveTo>
                      <a:pt x="1480" y="1"/>
                    </a:moveTo>
                    <a:cubicBezTo>
                      <a:pt x="1444" y="1"/>
                      <a:pt x="1408" y="14"/>
                      <a:pt x="1375" y="47"/>
                    </a:cubicBezTo>
                    <a:cubicBezTo>
                      <a:pt x="955" y="500"/>
                      <a:pt x="550" y="952"/>
                      <a:pt x="130" y="1389"/>
                    </a:cubicBezTo>
                    <a:cubicBezTo>
                      <a:pt x="65" y="1469"/>
                      <a:pt x="65" y="1566"/>
                      <a:pt x="130" y="1631"/>
                    </a:cubicBezTo>
                    <a:cubicBezTo>
                      <a:pt x="588" y="2089"/>
                      <a:pt x="1085" y="2509"/>
                      <a:pt x="1629" y="2857"/>
                    </a:cubicBezTo>
                    <a:lnTo>
                      <a:pt x="1629" y="2857"/>
                    </a:lnTo>
                    <a:cubicBezTo>
                      <a:pt x="1135" y="3228"/>
                      <a:pt x="639" y="3608"/>
                      <a:pt x="130" y="3975"/>
                    </a:cubicBezTo>
                    <a:cubicBezTo>
                      <a:pt x="50" y="4040"/>
                      <a:pt x="1" y="4201"/>
                      <a:pt x="130" y="4266"/>
                    </a:cubicBezTo>
                    <a:cubicBezTo>
                      <a:pt x="659" y="4489"/>
                      <a:pt x="1189" y="4723"/>
                      <a:pt x="1718" y="4960"/>
                    </a:cubicBezTo>
                    <a:lnTo>
                      <a:pt x="1718" y="4960"/>
                    </a:lnTo>
                    <a:cubicBezTo>
                      <a:pt x="1197" y="5330"/>
                      <a:pt x="698" y="5723"/>
                      <a:pt x="212" y="6141"/>
                    </a:cubicBezTo>
                    <a:cubicBezTo>
                      <a:pt x="130" y="6205"/>
                      <a:pt x="162" y="6350"/>
                      <a:pt x="244" y="6399"/>
                    </a:cubicBezTo>
                    <a:cubicBezTo>
                      <a:pt x="756" y="6684"/>
                      <a:pt x="1280" y="6968"/>
                      <a:pt x="1796" y="7253"/>
                    </a:cubicBezTo>
                    <a:lnTo>
                      <a:pt x="1796" y="7253"/>
                    </a:lnTo>
                    <a:cubicBezTo>
                      <a:pt x="1276" y="7674"/>
                      <a:pt x="767" y="8097"/>
                      <a:pt x="244" y="8532"/>
                    </a:cubicBezTo>
                    <a:cubicBezTo>
                      <a:pt x="162" y="8597"/>
                      <a:pt x="179" y="8742"/>
                      <a:pt x="276" y="8791"/>
                    </a:cubicBezTo>
                    <a:cubicBezTo>
                      <a:pt x="947" y="9119"/>
                      <a:pt x="1565" y="9558"/>
                      <a:pt x="2113" y="10082"/>
                    </a:cubicBezTo>
                    <a:lnTo>
                      <a:pt x="2113" y="10082"/>
                    </a:lnTo>
                    <a:cubicBezTo>
                      <a:pt x="1681" y="10411"/>
                      <a:pt x="1238" y="10740"/>
                      <a:pt x="809" y="11069"/>
                    </a:cubicBezTo>
                    <a:cubicBezTo>
                      <a:pt x="676" y="11176"/>
                      <a:pt x="762" y="11392"/>
                      <a:pt x="887" y="11392"/>
                    </a:cubicBezTo>
                    <a:cubicBezTo>
                      <a:pt x="914" y="11392"/>
                      <a:pt x="942" y="11383"/>
                      <a:pt x="970" y="11360"/>
                    </a:cubicBezTo>
                    <a:cubicBezTo>
                      <a:pt x="1472" y="10989"/>
                      <a:pt x="1957" y="10617"/>
                      <a:pt x="2442" y="10229"/>
                    </a:cubicBezTo>
                    <a:cubicBezTo>
                      <a:pt x="2539" y="10164"/>
                      <a:pt x="2571" y="10052"/>
                      <a:pt x="2490" y="9970"/>
                    </a:cubicBezTo>
                    <a:cubicBezTo>
                      <a:pt x="1949" y="9430"/>
                      <a:pt x="1329" y="8968"/>
                      <a:pt x="654" y="8610"/>
                    </a:cubicBezTo>
                    <a:lnTo>
                      <a:pt x="654" y="8610"/>
                    </a:lnTo>
                    <a:cubicBezTo>
                      <a:pt x="1174" y="8188"/>
                      <a:pt x="1693" y="7755"/>
                      <a:pt x="2199" y="7336"/>
                    </a:cubicBezTo>
                    <a:cubicBezTo>
                      <a:pt x="2280" y="7272"/>
                      <a:pt x="2263" y="7126"/>
                      <a:pt x="2166" y="7078"/>
                    </a:cubicBezTo>
                    <a:lnTo>
                      <a:pt x="623" y="6220"/>
                    </a:lnTo>
                    <a:lnTo>
                      <a:pt x="623" y="6220"/>
                    </a:lnTo>
                    <a:cubicBezTo>
                      <a:pt x="1106" y="5809"/>
                      <a:pt x="1613" y="5435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600" y="4544"/>
                      <a:pt x="1079" y="4317"/>
                      <a:pt x="548" y="4081"/>
                    </a:cubicBezTo>
                    <a:lnTo>
                      <a:pt x="548" y="4081"/>
                    </a:lnTo>
                    <a:cubicBezTo>
                      <a:pt x="1034" y="3710"/>
                      <a:pt x="1520" y="3349"/>
                      <a:pt x="2005" y="2988"/>
                    </a:cubicBezTo>
                    <a:cubicBezTo>
                      <a:pt x="2102" y="2908"/>
                      <a:pt x="2134" y="2762"/>
                      <a:pt x="2005" y="2698"/>
                    </a:cubicBezTo>
                    <a:cubicBezTo>
                      <a:pt x="1453" y="2369"/>
                      <a:pt x="942" y="1972"/>
                      <a:pt x="485" y="1506"/>
                    </a:cubicBezTo>
                    <a:lnTo>
                      <a:pt x="485" y="1506"/>
                    </a:lnTo>
                    <a:cubicBezTo>
                      <a:pt x="854" y="1098"/>
                      <a:pt x="1234" y="701"/>
                      <a:pt x="1601" y="290"/>
                    </a:cubicBezTo>
                    <a:cubicBezTo>
                      <a:pt x="1714" y="165"/>
                      <a:pt x="1603" y="1"/>
                      <a:pt x="1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5"/>
              <p:cNvSpPr/>
              <p:nvPr/>
            </p:nvSpPr>
            <p:spPr>
              <a:xfrm>
                <a:off x="7289623" y="3669681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68" y="1"/>
                    </a:moveTo>
                    <a:cubicBezTo>
                      <a:pt x="1430" y="1"/>
                      <a:pt x="1391" y="17"/>
                      <a:pt x="1358" y="54"/>
                    </a:cubicBezTo>
                    <a:cubicBezTo>
                      <a:pt x="953" y="507"/>
                      <a:pt x="533" y="944"/>
                      <a:pt x="130" y="1396"/>
                    </a:cubicBezTo>
                    <a:cubicBezTo>
                      <a:pt x="65" y="1461"/>
                      <a:pt x="65" y="1558"/>
                      <a:pt x="130" y="1638"/>
                    </a:cubicBezTo>
                    <a:cubicBezTo>
                      <a:pt x="575" y="2098"/>
                      <a:pt x="1085" y="2507"/>
                      <a:pt x="1636" y="2854"/>
                    </a:cubicBezTo>
                    <a:lnTo>
                      <a:pt x="1636" y="2854"/>
                    </a:lnTo>
                    <a:cubicBezTo>
                      <a:pt x="1127" y="3225"/>
                      <a:pt x="628" y="3595"/>
                      <a:pt x="130" y="3965"/>
                    </a:cubicBezTo>
                    <a:cubicBezTo>
                      <a:pt x="33" y="4030"/>
                      <a:pt x="0" y="4208"/>
                      <a:pt x="130" y="4256"/>
                    </a:cubicBezTo>
                    <a:cubicBezTo>
                      <a:pt x="660" y="4494"/>
                      <a:pt x="1191" y="4731"/>
                      <a:pt x="1722" y="4958"/>
                    </a:cubicBezTo>
                    <a:lnTo>
                      <a:pt x="1722" y="4958"/>
                    </a:lnTo>
                    <a:cubicBezTo>
                      <a:pt x="1195" y="5318"/>
                      <a:pt x="684" y="5712"/>
                      <a:pt x="210" y="6131"/>
                    </a:cubicBezTo>
                    <a:cubicBezTo>
                      <a:pt x="130" y="6195"/>
                      <a:pt x="145" y="6342"/>
                      <a:pt x="242" y="6389"/>
                    </a:cubicBezTo>
                    <a:lnTo>
                      <a:pt x="1784" y="7246"/>
                    </a:lnTo>
                    <a:lnTo>
                      <a:pt x="1784" y="7246"/>
                    </a:lnTo>
                    <a:cubicBezTo>
                      <a:pt x="1273" y="7680"/>
                      <a:pt x="751" y="8102"/>
                      <a:pt x="242" y="8523"/>
                    </a:cubicBezTo>
                    <a:cubicBezTo>
                      <a:pt x="162" y="8587"/>
                      <a:pt x="177" y="8749"/>
                      <a:pt x="274" y="8798"/>
                    </a:cubicBezTo>
                    <a:cubicBezTo>
                      <a:pt x="947" y="9127"/>
                      <a:pt x="1564" y="9551"/>
                      <a:pt x="2113" y="10073"/>
                    </a:cubicBezTo>
                    <a:lnTo>
                      <a:pt x="2113" y="10073"/>
                    </a:lnTo>
                    <a:cubicBezTo>
                      <a:pt x="1671" y="10415"/>
                      <a:pt x="1239" y="10746"/>
                      <a:pt x="808" y="11076"/>
                    </a:cubicBezTo>
                    <a:cubicBezTo>
                      <a:pt x="661" y="11183"/>
                      <a:pt x="745" y="11399"/>
                      <a:pt x="880" y="11399"/>
                    </a:cubicBezTo>
                    <a:cubicBezTo>
                      <a:pt x="908" y="11399"/>
                      <a:pt x="939" y="11390"/>
                      <a:pt x="970" y="11367"/>
                    </a:cubicBezTo>
                    <a:cubicBezTo>
                      <a:pt x="1455" y="10979"/>
                      <a:pt x="1955" y="10608"/>
                      <a:pt x="2440" y="10236"/>
                    </a:cubicBezTo>
                    <a:cubicBezTo>
                      <a:pt x="2521" y="10171"/>
                      <a:pt x="2554" y="10059"/>
                      <a:pt x="2472" y="9977"/>
                    </a:cubicBezTo>
                    <a:cubicBezTo>
                      <a:pt x="1931" y="9436"/>
                      <a:pt x="1323" y="8974"/>
                      <a:pt x="649" y="8616"/>
                    </a:cubicBezTo>
                    <a:lnTo>
                      <a:pt x="649" y="8616"/>
                    </a:lnTo>
                    <a:cubicBezTo>
                      <a:pt x="1168" y="8184"/>
                      <a:pt x="1677" y="7763"/>
                      <a:pt x="2198" y="7344"/>
                    </a:cubicBezTo>
                    <a:cubicBezTo>
                      <a:pt x="2278" y="7262"/>
                      <a:pt x="2246" y="7117"/>
                      <a:pt x="2166" y="7068"/>
                    </a:cubicBezTo>
                    <a:cubicBezTo>
                      <a:pt x="1652" y="6798"/>
                      <a:pt x="1125" y="6514"/>
                      <a:pt x="608" y="6228"/>
                    </a:cubicBezTo>
                    <a:lnTo>
                      <a:pt x="608" y="6228"/>
                    </a:lnTo>
                    <a:cubicBezTo>
                      <a:pt x="1104" y="5814"/>
                      <a:pt x="1612" y="5427"/>
                      <a:pt x="2134" y="5064"/>
                    </a:cubicBezTo>
                    <a:cubicBezTo>
                      <a:pt x="2231" y="5000"/>
                      <a:pt x="2263" y="4838"/>
                      <a:pt x="2134" y="4790"/>
                    </a:cubicBezTo>
                    <a:lnTo>
                      <a:pt x="539" y="4076"/>
                    </a:lnTo>
                    <a:lnTo>
                      <a:pt x="539" y="4076"/>
                    </a:lnTo>
                    <a:cubicBezTo>
                      <a:pt x="1034" y="3716"/>
                      <a:pt x="1519" y="3354"/>
                      <a:pt x="2004" y="2980"/>
                    </a:cubicBezTo>
                    <a:cubicBezTo>
                      <a:pt x="2101" y="2915"/>
                      <a:pt x="2117" y="2769"/>
                      <a:pt x="2004" y="2705"/>
                    </a:cubicBezTo>
                    <a:cubicBezTo>
                      <a:pt x="1452" y="2362"/>
                      <a:pt x="942" y="1964"/>
                      <a:pt x="473" y="1511"/>
                    </a:cubicBezTo>
                    <a:lnTo>
                      <a:pt x="473" y="1511"/>
                    </a:lnTo>
                    <a:cubicBezTo>
                      <a:pt x="851" y="1101"/>
                      <a:pt x="1219" y="692"/>
                      <a:pt x="1600" y="297"/>
                    </a:cubicBezTo>
                    <a:cubicBezTo>
                      <a:pt x="1712" y="173"/>
                      <a:pt x="159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5"/>
              <p:cNvSpPr/>
              <p:nvPr/>
            </p:nvSpPr>
            <p:spPr>
              <a:xfrm>
                <a:off x="7360572" y="3665336"/>
                <a:ext cx="45397" cy="16885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88" extrusionOk="0">
                    <a:moveTo>
                      <a:pt x="1472" y="1"/>
                    </a:moveTo>
                    <a:cubicBezTo>
                      <a:pt x="1434" y="1"/>
                      <a:pt x="1394" y="17"/>
                      <a:pt x="1358" y="56"/>
                    </a:cubicBezTo>
                    <a:cubicBezTo>
                      <a:pt x="938" y="493"/>
                      <a:pt x="534" y="946"/>
                      <a:pt x="114" y="1398"/>
                    </a:cubicBezTo>
                    <a:cubicBezTo>
                      <a:pt x="65" y="1463"/>
                      <a:pt x="50" y="1560"/>
                      <a:pt x="114" y="1625"/>
                    </a:cubicBezTo>
                    <a:cubicBezTo>
                      <a:pt x="572" y="2096"/>
                      <a:pt x="1068" y="2505"/>
                      <a:pt x="1613" y="2851"/>
                    </a:cubicBezTo>
                    <a:lnTo>
                      <a:pt x="1613" y="2851"/>
                    </a:lnTo>
                    <a:cubicBezTo>
                      <a:pt x="1118" y="3221"/>
                      <a:pt x="623" y="3600"/>
                      <a:pt x="114" y="3967"/>
                    </a:cubicBezTo>
                    <a:cubicBezTo>
                      <a:pt x="33" y="4032"/>
                      <a:pt x="1" y="4194"/>
                      <a:pt x="114" y="4258"/>
                    </a:cubicBezTo>
                    <a:cubicBezTo>
                      <a:pt x="644" y="4481"/>
                      <a:pt x="1173" y="4716"/>
                      <a:pt x="1702" y="4953"/>
                    </a:cubicBezTo>
                    <a:lnTo>
                      <a:pt x="1702" y="4953"/>
                    </a:lnTo>
                    <a:cubicBezTo>
                      <a:pt x="1181" y="5322"/>
                      <a:pt x="682" y="5716"/>
                      <a:pt x="194" y="6133"/>
                    </a:cubicBezTo>
                    <a:cubicBezTo>
                      <a:pt x="114" y="6198"/>
                      <a:pt x="147" y="6344"/>
                      <a:pt x="227" y="6391"/>
                    </a:cubicBezTo>
                    <a:cubicBezTo>
                      <a:pt x="754" y="6676"/>
                      <a:pt x="1268" y="6961"/>
                      <a:pt x="1781" y="7245"/>
                    </a:cubicBezTo>
                    <a:lnTo>
                      <a:pt x="1781" y="7245"/>
                    </a:lnTo>
                    <a:cubicBezTo>
                      <a:pt x="1260" y="7670"/>
                      <a:pt x="750" y="8104"/>
                      <a:pt x="227" y="8525"/>
                    </a:cubicBezTo>
                    <a:cubicBezTo>
                      <a:pt x="147" y="8589"/>
                      <a:pt x="179" y="8736"/>
                      <a:pt x="259" y="8783"/>
                    </a:cubicBezTo>
                    <a:cubicBezTo>
                      <a:pt x="945" y="9127"/>
                      <a:pt x="1563" y="9552"/>
                      <a:pt x="2099" y="10073"/>
                    </a:cubicBezTo>
                    <a:lnTo>
                      <a:pt x="2099" y="10073"/>
                    </a:lnTo>
                    <a:cubicBezTo>
                      <a:pt x="1668" y="10403"/>
                      <a:pt x="1237" y="10734"/>
                      <a:pt x="793" y="11078"/>
                    </a:cubicBezTo>
                    <a:cubicBezTo>
                      <a:pt x="661" y="11184"/>
                      <a:pt x="745" y="11387"/>
                      <a:pt x="877" y="11387"/>
                    </a:cubicBezTo>
                    <a:cubicBezTo>
                      <a:pt x="906" y="11387"/>
                      <a:pt x="938" y="11377"/>
                      <a:pt x="970" y="11354"/>
                    </a:cubicBezTo>
                    <a:cubicBezTo>
                      <a:pt x="1455" y="10981"/>
                      <a:pt x="1940" y="10610"/>
                      <a:pt x="2442" y="10238"/>
                    </a:cubicBezTo>
                    <a:cubicBezTo>
                      <a:pt x="2522" y="10173"/>
                      <a:pt x="2554" y="10061"/>
                      <a:pt x="2474" y="9964"/>
                    </a:cubicBezTo>
                    <a:cubicBezTo>
                      <a:pt x="1934" y="9424"/>
                      <a:pt x="1317" y="8977"/>
                      <a:pt x="655" y="8610"/>
                    </a:cubicBezTo>
                    <a:lnTo>
                      <a:pt x="655" y="8610"/>
                    </a:lnTo>
                    <a:cubicBezTo>
                      <a:pt x="1162" y="8180"/>
                      <a:pt x="1678" y="7761"/>
                      <a:pt x="2183" y="7329"/>
                    </a:cubicBezTo>
                    <a:cubicBezTo>
                      <a:pt x="2263" y="7264"/>
                      <a:pt x="2248" y="7119"/>
                      <a:pt x="2151" y="7070"/>
                    </a:cubicBezTo>
                    <a:lnTo>
                      <a:pt x="610" y="6214"/>
                    </a:lnTo>
                    <a:lnTo>
                      <a:pt x="610" y="6214"/>
                    </a:lnTo>
                    <a:cubicBezTo>
                      <a:pt x="1092" y="5814"/>
                      <a:pt x="1600" y="5428"/>
                      <a:pt x="2134" y="5066"/>
                    </a:cubicBezTo>
                    <a:cubicBezTo>
                      <a:pt x="2215" y="5002"/>
                      <a:pt x="2248" y="4824"/>
                      <a:pt x="2134" y="4775"/>
                    </a:cubicBezTo>
                    <a:cubicBezTo>
                      <a:pt x="1600" y="4537"/>
                      <a:pt x="1066" y="4310"/>
                      <a:pt x="532" y="4074"/>
                    </a:cubicBezTo>
                    <a:lnTo>
                      <a:pt x="532" y="4074"/>
                    </a:lnTo>
                    <a:cubicBezTo>
                      <a:pt x="1018" y="3704"/>
                      <a:pt x="1505" y="3343"/>
                      <a:pt x="2005" y="2982"/>
                    </a:cubicBezTo>
                    <a:cubicBezTo>
                      <a:pt x="2101" y="2901"/>
                      <a:pt x="2118" y="2756"/>
                      <a:pt x="2005" y="2691"/>
                    </a:cubicBezTo>
                    <a:cubicBezTo>
                      <a:pt x="1435" y="2361"/>
                      <a:pt x="921" y="1962"/>
                      <a:pt x="463" y="1506"/>
                    </a:cubicBezTo>
                    <a:lnTo>
                      <a:pt x="463" y="1506"/>
                    </a:lnTo>
                    <a:cubicBezTo>
                      <a:pt x="834" y="1095"/>
                      <a:pt x="1218" y="695"/>
                      <a:pt x="1601" y="282"/>
                    </a:cubicBezTo>
                    <a:cubicBezTo>
                      <a:pt x="1699" y="160"/>
                      <a:pt x="1593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5"/>
              <p:cNvSpPr/>
              <p:nvPr/>
            </p:nvSpPr>
            <p:spPr>
              <a:xfrm>
                <a:off x="7431254" y="3660828"/>
                <a:ext cx="45397" cy="169033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400" extrusionOk="0">
                    <a:moveTo>
                      <a:pt x="1483" y="0"/>
                    </a:moveTo>
                    <a:cubicBezTo>
                      <a:pt x="1446" y="0"/>
                      <a:pt x="1408" y="16"/>
                      <a:pt x="1375" y="54"/>
                    </a:cubicBezTo>
                    <a:cubicBezTo>
                      <a:pt x="954" y="506"/>
                      <a:pt x="534" y="959"/>
                      <a:pt x="129" y="1395"/>
                    </a:cubicBezTo>
                    <a:cubicBezTo>
                      <a:pt x="65" y="1459"/>
                      <a:pt x="65" y="1573"/>
                      <a:pt x="129" y="1638"/>
                    </a:cubicBezTo>
                    <a:cubicBezTo>
                      <a:pt x="577" y="2099"/>
                      <a:pt x="1088" y="2508"/>
                      <a:pt x="1640" y="2855"/>
                    </a:cubicBezTo>
                    <a:lnTo>
                      <a:pt x="1640" y="2855"/>
                    </a:lnTo>
                    <a:cubicBezTo>
                      <a:pt x="1139" y="3225"/>
                      <a:pt x="628" y="3597"/>
                      <a:pt x="129" y="3980"/>
                    </a:cubicBezTo>
                    <a:cubicBezTo>
                      <a:pt x="49" y="4045"/>
                      <a:pt x="0" y="4207"/>
                      <a:pt x="129" y="4256"/>
                    </a:cubicBezTo>
                    <a:cubicBezTo>
                      <a:pt x="662" y="4493"/>
                      <a:pt x="1194" y="4732"/>
                      <a:pt x="1726" y="4959"/>
                    </a:cubicBezTo>
                    <a:lnTo>
                      <a:pt x="1726" y="4959"/>
                    </a:lnTo>
                    <a:cubicBezTo>
                      <a:pt x="1202" y="5331"/>
                      <a:pt x="700" y="5724"/>
                      <a:pt x="211" y="6130"/>
                    </a:cubicBezTo>
                    <a:cubicBezTo>
                      <a:pt x="129" y="6211"/>
                      <a:pt x="146" y="6340"/>
                      <a:pt x="243" y="6389"/>
                    </a:cubicBezTo>
                    <a:cubicBezTo>
                      <a:pt x="755" y="6673"/>
                      <a:pt x="1267" y="6958"/>
                      <a:pt x="1790" y="7242"/>
                    </a:cubicBezTo>
                    <a:lnTo>
                      <a:pt x="1790" y="7242"/>
                    </a:lnTo>
                    <a:cubicBezTo>
                      <a:pt x="1276" y="7677"/>
                      <a:pt x="753" y="8101"/>
                      <a:pt x="243" y="8538"/>
                    </a:cubicBezTo>
                    <a:cubicBezTo>
                      <a:pt x="162" y="8603"/>
                      <a:pt x="179" y="8749"/>
                      <a:pt x="276" y="8796"/>
                    </a:cubicBezTo>
                    <a:cubicBezTo>
                      <a:pt x="944" y="9123"/>
                      <a:pt x="1558" y="9559"/>
                      <a:pt x="2105" y="10080"/>
                    </a:cubicBezTo>
                    <a:lnTo>
                      <a:pt x="2105" y="10080"/>
                    </a:lnTo>
                    <a:cubicBezTo>
                      <a:pt x="1665" y="10419"/>
                      <a:pt x="1237" y="10747"/>
                      <a:pt x="808" y="11076"/>
                    </a:cubicBezTo>
                    <a:cubicBezTo>
                      <a:pt x="662" y="11183"/>
                      <a:pt x="757" y="11399"/>
                      <a:pt x="886" y="11399"/>
                    </a:cubicBezTo>
                    <a:cubicBezTo>
                      <a:pt x="913" y="11399"/>
                      <a:pt x="942" y="11389"/>
                      <a:pt x="970" y="11367"/>
                    </a:cubicBezTo>
                    <a:cubicBezTo>
                      <a:pt x="1455" y="10994"/>
                      <a:pt x="1956" y="10607"/>
                      <a:pt x="2441" y="10235"/>
                    </a:cubicBezTo>
                    <a:cubicBezTo>
                      <a:pt x="2521" y="10171"/>
                      <a:pt x="2554" y="10057"/>
                      <a:pt x="2474" y="9977"/>
                    </a:cubicBezTo>
                    <a:cubicBezTo>
                      <a:pt x="1932" y="9436"/>
                      <a:pt x="1325" y="8974"/>
                      <a:pt x="653" y="8616"/>
                    </a:cubicBezTo>
                    <a:lnTo>
                      <a:pt x="653" y="8616"/>
                    </a:lnTo>
                    <a:cubicBezTo>
                      <a:pt x="1170" y="8194"/>
                      <a:pt x="1678" y="7762"/>
                      <a:pt x="2198" y="7342"/>
                    </a:cubicBezTo>
                    <a:cubicBezTo>
                      <a:pt x="2280" y="7277"/>
                      <a:pt x="2247" y="7132"/>
                      <a:pt x="2166" y="7083"/>
                    </a:cubicBezTo>
                    <a:cubicBezTo>
                      <a:pt x="1652" y="6798"/>
                      <a:pt x="1126" y="6512"/>
                      <a:pt x="609" y="6227"/>
                    </a:cubicBezTo>
                    <a:lnTo>
                      <a:pt x="609" y="6227"/>
                    </a:lnTo>
                    <a:cubicBezTo>
                      <a:pt x="1105" y="5814"/>
                      <a:pt x="1612" y="5425"/>
                      <a:pt x="2134" y="5064"/>
                    </a:cubicBezTo>
                    <a:cubicBezTo>
                      <a:pt x="2230" y="5015"/>
                      <a:pt x="2263" y="4838"/>
                      <a:pt x="2134" y="4788"/>
                    </a:cubicBezTo>
                    <a:cubicBezTo>
                      <a:pt x="1599" y="4550"/>
                      <a:pt x="1065" y="4311"/>
                      <a:pt x="531" y="4082"/>
                    </a:cubicBezTo>
                    <a:lnTo>
                      <a:pt x="531" y="4082"/>
                    </a:lnTo>
                    <a:cubicBezTo>
                      <a:pt x="1029" y="3719"/>
                      <a:pt x="1517" y="3355"/>
                      <a:pt x="2004" y="2978"/>
                    </a:cubicBezTo>
                    <a:cubicBezTo>
                      <a:pt x="2101" y="2914"/>
                      <a:pt x="2118" y="2769"/>
                      <a:pt x="2004" y="2704"/>
                    </a:cubicBezTo>
                    <a:cubicBezTo>
                      <a:pt x="1453" y="2361"/>
                      <a:pt x="942" y="1976"/>
                      <a:pt x="472" y="1512"/>
                    </a:cubicBezTo>
                    <a:lnTo>
                      <a:pt x="472" y="1512"/>
                    </a:lnTo>
                    <a:cubicBezTo>
                      <a:pt x="854" y="1102"/>
                      <a:pt x="1234" y="692"/>
                      <a:pt x="1601" y="296"/>
                    </a:cubicBezTo>
                    <a:cubicBezTo>
                      <a:pt x="1712" y="172"/>
                      <a:pt x="1605" y="0"/>
                      <a:pt x="1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5"/>
              <p:cNvSpPr/>
              <p:nvPr/>
            </p:nvSpPr>
            <p:spPr>
              <a:xfrm>
                <a:off x="7502220" y="3656513"/>
                <a:ext cx="4541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1391" extrusionOk="0">
                    <a:moveTo>
                      <a:pt x="1470" y="0"/>
                    </a:moveTo>
                    <a:cubicBezTo>
                      <a:pt x="1432" y="0"/>
                      <a:pt x="1392" y="16"/>
                      <a:pt x="1358" y="54"/>
                    </a:cubicBezTo>
                    <a:cubicBezTo>
                      <a:pt x="954" y="490"/>
                      <a:pt x="533" y="942"/>
                      <a:pt x="113" y="1395"/>
                    </a:cubicBezTo>
                    <a:cubicBezTo>
                      <a:pt x="65" y="1459"/>
                      <a:pt x="65" y="1556"/>
                      <a:pt x="113" y="1621"/>
                    </a:cubicBezTo>
                    <a:cubicBezTo>
                      <a:pt x="572" y="2095"/>
                      <a:pt x="1069" y="2504"/>
                      <a:pt x="1616" y="2850"/>
                    </a:cubicBezTo>
                    <a:lnTo>
                      <a:pt x="1616" y="2850"/>
                    </a:lnTo>
                    <a:cubicBezTo>
                      <a:pt x="1121" y="3229"/>
                      <a:pt x="625" y="3597"/>
                      <a:pt x="130" y="3965"/>
                    </a:cubicBezTo>
                    <a:cubicBezTo>
                      <a:pt x="33" y="4030"/>
                      <a:pt x="1" y="4191"/>
                      <a:pt x="130" y="4256"/>
                    </a:cubicBezTo>
                    <a:cubicBezTo>
                      <a:pt x="660" y="4492"/>
                      <a:pt x="1178" y="4717"/>
                      <a:pt x="1704" y="4952"/>
                    </a:cubicBezTo>
                    <a:lnTo>
                      <a:pt x="1704" y="4952"/>
                    </a:lnTo>
                    <a:cubicBezTo>
                      <a:pt x="1191" y="5321"/>
                      <a:pt x="680" y="5714"/>
                      <a:pt x="195" y="6131"/>
                    </a:cubicBezTo>
                    <a:cubicBezTo>
                      <a:pt x="113" y="6195"/>
                      <a:pt x="146" y="6340"/>
                      <a:pt x="227" y="6389"/>
                    </a:cubicBezTo>
                    <a:cubicBezTo>
                      <a:pt x="753" y="6674"/>
                      <a:pt x="1267" y="6958"/>
                      <a:pt x="1779" y="7243"/>
                    </a:cubicBezTo>
                    <a:lnTo>
                      <a:pt x="1779" y="7243"/>
                    </a:lnTo>
                    <a:cubicBezTo>
                      <a:pt x="1259" y="7666"/>
                      <a:pt x="750" y="8101"/>
                      <a:pt x="227" y="8522"/>
                    </a:cubicBezTo>
                    <a:cubicBezTo>
                      <a:pt x="146" y="8587"/>
                      <a:pt x="178" y="8749"/>
                      <a:pt x="259" y="8781"/>
                    </a:cubicBezTo>
                    <a:cubicBezTo>
                      <a:pt x="945" y="9124"/>
                      <a:pt x="1562" y="9550"/>
                      <a:pt x="2098" y="10071"/>
                    </a:cubicBezTo>
                    <a:lnTo>
                      <a:pt x="2098" y="10071"/>
                    </a:lnTo>
                    <a:cubicBezTo>
                      <a:pt x="1668" y="10400"/>
                      <a:pt x="1237" y="10732"/>
                      <a:pt x="792" y="11076"/>
                    </a:cubicBezTo>
                    <a:cubicBezTo>
                      <a:pt x="661" y="11180"/>
                      <a:pt x="742" y="11390"/>
                      <a:pt x="871" y="11390"/>
                    </a:cubicBezTo>
                    <a:cubicBezTo>
                      <a:pt x="902" y="11390"/>
                      <a:pt x="936" y="11378"/>
                      <a:pt x="970" y="11350"/>
                    </a:cubicBezTo>
                    <a:cubicBezTo>
                      <a:pt x="1455" y="10979"/>
                      <a:pt x="1940" y="10607"/>
                      <a:pt x="2440" y="10236"/>
                    </a:cubicBezTo>
                    <a:cubicBezTo>
                      <a:pt x="2522" y="10171"/>
                      <a:pt x="2554" y="10057"/>
                      <a:pt x="2473" y="9977"/>
                    </a:cubicBezTo>
                    <a:cubicBezTo>
                      <a:pt x="1931" y="9420"/>
                      <a:pt x="1322" y="8969"/>
                      <a:pt x="647" y="8613"/>
                    </a:cubicBezTo>
                    <a:lnTo>
                      <a:pt x="647" y="8613"/>
                    </a:lnTo>
                    <a:cubicBezTo>
                      <a:pt x="1157" y="8181"/>
                      <a:pt x="1678" y="7761"/>
                      <a:pt x="2199" y="7327"/>
                    </a:cubicBezTo>
                    <a:cubicBezTo>
                      <a:pt x="2279" y="7262"/>
                      <a:pt x="2246" y="7116"/>
                      <a:pt x="2150" y="7068"/>
                    </a:cubicBezTo>
                    <a:lnTo>
                      <a:pt x="609" y="6212"/>
                    </a:lnTo>
                    <a:lnTo>
                      <a:pt x="609" y="6212"/>
                    </a:lnTo>
                    <a:cubicBezTo>
                      <a:pt x="1092" y="5811"/>
                      <a:pt x="1599" y="5424"/>
                      <a:pt x="2134" y="5064"/>
                    </a:cubicBezTo>
                    <a:cubicBezTo>
                      <a:pt x="2214" y="4999"/>
                      <a:pt x="2246" y="4838"/>
                      <a:pt x="2134" y="4773"/>
                    </a:cubicBezTo>
                    <a:cubicBezTo>
                      <a:pt x="1601" y="4549"/>
                      <a:pt x="1068" y="4312"/>
                      <a:pt x="535" y="4074"/>
                    </a:cubicBezTo>
                    <a:lnTo>
                      <a:pt x="535" y="4074"/>
                    </a:lnTo>
                    <a:cubicBezTo>
                      <a:pt x="1020" y="3710"/>
                      <a:pt x="1507" y="3338"/>
                      <a:pt x="2005" y="2978"/>
                    </a:cubicBezTo>
                    <a:cubicBezTo>
                      <a:pt x="2102" y="2914"/>
                      <a:pt x="2117" y="2769"/>
                      <a:pt x="2005" y="2688"/>
                    </a:cubicBezTo>
                    <a:cubicBezTo>
                      <a:pt x="1437" y="2359"/>
                      <a:pt x="924" y="1961"/>
                      <a:pt x="466" y="1506"/>
                    </a:cubicBezTo>
                    <a:lnTo>
                      <a:pt x="466" y="1506"/>
                    </a:lnTo>
                    <a:cubicBezTo>
                      <a:pt x="847" y="1106"/>
                      <a:pt x="1217" y="693"/>
                      <a:pt x="1600" y="280"/>
                    </a:cubicBezTo>
                    <a:cubicBezTo>
                      <a:pt x="1712" y="168"/>
                      <a:pt x="1596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5"/>
              <p:cNvSpPr/>
              <p:nvPr/>
            </p:nvSpPr>
            <p:spPr>
              <a:xfrm>
                <a:off x="7572902" y="3652050"/>
                <a:ext cx="45397" cy="16893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1393" extrusionOk="0">
                    <a:moveTo>
                      <a:pt x="1479" y="1"/>
                    </a:moveTo>
                    <a:cubicBezTo>
                      <a:pt x="1443" y="1"/>
                      <a:pt x="1406" y="15"/>
                      <a:pt x="1373" y="47"/>
                    </a:cubicBezTo>
                    <a:cubicBezTo>
                      <a:pt x="953" y="500"/>
                      <a:pt x="550" y="952"/>
                      <a:pt x="130" y="1389"/>
                    </a:cubicBezTo>
                    <a:cubicBezTo>
                      <a:pt x="65" y="1454"/>
                      <a:pt x="65" y="1566"/>
                      <a:pt x="130" y="1631"/>
                    </a:cubicBezTo>
                    <a:cubicBezTo>
                      <a:pt x="588" y="2090"/>
                      <a:pt x="1085" y="2497"/>
                      <a:pt x="1631" y="2854"/>
                    </a:cubicBezTo>
                    <a:lnTo>
                      <a:pt x="1631" y="2854"/>
                    </a:lnTo>
                    <a:cubicBezTo>
                      <a:pt x="1132" y="3223"/>
                      <a:pt x="624" y="3592"/>
                      <a:pt x="130" y="3975"/>
                    </a:cubicBezTo>
                    <a:cubicBezTo>
                      <a:pt x="48" y="4040"/>
                      <a:pt x="0" y="4201"/>
                      <a:pt x="130" y="4249"/>
                    </a:cubicBezTo>
                    <a:lnTo>
                      <a:pt x="1718" y="4960"/>
                    </a:lnTo>
                    <a:lnTo>
                      <a:pt x="1718" y="4960"/>
                    </a:lnTo>
                    <a:cubicBezTo>
                      <a:pt x="1197" y="5329"/>
                      <a:pt x="697" y="5721"/>
                      <a:pt x="210" y="6124"/>
                    </a:cubicBezTo>
                    <a:cubicBezTo>
                      <a:pt x="130" y="6205"/>
                      <a:pt x="162" y="6350"/>
                      <a:pt x="242" y="6399"/>
                    </a:cubicBezTo>
                    <a:cubicBezTo>
                      <a:pt x="752" y="6683"/>
                      <a:pt x="1263" y="6966"/>
                      <a:pt x="1784" y="7250"/>
                    </a:cubicBezTo>
                    <a:lnTo>
                      <a:pt x="1784" y="7250"/>
                    </a:lnTo>
                    <a:cubicBezTo>
                      <a:pt x="1265" y="7680"/>
                      <a:pt x="748" y="8100"/>
                      <a:pt x="242" y="8533"/>
                    </a:cubicBezTo>
                    <a:cubicBezTo>
                      <a:pt x="162" y="8597"/>
                      <a:pt x="178" y="8742"/>
                      <a:pt x="275" y="8791"/>
                    </a:cubicBezTo>
                    <a:cubicBezTo>
                      <a:pt x="947" y="9120"/>
                      <a:pt x="1563" y="9558"/>
                      <a:pt x="2112" y="10082"/>
                    </a:cubicBezTo>
                    <a:lnTo>
                      <a:pt x="2112" y="10082"/>
                    </a:lnTo>
                    <a:cubicBezTo>
                      <a:pt x="1680" y="10411"/>
                      <a:pt x="1238" y="10741"/>
                      <a:pt x="808" y="11069"/>
                    </a:cubicBezTo>
                    <a:cubicBezTo>
                      <a:pt x="675" y="11176"/>
                      <a:pt x="762" y="11393"/>
                      <a:pt x="887" y="11393"/>
                    </a:cubicBezTo>
                    <a:cubicBezTo>
                      <a:pt x="914" y="11393"/>
                      <a:pt x="942" y="11383"/>
                      <a:pt x="970" y="11360"/>
                    </a:cubicBezTo>
                    <a:cubicBezTo>
                      <a:pt x="1470" y="10989"/>
                      <a:pt x="1955" y="10617"/>
                      <a:pt x="2440" y="10229"/>
                    </a:cubicBezTo>
                    <a:cubicBezTo>
                      <a:pt x="2522" y="10164"/>
                      <a:pt x="2554" y="10052"/>
                      <a:pt x="2472" y="9970"/>
                    </a:cubicBezTo>
                    <a:cubicBezTo>
                      <a:pt x="1946" y="9430"/>
                      <a:pt x="1328" y="8968"/>
                      <a:pt x="652" y="8610"/>
                    </a:cubicBezTo>
                    <a:lnTo>
                      <a:pt x="652" y="8610"/>
                    </a:lnTo>
                    <a:cubicBezTo>
                      <a:pt x="1173" y="8188"/>
                      <a:pt x="1692" y="7755"/>
                      <a:pt x="2198" y="7337"/>
                    </a:cubicBezTo>
                    <a:cubicBezTo>
                      <a:pt x="2279" y="7272"/>
                      <a:pt x="2246" y="7126"/>
                      <a:pt x="2166" y="7078"/>
                    </a:cubicBezTo>
                    <a:cubicBezTo>
                      <a:pt x="1651" y="6792"/>
                      <a:pt x="1136" y="6506"/>
                      <a:pt x="610" y="6220"/>
                    </a:cubicBezTo>
                    <a:lnTo>
                      <a:pt x="610" y="6220"/>
                    </a:lnTo>
                    <a:cubicBezTo>
                      <a:pt x="1105" y="5807"/>
                      <a:pt x="1613" y="5421"/>
                      <a:pt x="2134" y="5074"/>
                    </a:cubicBezTo>
                    <a:cubicBezTo>
                      <a:pt x="2231" y="5009"/>
                      <a:pt x="2263" y="4831"/>
                      <a:pt x="2134" y="4783"/>
                    </a:cubicBezTo>
                    <a:cubicBezTo>
                      <a:pt x="1599" y="4543"/>
                      <a:pt x="1064" y="4305"/>
                      <a:pt x="540" y="4076"/>
                    </a:cubicBezTo>
                    <a:lnTo>
                      <a:pt x="540" y="4076"/>
                    </a:lnTo>
                    <a:lnTo>
                      <a:pt x="2004" y="2989"/>
                    </a:lnTo>
                    <a:cubicBezTo>
                      <a:pt x="2101" y="2908"/>
                      <a:pt x="2117" y="2762"/>
                      <a:pt x="2004" y="2698"/>
                    </a:cubicBezTo>
                    <a:cubicBezTo>
                      <a:pt x="1451" y="2369"/>
                      <a:pt x="940" y="1972"/>
                      <a:pt x="484" y="1506"/>
                    </a:cubicBezTo>
                    <a:lnTo>
                      <a:pt x="484" y="1506"/>
                    </a:lnTo>
                    <a:cubicBezTo>
                      <a:pt x="853" y="1095"/>
                      <a:pt x="1233" y="686"/>
                      <a:pt x="1600" y="290"/>
                    </a:cubicBezTo>
                    <a:cubicBezTo>
                      <a:pt x="1713" y="165"/>
                      <a:pt x="1602" y="1"/>
                      <a:pt x="1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5"/>
              <p:cNvSpPr/>
              <p:nvPr/>
            </p:nvSpPr>
            <p:spPr>
              <a:xfrm>
                <a:off x="6729825" y="3413750"/>
                <a:ext cx="367850" cy="70270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28108" extrusionOk="0">
                    <a:moveTo>
                      <a:pt x="8443" y="0"/>
                    </a:moveTo>
                    <a:cubicBezTo>
                      <a:pt x="8181" y="0"/>
                      <a:pt x="7919" y="121"/>
                      <a:pt x="7667" y="414"/>
                    </a:cubicBezTo>
                    <a:cubicBezTo>
                      <a:pt x="7004" y="1206"/>
                      <a:pt x="6536" y="2418"/>
                      <a:pt x="6051" y="3339"/>
                    </a:cubicBezTo>
                    <a:cubicBezTo>
                      <a:pt x="5469" y="4422"/>
                      <a:pt x="4903" y="5504"/>
                      <a:pt x="4370" y="6620"/>
                    </a:cubicBezTo>
                    <a:cubicBezTo>
                      <a:pt x="3319" y="8786"/>
                      <a:pt x="2382" y="11016"/>
                      <a:pt x="1590" y="13279"/>
                    </a:cubicBezTo>
                    <a:cubicBezTo>
                      <a:pt x="1073" y="14798"/>
                      <a:pt x="604" y="16317"/>
                      <a:pt x="378" y="17901"/>
                    </a:cubicBezTo>
                    <a:cubicBezTo>
                      <a:pt x="330" y="18240"/>
                      <a:pt x="281" y="18595"/>
                      <a:pt x="233" y="18935"/>
                    </a:cubicBezTo>
                    <a:cubicBezTo>
                      <a:pt x="130" y="19816"/>
                      <a:pt x="1" y="23733"/>
                      <a:pt x="1441" y="23733"/>
                    </a:cubicBezTo>
                    <a:cubicBezTo>
                      <a:pt x="1587" y="23733"/>
                      <a:pt x="1749" y="23693"/>
                      <a:pt x="1929" y="23605"/>
                    </a:cubicBezTo>
                    <a:cubicBezTo>
                      <a:pt x="2673" y="23250"/>
                      <a:pt x="3254" y="22167"/>
                      <a:pt x="3659" y="21504"/>
                    </a:cubicBezTo>
                    <a:lnTo>
                      <a:pt x="3659" y="21504"/>
                    </a:lnTo>
                    <a:cubicBezTo>
                      <a:pt x="3304" y="22280"/>
                      <a:pt x="3110" y="23137"/>
                      <a:pt x="3077" y="23993"/>
                    </a:cubicBezTo>
                    <a:cubicBezTo>
                      <a:pt x="3060" y="24559"/>
                      <a:pt x="3157" y="25206"/>
                      <a:pt x="3627" y="25529"/>
                    </a:cubicBezTo>
                    <a:cubicBezTo>
                      <a:pt x="3821" y="25665"/>
                      <a:pt x="4047" y="25720"/>
                      <a:pt x="4281" y="25720"/>
                    </a:cubicBezTo>
                    <a:cubicBezTo>
                      <a:pt x="4632" y="25720"/>
                      <a:pt x="5004" y="25596"/>
                      <a:pt x="5323" y="25432"/>
                    </a:cubicBezTo>
                    <a:cubicBezTo>
                      <a:pt x="6180" y="24980"/>
                      <a:pt x="6907" y="24301"/>
                      <a:pt x="7392" y="23476"/>
                    </a:cubicBezTo>
                    <a:lnTo>
                      <a:pt x="7392" y="23476"/>
                    </a:lnTo>
                    <a:cubicBezTo>
                      <a:pt x="7101" y="24413"/>
                      <a:pt x="6810" y="25383"/>
                      <a:pt x="7004" y="26353"/>
                    </a:cubicBezTo>
                    <a:cubicBezTo>
                      <a:pt x="7187" y="27252"/>
                      <a:pt x="7959" y="28108"/>
                      <a:pt x="8859" y="28108"/>
                    </a:cubicBezTo>
                    <a:cubicBezTo>
                      <a:pt x="8914" y="28108"/>
                      <a:pt x="8969" y="28105"/>
                      <a:pt x="9025" y="28098"/>
                    </a:cubicBezTo>
                    <a:cubicBezTo>
                      <a:pt x="11255" y="27856"/>
                      <a:pt x="12337" y="23493"/>
                      <a:pt x="12951" y="21795"/>
                    </a:cubicBezTo>
                    <a:cubicBezTo>
                      <a:pt x="13970" y="18951"/>
                      <a:pt x="14714" y="15945"/>
                      <a:pt x="14567" y="12923"/>
                    </a:cubicBezTo>
                    <a:cubicBezTo>
                      <a:pt x="14567" y="12794"/>
                      <a:pt x="14567" y="12680"/>
                      <a:pt x="14552" y="12568"/>
                    </a:cubicBezTo>
                    <a:cubicBezTo>
                      <a:pt x="14326" y="8866"/>
                      <a:pt x="13016" y="5263"/>
                      <a:pt x="10835" y="2257"/>
                    </a:cubicBezTo>
                    <a:cubicBezTo>
                      <a:pt x="10353" y="1585"/>
                      <a:pt x="9395" y="0"/>
                      <a:pt x="84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5"/>
              <p:cNvSpPr/>
              <p:nvPr/>
            </p:nvSpPr>
            <p:spPr>
              <a:xfrm>
                <a:off x="6725525" y="3409925"/>
                <a:ext cx="375775" cy="710825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28433" extrusionOk="0">
                    <a:moveTo>
                      <a:pt x="8631" y="318"/>
                    </a:moveTo>
                    <a:cubicBezTo>
                      <a:pt x="9093" y="318"/>
                      <a:pt x="9507" y="734"/>
                      <a:pt x="9779" y="1052"/>
                    </a:cubicBezTo>
                    <a:cubicBezTo>
                      <a:pt x="10150" y="1456"/>
                      <a:pt x="10457" y="1908"/>
                      <a:pt x="10764" y="2361"/>
                    </a:cubicBezTo>
                    <a:cubicBezTo>
                      <a:pt x="11718" y="3703"/>
                      <a:pt x="12541" y="5092"/>
                      <a:pt x="13156" y="6612"/>
                    </a:cubicBezTo>
                    <a:cubicBezTo>
                      <a:pt x="13787" y="8179"/>
                      <a:pt x="14239" y="9812"/>
                      <a:pt x="14448" y="11476"/>
                    </a:cubicBezTo>
                    <a:cubicBezTo>
                      <a:pt x="14498" y="11880"/>
                      <a:pt x="14530" y="12300"/>
                      <a:pt x="14562" y="12721"/>
                    </a:cubicBezTo>
                    <a:cubicBezTo>
                      <a:pt x="14675" y="14628"/>
                      <a:pt x="14465" y="16518"/>
                      <a:pt x="14028" y="18377"/>
                    </a:cubicBezTo>
                    <a:cubicBezTo>
                      <a:pt x="13673" y="19879"/>
                      <a:pt x="13140" y="21334"/>
                      <a:pt x="12671" y="22789"/>
                    </a:cubicBezTo>
                    <a:cubicBezTo>
                      <a:pt x="12300" y="23904"/>
                      <a:pt x="11927" y="25019"/>
                      <a:pt x="11395" y="26053"/>
                    </a:cubicBezTo>
                    <a:cubicBezTo>
                      <a:pt x="10942" y="26894"/>
                      <a:pt x="10263" y="27945"/>
                      <a:pt x="9229" y="28089"/>
                    </a:cubicBezTo>
                    <a:cubicBezTo>
                      <a:pt x="9169" y="28098"/>
                      <a:pt x="9110" y="28101"/>
                      <a:pt x="9051" y="28101"/>
                    </a:cubicBezTo>
                    <a:cubicBezTo>
                      <a:pt x="8289" y="28101"/>
                      <a:pt x="7659" y="27439"/>
                      <a:pt x="7419" y="26749"/>
                    </a:cubicBezTo>
                    <a:cubicBezTo>
                      <a:pt x="7079" y="25730"/>
                      <a:pt x="7434" y="24631"/>
                      <a:pt x="7725" y="23661"/>
                    </a:cubicBezTo>
                    <a:cubicBezTo>
                      <a:pt x="7758" y="23544"/>
                      <a:pt x="7655" y="23462"/>
                      <a:pt x="7554" y="23462"/>
                    </a:cubicBezTo>
                    <a:cubicBezTo>
                      <a:pt x="7503" y="23462"/>
                      <a:pt x="7452" y="23483"/>
                      <a:pt x="7419" y="23532"/>
                    </a:cubicBezTo>
                    <a:cubicBezTo>
                      <a:pt x="7063" y="24131"/>
                      <a:pt x="6594" y="24663"/>
                      <a:pt x="6029" y="25068"/>
                    </a:cubicBezTo>
                    <a:cubicBezTo>
                      <a:pt x="5597" y="25365"/>
                      <a:pt x="5029" y="25708"/>
                      <a:pt x="4476" y="25708"/>
                    </a:cubicBezTo>
                    <a:cubicBezTo>
                      <a:pt x="4368" y="25708"/>
                      <a:pt x="4260" y="25694"/>
                      <a:pt x="4154" y="25665"/>
                    </a:cubicBezTo>
                    <a:cubicBezTo>
                      <a:pt x="3476" y="25471"/>
                      <a:pt x="3394" y="24663"/>
                      <a:pt x="3426" y="24081"/>
                    </a:cubicBezTo>
                    <a:cubicBezTo>
                      <a:pt x="3459" y="23273"/>
                      <a:pt x="3653" y="22465"/>
                      <a:pt x="3976" y="21739"/>
                    </a:cubicBezTo>
                    <a:cubicBezTo>
                      <a:pt x="4042" y="21607"/>
                      <a:pt x="3943" y="21490"/>
                      <a:pt x="3838" y="21490"/>
                    </a:cubicBezTo>
                    <a:cubicBezTo>
                      <a:pt x="3788" y="21490"/>
                      <a:pt x="3738" y="21515"/>
                      <a:pt x="3702" y="21577"/>
                    </a:cubicBezTo>
                    <a:cubicBezTo>
                      <a:pt x="3702" y="21577"/>
                      <a:pt x="3702" y="21577"/>
                      <a:pt x="3702" y="21577"/>
                    </a:cubicBezTo>
                    <a:lnTo>
                      <a:pt x="3702" y="21577"/>
                    </a:lnTo>
                    <a:cubicBezTo>
                      <a:pt x="3329" y="22159"/>
                      <a:pt x="2991" y="22789"/>
                      <a:pt x="2489" y="23273"/>
                    </a:cubicBezTo>
                    <a:cubicBezTo>
                      <a:pt x="2280" y="23482"/>
                      <a:pt x="1945" y="23723"/>
                      <a:pt x="1620" y="23723"/>
                    </a:cubicBezTo>
                    <a:cubicBezTo>
                      <a:pt x="1542" y="23723"/>
                      <a:pt x="1465" y="23709"/>
                      <a:pt x="1390" y="23678"/>
                    </a:cubicBezTo>
                    <a:cubicBezTo>
                      <a:pt x="1099" y="23549"/>
                      <a:pt x="954" y="23209"/>
                      <a:pt x="857" y="22950"/>
                    </a:cubicBezTo>
                    <a:cubicBezTo>
                      <a:pt x="696" y="22530"/>
                      <a:pt x="631" y="22094"/>
                      <a:pt x="582" y="21657"/>
                    </a:cubicBezTo>
                    <a:cubicBezTo>
                      <a:pt x="308" y="19153"/>
                      <a:pt x="890" y="16632"/>
                      <a:pt x="1665" y="14255"/>
                    </a:cubicBezTo>
                    <a:cubicBezTo>
                      <a:pt x="2829" y="10684"/>
                      <a:pt x="4413" y="7241"/>
                      <a:pt x="6174" y="3929"/>
                    </a:cubicBezTo>
                    <a:cubicBezTo>
                      <a:pt x="6562" y="3218"/>
                      <a:pt x="6885" y="2474"/>
                      <a:pt x="7273" y="1763"/>
                    </a:cubicBezTo>
                    <a:cubicBezTo>
                      <a:pt x="7451" y="1423"/>
                      <a:pt x="7645" y="1084"/>
                      <a:pt x="7887" y="777"/>
                    </a:cubicBezTo>
                    <a:cubicBezTo>
                      <a:pt x="8049" y="567"/>
                      <a:pt x="8259" y="357"/>
                      <a:pt x="8533" y="324"/>
                    </a:cubicBezTo>
                    <a:cubicBezTo>
                      <a:pt x="8566" y="320"/>
                      <a:pt x="8599" y="318"/>
                      <a:pt x="8631" y="318"/>
                    </a:cubicBezTo>
                    <a:close/>
                    <a:moveTo>
                      <a:pt x="8639" y="0"/>
                    </a:moveTo>
                    <a:cubicBezTo>
                      <a:pt x="8313" y="0"/>
                      <a:pt x="8004" y="144"/>
                      <a:pt x="7758" y="421"/>
                    </a:cubicBezTo>
                    <a:cubicBezTo>
                      <a:pt x="7208" y="1020"/>
                      <a:pt x="6869" y="1811"/>
                      <a:pt x="6514" y="2539"/>
                    </a:cubicBezTo>
                    <a:cubicBezTo>
                      <a:pt x="6109" y="3363"/>
                      <a:pt x="5674" y="4155"/>
                      <a:pt x="5253" y="4963"/>
                    </a:cubicBezTo>
                    <a:cubicBezTo>
                      <a:pt x="4801" y="5868"/>
                      <a:pt x="4348" y="6773"/>
                      <a:pt x="3928" y="7694"/>
                    </a:cubicBezTo>
                    <a:cubicBezTo>
                      <a:pt x="3088" y="9488"/>
                      <a:pt x="2344" y="11314"/>
                      <a:pt x="1681" y="13173"/>
                    </a:cubicBezTo>
                    <a:cubicBezTo>
                      <a:pt x="760" y="15791"/>
                      <a:pt x="0" y="18571"/>
                      <a:pt x="226" y="21383"/>
                    </a:cubicBezTo>
                    <a:cubicBezTo>
                      <a:pt x="259" y="21868"/>
                      <a:pt x="323" y="22353"/>
                      <a:pt x="453" y="22821"/>
                    </a:cubicBezTo>
                    <a:cubicBezTo>
                      <a:pt x="567" y="23176"/>
                      <a:pt x="711" y="23564"/>
                      <a:pt x="1002" y="23807"/>
                    </a:cubicBezTo>
                    <a:cubicBezTo>
                      <a:pt x="1204" y="23988"/>
                      <a:pt x="1414" y="24062"/>
                      <a:pt x="1623" y="24062"/>
                    </a:cubicBezTo>
                    <a:cubicBezTo>
                      <a:pt x="2252" y="24062"/>
                      <a:pt x="2875" y="23388"/>
                      <a:pt x="3260" y="22864"/>
                    </a:cubicBezTo>
                    <a:lnTo>
                      <a:pt x="3260" y="22864"/>
                    </a:lnTo>
                    <a:cubicBezTo>
                      <a:pt x="3206" y="23100"/>
                      <a:pt x="3164" y="23340"/>
                      <a:pt x="3136" y="23581"/>
                    </a:cubicBezTo>
                    <a:cubicBezTo>
                      <a:pt x="3055" y="24163"/>
                      <a:pt x="3039" y="24793"/>
                      <a:pt x="3297" y="25327"/>
                    </a:cubicBezTo>
                    <a:cubicBezTo>
                      <a:pt x="3545" y="25842"/>
                      <a:pt x="3955" y="26031"/>
                      <a:pt x="4409" y="26031"/>
                    </a:cubicBezTo>
                    <a:cubicBezTo>
                      <a:pt x="5078" y="26031"/>
                      <a:pt x="5845" y="25621"/>
                      <a:pt x="6335" y="25245"/>
                    </a:cubicBezTo>
                    <a:cubicBezTo>
                      <a:pt x="6633" y="25017"/>
                      <a:pt x="6907" y="24762"/>
                      <a:pt x="7152" y="24480"/>
                    </a:cubicBezTo>
                    <a:lnTo>
                      <a:pt x="7152" y="24480"/>
                    </a:lnTo>
                    <a:cubicBezTo>
                      <a:pt x="6991" y="25133"/>
                      <a:pt x="6893" y="25800"/>
                      <a:pt x="7014" y="26473"/>
                    </a:cubicBezTo>
                    <a:cubicBezTo>
                      <a:pt x="7128" y="27201"/>
                      <a:pt x="7613" y="27928"/>
                      <a:pt x="8275" y="28251"/>
                    </a:cubicBezTo>
                    <a:cubicBezTo>
                      <a:pt x="8534" y="28377"/>
                      <a:pt x="8789" y="28433"/>
                      <a:pt x="9035" y="28433"/>
                    </a:cubicBezTo>
                    <a:cubicBezTo>
                      <a:pt x="9893" y="28433"/>
                      <a:pt x="10649" y="27758"/>
                      <a:pt x="11152" y="27055"/>
                    </a:cubicBezTo>
                    <a:cubicBezTo>
                      <a:pt x="11895" y="26038"/>
                      <a:pt x="12332" y="24825"/>
                      <a:pt x="12735" y="23629"/>
                    </a:cubicBezTo>
                    <a:cubicBezTo>
                      <a:pt x="13205" y="22256"/>
                      <a:pt x="13705" y="20866"/>
                      <a:pt x="14093" y="19459"/>
                    </a:cubicBezTo>
                    <a:cubicBezTo>
                      <a:pt x="14692" y="17261"/>
                      <a:pt x="15030" y="14999"/>
                      <a:pt x="14901" y="12721"/>
                    </a:cubicBezTo>
                    <a:cubicBezTo>
                      <a:pt x="14659" y="9165"/>
                      <a:pt x="13479" y="5707"/>
                      <a:pt x="11459" y="2765"/>
                    </a:cubicBezTo>
                    <a:cubicBezTo>
                      <a:pt x="11119" y="2264"/>
                      <a:pt x="10781" y="1763"/>
                      <a:pt x="10408" y="1294"/>
                    </a:cubicBezTo>
                    <a:cubicBezTo>
                      <a:pt x="10069" y="841"/>
                      <a:pt x="9665" y="357"/>
                      <a:pt x="9148" y="115"/>
                    </a:cubicBezTo>
                    <a:cubicBezTo>
                      <a:pt x="8978" y="38"/>
                      <a:pt x="8806" y="0"/>
                      <a:pt x="8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5"/>
              <p:cNvSpPr/>
              <p:nvPr/>
            </p:nvSpPr>
            <p:spPr>
              <a:xfrm>
                <a:off x="6747325" y="3462525"/>
                <a:ext cx="238890" cy="524543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27564" extrusionOk="0">
                    <a:moveTo>
                      <a:pt x="10131" y="0"/>
                    </a:moveTo>
                    <a:cubicBezTo>
                      <a:pt x="10082" y="0"/>
                      <a:pt x="10035" y="23"/>
                      <a:pt x="10005" y="77"/>
                    </a:cubicBezTo>
                    <a:cubicBezTo>
                      <a:pt x="8146" y="3568"/>
                      <a:pt x="6369" y="7107"/>
                      <a:pt x="4720" y="10712"/>
                    </a:cubicBezTo>
                    <a:cubicBezTo>
                      <a:pt x="3169" y="14105"/>
                      <a:pt x="1746" y="17596"/>
                      <a:pt x="874" y="21232"/>
                    </a:cubicBezTo>
                    <a:cubicBezTo>
                      <a:pt x="389" y="23253"/>
                      <a:pt x="82" y="25321"/>
                      <a:pt x="1" y="27406"/>
                    </a:cubicBezTo>
                    <a:cubicBezTo>
                      <a:pt x="1" y="27511"/>
                      <a:pt x="82" y="27564"/>
                      <a:pt x="165" y="27564"/>
                    </a:cubicBezTo>
                    <a:cubicBezTo>
                      <a:pt x="248" y="27564"/>
                      <a:pt x="333" y="27511"/>
                      <a:pt x="341" y="27406"/>
                    </a:cubicBezTo>
                    <a:cubicBezTo>
                      <a:pt x="470" y="23688"/>
                      <a:pt x="1375" y="20053"/>
                      <a:pt x="2636" y="16577"/>
                    </a:cubicBezTo>
                    <a:cubicBezTo>
                      <a:pt x="3929" y="13022"/>
                      <a:pt x="5560" y="9596"/>
                      <a:pt x="7226" y="6219"/>
                    </a:cubicBezTo>
                    <a:cubicBezTo>
                      <a:pt x="8228" y="4215"/>
                      <a:pt x="9245" y="2226"/>
                      <a:pt x="10296" y="254"/>
                    </a:cubicBezTo>
                    <a:cubicBezTo>
                      <a:pt x="10364" y="120"/>
                      <a:pt x="10244" y="0"/>
                      <a:pt x="10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5"/>
              <p:cNvSpPr/>
              <p:nvPr/>
            </p:nvSpPr>
            <p:spPr>
              <a:xfrm>
                <a:off x="6780309" y="3527094"/>
                <a:ext cx="226858" cy="469204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4656" extrusionOk="0">
                    <a:moveTo>
                      <a:pt x="9644" y="0"/>
                    </a:moveTo>
                    <a:cubicBezTo>
                      <a:pt x="9578" y="0"/>
                      <a:pt x="9511" y="34"/>
                      <a:pt x="9480" y="111"/>
                    </a:cubicBezTo>
                    <a:cubicBezTo>
                      <a:pt x="8219" y="3375"/>
                      <a:pt x="6651" y="6494"/>
                      <a:pt x="5148" y="9629"/>
                    </a:cubicBezTo>
                    <a:cubicBezTo>
                      <a:pt x="3677" y="12684"/>
                      <a:pt x="2255" y="15770"/>
                      <a:pt x="1253" y="19019"/>
                    </a:cubicBezTo>
                    <a:cubicBezTo>
                      <a:pt x="688" y="20797"/>
                      <a:pt x="251" y="22639"/>
                      <a:pt x="9" y="24497"/>
                    </a:cubicBezTo>
                    <a:cubicBezTo>
                      <a:pt x="1" y="24603"/>
                      <a:pt x="77" y="24655"/>
                      <a:pt x="160" y="24655"/>
                    </a:cubicBezTo>
                    <a:cubicBezTo>
                      <a:pt x="243" y="24655"/>
                      <a:pt x="332" y="24603"/>
                      <a:pt x="348" y="24497"/>
                    </a:cubicBezTo>
                    <a:cubicBezTo>
                      <a:pt x="785" y="21168"/>
                      <a:pt x="1835" y="17953"/>
                      <a:pt x="3127" y="14850"/>
                    </a:cubicBezTo>
                    <a:cubicBezTo>
                      <a:pt x="4453" y="11682"/>
                      <a:pt x="6021" y="8627"/>
                      <a:pt x="7476" y="5524"/>
                    </a:cubicBezTo>
                    <a:cubicBezTo>
                      <a:pt x="8299" y="3779"/>
                      <a:pt x="9092" y="2001"/>
                      <a:pt x="9803" y="208"/>
                    </a:cubicBezTo>
                    <a:cubicBezTo>
                      <a:pt x="9842" y="80"/>
                      <a:pt x="9745" y="0"/>
                      <a:pt x="9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5"/>
              <p:cNvSpPr/>
              <p:nvPr/>
            </p:nvSpPr>
            <p:spPr>
              <a:xfrm>
                <a:off x="6848513" y="3577980"/>
                <a:ext cx="182856" cy="408422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21462" extrusionOk="0">
                    <a:moveTo>
                      <a:pt x="7729" y="1"/>
                    </a:moveTo>
                    <a:cubicBezTo>
                      <a:pt x="7662" y="1"/>
                      <a:pt x="7596" y="36"/>
                      <a:pt x="7570" y="119"/>
                    </a:cubicBezTo>
                    <a:cubicBezTo>
                      <a:pt x="6747" y="2931"/>
                      <a:pt x="5728" y="5662"/>
                      <a:pt x="4661" y="8394"/>
                    </a:cubicBezTo>
                    <a:cubicBezTo>
                      <a:pt x="3611" y="11109"/>
                      <a:pt x="2512" y="13807"/>
                      <a:pt x="1543" y="16555"/>
                    </a:cubicBezTo>
                    <a:cubicBezTo>
                      <a:pt x="993" y="18106"/>
                      <a:pt x="476" y="19675"/>
                      <a:pt x="39" y="21258"/>
                    </a:cubicBezTo>
                    <a:cubicBezTo>
                      <a:pt x="1" y="21383"/>
                      <a:pt x="99" y="21462"/>
                      <a:pt x="195" y="21462"/>
                    </a:cubicBezTo>
                    <a:cubicBezTo>
                      <a:pt x="261" y="21462"/>
                      <a:pt x="327" y="21424"/>
                      <a:pt x="347" y="21339"/>
                    </a:cubicBezTo>
                    <a:cubicBezTo>
                      <a:pt x="1138" y="18526"/>
                      <a:pt x="2140" y="15779"/>
                      <a:pt x="3191" y="13048"/>
                    </a:cubicBezTo>
                    <a:cubicBezTo>
                      <a:pt x="4241" y="10333"/>
                      <a:pt x="5340" y="7618"/>
                      <a:pt x="6342" y="4886"/>
                    </a:cubicBezTo>
                    <a:cubicBezTo>
                      <a:pt x="6908" y="3335"/>
                      <a:pt x="7426" y="1783"/>
                      <a:pt x="7894" y="199"/>
                    </a:cubicBezTo>
                    <a:cubicBezTo>
                      <a:pt x="7933" y="82"/>
                      <a:pt x="7830" y="1"/>
                      <a:pt x="7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5"/>
              <p:cNvSpPr/>
              <p:nvPr/>
            </p:nvSpPr>
            <p:spPr>
              <a:xfrm>
                <a:off x="6896917" y="3617886"/>
                <a:ext cx="164761" cy="420563"/>
              </a:xfrm>
              <a:custGeom>
                <a:avLst/>
                <a:gdLst/>
                <a:ahLst/>
                <a:cxnLst/>
                <a:rect l="l" t="t" r="r" b="b"/>
                <a:pathLst>
                  <a:path w="7148" h="22100" extrusionOk="0">
                    <a:moveTo>
                      <a:pt x="6948" y="0"/>
                    </a:moveTo>
                    <a:cubicBezTo>
                      <a:pt x="6881" y="0"/>
                      <a:pt x="6816" y="37"/>
                      <a:pt x="6796" y="123"/>
                    </a:cubicBezTo>
                    <a:cubicBezTo>
                      <a:pt x="6246" y="3032"/>
                      <a:pt x="5390" y="5877"/>
                      <a:pt x="4436" y="8689"/>
                    </a:cubicBezTo>
                    <a:cubicBezTo>
                      <a:pt x="3483" y="11501"/>
                      <a:pt x="2449" y="14264"/>
                      <a:pt x="1511" y="17076"/>
                    </a:cubicBezTo>
                    <a:cubicBezTo>
                      <a:pt x="977" y="18677"/>
                      <a:pt x="477" y="20276"/>
                      <a:pt x="40" y="21892"/>
                    </a:cubicBezTo>
                    <a:cubicBezTo>
                      <a:pt x="1" y="22020"/>
                      <a:pt x="104" y="22099"/>
                      <a:pt x="206" y="22099"/>
                    </a:cubicBezTo>
                    <a:cubicBezTo>
                      <a:pt x="272" y="22099"/>
                      <a:pt x="338" y="22065"/>
                      <a:pt x="363" y="21989"/>
                    </a:cubicBezTo>
                    <a:cubicBezTo>
                      <a:pt x="1124" y="19112"/>
                      <a:pt x="2109" y="16300"/>
                      <a:pt x="3095" y="13505"/>
                    </a:cubicBezTo>
                    <a:cubicBezTo>
                      <a:pt x="4097" y="10708"/>
                      <a:pt x="5099" y="7929"/>
                      <a:pt x="5923" y="5084"/>
                    </a:cubicBezTo>
                    <a:cubicBezTo>
                      <a:pt x="6392" y="3485"/>
                      <a:pt x="6812" y="1852"/>
                      <a:pt x="7119" y="203"/>
                    </a:cubicBezTo>
                    <a:cubicBezTo>
                      <a:pt x="7148" y="79"/>
                      <a:pt x="7046" y="0"/>
                      <a:pt x="6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5"/>
              <p:cNvSpPr/>
              <p:nvPr/>
            </p:nvSpPr>
            <p:spPr>
              <a:xfrm>
                <a:off x="7784100" y="3290775"/>
                <a:ext cx="314350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7099" extrusionOk="0">
                    <a:moveTo>
                      <a:pt x="0" y="0"/>
                    </a:moveTo>
                    <a:lnTo>
                      <a:pt x="1568" y="15903"/>
                    </a:lnTo>
                    <a:cubicBezTo>
                      <a:pt x="1633" y="16582"/>
                      <a:pt x="2215" y="17099"/>
                      <a:pt x="2894" y="17099"/>
                    </a:cubicBezTo>
                    <a:lnTo>
                      <a:pt x="9697" y="17099"/>
                    </a:lnTo>
                    <a:cubicBezTo>
                      <a:pt x="10376" y="17099"/>
                      <a:pt x="10957" y="16582"/>
                      <a:pt x="11022" y="15903"/>
                    </a:cubicBezTo>
                    <a:lnTo>
                      <a:pt x="1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5"/>
              <p:cNvSpPr/>
              <p:nvPr/>
            </p:nvSpPr>
            <p:spPr>
              <a:xfrm>
                <a:off x="7780050" y="3286725"/>
                <a:ext cx="322875" cy="435750"/>
              </a:xfrm>
              <a:custGeom>
                <a:avLst/>
                <a:gdLst/>
                <a:ahLst/>
                <a:cxnLst/>
                <a:rect l="l" t="t" r="r" b="b"/>
                <a:pathLst>
                  <a:path w="12915" h="17430" extrusionOk="0">
                    <a:moveTo>
                      <a:pt x="12559" y="324"/>
                    </a:moveTo>
                    <a:lnTo>
                      <a:pt x="12559" y="324"/>
                    </a:lnTo>
                    <a:cubicBezTo>
                      <a:pt x="12516" y="800"/>
                      <a:pt x="12472" y="1266"/>
                      <a:pt x="12429" y="1746"/>
                    </a:cubicBezTo>
                    <a:cubicBezTo>
                      <a:pt x="12300" y="3006"/>
                      <a:pt x="12171" y="4283"/>
                      <a:pt x="12041" y="5543"/>
                    </a:cubicBezTo>
                    <a:cubicBezTo>
                      <a:pt x="11895" y="7079"/>
                      <a:pt x="11750" y="8598"/>
                      <a:pt x="11604" y="10133"/>
                    </a:cubicBezTo>
                    <a:cubicBezTo>
                      <a:pt x="11459" y="11458"/>
                      <a:pt x="11330" y="12783"/>
                      <a:pt x="11201" y="14109"/>
                    </a:cubicBezTo>
                    <a:cubicBezTo>
                      <a:pt x="11169" y="14546"/>
                      <a:pt x="11119" y="14981"/>
                      <a:pt x="11072" y="15418"/>
                    </a:cubicBezTo>
                    <a:cubicBezTo>
                      <a:pt x="11056" y="15617"/>
                      <a:pt x="11012" y="15818"/>
                      <a:pt x="11021" y="16017"/>
                    </a:cubicBezTo>
                    <a:lnTo>
                      <a:pt x="11021" y="16017"/>
                    </a:lnTo>
                    <a:cubicBezTo>
                      <a:pt x="11014" y="16031"/>
                      <a:pt x="11010" y="16047"/>
                      <a:pt x="11007" y="16065"/>
                    </a:cubicBezTo>
                    <a:cubicBezTo>
                      <a:pt x="10942" y="16694"/>
                      <a:pt x="10408" y="17099"/>
                      <a:pt x="9794" y="17099"/>
                    </a:cubicBezTo>
                    <a:lnTo>
                      <a:pt x="3136" y="17099"/>
                    </a:lnTo>
                    <a:cubicBezTo>
                      <a:pt x="2586" y="17099"/>
                      <a:pt x="2086" y="16808"/>
                      <a:pt x="1940" y="16242"/>
                    </a:cubicBezTo>
                    <a:cubicBezTo>
                      <a:pt x="1907" y="16113"/>
                      <a:pt x="1892" y="15983"/>
                      <a:pt x="1875" y="15854"/>
                    </a:cubicBezTo>
                    <a:cubicBezTo>
                      <a:pt x="1730" y="14303"/>
                      <a:pt x="1569" y="12751"/>
                      <a:pt x="1423" y="11200"/>
                    </a:cubicBezTo>
                    <a:cubicBezTo>
                      <a:pt x="1196" y="8905"/>
                      <a:pt x="970" y="6610"/>
                      <a:pt x="744" y="4332"/>
                    </a:cubicBezTo>
                    <a:cubicBezTo>
                      <a:pt x="664" y="3427"/>
                      <a:pt x="567" y="2505"/>
                      <a:pt x="485" y="1600"/>
                    </a:cubicBezTo>
                    <a:cubicBezTo>
                      <a:pt x="453" y="1309"/>
                      <a:pt x="421" y="1002"/>
                      <a:pt x="388" y="712"/>
                    </a:cubicBezTo>
                    <a:cubicBezTo>
                      <a:pt x="376" y="584"/>
                      <a:pt x="373" y="447"/>
                      <a:pt x="357" y="324"/>
                    </a:cubicBezTo>
                    <a:close/>
                    <a:moveTo>
                      <a:pt x="162" y="0"/>
                    </a:moveTo>
                    <a:cubicBezTo>
                      <a:pt x="82" y="0"/>
                      <a:pt x="0" y="81"/>
                      <a:pt x="0" y="162"/>
                    </a:cubicBezTo>
                    <a:cubicBezTo>
                      <a:pt x="114" y="1358"/>
                      <a:pt x="243" y="2537"/>
                      <a:pt x="356" y="3733"/>
                    </a:cubicBezTo>
                    <a:cubicBezTo>
                      <a:pt x="582" y="6077"/>
                      <a:pt x="825" y="8420"/>
                      <a:pt x="1052" y="10764"/>
                    </a:cubicBezTo>
                    <a:cubicBezTo>
                      <a:pt x="1213" y="12445"/>
                      <a:pt x="1375" y="14109"/>
                      <a:pt x="1536" y="15774"/>
                    </a:cubicBezTo>
                    <a:cubicBezTo>
                      <a:pt x="1552" y="15871"/>
                      <a:pt x="1552" y="15968"/>
                      <a:pt x="1569" y="16065"/>
                    </a:cubicBezTo>
                    <a:cubicBezTo>
                      <a:pt x="1649" y="16841"/>
                      <a:pt x="2280" y="17406"/>
                      <a:pt x="3056" y="17422"/>
                    </a:cubicBezTo>
                    <a:cubicBezTo>
                      <a:pt x="3276" y="17428"/>
                      <a:pt x="3499" y="17429"/>
                      <a:pt x="3722" y="17429"/>
                    </a:cubicBezTo>
                    <a:cubicBezTo>
                      <a:pt x="4168" y="17429"/>
                      <a:pt x="4617" y="17422"/>
                      <a:pt x="5060" y="17422"/>
                    </a:cubicBezTo>
                    <a:lnTo>
                      <a:pt x="9665" y="17422"/>
                    </a:lnTo>
                    <a:cubicBezTo>
                      <a:pt x="10085" y="17422"/>
                      <a:pt x="10473" y="17358"/>
                      <a:pt x="10813" y="17082"/>
                    </a:cubicBezTo>
                    <a:cubicBezTo>
                      <a:pt x="11115" y="16828"/>
                      <a:pt x="11292" y="16479"/>
                      <a:pt x="11343" y="16083"/>
                    </a:cubicBezTo>
                    <a:lnTo>
                      <a:pt x="11343" y="16083"/>
                    </a:lnTo>
                    <a:cubicBezTo>
                      <a:pt x="11344" y="16077"/>
                      <a:pt x="11345" y="16071"/>
                      <a:pt x="11346" y="16065"/>
                    </a:cubicBezTo>
                    <a:lnTo>
                      <a:pt x="11346" y="16065"/>
                    </a:lnTo>
                    <a:cubicBezTo>
                      <a:pt x="11346" y="16065"/>
                      <a:pt x="11346" y="16065"/>
                      <a:pt x="11346" y="16065"/>
                    </a:cubicBezTo>
                    <a:cubicBezTo>
                      <a:pt x="11395" y="15548"/>
                      <a:pt x="11443" y="15014"/>
                      <a:pt x="11507" y="14481"/>
                    </a:cubicBezTo>
                    <a:cubicBezTo>
                      <a:pt x="11621" y="13220"/>
                      <a:pt x="11750" y="11960"/>
                      <a:pt x="11880" y="10699"/>
                    </a:cubicBezTo>
                    <a:cubicBezTo>
                      <a:pt x="12024" y="9163"/>
                      <a:pt x="12171" y="7629"/>
                      <a:pt x="12332" y="6093"/>
                    </a:cubicBezTo>
                    <a:lnTo>
                      <a:pt x="12720" y="2117"/>
                    </a:lnTo>
                    <a:cubicBezTo>
                      <a:pt x="12752" y="1681"/>
                      <a:pt x="12800" y="1244"/>
                      <a:pt x="12849" y="809"/>
                    </a:cubicBezTo>
                    <a:cubicBezTo>
                      <a:pt x="12865" y="615"/>
                      <a:pt x="12914" y="404"/>
                      <a:pt x="12914" y="194"/>
                    </a:cubicBezTo>
                    <a:lnTo>
                      <a:pt x="12914" y="162"/>
                    </a:lnTo>
                    <a:cubicBezTo>
                      <a:pt x="12914" y="81"/>
                      <a:pt x="12833" y="0"/>
                      <a:pt x="12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5"/>
              <p:cNvSpPr/>
              <p:nvPr/>
            </p:nvSpPr>
            <p:spPr>
              <a:xfrm>
                <a:off x="7850350" y="3374800"/>
                <a:ext cx="191950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1637" extrusionOk="0">
                    <a:moveTo>
                      <a:pt x="3831" y="1"/>
                    </a:moveTo>
                    <a:cubicBezTo>
                      <a:pt x="1714" y="1"/>
                      <a:pt x="1" y="2619"/>
                      <a:pt x="1" y="5819"/>
                    </a:cubicBezTo>
                    <a:cubicBezTo>
                      <a:pt x="1" y="9034"/>
                      <a:pt x="1714" y="11637"/>
                      <a:pt x="3831" y="11637"/>
                    </a:cubicBezTo>
                    <a:cubicBezTo>
                      <a:pt x="5965" y="11637"/>
                      <a:pt x="7678" y="9034"/>
                      <a:pt x="7678" y="5819"/>
                    </a:cubicBezTo>
                    <a:cubicBezTo>
                      <a:pt x="7678" y="2619"/>
                      <a:pt x="5965" y="1"/>
                      <a:pt x="3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5"/>
              <p:cNvSpPr/>
              <p:nvPr/>
            </p:nvSpPr>
            <p:spPr>
              <a:xfrm>
                <a:off x="7784100" y="3228550"/>
                <a:ext cx="3034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2731" extrusionOk="0">
                    <a:moveTo>
                      <a:pt x="1374" y="0"/>
                    </a:moveTo>
                    <a:cubicBezTo>
                      <a:pt x="614" y="0"/>
                      <a:pt x="0" y="614"/>
                      <a:pt x="0" y="1358"/>
                    </a:cubicBezTo>
                    <a:cubicBezTo>
                      <a:pt x="0" y="2117"/>
                      <a:pt x="614" y="2731"/>
                      <a:pt x="1374" y="2731"/>
                    </a:cubicBezTo>
                    <a:lnTo>
                      <a:pt x="10764" y="2731"/>
                    </a:lnTo>
                    <a:cubicBezTo>
                      <a:pt x="11524" y="2731"/>
                      <a:pt x="12138" y="2117"/>
                      <a:pt x="12138" y="1358"/>
                    </a:cubicBezTo>
                    <a:cubicBezTo>
                      <a:pt x="12138" y="614"/>
                      <a:pt x="11524" y="0"/>
                      <a:pt x="10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5"/>
              <p:cNvSpPr/>
              <p:nvPr/>
            </p:nvSpPr>
            <p:spPr>
              <a:xfrm>
                <a:off x="7780050" y="3224075"/>
                <a:ext cx="31195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3089" extrusionOk="0">
                    <a:moveTo>
                      <a:pt x="10926" y="341"/>
                    </a:moveTo>
                    <a:cubicBezTo>
                      <a:pt x="11604" y="341"/>
                      <a:pt x="12138" y="873"/>
                      <a:pt x="12138" y="1537"/>
                    </a:cubicBezTo>
                    <a:cubicBezTo>
                      <a:pt x="12138" y="2216"/>
                      <a:pt x="11604" y="2748"/>
                      <a:pt x="10926" y="2748"/>
                    </a:cubicBezTo>
                    <a:lnTo>
                      <a:pt x="1536" y="2748"/>
                    </a:lnTo>
                    <a:cubicBezTo>
                      <a:pt x="873" y="2748"/>
                      <a:pt x="340" y="2216"/>
                      <a:pt x="340" y="1537"/>
                    </a:cubicBezTo>
                    <a:cubicBezTo>
                      <a:pt x="340" y="873"/>
                      <a:pt x="873" y="341"/>
                      <a:pt x="1536" y="341"/>
                    </a:cubicBezTo>
                    <a:close/>
                    <a:moveTo>
                      <a:pt x="1536" y="1"/>
                    </a:moveTo>
                    <a:cubicBezTo>
                      <a:pt x="696" y="1"/>
                      <a:pt x="0" y="696"/>
                      <a:pt x="0" y="1537"/>
                    </a:cubicBezTo>
                    <a:cubicBezTo>
                      <a:pt x="0" y="2393"/>
                      <a:pt x="696" y="3088"/>
                      <a:pt x="1536" y="3088"/>
                    </a:cubicBezTo>
                    <a:lnTo>
                      <a:pt x="10926" y="3088"/>
                    </a:lnTo>
                    <a:cubicBezTo>
                      <a:pt x="11783" y="3088"/>
                      <a:pt x="12477" y="2393"/>
                      <a:pt x="12477" y="1537"/>
                    </a:cubicBezTo>
                    <a:cubicBezTo>
                      <a:pt x="12477" y="696"/>
                      <a:pt x="11783" y="1"/>
                      <a:pt x="10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5"/>
              <p:cNvSpPr/>
              <p:nvPr/>
            </p:nvSpPr>
            <p:spPr>
              <a:xfrm>
                <a:off x="7746100" y="3262475"/>
                <a:ext cx="396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2749" extrusionOk="0">
                    <a:moveTo>
                      <a:pt x="1375" y="1"/>
                    </a:moveTo>
                    <a:cubicBezTo>
                      <a:pt x="615" y="1"/>
                      <a:pt x="1" y="615"/>
                      <a:pt x="1" y="1374"/>
                    </a:cubicBezTo>
                    <a:cubicBezTo>
                      <a:pt x="1" y="2134"/>
                      <a:pt x="615" y="2748"/>
                      <a:pt x="1375" y="2748"/>
                    </a:cubicBezTo>
                    <a:lnTo>
                      <a:pt x="14466" y="2748"/>
                    </a:lnTo>
                    <a:cubicBezTo>
                      <a:pt x="15225" y="2748"/>
                      <a:pt x="15839" y="2134"/>
                      <a:pt x="15839" y="1374"/>
                    </a:cubicBezTo>
                    <a:cubicBezTo>
                      <a:pt x="15839" y="615"/>
                      <a:pt x="15225" y="1"/>
                      <a:pt x="14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5"/>
              <p:cNvSpPr/>
              <p:nvPr/>
            </p:nvSpPr>
            <p:spPr>
              <a:xfrm>
                <a:off x="77699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5"/>
              <p:cNvSpPr/>
              <p:nvPr/>
            </p:nvSpPr>
            <p:spPr>
              <a:xfrm>
                <a:off x="78176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4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5"/>
              <p:cNvSpPr/>
              <p:nvPr/>
            </p:nvSpPr>
            <p:spPr>
              <a:xfrm>
                <a:off x="78653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5"/>
              <p:cNvSpPr/>
              <p:nvPr/>
            </p:nvSpPr>
            <p:spPr>
              <a:xfrm>
                <a:off x="79130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5"/>
              <p:cNvSpPr/>
              <p:nvPr/>
            </p:nvSpPr>
            <p:spPr>
              <a:xfrm>
                <a:off x="796067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5"/>
              <p:cNvSpPr/>
              <p:nvPr/>
            </p:nvSpPr>
            <p:spPr>
              <a:xfrm>
                <a:off x="800835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3" y="1196"/>
                      <a:pt x="323" y="1099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5"/>
              <p:cNvSpPr/>
              <p:nvPr/>
            </p:nvSpPr>
            <p:spPr>
              <a:xfrm>
                <a:off x="8056025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5"/>
              <p:cNvSpPr/>
              <p:nvPr/>
            </p:nvSpPr>
            <p:spPr>
              <a:xfrm>
                <a:off x="8103700" y="3277425"/>
                <a:ext cx="81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263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1099"/>
                    </a:lnTo>
                    <a:cubicBezTo>
                      <a:pt x="0" y="1187"/>
                      <a:pt x="67" y="1263"/>
                      <a:pt x="140" y="1263"/>
                    </a:cubicBezTo>
                    <a:cubicBezTo>
                      <a:pt x="147" y="1263"/>
                      <a:pt x="155" y="1262"/>
                      <a:pt x="162" y="1261"/>
                    </a:cubicBezTo>
                    <a:cubicBezTo>
                      <a:pt x="259" y="1261"/>
                      <a:pt x="324" y="1196"/>
                      <a:pt x="324" y="1099"/>
                    </a:cubicBezTo>
                    <a:lnTo>
                      <a:pt x="324" y="162"/>
                    </a:lnTo>
                    <a:cubicBezTo>
                      <a:pt x="324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5"/>
              <p:cNvSpPr/>
              <p:nvPr/>
            </p:nvSpPr>
            <p:spPr>
              <a:xfrm>
                <a:off x="7870975" y="3377825"/>
                <a:ext cx="34182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4340" extrusionOk="0">
                    <a:moveTo>
                      <a:pt x="7765" y="1"/>
                    </a:moveTo>
                    <a:cubicBezTo>
                      <a:pt x="5361" y="1"/>
                      <a:pt x="2863" y="1192"/>
                      <a:pt x="1083" y="2595"/>
                    </a:cubicBezTo>
                    <a:cubicBezTo>
                      <a:pt x="727" y="2869"/>
                      <a:pt x="388" y="3177"/>
                      <a:pt x="194" y="3580"/>
                    </a:cubicBezTo>
                    <a:cubicBezTo>
                      <a:pt x="0" y="3985"/>
                      <a:pt x="0" y="4517"/>
                      <a:pt x="307" y="4841"/>
                    </a:cubicBezTo>
                    <a:cubicBezTo>
                      <a:pt x="501" y="5051"/>
                      <a:pt x="792" y="5148"/>
                      <a:pt x="1067" y="5228"/>
                    </a:cubicBezTo>
                    <a:cubicBezTo>
                      <a:pt x="1502" y="5345"/>
                      <a:pt x="1953" y="5402"/>
                      <a:pt x="2404" y="5402"/>
                    </a:cubicBezTo>
                    <a:cubicBezTo>
                      <a:pt x="3075" y="5402"/>
                      <a:pt x="3746" y="5276"/>
                      <a:pt x="4364" y="5034"/>
                    </a:cubicBezTo>
                    <a:lnTo>
                      <a:pt x="4364" y="5034"/>
                    </a:lnTo>
                    <a:cubicBezTo>
                      <a:pt x="2909" y="5633"/>
                      <a:pt x="1406" y="6521"/>
                      <a:pt x="808" y="7976"/>
                    </a:cubicBezTo>
                    <a:cubicBezTo>
                      <a:pt x="647" y="8396"/>
                      <a:pt x="582" y="8913"/>
                      <a:pt x="856" y="9253"/>
                    </a:cubicBezTo>
                    <a:cubicBezTo>
                      <a:pt x="1035" y="9463"/>
                      <a:pt x="1309" y="9576"/>
                      <a:pt x="1567" y="9641"/>
                    </a:cubicBezTo>
                    <a:cubicBezTo>
                      <a:pt x="1900" y="9727"/>
                      <a:pt x="2244" y="9769"/>
                      <a:pt x="2589" y="9769"/>
                    </a:cubicBezTo>
                    <a:cubicBezTo>
                      <a:pt x="3404" y="9769"/>
                      <a:pt x="4222" y="9533"/>
                      <a:pt x="4901" y="9078"/>
                    </a:cubicBezTo>
                    <a:lnTo>
                      <a:pt x="4901" y="9078"/>
                    </a:lnTo>
                    <a:cubicBezTo>
                      <a:pt x="4121" y="9608"/>
                      <a:pt x="3438" y="10281"/>
                      <a:pt x="3119" y="11160"/>
                    </a:cubicBezTo>
                    <a:cubicBezTo>
                      <a:pt x="2796" y="12048"/>
                      <a:pt x="2925" y="13132"/>
                      <a:pt x="3636" y="13762"/>
                    </a:cubicBezTo>
                    <a:cubicBezTo>
                      <a:pt x="4103" y="14186"/>
                      <a:pt x="4724" y="14339"/>
                      <a:pt x="5360" y="14339"/>
                    </a:cubicBezTo>
                    <a:cubicBezTo>
                      <a:pt x="5693" y="14339"/>
                      <a:pt x="6030" y="14297"/>
                      <a:pt x="6351" y="14231"/>
                    </a:cubicBezTo>
                    <a:cubicBezTo>
                      <a:pt x="8937" y="13729"/>
                      <a:pt x="11103" y="11871"/>
                      <a:pt x="12251" y="9560"/>
                    </a:cubicBezTo>
                    <a:cubicBezTo>
                      <a:pt x="12363" y="9333"/>
                      <a:pt x="12460" y="9092"/>
                      <a:pt x="12557" y="8865"/>
                    </a:cubicBezTo>
                    <a:cubicBezTo>
                      <a:pt x="13673" y="5939"/>
                      <a:pt x="13350" y="1690"/>
                      <a:pt x="10053" y="412"/>
                    </a:cubicBezTo>
                    <a:cubicBezTo>
                      <a:pt x="9319" y="127"/>
                      <a:pt x="8547" y="1"/>
                      <a:pt x="7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5"/>
              <p:cNvSpPr/>
              <p:nvPr/>
            </p:nvSpPr>
            <p:spPr>
              <a:xfrm>
                <a:off x="7868125" y="3373700"/>
                <a:ext cx="338600" cy="36685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4674" extrusionOk="0">
                    <a:moveTo>
                      <a:pt x="7911" y="334"/>
                    </a:moveTo>
                    <a:cubicBezTo>
                      <a:pt x="8996" y="334"/>
                      <a:pt x="10073" y="578"/>
                      <a:pt x="10975" y="1191"/>
                    </a:cubicBezTo>
                    <a:cubicBezTo>
                      <a:pt x="12154" y="1984"/>
                      <a:pt x="12785" y="3325"/>
                      <a:pt x="12994" y="4699"/>
                    </a:cubicBezTo>
                    <a:cubicBezTo>
                      <a:pt x="13253" y="6363"/>
                      <a:pt x="12962" y="8141"/>
                      <a:pt x="12219" y="9628"/>
                    </a:cubicBezTo>
                    <a:cubicBezTo>
                      <a:pt x="11314" y="11438"/>
                      <a:pt x="9827" y="12941"/>
                      <a:pt x="7984" y="13765"/>
                    </a:cubicBezTo>
                    <a:cubicBezTo>
                      <a:pt x="7241" y="14084"/>
                      <a:pt x="6378" y="14337"/>
                      <a:pt x="5547" y="14337"/>
                    </a:cubicBezTo>
                    <a:cubicBezTo>
                      <a:pt x="5366" y="14337"/>
                      <a:pt x="5187" y="14325"/>
                      <a:pt x="5011" y="14299"/>
                    </a:cubicBezTo>
                    <a:cubicBezTo>
                      <a:pt x="4510" y="14234"/>
                      <a:pt x="4025" y="14024"/>
                      <a:pt x="3702" y="13636"/>
                    </a:cubicBezTo>
                    <a:cubicBezTo>
                      <a:pt x="3379" y="13265"/>
                      <a:pt x="3233" y="12763"/>
                      <a:pt x="3233" y="12278"/>
                    </a:cubicBezTo>
                    <a:cubicBezTo>
                      <a:pt x="3217" y="11018"/>
                      <a:pt x="4138" y="10032"/>
                      <a:pt x="5124" y="9369"/>
                    </a:cubicBezTo>
                    <a:cubicBezTo>
                      <a:pt x="5274" y="9274"/>
                      <a:pt x="5171" y="9053"/>
                      <a:pt x="5029" y="9053"/>
                    </a:cubicBezTo>
                    <a:cubicBezTo>
                      <a:pt x="5002" y="9053"/>
                      <a:pt x="4974" y="9060"/>
                      <a:pt x="4946" y="9078"/>
                    </a:cubicBezTo>
                    <a:cubicBezTo>
                      <a:pt x="4946" y="9078"/>
                      <a:pt x="4946" y="9078"/>
                      <a:pt x="4946" y="9078"/>
                    </a:cubicBezTo>
                    <a:lnTo>
                      <a:pt x="4946" y="9078"/>
                    </a:lnTo>
                    <a:cubicBezTo>
                      <a:pt x="4397" y="9451"/>
                      <a:pt x="3750" y="9692"/>
                      <a:pt x="3088" y="9741"/>
                    </a:cubicBezTo>
                    <a:cubicBezTo>
                      <a:pt x="2947" y="9755"/>
                      <a:pt x="2804" y="9763"/>
                      <a:pt x="2660" y="9763"/>
                    </a:cubicBezTo>
                    <a:cubicBezTo>
                      <a:pt x="2456" y="9763"/>
                      <a:pt x="2252" y="9747"/>
                      <a:pt x="2054" y="9709"/>
                    </a:cubicBezTo>
                    <a:cubicBezTo>
                      <a:pt x="1746" y="9660"/>
                      <a:pt x="1390" y="9595"/>
                      <a:pt x="1149" y="9369"/>
                    </a:cubicBezTo>
                    <a:cubicBezTo>
                      <a:pt x="679" y="8917"/>
                      <a:pt x="1084" y="8108"/>
                      <a:pt x="1375" y="7656"/>
                    </a:cubicBezTo>
                    <a:cubicBezTo>
                      <a:pt x="1698" y="7123"/>
                      <a:pt x="2166" y="6703"/>
                      <a:pt x="2668" y="6348"/>
                    </a:cubicBezTo>
                    <a:cubicBezTo>
                      <a:pt x="3250" y="5943"/>
                      <a:pt x="3879" y="5620"/>
                      <a:pt x="4526" y="5346"/>
                    </a:cubicBezTo>
                    <a:cubicBezTo>
                      <a:pt x="4699" y="5288"/>
                      <a:pt x="4654" y="5025"/>
                      <a:pt x="4505" y="5025"/>
                    </a:cubicBezTo>
                    <a:cubicBezTo>
                      <a:pt x="4487" y="5025"/>
                      <a:pt x="4467" y="5029"/>
                      <a:pt x="4446" y="5038"/>
                    </a:cubicBezTo>
                    <a:cubicBezTo>
                      <a:pt x="4446" y="5038"/>
                      <a:pt x="4446" y="5038"/>
                      <a:pt x="4446" y="5038"/>
                    </a:cubicBezTo>
                    <a:lnTo>
                      <a:pt x="4446" y="5038"/>
                    </a:lnTo>
                    <a:cubicBezTo>
                      <a:pt x="3823" y="5279"/>
                      <a:pt x="3169" y="5402"/>
                      <a:pt x="2514" y="5402"/>
                    </a:cubicBezTo>
                    <a:cubicBezTo>
                      <a:pt x="2116" y="5402"/>
                      <a:pt x="1717" y="5356"/>
                      <a:pt x="1326" y="5264"/>
                    </a:cubicBezTo>
                    <a:cubicBezTo>
                      <a:pt x="825" y="5135"/>
                      <a:pt x="356" y="4925"/>
                      <a:pt x="341" y="4344"/>
                    </a:cubicBezTo>
                    <a:cubicBezTo>
                      <a:pt x="341" y="3842"/>
                      <a:pt x="647" y="3454"/>
                      <a:pt x="1003" y="3131"/>
                    </a:cubicBezTo>
                    <a:cubicBezTo>
                      <a:pt x="1666" y="2533"/>
                      <a:pt x="2457" y="2032"/>
                      <a:pt x="3265" y="1612"/>
                    </a:cubicBezTo>
                    <a:cubicBezTo>
                      <a:pt x="4090" y="1176"/>
                      <a:pt x="4963" y="820"/>
                      <a:pt x="5883" y="594"/>
                    </a:cubicBezTo>
                    <a:cubicBezTo>
                      <a:pt x="6534" y="431"/>
                      <a:pt x="7224" y="334"/>
                      <a:pt x="7911" y="334"/>
                    </a:cubicBezTo>
                    <a:close/>
                    <a:moveTo>
                      <a:pt x="7892" y="1"/>
                    </a:moveTo>
                    <a:cubicBezTo>
                      <a:pt x="7266" y="1"/>
                      <a:pt x="6640" y="76"/>
                      <a:pt x="6045" y="206"/>
                    </a:cubicBezTo>
                    <a:cubicBezTo>
                      <a:pt x="5043" y="432"/>
                      <a:pt x="4090" y="804"/>
                      <a:pt x="3185" y="1288"/>
                    </a:cubicBezTo>
                    <a:cubicBezTo>
                      <a:pt x="2312" y="1741"/>
                      <a:pt x="1440" y="2275"/>
                      <a:pt x="712" y="2954"/>
                    </a:cubicBezTo>
                    <a:cubicBezTo>
                      <a:pt x="324" y="3309"/>
                      <a:pt x="1" y="3794"/>
                      <a:pt x="17" y="4344"/>
                    </a:cubicBezTo>
                    <a:cubicBezTo>
                      <a:pt x="17" y="4909"/>
                      <a:pt x="373" y="5281"/>
                      <a:pt x="873" y="5475"/>
                    </a:cubicBezTo>
                    <a:cubicBezTo>
                      <a:pt x="1374" y="5658"/>
                      <a:pt x="1917" y="5743"/>
                      <a:pt x="2464" y="5743"/>
                    </a:cubicBezTo>
                    <a:cubicBezTo>
                      <a:pt x="2660" y="5743"/>
                      <a:pt x="2856" y="5732"/>
                      <a:pt x="3051" y="5711"/>
                    </a:cubicBezTo>
                    <a:lnTo>
                      <a:pt x="3051" y="5711"/>
                    </a:lnTo>
                    <a:cubicBezTo>
                      <a:pt x="2263" y="6165"/>
                      <a:pt x="1551" y="6739"/>
                      <a:pt x="1067" y="7511"/>
                    </a:cubicBezTo>
                    <a:cubicBezTo>
                      <a:pt x="744" y="8044"/>
                      <a:pt x="421" y="8804"/>
                      <a:pt x="761" y="9401"/>
                    </a:cubicBezTo>
                    <a:cubicBezTo>
                      <a:pt x="1116" y="10000"/>
                      <a:pt x="2054" y="10097"/>
                      <a:pt x="2683" y="10097"/>
                    </a:cubicBezTo>
                    <a:cubicBezTo>
                      <a:pt x="3109" y="10097"/>
                      <a:pt x="3535" y="10033"/>
                      <a:pt x="3944" y="9911"/>
                    </a:cubicBezTo>
                    <a:lnTo>
                      <a:pt x="3944" y="9911"/>
                    </a:lnTo>
                    <a:cubicBezTo>
                      <a:pt x="3449" y="10424"/>
                      <a:pt x="3062" y="11035"/>
                      <a:pt x="2942" y="11745"/>
                    </a:cubicBezTo>
                    <a:cubicBezTo>
                      <a:pt x="2765" y="12780"/>
                      <a:pt x="3153" y="13911"/>
                      <a:pt x="4138" y="14396"/>
                    </a:cubicBezTo>
                    <a:cubicBezTo>
                      <a:pt x="4570" y="14594"/>
                      <a:pt x="5036" y="14674"/>
                      <a:pt x="5507" y="14674"/>
                    </a:cubicBezTo>
                    <a:cubicBezTo>
                      <a:pt x="6149" y="14674"/>
                      <a:pt x="6800" y="14527"/>
                      <a:pt x="7387" y="14331"/>
                    </a:cubicBezTo>
                    <a:cubicBezTo>
                      <a:pt x="8421" y="13991"/>
                      <a:pt x="9374" y="13442"/>
                      <a:pt x="10215" y="12747"/>
                    </a:cubicBezTo>
                    <a:cubicBezTo>
                      <a:pt x="11168" y="11940"/>
                      <a:pt x="11943" y="10922"/>
                      <a:pt x="12508" y="9808"/>
                    </a:cubicBezTo>
                    <a:lnTo>
                      <a:pt x="12508" y="9808"/>
                    </a:lnTo>
                    <a:cubicBezTo>
                      <a:pt x="12509" y="9808"/>
                      <a:pt x="12509" y="9807"/>
                      <a:pt x="12510" y="9806"/>
                    </a:cubicBezTo>
                    <a:lnTo>
                      <a:pt x="12510" y="9806"/>
                    </a:lnTo>
                    <a:cubicBezTo>
                      <a:pt x="12510" y="9806"/>
                      <a:pt x="12510" y="9806"/>
                      <a:pt x="12510" y="9806"/>
                    </a:cubicBezTo>
                    <a:cubicBezTo>
                      <a:pt x="12510" y="9806"/>
                      <a:pt x="12510" y="9805"/>
                      <a:pt x="12510" y="9804"/>
                    </a:cubicBezTo>
                    <a:lnTo>
                      <a:pt x="12510" y="9804"/>
                    </a:lnTo>
                    <a:cubicBezTo>
                      <a:pt x="13238" y="8333"/>
                      <a:pt x="13544" y="6638"/>
                      <a:pt x="13367" y="5006"/>
                    </a:cubicBezTo>
                    <a:cubicBezTo>
                      <a:pt x="13221" y="3503"/>
                      <a:pt x="12606" y="1999"/>
                      <a:pt x="11378" y="1062"/>
                    </a:cubicBezTo>
                    <a:cubicBezTo>
                      <a:pt x="10379" y="299"/>
                      <a:pt x="9135" y="1"/>
                      <a:pt x="7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5"/>
              <p:cNvSpPr/>
              <p:nvPr/>
            </p:nvSpPr>
            <p:spPr>
              <a:xfrm>
                <a:off x="7146525" y="2635825"/>
                <a:ext cx="2469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9876" h="7822" extrusionOk="0">
                    <a:moveTo>
                      <a:pt x="3360" y="0"/>
                    </a:moveTo>
                    <a:cubicBezTo>
                      <a:pt x="3236" y="0"/>
                      <a:pt x="3112" y="16"/>
                      <a:pt x="2991" y="49"/>
                    </a:cubicBezTo>
                    <a:cubicBezTo>
                      <a:pt x="2104" y="290"/>
                      <a:pt x="1587" y="1416"/>
                      <a:pt x="2001" y="2240"/>
                    </a:cubicBezTo>
                    <a:lnTo>
                      <a:pt x="2001" y="2240"/>
                    </a:lnTo>
                    <a:cubicBezTo>
                      <a:pt x="1856" y="1957"/>
                      <a:pt x="1533" y="1814"/>
                      <a:pt x="1203" y="1814"/>
                    </a:cubicBezTo>
                    <a:cubicBezTo>
                      <a:pt x="975" y="1814"/>
                      <a:pt x="744" y="1882"/>
                      <a:pt x="567" y="2021"/>
                    </a:cubicBezTo>
                    <a:cubicBezTo>
                      <a:pt x="130" y="2359"/>
                      <a:pt x="0" y="2990"/>
                      <a:pt x="130" y="3523"/>
                    </a:cubicBezTo>
                    <a:cubicBezTo>
                      <a:pt x="243" y="4057"/>
                      <a:pt x="567" y="4542"/>
                      <a:pt x="905" y="4962"/>
                    </a:cubicBezTo>
                    <a:cubicBezTo>
                      <a:pt x="1617" y="5883"/>
                      <a:pt x="2457" y="6691"/>
                      <a:pt x="3394" y="7369"/>
                    </a:cubicBezTo>
                    <a:lnTo>
                      <a:pt x="7629" y="7822"/>
                    </a:lnTo>
                    <a:cubicBezTo>
                      <a:pt x="8340" y="6594"/>
                      <a:pt x="9068" y="5365"/>
                      <a:pt x="9520" y="4008"/>
                    </a:cubicBezTo>
                    <a:cubicBezTo>
                      <a:pt x="9730" y="3426"/>
                      <a:pt x="9876" y="2812"/>
                      <a:pt x="9746" y="2215"/>
                    </a:cubicBezTo>
                    <a:cubicBezTo>
                      <a:pt x="9617" y="1616"/>
                      <a:pt x="9148" y="1051"/>
                      <a:pt x="8534" y="986"/>
                    </a:cubicBezTo>
                    <a:cubicBezTo>
                      <a:pt x="8497" y="983"/>
                      <a:pt x="8460" y="981"/>
                      <a:pt x="8424" y="981"/>
                    </a:cubicBezTo>
                    <a:cubicBezTo>
                      <a:pt x="7822" y="981"/>
                      <a:pt x="7289" y="1472"/>
                      <a:pt x="7014" y="2021"/>
                    </a:cubicBezTo>
                    <a:cubicBezTo>
                      <a:pt x="7064" y="1616"/>
                      <a:pt x="7096" y="1213"/>
                      <a:pt x="6982" y="825"/>
                    </a:cubicBezTo>
                    <a:cubicBezTo>
                      <a:pt x="6853" y="452"/>
                      <a:pt x="6530" y="114"/>
                      <a:pt x="6142" y="97"/>
                    </a:cubicBezTo>
                    <a:cubicBezTo>
                      <a:pt x="5512" y="97"/>
                      <a:pt x="5189" y="808"/>
                      <a:pt x="5027" y="1407"/>
                    </a:cubicBezTo>
                    <a:cubicBezTo>
                      <a:pt x="4916" y="625"/>
                      <a:pt x="4141" y="0"/>
                      <a:pt x="33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5"/>
              <p:cNvSpPr/>
              <p:nvPr/>
            </p:nvSpPr>
            <p:spPr>
              <a:xfrm>
                <a:off x="7142475" y="2631625"/>
                <a:ext cx="255800" cy="203900"/>
              </a:xfrm>
              <a:custGeom>
                <a:avLst/>
                <a:gdLst/>
                <a:ahLst/>
                <a:cxnLst/>
                <a:rect l="l" t="t" r="r" b="b"/>
                <a:pathLst>
                  <a:path w="10232" h="8156" extrusionOk="0">
                    <a:moveTo>
                      <a:pt x="3537" y="336"/>
                    </a:moveTo>
                    <a:cubicBezTo>
                      <a:pt x="4250" y="336"/>
                      <a:pt x="4918" y="910"/>
                      <a:pt x="5028" y="1622"/>
                    </a:cubicBezTo>
                    <a:cubicBezTo>
                      <a:pt x="5043" y="1701"/>
                      <a:pt x="5109" y="1738"/>
                      <a:pt x="5178" y="1738"/>
                    </a:cubicBezTo>
                    <a:cubicBezTo>
                      <a:pt x="5250" y="1738"/>
                      <a:pt x="5326" y="1697"/>
                      <a:pt x="5351" y="1622"/>
                    </a:cubicBezTo>
                    <a:cubicBezTo>
                      <a:pt x="5479" y="1191"/>
                      <a:pt x="5717" y="443"/>
                      <a:pt x="6285" y="443"/>
                    </a:cubicBezTo>
                    <a:cubicBezTo>
                      <a:pt x="6291" y="443"/>
                      <a:pt x="6297" y="443"/>
                      <a:pt x="6304" y="443"/>
                    </a:cubicBezTo>
                    <a:cubicBezTo>
                      <a:pt x="6627" y="443"/>
                      <a:pt x="6886" y="750"/>
                      <a:pt x="6982" y="1041"/>
                    </a:cubicBezTo>
                    <a:cubicBezTo>
                      <a:pt x="7096" y="1413"/>
                      <a:pt x="7047" y="1801"/>
                      <a:pt x="6999" y="2189"/>
                    </a:cubicBezTo>
                    <a:cubicBezTo>
                      <a:pt x="6989" y="2287"/>
                      <a:pt x="7080" y="2343"/>
                      <a:pt x="7172" y="2343"/>
                    </a:cubicBezTo>
                    <a:cubicBezTo>
                      <a:pt x="7231" y="2343"/>
                      <a:pt x="7291" y="2320"/>
                      <a:pt x="7323" y="2269"/>
                    </a:cubicBezTo>
                    <a:cubicBezTo>
                      <a:pt x="7564" y="1801"/>
                      <a:pt x="8001" y="1348"/>
                      <a:pt x="8551" y="1316"/>
                    </a:cubicBezTo>
                    <a:cubicBezTo>
                      <a:pt x="8561" y="1316"/>
                      <a:pt x="8571" y="1315"/>
                      <a:pt x="8580" y="1315"/>
                    </a:cubicBezTo>
                    <a:cubicBezTo>
                      <a:pt x="9116" y="1315"/>
                      <a:pt x="9539" y="1761"/>
                      <a:pt x="9698" y="2253"/>
                    </a:cubicBezTo>
                    <a:cubicBezTo>
                      <a:pt x="9908" y="2883"/>
                      <a:pt x="9730" y="3562"/>
                      <a:pt x="9520" y="4176"/>
                    </a:cubicBezTo>
                    <a:cubicBezTo>
                      <a:pt x="9310" y="4790"/>
                      <a:pt x="9036" y="5389"/>
                      <a:pt x="8728" y="5986"/>
                    </a:cubicBezTo>
                    <a:cubicBezTo>
                      <a:pt x="8405" y="6602"/>
                      <a:pt x="8052" y="7204"/>
                      <a:pt x="7698" y="7819"/>
                    </a:cubicBezTo>
                    <a:lnTo>
                      <a:pt x="7698" y="7819"/>
                    </a:lnTo>
                    <a:cubicBezTo>
                      <a:pt x="6647" y="7708"/>
                      <a:pt x="5594" y="7583"/>
                      <a:pt x="4526" y="7473"/>
                    </a:cubicBezTo>
                    <a:cubicBezTo>
                      <a:pt x="4284" y="7440"/>
                      <a:pt x="4026" y="7425"/>
                      <a:pt x="3783" y="7393"/>
                    </a:cubicBezTo>
                    <a:cubicBezTo>
                      <a:pt x="3718" y="7393"/>
                      <a:pt x="3638" y="7393"/>
                      <a:pt x="3589" y="7376"/>
                    </a:cubicBezTo>
                    <a:lnTo>
                      <a:pt x="3570" y="7376"/>
                    </a:lnTo>
                    <a:cubicBezTo>
                      <a:pt x="3576" y="7363"/>
                      <a:pt x="3506" y="7293"/>
                      <a:pt x="3492" y="7279"/>
                    </a:cubicBezTo>
                    <a:cubicBezTo>
                      <a:pt x="3427" y="7231"/>
                      <a:pt x="3347" y="7166"/>
                      <a:pt x="3265" y="7117"/>
                    </a:cubicBezTo>
                    <a:cubicBezTo>
                      <a:pt x="2765" y="6714"/>
                      <a:pt x="2296" y="6277"/>
                      <a:pt x="1860" y="5809"/>
                    </a:cubicBezTo>
                    <a:cubicBezTo>
                      <a:pt x="1440" y="5356"/>
                      <a:pt x="1003" y="4855"/>
                      <a:pt x="696" y="4305"/>
                    </a:cubicBezTo>
                    <a:cubicBezTo>
                      <a:pt x="405" y="3756"/>
                      <a:pt x="244" y="2997"/>
                      <a:pt x="680" y="2463"/>
                    </a:cubicBezTo>
                    <a:cubicBezTo>
                      <a:pt x="851" y="2259"/>
                      <a:pt x="1121" y="2142"/>
                      <a:pt x="1381" y="2142"/>
                    </a:cubicBezTo>
                    <a:cubicBezTo>
                      <a:pt x="1638" y="2142"/>
                      <a:pt x="1885" y="2255"/>
                      <a:pt x="2022" y="2512"/>
                    </a:cubicBezTo>
                    <a:cubicBezTo>
                      <a:pt x="2051" y="2566"/>
                      <a:pt x="2097" y="2588"/>
                      <a:pt x="2143" y="2588"/>
                    </a:cubicBezTo>
                    <a:cubicBezTo>
                      <a:pt x="2251" y="2588"/>
                      <a:pt x="2363" y="2469"/>
                      <a:pt x="2296" y="2333"/>
                    </a:cubicBezTo>
                    <a:cubicBezTo>
                      <a:pt x="1957" y="1622"/>
                      <a:pt x="2393" y="637"/>
                      <a:pt x="3153" y="394"/>
                    </a:cubicBezTo>
                    <a:cubicBezTo>
                      <a:pt x="3281" y="355"/>
                      <a:pt x="3410" y="336"/>
                      <a:pt x="3537" y="336"/>
                    </a:cubicBezTo>
                    <a:close/>
                    <a:moveTo>
                      <a:pt x="3532" y="0"/>
                    </a:moveTo>
                    <a:cubicBezTo>
                      <a:pt x="3361" y="0"/>
                      <a:pt x="3189" y="28"/>
                      <a:pt x="3024" y="88"/>
                    </a:cubicBezTo>
                    <a:cubicBezTo>
                      <a:pt x="2267" y="356"/>
                      <a:pt x="1806" y="1154"/>
                      <a:pt x="1865" y="1924"/>
                    </a:cubicBezTo>
                    <a:lnTo>
                      <a:pt x="1865" y="1924"/>
                    </a:lnTo>
                    <a:cubicBezTo>
                      <a:pt x="1711" y="1851"/>
                      <a:pt x="1537" y="1814"/>
                      <a:pt x="1361" y="1814"/>
                    </a:cubicBezTo>
                    <a:cubicBezTo>
                      <a:pt x="1263" y="1814"/>
                      <a:pt x="1164" y="1826"/>
                      <a:pt x="1067" y="1849"/>
                    </a:cubicBezTo>
                    <a:cubicBezTo>
                      <a:pt x="535" y="1962"/>
                      <a:pt x="195" y="2463"/>
                      <a:pt x="115" y="2997"/>
                    </a:cubicBezTo>
                    <a:cubicBezTo>
                      <a:pt x="1" y="3626"/>
                      <a:pt x="244" y="4225"/>
                      <a:pt x="583" y="4742"/>
                    </a:cubicBezTo>
                    <a:cubicBezTo>
                      <a:pt x="955" y="5324"/>
                      <a:pt x="1423" y="5841"/>
                      <a:pt x="1908" y="6341"/>
                    </a:cubicBezTo>
                    <a:cubicBezTo>
                      <a:pt x="2166" y="6600"/>
                      <a:pt x="2425" y="6843"/>
                      <a:pt x="2700" y="7069"/>
                    </a:cubicBezTo>
                    <a:cubicBezTo>
                      <a:pt x="2830" y="7182"/>
                      <a:pt x="2959" y="7296"/>
                      <a:pt x="3088" y="7393"/>
                    </a:cubicBezTo>
                    <a:cubicBezTo>
                      <a:pt x="3218" y="7490"/>
                      <a:pt x="3362" y="7651"/>
                      <a:pt x="3508" y="7699"/>
                    </a:cubicBezTo>
                    <a:cubicBezTo>
                      <a:pt x="3638" y="7731"/>
                      <a:pt x="3799" y="7731"/>
                      <a:pt x="3929" y="7748"/>
                    </a:cubicBezTo>
                    <a:cubicBezTo>
                      <a:pt x="4655" y="7813"/>
                      <a:pt x="5383" y="7893"/>
                      <a:pt x="6094" y="7974"/>
                    </a:cubicBezTo>
                    <a:cubicBezTo>
                      <a:pt x="6643" y="8037"/>
                      <a:pt x="7194" y="8100"/>
                      <a:pt x="7743" y="8147"/>
                    </a:cubicBezTo>
                    <a:lnTo>
                      <a:pt x="7743" y="8147"/>
                    </a:lnTo>
                    <a:cubicBezTo>
                      <a:pt x="7759" y="8153"/>
                      <a:pt x="7776" y="8156"/>
                      <a:pt x="7793" y="8156"/>
                    </a:cubicBezTo>
                    <a:cubicBezTo>
                      <a:pt x="7800" y="8156"/>
                      <a:pt x="7808" y="8155"/>
                      <a:pt x="7815" y="8154"/>
                    </a:cubicBezTo>
                    <a:lnTo>
                      <a:pt x="7815" y="8154"/>
                    </a:lnTo>
                    <a:cubicBezTo>
                      <a:pt x="7816" y="8154"/>
                      <a:pt x="7817" y="8154"/>
                      <a:pt x="7818" y="8154"/>
                    </a:cubicBezTo>
                    <a:cubicBezTo>
                      <a:pt x="7899" y="8154"/>
                      <a:pt x="7942" y="8093"/>
                      <a:pt x="7948" y="8024"/>
                    </a:cubicBezTo>
                    <a:lnTo>
                      <a:pt x="7948" y="8024"/>
                    </a:lnTo>
                    <a:cubicBezTo>
                      <a:pt x="8715" y="6730"/>
                      <a:pt x="9493" y="5419"/>
                      <a:pt x="9924" y="3966"/>
                    </a:cubicBezTo>
                    <a:cubicBezTo>
                      <a:pt x="10135" y="3303"/>
                      <a:pt x="10232" y="2577"/>
                      <a:pt x="9924" y="1930"/>
                    </a:cubicBezTo>
                    <a:cubicBezTo>
                      <a:pt x="9682" y="1413"/>
                      <a:pt x="9180" y="993"/>
                      <a:pt x="8583" y="993"/>
                    </a:cubicBezTo>
                    <a:cubicBezTo>
                      <a:pt x="8101" y="993"/>
                      <a:pt x="7690" y="1248"/>
                      <a:pt x="7380" y="1594"/>
                    </a:cubicBezTo>
                    <a:lnTo>
                      <a:pt x="7380" y="1594"/>
                    </a:lnTo>
                    <a:cubicBezTo>
                      <a:pt x="7383" y="1311"/>
                      <a:pt x="7349" y="1033"/>
                      <a:pt x="7226" y="766"/>
                    </a:cubicBezTo>
                    <a:cubicBezTo>
                      <a:pt x="7064" y="426"/>
                      <a:pt x="6741" y="136"/>
                      <a:pt x="6353" y="103"/>
                    </a:cubicBezTo>
                    <a:cubicBezTo>
                      <a:pt x="6332" y="102"/>
                      <a:pt x="6311" y="101"/>
                      <a:pt x="6291" y="101"/>
                    </a:cubicBezTo>
                    <a:cubicBezTo>
                      <a:pt x="5741" y="101"/>
                      <a:pt x="5403" y="565"/>
                      <a:pt x="5195" y="1049"/>
                    </a:cubicBezTo>
                    <a:lnTo>
                      <a:pt x="5195" y="1049"/>
                    </a:lnTo>
                    <a:cubicBezTo>
                      <a:pt x="4886" y="438"/>
                      <a:pt x="4211" y="0"/>
                      <a:pt x="3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5"/>
              <p:cNvSpPr/>
              <p:nvPr/>
            </p:nvSpPr>
            <p:spPr>
              <a:xfrm>
                <a:off x="7190975" y="2718550"/>
                <a:ext cx="618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178" extrusionOk="0">
                    <a:moveTo>
                      <a:pt x="469" y="522"/>
                    </a:moveTo>
                    <a:cubicBezTo>
                      <a:pt x="479" y="522"/>
                      <a:pt x="477" y="522"/>
                      <a:pt x="468" y="525"/>
                    </a:cubicBezTo>
                    <a:lnTo>
                      <a:pt x="468" y="525"/>
                    </a:lnTo>
                    <a:lnTo>
                      <a:pt x="469" y="522"/>
                    </a:lnTo>
                    <a:close/>
                    <a:moveTo>
                      <a:pt x="1145" y="1"/>
                    </a:moveTo>
                    <a:cubicBezTo>
                      <a:pt x="1105" y="1"/>
                      <a:pt x="1063" y="7"/>
                      <a:pt x="1019" y="20"/>
                    </a:cubicBezTo>
                    <a:cubicBezTo>
                      <a:pt x="857" y="66"/>
                      <a:pt x="772" y="182"/>
                      <a:pt x="733" y="321"/>
                    </a:cubicBezTo>
                    <a:lnTo>
                      <a:pt x="733" y="321"/>
                    </a:lnTo>
                    <a:cubicBezTo>
                      <a:pt x="645" y="249"/>
                      <a:pt x="548" y="199"/>
                      <a:pt x="451" y="199"/>
                    </a:cubicBezTo>
                    <a:cubicBezTo>
                      <a:pt x="408" y="199"/>
                      <a:pt x="365" y="209"/>
                      <a:pt x="323" y="231"/>
                    </a:cubicBezTo>
                    <a:cubicBezTo>
                      <a:pt x="49" y="376"/>
                      <a:pt x="0" y="796"/>
                      <a:pt x="65" y="1054"/>
                    </a:cubicBezTo>
                    <a:cubicBezTo>
                      <a:pt x="91" y="1140"/>
                      <a:pt x="158" y="1178"/>
                      <a:pt x="224" y="1178"/>
                    </a:cubicBezTo>
                    <a:cubicBezTo>
                      <a:pt x="321" y="1178"/>
                      <a:pt x="417" y="1098"/>
                      <a:pt x="388" y="974"/>
                    </a:cubicBezTo>
                    <a:cubicBezTo>
                      <a:pt x="372" y="893"/>
                      <a:pt x="356" y="813"/>
                      <a:pt x="372" y="716"/>
                    </a:cubicBezTo>
                    <a:cubicBezTo>
                      <a:pt x="388" y="683"/>
                      <a:pt x="405" y="634"/>
                      <a:pt x="420" y="602"/>
                    </a:cubicBezTo>
                    <a:lnTo>
                      <a:pt x="456" y="544"/>
                    </a:lnTo>
                    <a:lnTo>
                      <a:pt x="456" y="544"/>
                    </a:lnTo>
                    <a:cubicBezTo>
                      <a:pt x="466" y="550"/>
                      <a:pt x="476" y="560"/>
                      <a:pt x="485" y="570"/>
                    </a:cubicBezTo>
                    <a:cubicBezTo>
                      <a:pt x="534" y="586"/>
                      <a:pt x="550" y="619"/>
                      <a:pt x="582" y="634"/>
                    </a:cubicBezTo>
                    <a:cubicBezTo>
                      <a:pt x="647" y="699"/>
                      <a:pt x="696" y="764"/>
                      <a:pt x="744" y="845"/>
                    </a:cubicBezTo>
                    <a:cubicBezTo>
                      <a:pt x="776" y="899"/>
                      <a:pt x="826" y="923"/>
                      <a:pt x="875" y="923"/>
                    </a:cubicBezTo>
                    <a:cubicBezTo>
                      <a:pt x="973" y="923"/>
                      <a:pt x="1073" y="833"/>
                      <a:pt x="1051" y="716"/>
                    </a:cubicBezTo>
                    <a:cubicBezTo>
                      <a:pt x="1034" y="619"/>
                      <a:pt x="970" y="360"/>
                      <a:pt x="1131" y="328"/>
                    </a:cubicBezTo>
                    <a:cubicBezTo>
                      <a:pt x="1137" y="327"/>
                      <a:pt x="1142" y="327"/>
                      <a:pt x="1147" y="327"/>
                    </a:cubicBezTo>
                    <a:cubicBezTo>
                      <a:pt x="1284" y="327"/>
                      <a:pt x="1376" y="540"/>
                      <a:pt x="1422" y="619"/>
                    </a:cubicBezTo>
                    <a:cubicBezTo>
                      <a:pt x="1447" y="675"/>
                      <a:pt x="1503" y="703"/>
                      <a:pt x="1560" y="703"/>
                    </a:cubicBezTo>
                    <a:cubicBezTo>
                      <a:pt x="1617" y="703"/>
                      <a:pt x="1673" y="675"/>
                      <a:pt x="1698" y="619"/>
                    </a:cubicBezTo>
                    <a:cubicBezTo>
                      <a:pt x="1727" y="561"/>
                      <a:pt x="1819" y="350"/>
                      <a:pt x="1919" y="350"/>
                    </a:cubicBezTo>
                    <a:cubicBezTo>
                      <a:pt x="1931" y="350"/>
                      <a:pt x="1944" y="353"/>
                      <a:pt x="1956" y="360"/>
                    </a:cubicBezTo>
                    <a:cubicBezTo>
                      <a:pt x="2004" y="392"/>
                      <a:pt x="2021" y="473"/>
                      <a:pt x="2053" y="505"/>
                    </a:cubicBezTo>
                    <a:cubicBezTo>
                      <a:pt x="2086" y="586"/>
                      <a:pt x="2118" y="651"/>
                      <a:pt x="2166" y="699"/>
                    </a:cubicBezTo>
                    <a:cubicBezTo>
                      <a:pt x="2196" y="737"/>
                      <a:pt x="2238" y="754"/>
                      <a:pt x="2280" y="754"/>
                    </a:cubicBezTo>
                    <a:cubicBezTo>
                      <a:pt x="2327" y="754"/>
                      <a:pt x="2375" y="733"/>
                      <a:pt x="2409" y="699"/>
                    </a:cubicBezTo>
                    <a:cubicBezTo>
                      <a:pt x="2473" y="634"/>
                      <a:pt x="2457" y="537"/>
                      <a:pt x="2409" y="473"/>
                    </a:cubicBezTo>
                    <a:cubicBezTo>
                      <a:pt x="2344" y="392"/>
                      <a:pt x="2327" y="295"/>
                      <a:pt x="2263" y="214"/>
                    </a:cubicBezTo>
                    <a:cubicBezTo>
                      <a:pt x="2198" y="117"/>
                      <a:pt x="2101" y="37"/>
                      <a:pt x="1972" y="20"/>
                    </a:cubicBezTo>
                    <a:cubicBezTo>
                      <a:pt x="1962" y="20"/>
                      <a:pt x="1953" y="19"/>
                      <a:pt x="1944" y="19"/>
                    </a:cubicBezTo>
                    <a:cubicBezTo>
                      <a:pt x="1769" y="19"/>
                      <a:pt x="1643" y="109"/>
                      <a:pt x="1550" y="231"/>
                    </a:cubicBezTo>
                    <a:lnTo>
                      <a:pt x="1550" y="231"/>
                    </a:lnTo>
                    <a:cubicBezTo>
                      <a:pt x="1445" y="102"/>
                      <a:pt x="131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5"/>
              <p:cNvSpPr/>
              <p:nvPr/>
            </p:nvSpPr>
            <p:spPr>
              <a:xfrm>
                <a:off x="7224900" y="2668900"/>
                <a:ext cx="481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90" extrusionOk="0">
                    <a:moveTo>
                      <a:pt x="810" y="1"/>
                    </a:moveTo>
                    <a:cubicBezTo>
                      <a:pt x="799" y="1"/>
                      <a:pt x="788" y="1"/>
                      <a:pt x="776" y="2"/>
                    </a:cubicBezTo>
                    <a:cubicBezTo>
                      <a:pt x="647" y="19"/>
                      <a:pt x="502" y="99"/>
                      <a:pt x="389" y="180"/>
                    </a:cubicBezTo>
                    <a:cubicBezTo>
                      <a:pt x="259" y="261"/>
                      <a:pt x="147" y="374"/>
                      <a:pt x="65" y="504"/>
                    </a:cubicBezTo>
                    <a:cubicBezTo>
                      <a:pt x="1" y="568"/>
                      <a:pt x="50" y="681"/>
                      <a:pt x="114" y="730"/>
                    </a:cubicBezTo>
                    <a:cubicBezTo>
                      <a:pt x="145" y="745"/>
                      <a:pt x="175" y="752"/>
                      <a:pt x="202" y="752"/>
                    </a:cubicBezTo>
                    <a:cubicBezTo>
                      <a:pt x="259" y="752"/>
                      <a:pt x="307" y="720"/>
                      <a:pt x="341" y="665"/>
                    </a:cubicBezTo>
                    <a:cubicBezTo>
                      <a:pt x="453" y="536"/>
                      <a:pt x="599" y="407"/>
                      <a:pt x="761" y="342"/>
                    </a:cubicBezTo>
                    <a:cubicBezTo>
                      <a:pt x="771" y="342"/>
                      <a:pt x="782" y="335"/>
                      <a:pt x="793" y="335"/>
                    </a:cubicBezTo>
                    <a:cubicBezTo>
                      <a:pt x="798" y="335"/>
                      <a:pt x="804" y="337"/>
                      <a:pt x="809" y="342"/>
                    </a:cubicBezTo>
                    <a:cubicBezTo>
                      <a:pt x="841" y="342"/>
                      <a:pt x="858" y="422"/>
                      <a:pt x="873" y="439"/>
                    </a:cubicBezTo>
                    <a:cubicBezTo>
                      <a:pt x="906" y="536"/>
                      <a:pt x="923" y="633"/>
                      <a:pt x="923" y="730"/>
                    </a:cubicBezTo>
                    <a:cubicBezTo>
                      <a:pt x="923" y="827"/>
                      <a:pt x="1003" y="889"/>
                      <a:pt x="1085" y="889"/>
                    </a:cubicBezTo>
                    <a:cubicBezTo>
                      <a:pt x="1125" y="889"/>
                      <a:pt x="1165" y="874"/>
                      <a:pt x="1197" y="842"/>
                    </a:cubicBezTo>
                    <a:cubicBezTo>
                      <a:pt x="1240" y="808"/>
                      <a:pt x="1293" y="792"/>
                      <a:pt x="1342" y="792"/>
                    </a:cubicBezTo>
                    <a:cubicBezTo>
                      <a:pt x="1385" y="792"/>
                      <a:pt x="1425" y="804"/>
                      <a:pt x="1455" y="827"/>
                    </a:cubicBezTo>
                    <a:cubicBezTo>
                      <a:pt x="1552" y="892"/>
                      <a:pt x="1552" y="989"/>
                      <a:pt x="1520" y="1086"/>
                    </a:cubicBezTo>
                    <a:cubicBezTo>
                      <a:pt x="1488" y="1166"/>
                      <a:pt x="1552" y="1263"/>
                      <a:pt x="1634" y="1279"/>
                    </a:cubicBezTo>
                    <a:cubicBezTo>
                      <a:pt x="1654" y="1286"/>
                      <a:pt x="1673" y="1289"/>
                      <a:pt x="1691" y="1289"/>
                    </a:cubicBezTo>
                    <a:cubicBezTo>
                      <a:pt x="1762" y="1289"/>
                      <a:pt x="1817" y="1243"/>
                      <a:pt x="1843" y="1166"/>
                    </a:cubicBezTo>
                    <a:cubicBezTo>
                      <a:pt x="1925" y="939"/>
                      <a:pt x="1828" y="681"/>
                      <a:pt x="1634" y="552"/>
                    </a:cubicBezTo>
                    <a:cubicBezTo>
                      <a:pt x="1551" y="490"/>
                      <a:pt x="1451" y="460"/>
                      <a:pt x="1350" y="460"/>
                    </a:cubicBezTo>
                    <a:cubicBezTo>
                      <a:pt x="1308" y="460"/>
                      <a:pt x="1266" y="465"/>
                      <a:pt x="1225" y="475"/>
                    </a:cubicBezTo>
                    <a:lnTo>
                      <a:pt x="1225" y="475"/>
                    </a:lnTo>
                    <a:cubicBezTo>
                      <a:pt x="1177" y="241"/>
                      <a:pt x="1048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5"/>
              <p:cNvSpPr/>
              <p:nvPr/>
            </p:nvSpPr>
            <p:spPr>
              <a:xfrm>
                <a:off x="7295275" y="2703175"/>
                <a:ext cx="5855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976" extrusionOk="0">
                    <a:moveTo>
                      <a:pt x="983" y="0"/>
                    </a:moveTo>
                    <a:cubicBezTo>
                      <a:pt x="801" y="0"/>
                      <a:pt x="644" y="114"/>
                      <a:pt x="499" y="215"/>
                    </a:cubicBezTo>
                    <a:cubicBezTo>
                      <a:pt x="338" y="361"/>
                      <a:pt x="209" y="523"/>
                      <a:pt x="79" y="700"/>
                    </a:cubicBezTo>
                    <a:cubicBezTo>
                      <a:pt x="0" y="823"/>
                      <a:pt x="116" y="939"/>
                      <a:pt x="232" y="939"/>
                    </a:cubicBezTo>
                    <a:cubicBezTo>
                      <a:pt x="284" y="939"/>
                      <a:pt x="335" y="916"/>
                      <a:pt x="370" y="861"/>
                    </a:cubicBezTo>
                    <a:cubicBezTo>
                      <a:pt x="450" y="749"/>
                      <a:pt x="547" y="635"/>
                      <a:pt x="661" y="538"/>
                    </a:cubicBezTo>
                    <a:cubicBezTo>
                      <a:pt x="741" y="458"/>
                      <a:pt x="855" y="344"/>
                      <a:pt x="967" y="329"/>
                    </a:cubicBezTo>
                    <a:cubicBezTo>
                      <a:pt x="1064" y="329"/>
                      <a:pt x="1064" y="490"/>
                      <a:pt x="1081" y="570"/>
                    </a:cubicBezTo>
                    <a:cubicBezTo>
                      <a:pt x="1093" y="685"/>
                      <a:pt x="1086" y="809"/>
                      <a:pt x="1059" y="936"/>
                    </a:cubicBezTo>
                    <a:lnTo>
                      <a:pt x="1059" y="936"/>
                    </a:lnTo>
                    <a:cubicBezTo>
                      <a:pt x="1048" y="970"/>
                      <a:pt x="1039" y="1005"/>
                      <a:pt x="1032" y="1040"/>
                    </a:cubicBezTo>
                    <a:cubicBezTo>
                      <a:pt x="1013" y="1157"/>
                      <a:pt x="1111" y="1239"/>
                      <a:pt x="1206" y="1239"/>
                    </a:cubicBezTo>
                    <a:cubicBezTo>
                      <a:pt x="1269" y="1239"/>
                      <a:pt x="1330" y="1203"/>
                      <a:pt x="1355" y="1120"/>
                    </a:cubicBezTo>
                    <a:cubicBezTo>
                      <a:pt x="1362" y="1095"/>
                      <a:pt x="1369" y="1071"/>
                      <a:pt x="1375" y="1047"/>
                    </a:cubicBezTo>
                    <a:lnTo>
                      <a:pt x="1375" y="1047"/>
                    </a:lnTo>
                    <a:cubicBezTo>
                      <a:pt x="1412" y="928"/>
                      <a:pt x="1477" y="816"/>
                      <a:pt x="1598" y="749"/>
                    </a:cubicBezTo>
                    <a:cubicBezTo>
                      <a:pt x="1642" y="720"/>
                      <a:pt x="1695" y="704"/>
                      <a:pt x="1748" y="704"/>
                    </a:cubicBezTo>
                    <a:cubicBezTo>
                      <a:pt x="1813" y="704"/>
                      <a:pt x="1877" y="728"/>
                      <a:pt x="1922" y="781"/>
                    </a:cubicBezTo>
                    <a:cubicBezTo>
                      <a:pt x="2034" y="894"/>
                      <a:pt x="1986" y="1104"/>
                      <a:pt x="1937" y="1234"/>
                    </a:cubicBezTo>
                    <a:cubicBezTo>
                      <a:pt x="1889" y="1411"/>
                      <a:pt x="1792" y="1557"/>
                      <a:pt x="1679" y="1686"/>
                    </a:cubicBezTo>
                    <a:cubicBezTo>
                      <a:pt x="1553" y="1811"/>
                      <a:pt x="1671" y="1975"/>
                      <a:pt x="1797" y="1975"/>
                    </a:cubicBezTo>
                    <a:cubicBezTo>
                      <a:pt x="1834" y="1975"/>
                      <a:pt x="1872" y="1961"/>
                      <a:pt x="1905" y="1928"/>
                    </a:cubicBezTo>
                    <a:cubicBezTo>
                      <a:pt x="2083" y="1734"/>
                      <a:pt x="2228" y="1492"/>
                      <a:pt x="2277" y="1234"/>
                    </a:cubicBezTo>
                    <a:cubicBezTo>
                      <a:pt x="2342" y="991"/>
                      <a:pt x="2342" y="684"/>
                      <a:pt x="2116" y="506"/>
                    </a:cubicBezTo>
                    <a:cubicBezTo>
                      <a:pt x="2011" y="421"/>
                      <a:pt x="1880" y="380"/>
                      <a:pt x="1746" y="380"/>
                    </a:cubicBezTo>
                    <a:cubicBezTo>
                      <a:pt x="1652" y="380"/>
                      <a:pt x="1556" y="401"/>
                      <a:pt x="1469" y="441"/>
                    </a:cubicBezTo>
                    <a:cubicBezTo>
                      <a:pt x="1448" y="451"/>
                      <a:pt x="1427" y="462"/>
                      <a:pt x="1407" y="474"/>
                    </a:cubicBezTo>
                    <a:lnTo>
                      <a:pt x="1407" y="474"/>
                    </a:lnTo>
                    <a:cubicBezTo>
                      <a:pt x="1406" y="469"/>
                      <a:pt x="1405" y="463"/>
                      <a:pt x="1404" y="458"/>
                    </a:cubicBezTo>
                    <a:cubicBezTo>
                      <a:pt x="1372" y="247"/>
                      <a:pt x="1275" y="38"/>
                      <a:pt x="1049" y="5"/>
                    </a:cubicBezTo>
                    <a:cubicBezTo>
                      <a:pt x="1027" y="2"/>
                      <a:pt x="1005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5"/>
              <p:cNvSpPr/>
              <p:nvPr/>
            </p:nvSpPr>
            <p:spPr>
              <a:xfrm>
                <a:off x="6985325" y="2748850"/>
                <a:ext cx="586875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3475" h="17205" extrusionOk="0">
                    <a:moveTo>
                      <a:pt x="11821" y="1"/>
                    </a:moveTo>
                    <a:cubicBezTo>
                      <a:pt x="11137" y="1"/>
                      <a:pt x="10454" y="272"/>
                      <a:pt x="9956" y="812"/>
                    </a:cubicBezTo>
                    <a:cubicBezTo>
                      <a:pt x="9051" y="1799"/>
                      <a:pt x="7935" y="2607"/>
                      <a:pt x="6707" y="3156"/>
                    </a:cubicBezTo>
                    <a:cubicBezTo>
                      <a:pt x="5996" y="3479"/>
                      <a:pt x="5237" y="3738"/>
                      <a:pt x="4590" y="4190"/>
                    </a:cubicBezTo>
                    <a:cubicBezTo>
                      <a:pt x="3944" y="4643"/>
                      <a:pt x="3442" y="5370"/>
                      <a:pt x="3507" y="6162"/>
                    </a:cubicBezTo>
                    <a:cubicBezTo>
                      <a:pt x="3539" y="6421"/>
                      <a:pt x="3636" y="6712"/>
                      <a:pt x="3556" y="6970"/>
                    </a:cubicBezTo>
                    <a:cubicBezTo>
                      <a:pt x="3442" y="7326"/>
                      <a:pt x="3071" y="7503"/>
                      <a:pt x="2764" y="7714"/>
                    </a:cubicBezTo>
                    <a:cubicBezTo>
                      <a:pt x="2149" y="8166"/>
                      <a:pt x="1729" y="8893"/>
                      <a:pt x="1649" y="9653"/>
                    </a:cubicBezTo>
                    <a:cubicBezTo>
                      <a:pt x="1584" y="10412"/>
                      <a:pt x="1859" y="11204"/>
                      <a:pt x="2393" y="11769"/>
                    </a:cubicBezTo>
                    <a:cubicBezTo>
                      <a:pt x="873" y="12642"/>
                      <a:pt x="1" y="14598"/>
                      <a:pt x="485" y="16295"/>
                    </a:cubicBezTo>
                    <a:cubicBezTo>
                      <a:pt x="587" y="16636"/>
                      <a:pt x="5716" y="17205"/>
                      <a:pt x="9803" y="17205"/>
                    </a:cubicBezTo>
                    <a:cubicBezTo>
                      <a:pt x="10943" y="17205"/>
                      <a:pt x="12002" y="17161"/>
                      <a:pt x="12848" y="17055"/>
                    </a:cubicBezTo>
                    <a:cubicBezTo>
                      <a:pt x="16744" y="16586"/>
                      <a:pt x="22885" y="13547"/>
                      <a:pt x="22885" y="13547"/>
                    </a:cubicBezTo>
                    <a:cubicBezTo>
                      <a:pt x="23474" y="9298"/>
                      <a:pt x="21203" y="8298"/>
                      <a:pt x="20413" y="8298"/>
                    </a:cubicBezTo>
                    <a:cubicBezTo>
                      <a:pt x="20292" y="8298"/>
                      <a:pt x="20206" y="8322"/>
                      <a:pt x="20170" y="8360"/>
                    </a:cubicBezTo>
                    <a:cubicBezTo>
                      <a:pt x="20590" y="7358"/>
                      <a:pt x="20315" y="6178"/>
                      <a:pt x="19718" y="5273"/>
                    </a:cubicBezTo>
                    <a:cubicBezTo>
                      <a:pt x="19103" y="4384"/>
                      <a:pt x="18182" y="3738"/>
                      <a:pt x="17261" y="3188"/>
                    </a:cubicBezTo>
                    <a:cubicBezTo>
                      <a:pt x="16324" y="2639"/>
                      <a:pt x="15354" y="2154"/>
                      <a:pt x="14497" y="1491"/>
                    </a:cubicBezTo>
                    <a:cubicBezTo>
                      <a:pt x="14174" y="1249"/>
                      <a:pt x="13867" y="958"/>
                      <a:pt x="13559" y="683"/>
                    </a:cubicBezTo>
                    <a:cubicBezTo>
                      <a:pt x="13073" y="228"/>
                      <a:pt x="12447" y="1"/>
                      <a:pt x="11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5"/>
              <p:cNvSpPr/>
              <p:nvPr/>
            </p:nvSpPr>
            <p:spPr>
              <a:xfrm>
                <a:off x="7202275" y="2785675"/>
                <a:ext cx="424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1" extrusionOk="0">
                    <a:moveTo>
                      <a:pt x="837" y="0"/>
                    </a:moveTo>
                    <a:cubicBezTo>
                      <a:pt x="817" y="0"/>
                      <a:pt x="797" y="1"/>
                      <a:pt x="776" y="2"/>
                    </a:cubicBezTo>
                    <a:cubicBezTo>
                      <a:pt x="324" y="50"/>
                      <a:pt x="1" y="438"/>
                      <a:pt x="50" y="891"/>
                    </a:cubicBezTo>
                    <a:cubicBezTo>
                      <a:pt x="81" y="1307"/>
                      <a:pt x="449" y="1621"/>
                      <a:pt x="862" y="1621"/>
                    </a:cubicBezTo>
                    <a:cubicBezTo>
                      <a:pt x="882" y="1621"/>
                      <a:pt x="902" y="1620"/>
                      <a:pt x="922" y="1618"/>
                    </a:cubicBezTo>
                    <a:cubicBezTo>
                      <a:pt x="1358" y="1569"/>
                      <a:pt x="1698" y="1181"/>
                      <a:pt x="1649" y="729"/>
                    </a:cubicBezTo>
                    <a:cubicBezTo>
                      <a:pt x="1603" y="313"/>
                      <a:pt x="1249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5"/>
              <p:cNvSpPr/>
              <p:nvPr/>
            </p:nvSpPr>
            <p:spPr>
              <a:xfrm>
                <a:off x="7280275" y="277832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5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300"/>
                      <a:pt x="418" y="1610"/>
                      <a:pt x="830" y="1610"/>
                    </a:cubicBezTo>
                    <a:cubicBezTo>
                      <a:pt x="860" y="1610"/>
                      <a:pt x="890" y="1608"/>
                      <a:pt x="921" y="1605"/>
                    </a:cubicBezTo>
                    <a:cubicBezTo>
                      <a:pt x="1358" y="1572"/>
                      <a:pt x="1681" y="1169"/>
                      <a:pt x="1632" y="732"/>
                    </a:cubicBezTo>
                    <a:cubicBezTo>
                      <a:pt x="1602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5"/>
              <p:cNvSpPr/>
              <p:nvPr/>
            </p:nvSpPr>
            <p:spPr>
              <a:xfrm>
                <a:off x="7093600" y="2868900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1" y="1620"/>
                      <a:pt x="921" y="1619"/>
                    </a:cubicBezTo>
                    <a:cubicBezTo>
                      <a:pt x="1358" y="1570"/>
                      <a:pt x="1682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5"/>
              <p:cNvSpPr/>
              <p:nvPr/>
            </p:nvSpPr>
            <p:spPr>
              <a:xfrm>
                <a:off x="7171175" y="28615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7" y="6"/>
                    </a:cubicBezTo>
                    <a:cubicBezTo>
                      <a:pt x="324" y="38"/>
                      <a:pt x="1" y="441"/>
                      <a:pt x="49" y="878"/>
                    </a:cubicBezTo>
                    <a:cubicBezTo>
                      <a:pt x="79" y="1300"/>
                      <a:pt x="433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74" y="1573"/>
                      <a:pt x="1697" y="1169"/>
                      <a:pt x="1649" y="732"/>
                    </a:cubicBezTo>
                    <a:cubicBezTo>
                      <a:pt x="1619" y="310"/>
                      <a:pt x="1265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5"/>
              <p:cNvSpPr/>
              <p:nvPr/>
            </p:nvSpPr>
            <p:spPr>
              <a:xfrm>
                <a:off x="7249150" y="2853925"/>
                <a:ext cx="420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1" y="3"/>
                    </a:cubicBezTo>
                    <a:cubicBezTo>
                      <a:pt x="324" y="52"/>
                      <a:pt x="0" y="440"/>
                      <a:pt x="33" y="892"/>
                    </a:cubicBezTo>
                    <a:cubicBezTo>
                      <a:pt x="80" y="1308"/>
                      <a:pt x="435" y="1621"/>
                      <a:pt x="860" y="1621"/>
                    </a:cubicBezTo>
                    <a:cubicBezTo>
                      <a:pt x="881" y="1621"/>
                      <a:pt x="901" y="1621"/>
                      <a:pt x="922" y="1619"/>
                    </a:cubicBezTo>
                    <a:cubicBezTo>
                      <a:pt x="1358" y="1571"/>
                      <a:pt x="1681" y="1183"/>
                      <a:pt x="1649" y="731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5"/>
              <p:cNvSpPr/>
              <p:nvPr/>
            </p:nvSpPr>
            <p:spPr>
              <a:xfrm>
                <a:off x="7326725" y="2846650"/>
                <a:ext cx="4245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09" extrusionOk="0">
                    <a:moveTo>
                      <a:pt x="836" y="1"/>
                    </a:moveTo>
                    <a:cubicBezTo>
                      <a:pt x="816" y="1"/>
                      <a:pt x="796" y="2"/>
                      <a:pt x="776" y="3"/>
                    </a:cubicBezTo>
                    <a:cubicBezTo>
                      <a:pt x="324" y="52"/>
                      <a:pt x="0" y="440"/>
                      <a:pt x="49" y="893"/>
                    </a:cubicBezTo>
                    <a:cubicBezTo>
                      <a:pt x="80" y="1300"/>
                      <a:pt x="434" y="1608"/>
                      <a:pt x="836" y="1608"/>
                    </a:cubicBezTo>
                    <a:cubicBezTo>
                      <a:pt x="865" y="1608"/>
                      <a:pt x="893" y="1607"/>
                      <a:pt x="922" y="1604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18" y="314"/>
                      <a:pt x="1250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5"/>
              <p:cNvSpPr/>
              <p:nvPr/>
            </p:nvSpPr>
            <p:spPr>
              <a:xfrm>
                <a:off x="7404725" y="2839325"/>
                <a:ext cx="42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11" extrusionOk="0">
                    <a:moveTo>
                      <a:pt x="848" y="0"/>
                    </a:moveTo>
                    <a:cubicBezTo>
                      <a:pt x="818" y="0"/>
                      <a:pt x="789" y="2"/>
                      <a:pt x="759" y="5"/>
                    </a:cubicBezTo>
                    <a:cubicBezTo>
                      <a:pt x="323" y="37"/>
                      <a:pt x="0" y="442"/>
                      <a:pt x="32" y="878"/>
                    </a:cubicBezTo>
                    <a:cubicBezTo>
                      <a:pt x="77" y="1301"/>
                      <a:pt x="419" y="1610"/>
                      <a:pt x="832" y="1610"/>
                    </a:cubicBezTo>
                    <a:cubicBezTo>
                      <a:pt x="861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1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5"/>
              <p:cNvSpPr/>
              <p:nvPr/>
            </p:nvSpPr>
            <p:spPr>
              <a:xfrm>
                <a:off x="7060475" y="2946000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6" y="5"/>
                    </a:cubicBezTo>
                    <a:cubicBezTo>
                      <a:pt x="324" y="37"/>
                      <a:pt x="1" y="442"/>
                      <a:pt x="48" y="877"/>
                    </a:cubicBezTo>
                    <a:cubicBezTo>
                      <a:pt x="95" y="1287"/>
                      <a:pt x="438" y="1610"/>
                      <a:pt x="839" y="1610"/>
                    </a:cubicBezTo>
                    <a:cubicBezTo>
                      <a:pt x="866" y="1610"/>
                      <a:pt x="894" y="1608"/>
                      <a:pt x="921" y="1605"/>
                    </a:cubicBezTo>
                    <a:cubicBezTo>
                      <a:pt x="1374" y="1556"/>
                      <a:pt x="1697" y="1168"/>
                      <a:pt x="1649" y="733"/>
                    </a:cubicBezTo>
                    <a:cubicBezTo>
                      <a:pt x="1619" y="310"/>
                      <a:pt x="1264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5"/>
              <p:cNvSpPr/>
              <p:nvPr/>
            </p:nvSpPr>
            <p:spPr>
              <a:xfrm>
                <a:off x="7138450" y="2938400"/>
                <a:ext cx="42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1" extrusionOk="0">
                    <a:moveTo>
                      <a:pt x="823" y="0"/>
                    </a:moveTo>
                    <a:cubicBezTo>
                      <a:pt x="802" y="0"/>
                      <a:pt x="781" y="1"/>
                      <a:pt x="760" y="2"/>
                    </a:cubicBezTo>
                    <a:cubicBezTo>
                      <a:pt x="323" y="50"/>
                      <a:pt x="0" y="438"/>
                      <a:pt x="32" y="891"/>
                    </a:cubicBezTo>
                    <a:cubicBezTo>
                      <a:pt x="79" y="1307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8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5"/>
              <p:cNvSpPr/>
              <p:nvPr/>
            </p:nvSpPr>
            <p:spPr>
              <a:xfrm>
                <a:off x="7216025" y="2931050"/>
                <a:ext cx="424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10" extrusionOk="0">
                    <a:moveTo>
                      <a:pt x="864" y="1"/>
                    </a:moveTo>
                    <a:cubicBezTo>
                      <a:pt x="835" y="1"/>
                      <a:pt x="805" y="2"/>
                      <a:pt x="776" y="5"/>
                    </a:cubicBezTo>
                    <a:cubicBezTo>
                      <a:pt x="323" y="53"/>
                      <a:pt x="0" y="441"/>
                      <a:pt x="49" y="878"/>
                    </a:cubicBezTo>
                    <a:cubicBezTo>
                      <a:pt x="94" y="1300"/>
                      <a:pt x="434" y="1610"/>
                      <a:pt x="834" y="1610"/>
                    </a:cubicBezTo>
                    <a:cubicBezTo>
                      <a:pt x="863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18" y="310"/>
                      <a:pt x="1266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5"/>
              <p:cNvSpPr/>
              <p:nvPr/>
            </p:nvSpPr>
            <p:spPr>
              <a:xfrm>
                <a:off x="7294000" y="2923775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1" y="1"/>
                      <a:pt x="790" y="2"/>
                      <a:pt x="760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8" y="1286"/>
                      <a:pt x="420" y="1610"/>
                      <a:pt x="835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2" y="1169"/>
                      <a:pt x="1649" y="732"/>
                    </a:cubicBezTo>
                    <a:cubicBezTo>
                      <a:pt x="1604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5"/>
              <p:cNvSpPr/>
              <p:nvPr/>
            </p:nvSpPr>
            <p:spPr>
              <a:xfrm>
                <a:off x="7371575" y="2916150"/>
                <a:ext cx="424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22" extrusionOk="0">
                    <a:moveTo>
                      <a:pt x="837" y="1"/>
                    </a:moveTo>
                    <a:cubicBezTo>
                      <a:pt x="817" y="1"/>
                      <a:pt x="797" y="1"/>
                      <a:pt x="777" y="3"/>
                    </a:cubicBezTo>
                    <a:cubicBezTo>
                      <a:pt x="324" y="52"/>
                      <a:pt x="1" y="440"/>
                      <a:pt x="49" y="892"/>
                    </a:cubicBezTo>
                    <a:cubicBezTo>
                      <a:pt x="96" y="1308"/>
                      <a:pt x="451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4" y="1571"/>
                      <a:pt x="1697" y="1183"/>
                      <a:pt x="1649" y="731"/>
                    </a:cubicBezTo>
                    <a:cubicBezTo>
                      <a:pt x="1619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5"/>
              <p:cNvSpPr/>
              <p:nvPr/>
            </p:nvSpPr>
            <p:spPr>
              <a:xfrm>
                <a:off x="7449550" y="2908825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9" y="0"/>
                    </a:moveTo>
                    <a:cubicBezTo>
                      <a:pt x="820" y="0"/>
                      <a:pt x="790" y="2"/>
                      <a:pt x="761" y="5"/>
                    </a:cubicBezTo>
                    <a:cubicBezTo>
                      <a:pt x="324" y="54"/>
                      <a:pt x="0" y="442"/>
                      <a:pt x="33" y="878"/>
                    </a:cubicBezTo>
                    <a:cubicBezTo>
                      <a:pt x="79" y="1300"/>
                      <a:pt x="420" y="1610"/>
                      <a:pt x="834" y="1610"/>
                    </a:cubicBezTo>
                    <a:cubicBezTo>
                      <a:pt x="863" y="1610"/>
                      <a:pt x="892" y="1609"/>
                      <a:pt x="922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4" y="310"/>
                      <a:pt x="1263" y="0"/>
                      <a:pt x="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5"/>
              <p:cNvSpPr/>
              <p:nvPr/>
            </p:nvSpPr>
            <p:spPr>
              <a:xfrm>
                <a:off x="7029775" y="30216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0" y="1"/>
                      <a:pt x="759" y="3"/>
                    </a:cubicBezTo>
                    <a:cubicBezTo>
                      <a:pt x="324" y="50"/>
                      <a:pt x="0" y="438"/>
                      <a:pt x="33" y="891"/>
                    </a:cubicBezTo>
                    <a:cubicBezTo>
                      <a:pt x="78" y="1308"/>
                      <a:pt x="433" y="1621"/>
                      <a:pt x="859" y="1621"/>
                    </a:cubicBezTo>
                    <a:cubicBezTo>
                      <a:pt x="879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5"/>
              <p:cNvSpPr/>
              <p:nvPr/>
            </p:nvSpPr>
            <p:spPr>
              <a:xfrm>
                <a:off x="7107350" y="3014275"/>
                <a:ext cx="4242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10" extrusionOk="0">
                    <a:moveTo>
                      <a:pt x="864" y="1"/>
                    </a:moveTo>
                    <a:cubicBezTo>
                      <a:pt x="835" y="1"/>
                      <a:pt x="806" y="2"/>
                      <a:pt x="776" y="6"/>
                    </a:cubicBezTo>
                    <a:cubicBezTo>
                      <a:pt x="324" y="54"/>
                      <a:pt x="0" y="441"/>
                      <a:pt x="48" y="878"/>
                    </a:cubicBezTo>
                    <a:cubicBezTo>
                      <a:pt x="78" y="1300"/>
                      <a:pt x="432" y="1610"/>
                      <a:pt x="833" y="1610"/>
                    </a:cubicBezTo>
                    <a:cubicBezTo>
                      <a:pt x="862" y="1610"/>
                      <a:pt x="892" y="1608"/>
                      <a:pt x="921" y="1605"/>
                    </a:cubicBezTo>
                    <a:cubicBezTo>
                      <a:pt x="1373" y="1573"/>
                      <a:pt x="1697" y="1169"/>
                      <a:pt x="1649" y="732"/>
                    </a:cubicBezTo>
                    <a:cubicBezTo>
                      <a:pt x="1603" y="310"/>
                      <a:pt x="1263" y="1"/>
                      <a:pt x="8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5"/>
              <p:cNvSpPr/>
              <p:nvPr/>
            </p:nvSpPr>
            <p:spPr>
              <a:xfrm>
                <a:off x="7185300" y="30070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2" y="1"/>
                    </a:moveTo>
                    <a:cubicBezTo>
                      <a:pt x="822" y="1"/>
                      <a:pt x="792" y="2"/>
                      <a:pt x="761" y="6"/>
                    </a:cubicBezTo>
                    <a:cubicBezTo>
                      <a:pt x="324" y="38"/>
                      <a:pt x="1" y="441"/>
                      <a:pt x="33" y="878"/>
                    </a:cubicBezTo>
                    <a:cubicBezTo>
                      <a:pt x="79" y="1286"/>
                      <a:pt x="421" y="1610"/>
                      <a:pt x="836" y="1610"/>
                    </a:cubicBezTo>
                    <a:cubicBezTo>
                      <a:pt x="864" y="1610"/>
                      <a:pt x="893" y="1608"/>
                      <a:pt x="923" y="1605"/>
                    </a:cubicBezTo>
                    <a:cubicBezTo>
                      <a:pt x="1358" y="1557"/>
                      <a:pt x="1682" y="1169"/>
                      <a:pt x="1649" y="717"/>
                    </a:cubicBezTo>
                    <a:cubicBezTo>
                      <a:pt x="1605" y="309"/>
                      <a:pt x="1264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5"/>
              <p:cNvSpPr/>
              <p:nvPr/>
            </p:nvSpPr>
            <p:spPr>
              <a:xfrm>
                <a:off x="7262875" y="2999375"/>
                <a:ext cx="424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22" extrusionOk="0">
                    <a:moveTo>
                      <a:pt x="837" y="1"/>
                    </a:moveTo>
                    <a:cubicBezTo>
                      <a:pt x="817" y="1"/>
                      <a:pt x="797" y="2"/>
                      <a:pt x="777" y="3"/>
                    </a:cubicBezTo>
                    <a:cubicBezTo>
                      <a:pt x="324" y="52"/>
                      <a:pt x="1" y="440"/>
                      <a:pt x="50" y="893"/>
                    </a:cubicBezTo>
                    <a:cubicBezTo>
                      <a:pt x="81" y="1308"/>
                      <a:pt x="449" y="1621"/>
                      <a:pt x="862" y="1621"/>
                    </a:cubicBezTo>
                    <a:cubicBezTo>
                      <a:pt x="882" y="1621"/>
                      <a:pt x="903" y="1621"/>
                      <a:pt x="923" y="1619"/>
                    </a:cubicBezTo>
                    <a:cubicBezTo>
                      <a:pt x="1375" y="1571"/>
                      <a:pt x="1698" y="1183"/>
                      <a:pt x="1649" y="731"/>
                    </a:cubicBezTo>
                    <a:cubicBezTo>
                      <a:pt x="1604" y="314"/>
                      <a:pt x="1249" y="1"/>
                      <a:pt x="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5"/>
              <p:cNvSpPr/>
              <p:nvPr/>
            </p:nvSpPr>
            <p:spPr>
              <a:xfrm>
                <a:off x="7340875" y="29920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48" y="0"/>
                    </a:moveTo>
                    <a:cubicBezTo>
                      <a:pt x="819" y="0"/>
                      <a:pt x="789" y="2"/>
                      <a:pt x="760" y="5"/>
                    </a:cubicBezTo>
                    <a:cubicBezTo>
                      <a:pt x="324" y="37"/>
                      <a:pt x="1" y="442"/>
                      <a:pt x="33" y="878"/>
                    </a:cubicBezTo>
                    <a:cubicBezTo>
                      <a:pt x="78" y="1301"/>
                      <a:pt x="419" y="1610"/>
                      <a:pt x="833" y="1610"/>
                    </a:cubicBezTo>
                    <a:cubicBezTo>
                      <a:pt x="862" y="1610"/>
                      <a:pt x="891" y="1609"/>
                      <a:pt x="921" y="1606"/>
                    </a:cubicBezTo>
                    <a:cubicBezTo>
                      <a:pt x="1358" y="1573"/>
                      <a:pt x="1681" y="1169"/>
                      <a:pt x="1649" y="733"/>
                    </a:cubicBezTo>
                    <a:cubicBezTo>
                      <a:pt x="1603" y="310"/>
                      <a:pt x="1262" y="0"/>
                      <a:pt x="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5"/>
              <p:cNvSpPr/>
              <p:nvPr/>
            </p:nvSpPr>
            <p:spPr>
              <a:xfrm>
                <a:off x="7418450" y="2984775"/>
                <a:ext cx="424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09" extrusionOk="0">
                    <a:moveTo>
                      <a:pt x="862" y="1"/>
                    </a:moveTo>
                    <a:cubicBezTo>
                      <a:pt x="834" y="1"/>
                      <a:pt x="805" y="2"/>
                      <a:pt x="776" y="5"/>
                    </a:cubicBezTo>
                    <a:cubicBezTo>
                      <a:pt x="324" y="38"/>
                      <a:pt x="1" y="425"/>
                      <a:pt x="48" y="878"/>
                    </a:cubicBezTo>
                    <a:cubicBezTo>
                      <a:pt x="79" y="1295"/>
                      <a:pt x="449" y="1608"/>
                      <a:pt x="861" y="1608"/>
                    </a:cubicBezTo>
                    <a:cubicBezTo>
                      <a:pt x="881" y="1608"/>
                      <a:pt x="901" y="1607"/>
                      <a:pt x="921" y="1606"/>
                    </a:cubicBezTo>
                    <a:cubicBezTo>
                      <a:pt x="1374" y="1557"/>
                      <a:pt x="1697" y="1169"/>
                      <a:pt x="1649" y="716"/>
                    </a:cubicBezTo>
                    <a:cubicBezTo>
                      <a:pt x="1603" y="309"/>
                      <a:pt x="1262" y="1"/>
                      <a:pt x="8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5"/>
              <p:cNvSpPr/>
              <p:nvPr/>
            </p:nvSpPr>
            <p:spPr>
              <a:xfrm>
                <a:off x="7496425" y="2977175"/>
                <a:ext cx="420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622" extrusionOk="0">
                    <a:moveTo>
                      <a:pt x="823" y="1"/>
                    </a:moveTo>
                    <a:cubicBezTo>
                      <a:pt x="802" y="1"/>
                      <a:pt x="781" y="1"/>
                      <a:pt x="760" y="3"/>
                    </a:cubicBezTo>
                    <a:cubicBezTo>
                      <a:pt x="323" y="51"/>
                      <a:pt x="0" y="439"/>
                      <a:pt x="32" y="891"/>
                    </a:cubicBezTo>
                    <a:cubicBezTo>
                      <a:pt x="79" y="1308"/>
                      <a:pt x="434" y="1621"/>
                      <a:pt x="860" y="1621"/>
                    </a:cubicBezTo>
                    <a:cubicBezTo>
                      <a:pt x="880" y="1621"/>
                      <a:pt x="901" y="1620"/>
                      <a:pt x="922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3" y="314"/>
                      <a:pt x="1248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5"/>
              <p:cNvSpPr/>
              <p:nvPr/>
            </p:nvSpPr>
            <p:spPr>
              <a:xfrm>
                <a:off x="7074600" y="309112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3" y="0"/>
                    </a:moveTo>
                    <a:cubicBezTo>
                      <a:pt x="803" y="0"/>
                      <a:pt x="782" y="1"/>
                      <a:pt x="761" y="2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80" y="1307"/>
                      <a:pt x="435" y="1621"/>
                      <a:pt x="860" y="1621"/>
                    </a:cubicBezTo>
                    <a:cubicBezTo>
                      <a:pt x="881" y="1621"/>
                      <a:pt x="902" y="1620"/>
                      <a:pt x="923" y="1618"/>
                    </a:cubicBezTo>
                    <a:cubicBezTo>
                      <a:pt x="1358" y="1569"/>
                      <a:pt x="1681" y="1181"/>
                      <a:pt x="1649" y="729"/>
                    </a:cubicBezTo>
                    <a:cubicBezTo>
                      <a:pt x="1603" y="313"/>
                      <a:pt x="1249" y="0"/>
                      <a:pt x="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5"/>
              <p:cNvSpPr/>
              <p:nvPr/>
            </p:nvSpPr>
            <p:spPr>
              <a:xfrm>
                <a:off x="7152175" y="3083775"/>
                <a:ext cx="424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0" extrusionOk="0">
                    <a:moveTo>
                      <a:pt x="861" y="1"/>
                    </a:moveTo>
                    <a:cubicBezTo>
                      <a:pt x="833" y="1"/>
                      <a:pt x="805" y="2"/>
                      <a:pt x="776" y="5"/>
                    </a:cubicBezTo>
                    <a:cubicBezTo>
                      <a:pt x="324" y="53"/>
                      <a:pt x="1" y="441"/>
                      <a:pt x="50" y="878"/>
                    </a:cubicBezTo>
                    <a:cubicBezTo>
                      <a:pt x="80" y="1300"/>
                      <a:pt x="433" y="1610"/>
                      <a:pt x="835" y="1610"/>
                    </a:cubicBezTo>
                    <a:cubicBezTo>
                      <a:pt x="864" y="1610"/>
                      <a:pt x="893" y="1608"/>
                      <a:pt x="922" y="1605"/>
                    </a:cubicBezTo>
                    <a:cubicBezTo>
                      <a:pt x="1375" y="1572"/>
                      <a:pt x="1698" y="1169"/>
                      <a:pt x="1649" y="732"/>
                    </a:cubicBezTo>
                    <a:cubicBezTo>
                      <a:pt x="1604" y="325"/>
                      <a:pt x="1262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5"/>
              <p:cNvSpPr/>
              <p:nvPr/>
            </p:nvSpPr>
            <p:spPr>
              <a:xfrm>
                <a:off x="7230175" y="3076500"/>
                <a:ext cx="420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0" extrusionOk="0">
                    <a:moveTo>
                      <a:pt x="850" y="1"/>
                    </a:moveTo>
                    <a:cubicBezTo>
                      <a:pt x="820" y="1"/>
                      <a:pt x="790" y="2"/>
                      <a:pt x="759" y="6"/>
                    </a:cubicBezTo>
                    <a:cubicBezTo>
                      <a:pt x="324" y="38"/>
                      <a:pt x="0" y="441"/>
                      <a:pt x="33" y="878"/>
                    </a:cubicBezTo>
                    <a:cubicBezTo>
                      <a:pt x="77" y="1286"/>
                      <a:pt x="420" y="1610"/>
                      <a:pt x="834" y="1610"/>
                    </a:cubicBezTo>
                    <a:cubicBezTo>
                      <a:pt x="863" y="1610"/>
                      <a:pt x="892" y="1608"/>
                      <a:pt x="921" y="1605"/>
                    </a:cubicBezTo>
                    <a:cubicBezTo>
                      <a:pt x="1358" y="1557"/>
                      <a:pt x="1681" y="1169"/>
                      <a:pt x="1649" y="732"/>
                    </a:cubicBezTo>
                    <a:cubicBezTo>
                      <a:pt x="1603" y="310"/>
                      <a:pt x="1263" y="1"/>
                      <a:pt x="8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5"/>
              <p:cNvSpPr/>
              <p:nvPr/>
            </p:nvSpPr>
            <p:spPr>
              <a:xfrm>
                <a:off x="7307750" y="3068875"/>
                <a:ext cx="4242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622" extrusionOk="0">
                    <a:moveTo>
                      <a:pt x="836" y="1"/>
                    </a:moveTo>
                    <a:cubicBezTo>
                      <a:pt x="816" y="1"/>
                      <a:pt x="796" y="1"/>
                      <a:pt x="776" y="3"/>
                    </a:cubicBezTo>
                    <a:cubicBezTo>
                      <a:pt x="324" y="52"/>
                      <a:pt x="0" y="440"/>
                      <a:pt x="48" y="892"/>
                    </a:cubicBezTo>
                    <a:cubicBezTo>
                      <a:pt x="79" y="1308"/>
                      <a:pt x="449" y="1621"/>
                      <a:pt x="861" y="1621"/>
                    </a:cubicBezTo>
                    <a:cubicBezTo>
                      <a:pt x="881" y="1621"/>
                      <a:pt x="901" y="1620"/>
                      <a:pt x="921" y="1619"/>
                    </a:cubicBezTo>
                    <a:cubicBezTo>
                      <a:pt x="1373" y="1571"/>
                      <a:pt x="1697" y="1183"/>
                      <a:pt x="1649" y="731"/>
                    </a:cubicBezTo>
                    <a:cubicBezTo>
                      <a:pt x="1602" y="314"/>
                      <a:pt x="1247" y="1"/>
                      <a:pt x="8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5"/>
              <p:cNvSpPr/>
              <p:nvPr/>
            </p:nvSpPr>
            <p:spPr>
              <a:xfrm>
                <a:off x="7385700" y="3061550"/>
                <a:ext cx="420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11" extrusionOk="0">
                    <a:moveTo>
                      <a:pt x="850" y="0"/>
                    </a:moveTo>
                    <a:cubicBezTo>
                      <a:pt x="820" y="0"/>
                      <a:pt x="791" y="2"/>
                      <a:pt x="761" y="5"/>
                    </a:cubicBezTo>
                    <a:cubicBezTo>
                      <a:pt x="324" y="54"/>
                      <a:pt x="1" y="442"/>
                      <a:pt x="33" y="878"/>
                    </a:cubicBezTo>
                    <a:cubicBezTo>
                      <a:pt x="79" y="1300"/>
                      <a:pt x="421" y="1610"/>
                      <a:pt x="834" y="1610"/>
                    </a:cubicBezTo>
                    <a:cubicBezTo>
                      <a:pt x="863" y="1610"/>
                      <a:pt x="893" y="1609"/>
                      <a:pt x="923" y="1606"/>
                    </a:cubicBezTo>
                    <a:cubicBezTo>
                      <a:pt x="1358" y="1573"/>
                      <a:pt x="1682" y="1169"/>
                      <a:pt x="1649" y="733"/>
                    </a:cubicBezTo>
                    <a:cubicBezTo>
                      <a:pt x="1605" y="310"/>
                      <a:pt x="1263" y="0"/>
                      <a:pt x="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5"/>
              <p:cNvSpPr/>
              <p:nvPr/>
            </p:nvSpPr>
            <p:spPr>
              <a:xfrm>
                <a:off x="7463275" y="3054275"/>
                <a:ext cx="4247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11" extrusionOk="0">
                    <a:moveTo>
                      <a:pt x="862" y="0"/>
                    </a:moveTo>
                    <a:cubicBezTo>
                      <a:pt x="834" y="0"/>
                      <a:pt x="805" y="2"/>
                      <a:pt x="777" y="5"/>
                    </a:cubicBezTo>
                    <a:cubicBezTo>
                      <a:pt x="324" y="37"/>
                      <a:pt x="1" y="442"/>
                      <a:pt x="50" y="878"/>
                    </a:cubicBezTo>
                    <a:cubicBezTo>
                      <a:pt x="80" y="1287"/>
                      <a:pt x="436" y="1610"/>
                      <a:pt x="840" y="1610"/>
                    </a:cubicBezTo>
                    <a:cubicBezTo>
                      <a:pt x="867" y="1610"/>
                      <a:pt x="895" y="1609"/>
                      <a:pt x="923" y="1606"/>
                    </a:cubicBezTo>
                    <a:cubicBezTo>
                      <a:pt x="1375" y="1557"/>
                      <a:pt x="1698" y="1169"/>
                      <a:pt x="1649" y="733"/>
                    </a:cubicBezTo>
                    <a:cubicBezTo>
                      <a:pt x="1605" y="310"/>
                      <a:pt x="1263" y="0"/>
                      <a:pt x="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5"/>
              <p:cNvSpPr/>
              <p:nvPr/>
            </p:nvSpPr>
            <p:spPr>
              <a:xfrm>
                <a:off x="7541275" y="3046675"/>
                <a:ext cx="420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21" extrusionOk="0">
                    <a:moveTo>
                      <a:pt x="822" y="0"/>
                    </a:moveTo>
                    <a:cubicBezTo>
                      <a:pt x="801" y="0"/>
                      <a:pt x="781" y="1"/>
                      <a:pt x="760" y="3"/>
                    </a:cubicBezTo>
                    <a:cubicBezTo>
                      <a:pt x="324" y="50"/>
                      <a:pt x="1" y="438"/>
                      <a:pt x="33" y="891"/>
                    </a:cubicBezTo>
                    <a:cubicBezTo>
                      <a:pt x="79" y="1308"/>
                      <a:pt x="434" y="1621"/>
                      <a:pt x="859" y="1621"/>
                    </a:cubicBezTo>
                    <a:cubicBezTo>
                      <a:pt x="880" y="1621"/>
                      <a:pt x="900" y="1620"/>
                      <a:pt x="921" y="1619"/>
                    </a:cubicBezTo>
                    <a:cubicBezTo>
                      <a:pt x="1358" y="1570"/>
                      <a:pt x="1681" y="1182"/>
                      <a:pt x="1649" y="729"/>
                    </a:cubicBezTo>
                    <a:cubicBezTo>
                      <a:pt x="1602" y="314"/>
                      <a:pt x="1247" y="0"/>
                      <a:pt x="8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5"/>
              <p:cNvSpPr/>
              <p:nvPr/>
            </p:nvSpPr>
            <p:spPr>
              <a:xfrm>
                <a:off x="6950150" y="3057025"/>
                <a:ext cx="6901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27605" h="6376" extrusionOk="0">
                    <a:moveTo>
                      <a:pt x="25619" y="1"/>
                    </a:moveTo>
                    <a:cubicBezTo>
                      <a:pt x="24909" y="1"/>
                      <a:pt x="23974" y="189"/>
                      <a:pt x="22788" y="541"/>
                    </a:cubicBezTo>
                    <a:cubicBezTo>
                      <a:pt x="19912" y="1382"/>
                      <a:pt x="14061" y="1996"/>
                      <a:pt x="14061" y="1996"/>
                    </a:cubicBezTo>
                    <a:cubicBezTo>
                      <a:pt x="11172" y="2246"/>
                      <a:pt x="8269" y="2388"/>
                      <a:pt x="5365" y="2388"/>
                    </a:cubicBezTo>
                    <a:cubicBezTo>
                      <a:pt x="5069" y="2388"/>
                      <a:pt x="4774" y="2387"/>
                      <a:pt x="4478" y="2384"/>
                    </a:cubicBezTo>
                    <a:cubicBezTo>
                      <a:pt x="4259" y="2384"/>
                      <a:pt x="4039" y="2383"/>
                      <a:pt x="3820" y="2383"/>
                    </a:cubicBezTo>
                    <a:cubicBezTo>
                      <a:pt x="3135" y="2383"/>
                      <a:pt x="2453" y="2392"/>
                      <a:pt x="1779" y="2465"/>
                    </a:cubicBezTo>
                    <a:cubicBezTo>
                      <a:pt x="1132" y="2530"/>
                      <a:pt x="406" y="2724"/>
                      <a:pt x="147" y="3306"/>
                    </a:cubicBezTo>
                    <a:cubicBezTo>
                      <a:pt x="1" y="3677"/>
                      <a:pt x="66" y="4114"/>
                      <a:pt x="260" y="4453"/>
                    </a:cubicBezTo>
                    <a:cubicBezTo>
                      <a:pt x="729" y="5277"/>
                      <a:pt x="1731" y="5601"/>
                      <a:pt x="2636" y="5827"/>
                    </a:cubicBezTo>
                    <a:cubicBezTo>
                      <a:pt x="4283" y="6205"/>
                      <a:pt x="6585" y="6376"/>
                      <a:pt x="9104" y="6376"/>
                    </a:cubicBezTo>
                    <a:cubicBezTo>
                      <a:pt x="14864" y="6376"/>
                      <a:pt x="21757" y="5484"/>
                      <a:pt x="24534" y="4146"/>
                    </a:cubicBezTo>
                    <a:cubicBezTo>
                      <a:pt x="24534" y="4146"/>
                      <a:pt x="27605" y="2627"/>
                      <a:pt x="27346" y="1220"/>
                    </a:cubicBezTo>
                    <a:cubicBezTo>
                      <a:pt x="27185" y="384"/>
                      <a:pt x="26632" y="1"/>
                      <a:pt x="256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5"/>
              <p:cNvSpPr/>
              <p:nvPr/>
            </p:nvSpPr>
            <p:spPr>
              <a:xfrm>
                <a:off x="6946125" y="3052550"/>
                <a:ext cx="694950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27798" h="6720" extrusionOk="0">
                    <a:moveTo>
                      <a:pt x="25767" y="344"/>
                    </a:moveTo>
                    <a:cubicBezTo>
                      <a:pt x="26286" y="344"/>
                      <a:pt x="26841" y="440"/>
                      <a:pt x="27136" y="882"/>
                    </a:cubicBezTo>
                    <a:cubicBezTo>
                      <a:pt x="27298" y="1125"/>
                      <a:pt x="27395" y="1448"/>
                      <a:pt x="27330" y="1739"/>
                    </a:cubicBezTo>
                    <a:cubicBezTo>
                      <a:pt x="27265" y="2095"/>
                      <a:pt x="27039" y="2401"/>
                      <a:pt x="26796" y="2644"/>
                    </a:cubicBezTo>
                    <a:cubicBezTo>
                      <a:pt x="26279" y="3194"/>
                      <a:pt x="25632" y="3614"/>
                      <a:pt x="24970" y="3985"/>
                    </a:cubicBezTo>
                    <a:cubicBezTo>
                      <a:pt x="24860" y="4048"/>
                      <a:pt x="24735" y="4126"/>
                      <a:pt x="24610" y="4175"/>
                    </a:cubicBezTo>
                    <a:lnTo>
                      <a:pt x="24610" y="4175"/>
                    </a:lnTo>
                    <a:cubicBezTo>
                      <a:pt x="24606" y="4176"/>
                      <a:pt x="24602" y="4177"/>
                      <a:pt x="24598" y="4179"/>
                    </a:cubicBezTo>
                    <a:cubicBezTo>
                      <a:pt x="23305" y="4810"/>
                      <a:pt x="21835" y="5116"/>
                      <a:pt x="20413" y="5392"/>
                    </a:cubicBezTo>
                    <a:cubicBezTo>
                      <a:pt x="18473" y="5763"/>
                      <a:pt x="16502" y="6006"/>
                      <a:pt x="14530" y="6167"/>
                    </a:cubicBezTo>
                    <a:cubicBezTo>
                      <a:pt x="12778" y="6305"/>
                      <a:pt x="11027" y="6384"/>
                      <a:pt x="9265" y="6384"/>
                    </a:cubicBezTo>
                    <a:cubicBezTo>
                      <a:pt x="8963" y="6384"/>
                      <a:pt x="8660" y="6382"/>
                      <a:pt x="8356" y="6377"/>
                    </a:cubicBezTo>
                    <a:cubicBezTo>
                      <a:pt x="6643" y="6345"/>
                      <a:pt x="4898" y="6264"/>
                      <a:pt x="3217" y="5924"/>
                    </a:cubicBezTo>
                    <a:cubicBezTo>
                      <a:pt x="2247" y="5730"/>
                      <a:pt x="987" y="5440"/>
                      <a:pt x="518" y="4454"/>
                    </a:cubicBezTo>
                    <a:cubicBezTo>
                      <a:pt x="388" y="4163"/>
                      <a:pt x="340" y="3823"/>
                      <a:pt x="485" y="3517"/>
                    </a:cubicBezTo>
                    <a:cubicBezTo>
                      <a:pt x="599" y="3274"/>
                      <a:pt x="825" y="3112"/>
                      <a:pt x="1067" y="3015"/>
                    </a:cubicBezTo>
                    <a:cubicBezTo>
                      <a:pt x="1666" y="2757"/>
                      <a:pt x="2377" y="2757"/>
                      <a:pt x="3006" y="2741"/>
                    </a:cubicBezTo>
                    <a:cubicBezTo>
                      <a:pt x="3588" y="2722"/>
                      <a:pt x="4172" y="2718"/>
                      <a:pt x="4758" y="2718"/>
                    </a:cubicBezTo>
                    <a:cubicBezTo>
                      <a:pt x="5242" y="2718"/>
                      <a:pt x="5726" y="2721"/>
                      <a:pt x="6212" y="2721"/>
                    </a:cubicBezTo>
                    <a:cubicBezTo>
                      <a:pt x="6657" y="2721"/>
                      <a:pt x="7103" y="2718"/>
                      <a:pt x="7548" y="2709"/>
                    </a:cubicBezTo>
                    <a:cubicBezTo>
                      <a:pt x="9068" y="2677"/>
                      <a:pt x="10587" y="2612"/>
                      <a:pt x="12089" y="2498"/>
                    </a:cubicBezTo>
                    <a:cubicBezTo>
                      <a:pt x="13560" y="2401"/>
                      <a:pt x="14998" y="2256"/>
                      <a:pt x="16453" y="2063"/>
                    </a:cubicBezTo>
                    <a:cubicBezTo>
                      <a:pt x="18376" y="1819"/>
                      <a:pt x="20299" y="1545"/>
                      <a:pt x="22174" y="1093"/>
                    </a:cubicBezTo>
                    <a:cubicBezTo>
                      <a:pt x="23225" y="834"/>
                      <a:pt x="24227" y="479"/>
                      <a:pt x="25294" y="365"/>
                    </a:cubicBezTo>
                    <a:cubicBezTo>
                      <a:pt x="25441" y="353"/>
                      <a:pt x="25602" y="344"/>
                      <a:pt x="25767" y="344"/>
                    </a:cubicBezTo>
                    <a:close/>
                    <a:moveTo>
                      <a:pt x="25775" y="0"/>
                    </a:moveTo>
                    <a:cubicBezTo>
                      <a:pt x="25275" y="0"/>
                      <a:pt x="24763" y="97"/>
                      <a:pt x="24307" y="188"/>
                    </a:cubicBezTo>
                    <a:cubicBezTo>
                      <a:pt x="23257" y="414"/>
                      <a:pt x="22238" y="753"/>
                      <a:pt x="21189" y="979"/>
                    </a:cubicBezTo>
                    <a:cubicBezTo>
                      <a:pt x="20170" y="1190"/>
                      <a:pt x="19135" y="1351"/>
                      <a:pt x="18101" y="1513"/>
                    </a:cubicBezTo>
                    <a:cubicBezTo>
                      <a:pt x="16808" y="1707"/>
                      <a:pt x="15515" y="1884"/>
                      <a:pt x="14222" y="1998"/>
                    </a:cubicBezTo>
                    <a:cubicBezTo>
                      <a:pt x="11332" y="2285"/>
                      <a:pt x="8412" y="2403"/>
                      <a:pt x="5518" y="2403"/>
                    </a:cubicBezTo>
                    <a:cubicBezTo>
                      <a:pt x="5322" y="2403"/>
                      <a:pt x="5126" y="2402"/>
                      <a:pt x="4930" y="2401"/>
                    </a:cubicBezTo>
                    <a:cubicBezTo>
                      <a:pt x="4542" y="2401"/>
                      <a:pt x="4154" y="2398"/>
                      <a:pt x="3766" y="2398"/>
                    </a:cubicBezTo>
                    <a:cubicBezTo>
                      <a:pt x="3362" y="2398"/>
                      <a:pt x="2958" y="2402"/>
                      <a:pt x="2554" y="2418"/>
                    </a:cubicBezTo>
                    <a:cubicBezTo>
                      <a:pt x="1957" y="2450"/>
                      <a:pt x="1310" y="2498"/>
                      <a:pt x="776" y="2789"/>
                    </a:cubicBezTo>
                    <a:cubicBezTo>
                      <a:pt x="276" y="3048"/>
                      <a:pt x="0" y="3549"/>
                      <a:pt x="82" y="4114"/>
                    </a:cubicBezTo>
                    <a:cubicBezTo>
                      <a:pt x="162" y="4696"/>
                      <a:pt x="550" y="5165"/>
                      <a:pt x="1019" y="5489"/>
                    </a:cubicBezTo>
                    <a:cubicBezTo>
                      <a:pt x="1827" y="6021"/>
                      <a:pt x="2845" y="6200"/>
                      <a:pt x="3782" y="6361"/>
                    </a:cubicBezTo>
                    <a:cubicBezTo>
                      <a:pt x="4655" y="6491"/>
                      <a:pt x="5528" y="6571"/>
                      <a:pt x="6400" y="6636"/>
                    </a:cubicBezTo>
                    <a:cubicBezTo>
                      <a:pt x="7334" y="6694"/>
                      <a:pt x="8271" y="6719"/>
                      <a:pt x="9210" y="6719"/>
                    </a:cubicBezTo>
                    <a:cubicBezTo>
                      <a:pt x="10351" y="6719"/>
                      <a:pt x="11495" y="6682"/>
                      <a:pt x="12639" y="6620"/>
                    </a:cubicBezTo>
                    <a:cubicBezTo>
                      <a:pt x="14756" y="6506"/>
                      <a:pt x="16890" y="6312"/>
                      <a:pt x="18991" y="5974"/>
                    </a:cubicBezTo>
                    <a:cubicBezTo>
                      <a:pt x="20655" y="5715"/>
                      <a:pt x="22335" y="5407"/>
                      <a:pt x="23919" y="4825"/>
                    </a:cubicBezTo>
                    <a:cubicBezTo>
                      <a:pt x="24207" y="4714"/>
                      <a:pt x="24494" y="4602"/>
                      <a:pt x="24767" y="4474"/>
                    </a:cubicBezTo>
                    <a:lnTo>
                      <a:pt x="24767" y="4474"/>
                    </a:lnTo>
                    <a:cubicBezTo>
                      <a:pt x="24770" y="4473"/>
                      <a:pt x="24773" y="4472"/>
                      <a:pt x="24776" y="4470"/>
                    </a:cubicBezTo>
                    <a:lnTo>
                      <a:pt x="24776" y="4470"/>
                    </a:lnTo>
                    <a:cubicBezTo>
                      <a:pt x="24776" y="4470"/>
                      <a:pt x="24776" y="4470"/>
                      <a:pt x="24776" y="4470"/>
                    </a:cubicBezTo>
                    <a:cubicBezTo>
                      <a:pt x="25244" y="4244"/>
                      <a:pt x="25697" y="3953"/>
                      <a:pt x="26117" y="3662"/>
                    </a:cubicBezTo>
                    <a:cubicBezTo>
                      <a:pt x="26731" y="3209"/>
                      <a:pt x="27475" y="2628"/>
                      <a:pt x="27653" y="1852"/>
                    </a:cubicBezTo>
                    <a:cubicBezTo>
                      <a:pt x="27798" y="1222"/>
                      <a:pt x="27442" y="511"/>
                      <a:pt x="26877" y="220"/>
                    </a:cubicBezTo>
                    <a:cubicBezTo>
                      <a:pt x="26539" y="58"/>
                      <a:pt x="26161" y="0"/>
                      <a:pt x="2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5"/>
              <p:cNvSpPr/>
              <p:nvPr/>
            </p:nvSpPr>
            <p:spPr>
              <a:xfrm>
                <a:off x="6992175" y="3135925"/>
                <a:ext cx="150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82" extrusionOk="0">
                    <a:moveTo>
                      <a:pt x="438" y="1"/>
                    </a:moveTo>
                    <a:cubicBezTo>
                      <a:pt x="362" y="1"/>
                      <a:pt x="274" y="46"/>
                      <a:pt x="259" y="117"/>
                    </a:cubicBezTo>
                    <a:lnTo>
                      <a:pt x="18" y="1378"/>
                    </a:lnTo>
                    <a:cubicBezTo>
                      <a:pt x="1" y="1458"/>
                      <a:pt x="33" y="1555"/>
                      <a:pt x="130" y="1572"/>
                    </a:cubicBezTo>
                    <a:cubicBezTo>
                      <a:pt x="147" y="1579"/>
                      <a:pt x="164" y="1582"/>
                      <a:pt x="182" y="1582"/>
                    </a:cubicBezTo>
                    <a:cubicBezTo>
                      <a:pt x="248" y="1582"/>
                      <a:pt x="312" y="1535"/>
                      <a:pt x="324" y="1458"/>
                    </a:cubicBezTo>
                    <a:cubicBezTo>
                      <a:pt x="421" y="1038"/>
                      <a:pt x="502" y="635"/>
                      <a:pt x="583" y="214"/>
                    </a:cubicBezTo>
                    <a:cubicBezTo>
                      <a:pt x="599" y="117"/>
                      <a:pt x="550" y="36"/>
                      <a:pt x="470" y="4"/>
                    </a:cubicBezTo>
                    <a:cubicBezTo>
                      <a:pt x="460" y="2"/>
                      <a:pt x="449" y="1"/>
                      <a:pt x="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5"/>
              <p:cNvSpPr/>
              <p:nvPr/>
            </p:nvSpPr>
            <p:spPr>
              <a:xfrm>
                <a:off x="7036325" y="3143975"/>
                <a:ext cx="1925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761" extrusionOk="0">
                    <a:moveTo>
                      <a:pt x="568" y="1"/>
                    </a:moveTo>
                    <a:cubicBezTo>
                      <a:pt x="505" y="1"/>
                      <a:pt x="442" y="36"/>
                      <a:pt x="417" y="119"/>
                    </a:cubicBezTo>
                    <a:cubicBezTo>
                      <a:pt x="288" y="603"/>
                      <a:pt x="159" y="1071"/>
                      <a:pt x="29" y="1556"/>
                    </a:cubicBezTo>
                    <a:cubicBezTo>
                      <a:pt x="0" y="1681"/>
                      <a:pt x="102" y="1760"/>
                      <a:pt x="200" y="1760"/>
                    </a:cubicBezTo>
                    <a:cubicBezTo>
                      <a:pt x="267" y="1760"/>
                      <a:pt x="333" y="1723"/>
                      <a:pt x="353" y="1638"/>
                    </a:cubicBezTo>
                    <a:cubicBezTo>
                      <a:pt x="482" y="1168"/>
                      <a:pt x="611" y="684"/>
                      <a:pt x="740" y="216"/>
                    </a:cubicBezTo>
                    <a:cubicBezTo>
                      <a:pt x="770" y="87"/>
                      <a:pt x="667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5"/>
              <p:cNvSpPr/>
              <p:nvPr/>
            </p:nvSpPr>
            <p:spPr>
              <a:xfrm>
                <a:off x="7095225" y="3143150"/>
                <a:ext cx="149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898" extrusionOk="0">
                    <a:moveTo>
                      <a:pt x="390" y="1"/>
                    </a:moveTo>
                    <a:cubicBezTo>
                      <a:pt x="324" y="1"/>
                      <a:pt x="262" y="36"/>
                      <a:pt x="242" y="119"/>
                    </a:cubicBezTo>
                    <a:cubicBezTo>
                      <a:pt x="113" y="652"/>
                      <a:pt x="33" y="1186"/>
                      <a:pt x="1" y="1735"/>
                    </a:cubicBezTo>
                    <a:cubicBezTo>
                      <a:pt x="1" y="1832"/>
                      <a:pt x="81" y="1897"/>
                      <a:pt x="162" y="1897"/>
                    </a:cubicBezTo>
                    <a:cubicBezTo>
                      <a:pt x="259" y="1897"/>
                      <a:pt x="324" y="1832"/>
                      <a:pt x="339" y="1735"/>
                    </a:cubicBezTo>
                    <a:cubicBezTo>
                      <a:pt x="372" y="1218"/>
                      <a:pt x="453" y="717"/>
                      <a:pt x="566" y="199"/>
                    </a:cubicBezTo>
                    <a:cubicBezTo>
                      <a:pt x="595" y="82"/>
                      <a:pt x="489" y="1"/>
                      <a:pt x="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5"/>
              <p:cNvSpPr/>
              <p:nvPr/>
            </p:nvSpPr>
            <p:spPr>
              <a:xfrm>
                <a:off x="7148150" y="3149350"/>
                <a:ext cx="121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701" extrusionOk="0">
                    <a:moveTo>
                      <a:pt x="275" y="1"/>
                    </a:moveTo>
                    <a:cubicBezTo>
                      <a:pt x="194" y="1"/>
                      <a:pt x="114" y="81"/>
                      <a:pt x="114" y="162"/>
                    </a:cubicBezTo>
                    <a:cubicBezTo>
                      <a:pt x="146" y="615"/>
                      <a:pt x="114" y="1050"/>
                      <a:pt x="17" y="1487"/>
                    </a:cubicBezTo>
                    <a:cubicBezTo>
                      <a:pt x="0" y="1568"/>
                      <a:pt x="49" y="1665"/>
                      <a:pt x="146" y="1697"/>
                    </a:cubicBezTo>
                    <a:cubicBezTo>
                      <a:pt x="157" y="1699"/>
                      <a:pt x="167" y="1700"/>
                      <a:pt x="178" y="1700"/>
                    </a:cubicBezTo>
                    <a:cubicBezTo>
                      <a:pt x="250" y="1700"/>
                      <a:pt x="325" y="1652"/>
                      <a:pt x="340" y="1568"/>
                    </a:cubicBezTo>
                    <a:cubicBezTo>
                      <a:pt x="453" y="1115"/>
                      <a:pt x="485" y="647"/>
                      <a:pt x="453" y="162"/>
                    </a:cubicBezTo>
                    <a:cubicBezTo>
                      <a:pt x="437" y="81"/>
                      <a:pt x="37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5"/>
              <p:cNvSpPr/>
              <p:nvPr/>
            </p:nvSpPr>
            <p:spPr>
              <a:xfrm>
                <a:off x="7197850" y="3140550"/>
                <a:ext cx="85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042" extrusionOk="0">
                    <a:moveTo>
                      <a:pt x="170" y="1"/>
                    </a:moveTo>
                    <a:cubicBezTo>
                      <a:pt x="85" y="1"/>
                      <a:pt x="1" y="53"/>
                      <a:pt x="1" y="159"/>
                    </a:cubicBezTo>
                    <a:lnTo>
                      <a:pt x="1" y="1872"/>
                    </a:lnTo>
                    <a:cubicBezTo>
                      <a:pt x="1" y="1985"/>
                      <a:pt x="85" y="2041"/>
                      <a:pt x="170" y="2041"/>
                    </a:cubicBezTo>
                    <a:cubicBezTo>
                      <a:pt x="255" y="2041"/>
                      <a:pt x="339" y="1985"/>
                      <a:pt x="339" y="1872"/>
                    </a:cubicBezTo>
                    <a:lnTo>
                      <a:pt x="339" y="159"/>
                    </a:lnTo>
                    <a:cubicBezTo>
                      <a:pt x="339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5"/>
              <p:cNvSpPr/>
              <p:nvPr/>
            </p:nvSpPr>
            <p:spPr>
              <a:xfrm>
                <a:off x="7240875" y="3141350"/>
                <a:ext cx="123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2044" extrusionOk="0">
                    <a:moveTo>
                      <a:pt x="164" y="1"/>
                    </a:moveTo>
                    <a:cubicBezTo>
                      <a:pt x="81" y="1"/>
                      <a:pt x="0" y="54"/>
                      <a:pt x="8" y="159"/>
                    </a:cubicBezTo>
                    <a:cubicBezTo>
                      <a:pt x="25" y="756"/>
                      <a:pt x="73" y="1338"/>
                      <a:pt x="154" y="1920"/>
                    </a:cubicBezTo>
                    <a:cubicBezTo>
                      <a:pt x="167" y="1997"/>
                      <a:pt x="241" y="2044"/>
                      <a:pt x="311" y="2044"/>
                    </a:cubicBezTo>
                    <a:cubicBezTo>
                      <a:pt x="329" y="2044"/>
                      <a:pt x="347" y="2040"/>
                      <a:pt x="364" y="2034"/>
                    </a:cubicBezTo>
                    <a:cubicBezTo>
                      <a:pt x="461" y="2017"/>
                      <a:pt x="493" y="1920"/>
                      <a:pt x="477" y="1840"/>
                    </a:cubicBezTo>
                    <a:cubicBezTo>
                      <a:pt x="396" y="1273"/>
                      <a:pt x="348" y="724"/>
                      <a:pt x="331" y="159"/>
                    </a:cubicBezTo>
                    <a:cubicBezTo>
                      <a:pt x="331" y="54"/>
                      <a:pt x="247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5"/>
              <p:cNvSpPr/>
              <p:nvPr/>
            </p:nvSpPr>
            <p:spPr>
              <a:xfrm>
                <a:off x="7298650" y="3135300"/>
                <a:ext cx="8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10" extrusionOk="0">
                    <a:moveTo>
                      <a:pt x="172" y="1"/>
                    </a:moveTo>
                    <a:cubicBezTo>
                      <a:pt x="90" y="1"/>
                      <a:pt x="9" y="53"/>
                      <a:pt x="9" y="158"/>
                    </a:cubicBezTo>
                    <a:cubicBezTo>
                      <a:pt x="24" y="757"/>
                      <a:pt x="24" y="1354"/>
                      <a:pt x="9" y="1952"/>
                    </a:cubicBezTo>
                    <a:cubicBezTo>
                      <a:pt x="0" y="2057"/>
                      <a:pt x="81" y="2110"/>
                      <a:pt x="164" y="2110"/>
                    </a:cubicBezTo>
                    <a:cubicBezTo>
                      <a:pt x="247" y="2110"/>
                      <a:pt x="332" y="2057"/>
                      <a:pt x="332" y="1952"/>
                    </a:cubicBezTo>
                    <a:cubicBezTo>
                      <a:pt x="348" y="1354"/>
                      <a:pt x="348" y="757"/>
                      <a:pt x="348" y="158"/>
                    </a:cubicBezTo>
                    <a:cubicBezTo>
                      <a:pt x="340" y="53"/>
                      <a:pt x="255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5"/>
              <p:cNvSpPr/>
              <p:nvPr/>
            </p:nvSpPr>
            <p:spPr>
              <a:xfrm>
                <a:off x="7348950" y="3128850"/>
                <a:ext cx="952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109" extrusionOk="0">
                    <a:moveTo>
                      <a:pt x="217" y="0"/>
                    </a:moveTo>
                    <a:cubicBezTo>
                      <a:pt x="134" y="0"/>
                      <a:pt x="49" y="53"/>
                      <a:pt x="49" y="157"/>
                    </a:cubicBezTo>
                    <a:lnTo>
                      <a:pt x="1" y="1952"/>
                    </a:lnTo>
                    <a:cubicBezTo>
                      <a:pt x="1" y="2057"/>
                      <a:pt x="82" y="2109"/>
                      <a:pt x="164" y="2109"/>
                    </a:cubicBezTo>
                    <a:cubicBezTo>
                      <a:pt x="247" y="2109"/>
                      <a:pt x="332" y="2057"/>
                      <a:pt x="340" y="1952"/>
                    </a:cubicBezTo>
                    <a:cubicBezTo>
                      <a:pt x="340" y="1353"/>
                      <a:pt x="356" y="756"/>
                      <a:pt x="372" y="157"/>
                    </a:cubicBezTo>
                    <a:cubicBezTo>
                      <a:pt x="380" y="53"/>
                      <a:pt x="300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5"/>
              <p:cNvSpPr/>
              <p:nvPr/>
            </p:nvSpPr>
            <p:spPr>
              <a:xfrm>
                <a:off x="7404300" y="3120750"/>
                <a:ext cx="85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332" extrusionOk="0">
                    <a:moveTo>
                      <a:pt x="170" y="1"/>
                    </a:moveTo>
                    <a:cubicBezTo>
                      <a:pt x="85" y="1"/>
                      <a:pt x="0" y="53"/>
                      <a:pt x="0" y="158"/>
                    </a:cubicBezTo>
                    <a:lnTo>
                      <a:pt x="0" y="2162"/>
                    </a:lnTo>
                    <a:cubicBezTo>
                      <a:pt x="0" y="2275"/>
                      <a:pt x="85" y="2332"/>
                      <a:pt x="170" y="2332"/>
                    </a:cubicBezTo>
                    <a:cubicBezTo>
                      <a:pt x="255" y="2332"/>
                      <a:pt x="340" y="2275"/>
                      <a:pt x="340" y="2162"/>
                    </a:cubicBezTo>
                    <a:lnTo>
                      <a:pt x="340" y="158"/>
                    </a:lnTo>
                    <a:cubicBezTo>
                      <a:pt x="340" y="53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5"/>
              <p:cNvSpPr/>
              <p:nvPr/>
            </p:nvSpPr>
            <p:spPr>
              <a:xfrm>
                <a:off x="7446575" y="3115575"/>
                <a:ext cx="139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1820" extrusionOk="0">
                    <a:moveTo>
                      <a:pt x="195" y="0"/>
                    </a:moveTo>
                    <a:cubicBezTo>
                      <a:pt x="99" y="0"/>
                      <a:pt x="1" y="79"/>
                      <a:pt x="39" y="203"/>
                    </a:cubicBezTo>
                    <a:cubicBezTo>
                      <a:pt x="169" y="673"/>
                      <a:pt x="216" y="1173"/>
                      <a:pt x="201" y="1658"/>
                    </a:cubicBezTo>
                    <a:cubicBezTo>
                      <a:pt x="184" y="1755"/>
                      <a:pt x="281" y="1820"/>
                      <a:pt x="362" y="1820"/>
                    </a:cubicBezTo>
                    <a:cubicBezTo>
                      <a:pt x="459" y="1820"/>
                      <a:pt x="524" y="1755"/>
                      <a:pt x="524" y="1658"/>
                    </a:cubicBezTo>
                    <a:cubicBezTo>
                      <a:pt x="556" y="1141"/>
                      <a:pt x="492" y="624"/>
                      <a:pt x="346" y="123"/>
                    </a:cubicBezTo>
                    <a:cubicBezTo>
                      <a:pt x="326" y="37"/>
                      <a:pt x="261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5"/>
              <p:cNvSpPr/>
              <p:nvPr/>
            </p:nvSpPr>
            <p:spPr>
              <a:xfrm>
                <a:off x="7485900" y="3106300"/>
                <a:ext cx="1782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803" extrusionOk="0">
                    <a:moveTo>
                      <a:pt x="191" y="1"/>
                    </a:moveTo>
                    <a:cubicBezTo>
                      <a:pt x="176" y="1"/>
                      <a:pt x="161" y="4"/>
                      <a:pt x="147" y="9"/>
                    </a:cubicBezTo>
                    <a:cubicBezTo>
                      <a:pt x="66" y="25"/>
                      <a:pt x="1" y="122"/>
                      <a:pt x="33" y="203"/>
                    </a:cubicBezTo>
                    <a:cubicBezTo>
                      <a:pt x="195" y="671"/>
                      <a:pt x="309" y="1156"/>
                      <a:pt x="373" y="1641"/>
                    </a:cubicBezTo>
                    <a:cubicBezTo>
                      <a:pt x="389" y="1723"/>
                      <a:pt x="438" y="1803"/>
                      <a:pt x="535" y="1803"/>
                    </a:cubicBezTo>
                    <a:cubicBezTo>
                      <a:pt x="615" y="1803"/>
                      <a:pt x="712" y="1723"/>
                      <a:pt x="712" y="1641"/>
                    </a:cubicBezTo>
                    <a:cubicBezTo>
                      <a:pt x="632" y="1124"/>
                      <a:pt x="518" y="607"/>
                      <a:pt x="341" y="122"/>
                    </a:cubicBezTo>
                    <a:cubicBezTo>
                      <a:pt x="327" y="56"/>
                      <a:pt x="260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5"/>
              <p:cNvSpPr/>
              <p:nvPr/>
            </p:nvSpPr>
            <p:spPr>
              <a:xfrm>
                <a:off x="7533275" y="3097375"/>
                <a:ext cx="188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4" extrusionOk="0">
                    <a:moveTo>
                      <a:pt x="194" y="1"/>
                    </a:moveTo>
                    <a:cubicBezTo>
                      <a:pt x="97" y="1"/>
                      <a:pt x="1" y="80"/>
                      <a:pt x="30" y="205"/>
                    </a:cubicBezTo>
                    <a:cubicBezTo>
                      <a:pt x="175" y="657"/>
                      <a:pt x="288" y="1093"/>
                      <a:pt x="401" y="1546"/>
                    </a:cubicBezTo>
                    <a:cubicBezTo>
                      <a:pt x="426" y="1628"/>
                      <a:pt x="488" y="1663"/>
                      <a:pt x="552" y="1663"/>
                    </a:cubicBezTo>
                    <a:cubicBezTo>
                      <a:pt x="651" y="1663"/>
                      <a:pt x="754" y="1577"/>
                      <a:pt x="724" y="1449"/>
                    </a:cubicBezTo>
                    <a:cubicBezTo>
                      <a:pt x="612" y="1013"/>
                      <a:pt x="482" y="560"/>
                      <a:pt x="353" y="123"/>
                    </a:cubicBezTo>
                    <a:cubicBezTo>
                      <a:pt x="327" y="38"/>
                      <a:pt x="26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5"/>
              <p:cNvSpPr/>
              <p:nvPr/>
            </p:nvSpPr>
            <p:spPr>
              <a:xfrm>
                <a:off x="7570575" y="3081375"/>
                <a:ext cx="1597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24" extrusionOk="0">
                    <a:moveTo>
                      <a:pt x="205" y="0"/>
                    </a:moveTo>
                    <a:cubicBezTo>
                      <a:pt x="106" y="0"/>
                      <a:pt x="1" y="86"/>
                      <a:pt x="40" y="214"/>
                    </a:cubicBezTo>
                    <a:cubicBezTo>
                      <a:pt x="137" y="634"/>
                      <a:pt x="234" y="1071"/>
                      <a:pt x="299" y="1491"/>
                    </a:cubicBezTo>
                    <a:cubicBezTo>
                      <a:pt x="313" y="1576"/>
                      <a:pt x="402" y="1623"/>
                      <a:pt x="478" y="1623"/>
                    </a:cubicBezTo>
                    <a:cubicBezTo>
                      <a:pt x="489" y="1623"/>
                      <a:pt x="499" y="1623"/>
                      <a:pt x="509" y="1621"/>
                    </a:cubicBezTo>
                    <a:cubicBezTo>
                      <a:pt x="606" y="1588"/>
                      <a:pt x="639" y="1491"/>
                      <a:pt x="622" y="1410"/>
                    </a:cubicBezTo>
                    <a:cubicBezTo>
                      <a:pt x="557" y="974"/>
                      <a:pt x="460" y="537"/>
                      <a:pt x="348" y="117"/>
                    </a:cubicBezTo>
                    <a:cubicBezTo>
                      <a:pt x="329" y="35"/>
                      <a:pt x="268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Google Shape;6424;p41"/>
          <p:cNvSpPr txBox="1">
            <a:spLocks/>
          </p:cNvSpPr>
          <p:nvPr/>
        </p:nvSpPr>
        <p:spPr>
          <a:xfrm>
            <a:off x="388659" y="1955042"/>
            <a:ext cx="8271247" cy="48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nchers"/>
              <a:buNone/>
              <a:defRPr sz="4800" b="0" i="0" u="none" strike="noStrike" cap="none">
                <a:solidFill>
                  <a:srgbClr val="3D85C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CHÀO MỪNG TẤT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 CẢ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 CÁC EM ĐẾN VỚI BUỔI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 HỌC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270B6">
                  <a:lumMod val="75000"/>
                </a:srgbClr>
              </a:solidFill>
              <a:effectLst/>
              <a:uLnTx/>
              <a:uFillTx/>
              <a:latin typeface="Arial"/>
              <a:sym typeface="Ranch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4204;p42"/>
          <p:cNvGrpSpPr/>
          <p:nvPr/>
        </p:nvGrpSpPr>
        <p:grpSpPr>
          <a:xfrm>
            <a:off x="7924983" y="2963786"/>
            <a:ext cx="1272805" cy="2014273"/>
            <a:chOff x="6979875" y="2688000"/>
            <a:chExt cx="1344400" cy="2001575"/>
          </a:xfrm>
        </p:grpSpPr>
        <p:sp>
          <p:nvSpPr>
            <p:cNvPr id="101" name="Google Shape;4205;p42"/>
            <p:cNvSpPr/>
            <p:nvPr/>
          </p:nvSpPr>
          <p:spPr>
            <a:xfrm>
              <a:off x="6979875" y="2688025"/>
              <a:ext cx="1344400" cy="2001525"/>
            </a:xfrm>
            <a:custGeom>
              <a:avLst/>
              <a:gdLst/>
              <a:ahLst/>
              <a:cxnLst/>
              <a:rect l="l" t="t" r="r" b="b"/>
              <a:pathLst>
                <a:path w="53776" h="80061" extrusionOk="0">
                  <a:moveTo>
                    <a:pt x="37823" y="0"/>
                  </a:moveTo>
                  <a:cubicBezTo>
                    <a:pt x="37623" y="0"/>
                    <a:pt x="37422" y="16"/>
                    <a:pt x="37222" y="53"/>
                  </a:cubicBezTo>
                  <a:cubicBezTo>
                    <a:pt x="35799" y="347"/>
                    <a:pt x="34809" y="1804"/>
                    <a:pt x="34272" y="3072"/>
                  </a:cubicBezTo>
                  <a:cubicBezTo>
                    <a:pt x="33733" y="4356"/>
                    <a:pt x="33543" y="5744"/>
                    <a:pt x="33543" y="7149"/>
                  </a:cubicBezTo>
                  <a:cubicBezTo>
                    <a:pt x="32641" y="6681"/>
                    <a:pt x="31669" y="6351"/>
                    <a:pt x="30679" y="6108"/>
                  </a:cubicBezTo>
                  <a:cubicBezTo>
                    <a:pt x="30142" y="5258"/>
                    <a:pt x="29587" y="4407"/>
                    <a:pt x="28979" y="3592"/>
                  </a:cubicBezTo>
                  <a:cubicBezTo>
                    <a:pt x="28979" y="3592"/>
                    <a:pt x="28555" y="3361"/>
                    <a:pt x="27516" y="3361"/>
                  </a:cubicBezTo>
                  <a:cubicBezTo>
                    <a:pt x="26997" y="3361"/>
                    <a:pt x="26324" y="3419"/>
                    <a:pt x="25474" y="3592"/>
                  </a:cubicBezTo>
                  <a:cubicBezTo>
                    <a:pt x="22905" y="4113"/>
                    <a:pt x="22558" y="4824"/>
                    <a:pt x="22558" y="4824"/>
                  </a:cubicBezTo>
                  <a:cubicBezTo>
                    <a:pt x="21986" y="5258"/>
                    <a:pt x="21466" y="5744"/>
                    <a:pt x="20997" y="6265"/>
                  </a:cubicBezTo>
                  <a:cubicBezTo>
                    <a:pt x="20668" y="6351"/>
                    <a:pt x="20337" y="6455"/>
                    <a:pt x="20008" y="6577"/>
                  </a:cubicBezTo>
                  <a:cubicBezTo>
                    <a:pt x="19539" y="6751"/>
                    <a:pt x="19053" y="6959"/>
                    <a:pt x="18602" y="7202"/>
                  </a:cubicBezTo>
                  <a:cubicBezTo>
                    <a:pt x="18620" y="6161"/>
                    <a:pt x="18516" y="5119"/>
                    <a:pt x="18238" y="4113"/>
                  </a:cubicBezTo>
                  <a:cubicBezTo>
                    <a:pt x="17857" y="2741"/>
                    <a:pt x="17110" y="1284"/>
                    <a:pt x="15895" y="469"/>
                  </a:cubicBezTo>
                  <a:cubicBezTo>
                    <a:pt x="15399" y="136"/>
                    <a:pt x="14856" y="6"/>
                    <a:pt x="14300" y="6"/>
                  </a:cubicBezTo>
                  <a:cubicBezTo>
                    <a:pt x="13380" y="6"/>
                    <a:pt x="12425" y="361"/>
                    <a:pt x="11592" y="729"/>
                  </a:cubicBezTo>
                  <a:cubicBezTo>
                    <a:pt x="10256" y="1302"/>
                    <a:pt x="8989" y="2082"/>
                    <a:pt x="8035" y="3211"/>
                  </a:cubicBezTo>
                  <a:cubicBezTo>
                    <a:pt x="7133" y="4252"/>
                    <a:pt x="6560" y="5640"/>
                    <a:pt x="6594" y="7028"/>
                  </a:cubicBezTo>
                  <a:cubicBezTo>
                    <a:pt x="6629" y="8347"/>
                    <a:pt x="7289" y="9596"/>
                    <a:pt x="8278" y="10446"/>
                  </a:cubicBezTo>
                  <a:cubicBezTo>
                    <a:pt x="9354" y="11383"/>
                    <a:pt x="10724" y="11783"/>
                    <a:pt x="12112" y="11956"/>
                  </a:cubicBezTo>
                  <a:cubicBezTo>
                    <a:pt x="12460" y="11991"/>
                    <a:pt x="12807" y="12008"/>
                    <a:pt x="13154" y="12060"/>
                  </a:cubicBezTo>
                  <a:cubicBezTo>
                    <a:pt x="13397" y="12095"/>
                    <a:pt x="13623" y="12146"/>
                    <a:pt x="13866" y="12199"/>
                  </a:cubicBezTo>
                  <a:cubicBezTo>
                    <a:pt x="12876" y="13847"/>
                    <a:pt x="12182" y="15635"/>
                    <a:pt x="11696" y="17509"/>
                  </a:cubicBezTo>
                  <a:cubicBezTo>
                    <a:pt x="11418" y="18567"/>
                    <a:pt x="11159" y="19660"/>
                    <a:pt x="11002" y="20753"/>
                  </a:cubicBezTo>
                  <a:cubicBezTo>
                    <a:pt x="10812" y="21968"/>
                    <a:pt x="10846" y="23217"/>
                    <a:pt x="11557" y="24276"/>
                  </a:cubicBezTo>
                  <a:cubicBezTo>
                    <a:pt x="11957" y="24883"/>
                    <a:pt x="12478" y="25352"/>
                    <a:pt x="13068" y="25734"/>
                  </a:cubicBezTo>
                  <a:cubicBezTo>
                    <a:pt x="12790" y="26028"/>
                    <a:pt x="12582" y="26393"/>
                    <a:pt x="12460" y="26791"/>
                  </a:cubicBezTo>
                  <a:cubicBezTo>
                    <a:pt x="11106" y="26914"/>
                    <a:pt x="9891" y="27642"/>
                    <a:pt x="8834" y="28457"/>
                  </a:cubicBezTo>
                  <a:cubicBezTo>
                    <a:pt x="7705" y="29343"/>
                    <a:pt x="6647" y="30366"/>
                    <a:pt x="5692" y="31425"/>
                  </a:cubicBezTo>
                  <a:cubicBezTo>
                    <a:pt x="4720" y="32483"/>
                    <a:pt x="3818" y="33628"/>
                    <a:pt x="3003" y="34808"/>
                  </a:cubicBezTo>
                  <a:cubicBezTo>
                    <a:pt x="2205" y="36006"/>
                    <a:pt x="1372" y="37255"/>
                    <a:pt x="868" y="38609"/>
                  </a:cubicBezTo>
                  <a:cubicBezTo>
                    <a:pt x="1" y="40969"/>
                    <a:pt x="296" y="43849"/>
                    <a:pt x="2118" y="45671"/>
                  </a:cubicBezTo>
                  <a:cubicBezTo>
                    <a:pt x="3020" y="46591"/>
                    <a:pt x="4183" y="47181"/>
                    <a:pt x="5363" y="47614"/>
                  </a:cubicBezTo>
                  <a:cubicBezTo>
                    <a:pt x="5449" y="47649"/>
                    <a:pt x="5519" y="47683"/>
                    <a:pt x="5606" y="47701"/>
                  </a:cubicBezTo>
                  <a:cubicBezTo>
                    <a:pt x="5762" y="47753"/>
                    <a:pt x="6352" y="47979"/>
                    <a:pt x="7272" y="48257"/>
                  </a:cubicBezTo>
                  <a:cubicBezTo>
                    <a:pt x="7688" y="49888"/>
                    <a:pt x="8364" y="51431"/>
                    <a:pt x="9215" y="52872"/>
                  </a:cubicBezTo>
                  <a:lnTo>
                    <a:pt x="9215" y="64550"/>
                  </a:lnTo>
                  <a:lnTo>
                    <a:pt x="7427" y="64550"/>
                  </a:lnTo>
                  <a:cubicBezTo>
                    <a:pt x="7341" y="64550"/>
                    <a:pt x="7237" y="64619"/>
                    <a:pt x="7254" y="64723"/>
                  </a:cubicBezTo>
                  <a:cubicBezTo>
                    <a:pt x="7411" y="66858"/>
                    <a:pt x="7566" y="69010"/>
                    <a:pt x="7723" y="71161"/>
                  </a:cubicBezTo>
                  <a:cubicBezTo>
                    <a:pt x="7740" y="71370"/>
                    <a:pt x="7758" y="71578"/>
                    <a:pt x="7774" y="71768"/>
                  </a:cubicBezTo>
                  <a:cubicBezTo>
                    <a:pt x="7705" y="71803"/>
                    <a:pt x="7670" y="71872"/>
                    <a:pt x="7670" y="71942"/>
                  </a:cubicBezTo>
                  <a:cubicBezTo>
                    <a:pt x="7029" y="72064"/>
                    <a:pt x="6404" y="72307"/>
                    <a:pt x="5814" y="72619"/>
                  </a:cubicBezTo>
                  <a:cubicBezTo>
                    <a:pt x="4408" y="73348"/>
                    <a:pt x="3316" y="74544"/>
                    <a:pt x="2760" y="76037"/>
                  </a:cubicBezTo>
                  <a:cubicBezTo>
                    <a:pt x="2326" y="77269"/>
                    <a:pt x="2275" y="78605"/>
                    <a:pt x="2413" y="79889"/>
                  </a:cubicBezTo>
                  <a:cubicBezTo>
                    <a:pt x="2426" y="79979"/>
                    <a:pt x="2496" y="80060"/>
                    <a:pt x="2581" y="80060"/>
                  </a:cubicBezTo>
                  <a:cubicBezTo>
                    <a:pt x="2610" y="80060"/>
                    <a:pt x="2642" y="80050"/>
                    <a:pt x="2673" y="80028"/>
                  </a:cubicBezTo>
                  <a:cubicBezTo>
                    <a:pt x="3246" y="79681"/>
                    <a:pt x="3802" y="79317"/>
                    <a:pt x="4373" y="78970"/>
                  </a:cubicBezTo>
                  <a:cubicBezTo>
                    <a:pt x="4790" y="79317"/>
                    <a:pt x="5190" y="79664"/>
                    <a:pt x="5606" y="80011"/>
                  </a:cubicBezTo>
                  <a:cubicBezTo>
                    <a:pt x="5638" y="80043"/>
                    <a:pt x="5674" y="80057"/>
                    <a:pt x="5712" y="80057"/>
                  </a:cubicBezTo>
                  <a:cubicBezTo>
                    <a:pt x="5756" y="80057"/>
                    <a:pt x="5802" y="80039"/>
                    <a:pt x="5849" y="80011"/>
                  </a:cubicBezTo>
                  <a:cubicBezTo>
                    <a:pt x="6335" y="79611"/>
                    <a:pt x="6837" y="79229"/>
                    <a:pt x="7323" y="78831"/>
                  </a:cubicBezTo>
                  <a:cubicBezTo>
                    <a:pt x="7879" y="79229"/>
                    <a:pt x="8434" y="79629"/>
                    <a:pt x="8972" y="80028"/>
                  </a:cubicBezTo>
                  <a:cubicBezTo>
                    <a:pt x="9002" y="80050"/>
                    <a:pt x="9034" y="80059"/>
                    <a:pt x="9065" y="80059"/>
                  </a:cubicBezTo>
                  <a:cubicBezTo>
                    <a:pt x="9108" y="80059"/>
                    <a:pt x="9150" y="80041"/>
                    <a:pt x="9181" y="80011"/>
                  </a:cubicBezTo>
                  <a:cubicBezTo>
                    <a:pt x="9597" y="79646"/>
                    <a:pt x="9996" y="79282"/>
                    <a:pt x="10412" y="78917"/>
                  </a:cubicBezTo>
                  <a:cubicBezTo>
                    <a:pt x="10863" y="79282"/>
                    <a:pt x="11298" y="79646"/>
                    <a:pt x="11749" y="80011"/>
                  </a:cubicBezTo>
                  <a:cubicBezTo>
                    <a:pt x="11795" y="80039"/>
                    <a:pt x="11842" y="80057"/>
                    <a:pt x="11886" y="80057"/>
                  </a:cubicBezTo>
                  <a:cubicBezTo>
                    <a:pt x="11924" y="80057"/>
                    <a:pt x="11960" y="80043"/>
                    <a:pt x="11992" y="80011"/>
                  </a:cubicBezTo>
                  <a:cubicBezTo>
                    <a:pt x="12494" y="79595"/>
                    <a:pt x="12980" y="79195"/>
                    <a:pt x="13466" y="78778"/>
                  </a:cubicBezTo>
                  <a:cubicBezTo>
                    <a:pt x="13917" y="79195"/>
                    <a:pt x="14352" y="79595"/>
                    <a:pt x="14803" y="80011"/>
                  </a:cubicBezTo>
                  <a:cubicBezTo>
                    <a:pt x="14835" y="80043"/>
                    <a:pt x="14874" y="80057"/>
                    <a:pt x="14915" y="80057"/>
                  </a:cubicBezTo>
                  <a:cubicBezTo>
                    <a:pt x="14961" y="80057"/>
                    <a:pt x="15008" y="80039"/>
                    <a:pt x="15046" y="80011"/>
                  </a:cubicBezTo>
                  <a:lnTo>
                    <a:pt x="16555" y="78709"/>
                  </a:lnTo>
                  <a:cubicBezTo>
                    <a:pt x="16936" y="79056"/>
                    <a:pt x="17318" y="79386"/>
                    <a:pt x="17700" y="79733"/>
                  </a:cubicBezTo>
                  <a:cubicBezTo>
                    <a:pt x="17737" y="79761"/>
                    <a:pt x="17784" y="79779"/>
                    <a:pt x="17831" y="79779"/>
                  </a:cubicBezTo>
                  <a:cubicBezTo>
                    <a:pt x="17871" y="79779"/>
                    <a:pt x="17911" y="79766"/>
                    <a:pt x="17943" y="79733"/>
                  </a:cubicBezTo>
                  <a:cubicBezTo>
                    <a:pt x="18290" y="79368"/>
                    <a:pt x="18620" y="79021"/>
                    <a:pt x="18967" y="78658"/>
                  </a:cubicBezTo>
                  <a:cubicBezTo>
                    <a:pt x="19366" y="79021"/>
                    <a:pt x="19765" y="79368"/>
                    <a:pt x="20164" y="79733"/>
                  </a:cubicBezTo>
                  <a:cubicBezTo>
                    <a:pt x="20199" y="79768"/>
                    <a:pt x="20242" y="79785"/>
                    <a:pt x="20285" y="79785"/>
                  </a:cubicBezTo>
                  <a:cubicBezTo>
                    <a:pt x="20329" y="79785"/>
                    <a:pt x="20372" y="79768"/>
                    <a:pt x="20407" y="79733"/>
                  </a:cubicBezTo>
                  <a:cubicBezTo>
                    <a:pt x="20841" y="79368"/>
                    <a:pt x="21292" y="79005"/>
                    <a:pt x="21726" y="78640"/>
                  </a:cubicBezTo>
                  <a:cubicBezTo>
                    <a:pt x="22195" y="78970"/>
                    <a:pt x="22663" y="79299"/>
                    <a:pt x="23148" y="79629"/>
                  </a:cubicBezTo>
                  <a:cubicBezTo>
                    <a:pt x="23172" y="79645"/>
                    <a:pt x="23197" y="79652"/>
                    <a:pt x="23223" y="79652"/>
                  </a:cubicBezTo>
                  <a:cubicBezTo>
                    <a:pt x="23314" y="79652"/>
                    <a:pt x="23409" y="79567"/>
                    <a:pt x="23409" y="79472"/>
                  </a:cubicBezTo>
                  <a:cubicBezTo>
                    <a:pt x="23444" y="77807"/>
                    <a:pt x="23479" y="76141"/>
                    <a:pt x="23513" y="74458"/>
                  </a:cubicBezTo>
                  <a:cubicBezTo>
                    <a:pt x="23583" y="71821"/>
                    <a:pt x="23634" y="69183"/>
                    <a:pt x="23704" y="66528"/>
                  </a:cubicBezTo>
                  <a:cubicBezTo>
                    <a:pt x="23704" y="65921"/>
                    <a:pt x="23722" y="65313"/>
                    <a:pt x="23738" y="64723"/>
                  </a:cubicBezTo>
                  <a:cubicBezTo>
                    <a:pt x="23738" y="64654"/>
                    <a:pt x="23722" y="64602"/>
                    <a:pt x="23669" y="64584"/>
                  </a:cubicBezTo>
                  <a:cubicBezTo>
                    <a:pt x="23652" y="64550"/>
                    <a:pt x="23618" y="64550"/>
                    <a:pt x="23565" y="64550"/>
                  </a:cubicBezTo>
                  <a:lnTo>
                    <a:pt x="22211" y="64550"/>
                  </a:lnTo>
                  <a:lnTo>
                    <a:pt x="22211" y="62329"/>
                  </a:lnTo>
                  <a:cubicBezTo>
                    <a:pt x="23028" y="62467"/>
                    <a:pt x="23861" y="62555"/>
                    <a:pt x="24693" y="62590"/>
                  </a:cubicBezTo>
                  <a:cubicBezTo>
                    <a:pt x="25098" y="62613"/>
                    <a:pt x="25505" y="62624"/>
                    <a:pt x="25913" y="62624"/>
                  </a:cubicBezTo>
                  <a:cubicBezTo>
                    <a:pt x="26729" y="62624"/>
                    <a:pt x="27550" y="62578"/>
                    <a:pt x="28372" y="62485"/>
                  </a:cubicBezTo>
                  <a:lnTo>
                    <a:pt x="29448" y="65452"/>
                  </a:lnTo>
                  <a:cubicBezTo>
                    <a:pt x="29031" y="65609"/>
                    <a:pt x="28597" y="65748"/>
                    <a:pt x="28181" y="65903"/>
                  </a:cubicBezTo>
                  <a:cubicBezTo>
                    <a:pt x="28164" y="65903"/>
                    <a:pt x="28164" y="65921"/>
                    <a:pt x="28146" y="65921"/>
                  </a:cubicBezTo>
                  <a:cubicBezTo>
                    <a:pt x="28076" y="65956"/>
                    <a:pt x="28025" y="66025"/>
                    <a:pt x="28060" y="66111"/>
                  </a:cubicBezTo>
                  <a:lnTo>
                    <a:pt x="29881" y="70796"/>
                  </a:lnTo>
                  <a:lnTo>
                    <a:pt x="32745" y="78188"/>
                  </a:lnTo>
                  <a:cubicBezTo>
                    <a:pt x="32970" y="78762"/>
                    <a:pt x="33178" y="79317"/>
                    <a:pt x="33404" y="79889"/>
                  </a:cubicBezTo>
                  <a:cubicBezTo>
                    <a:pt x="33432" y="79965"/>
                    <a:pt x="33498" y="80005"/>
                    <a:pt x="33565" y="80005"/>
                  </a:cubicBezTo>
                  <a:cubicBezTo>
                    <a:pt x="33620" y="80005"/>
                    <a:pt x="33677" y="79978"/>
                    <a:pt x="33717" y="79924"/>
                  </a:cubicBezTo>
                  <a:cubicBezTo>
                    <a:pt x="34046" y="79456"/>
                    <a:pt x="34376" y="78987"/>
                    <a:pt x="34705" y="78535"/>
                  </a:cubicBezTo>
                  <a:cubicBezTo>
                    <a:pt x="35243" y="78727"/>
                    <a:pt x="35799" y="78917"/>
                    <a:pt x="36336" y="79125"/>
                  </a:cubicBezTo>
                  <a:cubicBezTo>
                    <a:pt x="36348" y="79129"/>
                    <a:pt x="36362" y="79130"/>
                    <a:pt x="36375" y="79130"/>
                  </a:cubicBezTo>
                  <a:cubicBezTo>
                    <a:pt x="36440" y="79130"/>
                    <a:pt x="36516" y="79096"/>
                    <a:pt x="36544" y="79039"/>
                  </a:cubicBezTo>
                  <a:cubicBezTo>
                    <a:pt x="36787" y="78570"/>
                    <a:pt x="37048" y="78084"/>
                    <a:pt x="37308" y="77616"/>
                  </a:cubicBezTo>
                  <a:cubicBezTo>
                    <a:pt x="37742" y="77825"/>
                    <a:pt x="38175" y="78050"/>
                    <a:pt x="38626" y="78276"/>
                  </a:cubicBezTo>
                  <a:cubicBezTo>
                    <a:pt x="38648" y="78287"/>
                    <a:pt x="38674" y="78292"/>
                    <a:pt x="38700" y="78292"/>
                  </a:cubicBezTo>
                  <a:cubicBezTo>
                    <a:pt x="38756" y="78292"/>
                    <a:pt x="38817" y="78265"/>
                    <a:pt x="38853" y="78206"/>
                  </a:cubicBezTo>
                  <a:cubicBezTo>
                    <a:pt x="39096" y="77755"/>
                    <a:pt x="39355" y="77304"/>
                    <a:pt x="39598" y="76835"/>
                  </a:cubicBezTo>
                  <a:lnTo>
                    <a:pt x="41472" y="77564"/>
                  </a:lnTo>
                  <a:cubicBezTo>
                    <a:pt x="41484" y="77567"/>
                    <a:pt x="41498" y="77568"/>
                    <a:pt x="41512" y="77568"/>
                  </a:cubicBezTo>
                  <a:cubicBezTo>
                    <a:pt x="41576" y="77568"/>
                    <a:pt x="41652" y="77535"/>
                    <a:pt x="41680" y="77478"/>
                  </a:cubicBezTo>
                  <a:lnTo>
                    <a:pt x="42513" y="75863"/>
                  </a:lnTo>
                  <a:cubicBezTo>
                    <a:pt x="43121" y="76071"/>
                    <a:pt x="43728" y="76298"/>
                    <a:pt x="44353" y="76523"/>
                  </a:cubicBezTo>
                  <a:cubicBezTo>
                    <a:pt x="44365" y="76526"/>
                    <a:pt x="44378" y="76527"/>
                    <a:pt x="44391" y="76527"/>
                  </a:cubicBezTo>
                  <a:cubicBezTo>
                    <a:pt x="44451" y="76527"/>
                    <a:pt x="44516" y="76494"/>
                    <a:pt x="44544" y="76436"/>
                  </a:cubicBezTo>
                  <a:cubicBezTo>
                    <a:pt x="44839" y="75933"/>
                    <a:pt x="45134" y="75430"/>
                    <a:pt x="45447" y="74944"/>
                  </a:cubicBezTo>
                  <a:cubicBezTo>
                    <a:pt x="45949" y="75152"/>
                    <a:pt x="46470" y="75361"/>
                    <a:pt x="46990" y="75569"/>
                  </a:cubicBezTo>
                  <a:cubicBezTo>
                    <a:pt x="46999" y="75571"/>
                    <a:pt x="47009" y="75572"/>
                    <a:pt x="47018" y="75572"/>
                  </a:cubicBezTo>
                  <a:cubicBezTo>
                    <a:pt x="47082" y="75572"/>
                    <a:pt x="47152" y="75527"/>
                    <a:pt x="47182" y="75481"/>
                  </a:cubicBezTo>
                  <a:cubicBezTo>
                    <a:pt x="47563" y="74926"/>
                    <a:pt x="47927" y="74371"/>
                    <a:pt x="48309" y="73816"/>
                  </a:cubicBezTo>
                  <a:cubicBezTo>
                    <a:pt x="48917" y="74024"/>
                    <a:pt x="49524" y="74215"/>
                    <a:pt x="50132" y="74424"/>
                  </a:cubicBezTo>
                  <a:cubicBezTo>
                    <a:pt x="50147" y="74431"/>
                    <a:pt x="50163" y="74435"/>
                    <a:pt x="50180" y="74435"/>
                  </a:cubicBezTo>
                  <a:cubicBezTo>
                    <a:pt x="50237" y="74435"/>
                    <a:pt x="50295" y="74394"/>
                    <a:pt x="50322" y="74354"/>
                  </a:cubicBezTo>
                  <a:cubicBezTo>
                    <a:pt x="50583" y="73868"/>
                    <a:pt x="50860" y="73399"/>
                    <a:pt x="51138" y="72931"/>
                  </a:cubicBezTo>
                  <a:cubicBezTo>
                    <a:pt x="51779" y="73070"/>
                    <a:pt x="52422" y="73209"/>
                    <a:pt x="53081" y="73364"/>
                  </a:cubicBezTo>
                  <a:cubicBezTo>
                    <a:pt x="53091" y="73366"/>
                    <a:pt x="53100" y="73367"/>
                    <a:pt x="53109" y="73367"/>
                  </a:cubicBezTo>
                  <a:cubicBezTo>
                    <a:pt x="53220" y="73367"/>
                    <a:pt x="53322" y="73268"/>
                    <a:pt x="53290" y="73140"/>
                  </a:cubicBezTo>
                  <a:cubicBezTo>
                    <a:pt x="52804" y="71143"/>
                    <a:pt x="51763" y="69218"/>
                    <a:pt x="49905" y="68194"/>
                  </a:cubicBezTo>
                  <a:cubicBezTo>
                    <a:pt x="48902" y="67637"/>
                    <a:pt x="47747" y="67384"/>
                    <a:pt x="46599" y="67384"/>
                  </a:cubicBezTo>
                  <a:cubicBezTo>
                    <a:pt x="46458" y="67384"/>
                    <a:pt x="46316" y="67388"/>
                    <a:pt x="46175" y="67395"/>
                  </a:cubicBezTo>
                  <a:cubicBezTo>
                    <a:pt x="45984" y="67413"/>
                    <a:pt x="45810" y="67430"/>
                    <a:pt x="45620" y="67448"/>
                  </a:cubicBezTo>
                  <a:cubicBezTo>
                    <a:pt x="45602" y="67379"/>
                    <a:pt x="45551" y="67326"/>
                    <a:pt x="45481" y="67326"/>
                  </a:cubicBezTo>
                  <a:cubicBezTo>
                    <a:pt x="44926" y="65348"/>
                    <a:pt x="44371" y="63370"/>
                    <a:pt x="43815" y="61410"/>
                  </a:cubicBezTo>
                  <a:cubicBezTo>
                    <a:pt x="43746" y="61114"/>
                    <a:pt x="43659" y="60820"/>
                    <a:pt x="43572" y="60524"/>
                  </a:cubicBezTo>
                  <a:cubicBezTo>
                    <a:pt x="43558" y="60453"/>
                    <a:pt x="43485" y="60394"/>
                    <a:pt x="43412" y="60394"/>
                  </a:cubicBezTo>
                  <a:cubicBezTo>
                    <a:pt x="43396" y="60394"/>
                    <a:pt x="43380" y="60397"/>
                    <a:pt x="43364" y="60403"/>
                  </a:cubicBezTo>
                  <a:cubicBezTo>
                    <a:pt x="42791" y="60611"/>
                    <a:pt x="42236" y="60820"/>
                    <a:pt x="41664" y="61028"/>
                  </a:cubicBezTo>
                  <a:lnTo>
                    <a:pt x="40813" y="58668"/>
                  </a:lnTo>
                  <a:lnTo>
                    <a:pt x="40813" y="58668"/>
                  </a:lnTo>
                  <a:cubicBezTo>
                    <a:pt x="41059" y="58738"/>
                    <a:pt x="41337" y="58794"/>
                    <a:pt x="41605" y="58794"/>
                  </a:cubicBezTo>
                  <a:cubicBezTo>
                    <a:pt x="41997" y="58794"/>
                    <a:pt x="42367" y="58674"/>
                    <a:pt x="42583" y="58303"/>
                  </a:cubicBezTo>
                  <a:cubicBezTo>
                    <a:pt x="42930" y="57713"/>
                    <a:pt x="42670" y="56845"/>
                    <a:pt x="42497" y="56255"/>
                  </a:cubicBezTo>
                  <a:cubicBezTo>
                    <a:pt x="42409" y="55978"/>
                    <a:pt x="42305" y="55718"/>
                    <a:pt x="42184" y="55457"/>
                  </a:cubicBezTo>
                  <a:lnTo>
                    <a:pt x="42184" y="55457"/>
                  </a:lnTo>
                  <a:cubicBezTo>
                    <a:pt x="42817" y="55563"/>
                    <a:pt x="43469" y="55638"/>
                    <a:pt x="44118" y="55638"/>
                  </a:cubicBezTo>
                  <a:cubicBezTo>
                    <a:pt x="44324" y="55638"/>
                    <a:pt x="44530" y="55631"/>
                    <a:pt x="44734" y="55614"/>
                  </a:cubicBezTo>
                  <a:cubicBezTo>
                    <a:pt x="45463" y="55545"/>
                    <a:pt x="46210" y="55249"/>
                    <a:pt x="46453" y="54485"/>
                  </a:cubicBezTo>
                  <a:cubicBezTo>
                    <a:pt x="46488" y="54347"/>
                    <a:pt x="46522" y="54226"/>
                    <a:pt x="46522" y="54087"/>
                  </a:cubicBezTo>
                  <a:cubicBezTo>
                    <a:pt x="46539" y="54087"/>
                    <a:pt x="46539" y="54104"/>
                    <a:pt x="46557" y="54104"/>
                  </a:cubicBezTo>
                  <a:cubicBezTo>
                    <a:pt x="47449" y="54628"/>
                    <a:pt x="48457" y="55037"/>
                    <a:pt x="49496" y="55037"/>
                  </a:cubicBezTo>
                  <a:cubicBezTo>
                    <a:pt x="49730" y="55037"/>
                    <a:pt x="49965" y="55016"/>
                    <a:pt x="50201" y="54971"/>
                  </a:cubicBezTo>
                  <a:cubicBezTo>
                    <a:pt x="50722" y="54851"/>
                    <a:pt x="51224" y="54642"/>
                    <a:pt x="51659" y="54330"/>
                  </a:cubicBezTo>
                  <a:cubicBezTo>
                    <a:pt x="51670" y="54335"/>
                    <a:pt x="51682" y="54337"/>
                    <a:pt x="51695" y="54337"/>
                  </a:cubicBezTo>
                  <a:cubicBezTo>
                    <a:pt x="51775" y="54337"/>
                    <a:pt x="51867" y="54247"/>
                    <a:pt x="51867" y="54156"/>
                  </a:cubicBezTo>
                  <a:cubicBezTo>
                    <a:pt x="52249" y="53861"/>
                    <a:pt x="52561" y="53497"/>
                    <a:pt x="52820" y="53097"/>
                  </a:cubicBezTo>
                  <a:cubicBezTo>
                    <a:pt x="52873" y="53063"/>
                    <a:pt x="52908" y="53011"/>
                    <a:pt x="52908" y="52958"/>
                  </a:cubicBezTo>
                  <a:cubicBezTo>
                    <a:pt x="53533" y="51917"/>
                    <a:pt x="53776" y="50721"/>
                    <a:pt x="53776" y="49523"/>
                  </a:cubicBezTo>
                  <a:cubicBezTo>
                    <a:pt x="53776" y="46556"/>
                    <a:pt x="52578" y="43710"/>
                    <a:pt x="51224" y="41124"/>
                  </a:cubicBezTo>
                  <a:cubicBezTo>
                    <a:pt x="49801" y="38435"/>
                    <a:pt x="48119" y="35884"/>
                    <a:pt x="46296" y="33438"/>
                  </a:cubicBezTo>
                  <a:cubicBezTo>
                    <a:pt x="45412" y="32258"/>
                    <a:pt x="44526" y="31043"/>
                    <a:pt x="43554" y="29933"/>
                  </a:cubicBezTo>
                  <a:cubicBezTo>
                    <a:pt x="42635" y="28892"/>
                    <a:pt x="41490" y="27937"/>
                    <a:pt x="40171" y="27451"/>
                  </a:cubicBezTo>
                  <a:cubicBezTo>
                    <a:pt x="40015" y="27381"/>
                    <a:pt x="39841" y="27347"/>
                    <a:pt x="39686" y="27295"/>
                  </a:cubicBezTo>
                  <a:cubicBezTo>
                    <a:pt x="39563" y="26983"/>
                    <a:pt x="39373" y="26671"/>
                    <a:pt x="39147" y="26393"/>
                  </a:cubicBezTo>
                  <a:cubicBezTo>
                    <a:pt x="39043" y="26254"/>
                    <a:pt x="38922" y="26115"/>
                    <a:pt x="38800" y="25993"/>
                  </a:cubicBezTo>
                  <a:cubicBezTo>
                    <a:pt x="39078" y="25820"/>
                    <a:pt x="39355" y="25646"/>
                    <a:pt x="39616" y="25438"/>
                  </a:cubicBezTo>
                  <a:cubicBezTo>
                    <a:pt x="40519" y="24727"/>
                    <a:pt x="41178" y="23756"/>
                    <a:pt x="41317" y="22592"/>
                  </a:cubicBezTo>
                  <a:cubicBezTo>
                    <a:pt x="41472" y="21412"/>
                    <a:pt x="41160" y="20198"/>
                    <a:pt x="40917" y="19052"/>
                  </a:cubicBezTo>
                  <a:cubicBezTo>
                    <a:pt x="40414" y="16745"/>
                    <a:pt x="39720" y="14472"/>
                    <a:pt x="38540" y="12424"/>
                  </a:cubicBezTo>
                  <a:cubicBezTo>
                    <a:pt x="38488" y="12338"/>
                    <a:pt x="38436" y="12268"/>
                    <a:pt x="38384" y="12181"/>
                  </a:cubicBezTo>
                  <a:cubicBezTo>
                    <a:pt x="38592" y="12146"/>
                    <a:pt x="38800" y="12095"/>
                    <a:pt x="38992" y="12060"/>
                  </a:cubicBezTo>
                  <a:cubicBezTo>
                    <a:pt x="39355" y="12008"/>
                    <a:pt x="39720" y="11991"/>
                    <a:pt x="40067" y="11956"/>
                  </a:cubicBezTo>
                  <a:cubicBezTo>
                    <a:pt x="40484" y="11887"/>
                    <a:pt x="40882" y="11834"/>
                    <a:pt x="41282" y="11730"/>
                  </a:cubicBezTo>
                  <a:cubicBezTo>
                    <a:pt x="41941" y="11574"/>
                    <a:pt x="42566" y="11331"/>
                    <a:pt x="43138" y="10984"/>
                  </a:cubicBezTo>
                  <a:cubicBezTo>
                    <a:pt x="44232" y="10325"/>
                    <a:pt x="45099" y="9249"/>
                    <a:pt x="45412" y="8017"/>
                  </a:cubicBezTo>
                  <a:cubicBezTo>
                    <a:pt x="45759" y="6663"/>
                    <a:pt x="45428" y="5189"/>
                    <a:pt x="44718" y="4026"/>
                  </a:cubicBezTo>
                  <a:cubicBezTo>
                    <a:pt x="43954" y="2776"/>
                    <a:pt x="42774" y="1857"/>
                    <a:pt x="41525" y="1180"/>
                  </a:cubicBezTo>
                  <a:cubicBezTo>
                    <a:pt x="40866" y="833"/>
                    <a:pt x="40188" y="538"/>
                    <a:pt x="39477" y="296"/>
                  </a:cubicBezTo>
                  <a:cubicBezTo>
                    <a:pt x="38952" y="129"/>
                    <a:pt x="38389" y="0"/>
                    <a:pt x="3782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4206;p42"/>
            <p:cNvGrpSpPr/>
            <p:nvPr/>
          </p:nvGrpSpPr>
          <p:grpSpPr>
            <a:xfrm>
              <a:off x="6979875" y="2688000"/>
              <a:ext cx="1344400" cy="2001575"/>
              <a:chOff x="6979875" y="2688000"/>
              <a:chExt cx="1344400" cy="2001575"/>
            </a:xfrm>
          </p:grpSpPr>
          <p:sp>
            <p:nvSpPr>
              <p:cNvPr id="103" name="Google Shape;4207;p42"/>
              <p:cNvSpPr/>
              <p:nvPr/>
            </p:nvSpPr>
            <p:spPr>
              <a:xfrm>
                <a:off x="6986400" y="3361575"/>
                <a:ext cx="393925" cy="553750"/>
              </a:xfrm>
              <a:custGeom>
                <a:avLst/>
                <a:gdLst/>
                <a:ahLst/>
                <a:cxnLst/>
                <a:rect l="l" t="t" r="r" b="b"/>
                <a:pathLst>
                  <a:path w="15757" h="22150" extrusionOk="0">
                    <a:moveTo>
                      <a:pt x="12597" y="1"/>
                    </a:moveTo>
                    <a:cubicBezTo>
                      <a:pt x="10934" y="1"/>
                      <a:pt x="9362" y="1038"/>
                      <a:pt x="8069" y="2160"/>
                    </a:cubicBezTo>
                    <a:cubicBezTo>
                      <a:pt x="5570" y="4311"/>
                      <a:pt x="3436" y="6896"/>
                      <a:pt x="1771" y="9742"/>
                    </a:cubicBezTo>
                    <a:cubicBezTo>
                      <a:pt x="1424" y="10315"/>
                      <a:pt x="1111" y="10887"/>
                      <a:pt x="868" y="11495"/>
                    </a:cubicBezTo>
                    <a:cubicBezTo>
                      <a:pt x="1" y="13647"/>
                      <a:pt x="105" y="16284"/>
                      <a:pt x="1544" y="18105"/>
                    </a:cubicBezTo>
                    <a:cubicBezTo>
                      <a:pt x="2863" y="19806"/>
                      <a:pt x="5049" y="20569"/>
                      <a:pt x="7132" y="21125"/>
                    </a:cubicBezTo>
                    <a:cubicBezTo>
                      <a:pt x="8624" y="21524"/>
                      <a:pt x="10134" y="21853"/>
                      <a:pt x="11643" y="22149"/>
                    </a:cubicBezTo>
                    <a:cubicBezTo>
                      <a:pt x="11643" y="22149"/>
                      <a:pt x="15756" y="7798"/>
                      <a:pt x="15756" y="4207"/>
                    </a:cubicBezTo>
                    <a:cubicBezTo>
                      <a:pt x="15756" y="633"/>
                      <a:pt x="13170" y="43"/>
                      <a:pt x="13170" y="43"/>
                    </a:cubicBezTo>
                    <a:cubicBezTo>
                      <a:pt x="12978" y="14"/>
                      <a:pt x="12787" y="1"/>
                      <a:pt x="125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208;p42"/>
              <p:cNvSpPr/>
              <p:nvPr/>
            </p:nvSpPr>
            <p:spPr>
              <a:xfrm>
                <a:off x="6979875" y="3357125"/>
                <a:ext cx="407800" cy="562225"/>
              </a:xfrm>
              <a:custGeom>
                <a:avLst/>
                <a:gdLst/>
                <a:ahLst/>
                <a:cxnLst/>
                <a:rect l="l" t="t" r="r" b="b"/>
                <a:pathLst>
                  <a:path w="16312" h="22489" extrusionOk="0">
                    <a:moveTo>
                      <a:pt x="12862" y="354"/>
                    </a:moveTo>
                    <a:cubicBezTo>
                      <a:pt x="12930" y="354"/>
                      <a:pt x="12999" y="356"/>
                      <a:pt x="13067" y="359"/>
                    </a:cubicBezTo>
                    <a:cubicBezTo>
                      <a:pt x="13258" y="376"/>
                      <a:pt x="13396" y="394"/>
                      <a:pt x="13553" y="445"/>
                    </a:cubicBezTo>
                    <a:cubicBezTo>
                      <a:pt x="13986" y="584"/>
                      <a:pt x="14403" y="880"/>
                      <a:pt x="14733" y="1209"/>
                    </a:cubicBezTo>
                    <a:cubicBezTo>
                      <a:pt x="15826" y="2338"/>
                      <a:pt x="15930" y="3985"/>
                      <a:pt x="15756" y="5478"/>
                    </a:cubicBezTo>
                    <a:cubicBezTo>
                      <a:pt x="15583" y="6935"/>
                      <a:pt x="15271" y="8376"/>
                      <a:pt x="14958" y="9799"/>
                    </a:cubicBezTo>
                    <a:cubicBezTo>
                      <a:pt x="14576" y="11551"/>
                      <a:pt x="14143" y="13286"/>
                      <a:pt x="13692" y="15021"/>
                    </a:cubicBezTo>
                    <a:cubicBezTo>
                      <a:pt x="13310" y="16566"/>
                      <a:pt x="12894" y="18110"/>
                      <a:pt x="12478" y="19655"/>
                    </a:cubicBezTo>
                    <a:cubicBezTo>
                      <a:pt x="12238" y="20477"/>
                      <a:pt x="12014" y="21299"/>
                      <a:pt x="11792" y="22122"/>
                    </a:cubicBezTo>
                    <a:lnTo>
                      <a:pt x="11792" y="22122"/>
                    </a:lnTo>
                    <a:cubicBezTo>
                      <a:pt x="10320" y="21834"/>
                      <a:pt x="8849" y="21514"/>
                      <a:pt x="7411" y="21112"/>
                    </a:cubicBezTo>
                    <a:cubicBezTo>
                      <a:pt x="6178" y="20782"/>
                      <a:pt x="4947" y="20400"/>
                      <a:pt x="3836" y="19776"/>
                    </a:cubicBezTo>
                    <a:cubicBezTo>
                      <a:pt x="2742" y="19151"/>
                      <a:pt x="1823" y="18283"/>
                      <a:pt x="1303" y="17122"/>
                    </a:cubicBezTo>
                    <a:cubicBezTo>
                      <a:pt x="764" y="15993"/>
                      <a:pt x="643" y="14674"/>
                      <a:pt x="834" y="13443"/>
                    </a:cubicBezTo>
                    <a:cubicBezTo>
                      <a:pt x="1025" y="12071"/>
                      <a:pt x="1666" y="10857"/>
                      <a:pt x="2379" y="9677"/>
                    </a:cubicBezTo>
                    <a:cubicBezTo>
                      <a:pt x="3107" y="8462"/>
                      <a:pt x="3922" y="7300"/>
                      <a:pt x="4825" y="6190"/>
                    </a:cubicBezTo>
                    <a:cubicBezTo>
                      <a:pt x="5710" y="5114"/>
                      <a:pt x="6664" y="4089"/>
                      <a:pt x="7688" y="3136"/>
                    </a:cubicBezTo>
                    <a:cubicBezTo>
                      <a:pt x="8711" y="2199"/>
                      <a:pt x="9805" y="1262"/>
                      <a:pt x="11106" y="723"/>
                    </a:cubicBezTo>
                    <a:cubicBezTo>
                      <a:pt x="11667" y="490"/>
                      <a:pt x="12256" y="354"/>
                      <a:pt x="12862" y="354"/>
                    </a:cubicBezTo>
                    <a:close/>
                    <a:moveTo>
                      <a:pt x="12838" y="1"/>
                    </a:moveTo>
                    <a:cubicBezTo>
                      <a:pt x="12732" y="1"/>
                      <a:pt x="12623" y="5"/>
                      <a:pt x="12512" y="12"/>
                    </a:cubicBezTo>
                    <a:cubicBezTo>
                      <a:pt x="11141" y="133"/>
                      <a:pt x="9909" y="862"/>
                      <a:pt x="8834" y="1695"/>
                    </a:cubicBezTo>
                    <a:cubicBezTo>
                      <a:pt x="7705" y="2580"/>
                      <a:pt x="6664" y="3604"/>
                      <a:pt x="5692" y="4663"/>
                    </a:cubicBezTo>
                    <a:cubicBezTo>
                      <a:pt x="4720" y="5721"/>
                      <a:pt x="3818" y="6849"/>
                      <a:pt x="3003" y="8046"/>
                    </a:cubicBezTo>
                    <a:cubicBezTo>
                      <a:pt x="2205" y="9226"/>
                      <a:pt x="1372" y="10493"/>
                      <a:pt x="868" y="11846"/>
                    </a:cubicBezTo>
                    <a:cubicBezTo>
                      <a:pt x="1" y="14206"/>
                      <a:pt x="296" y="17069"/>
                      <a:pt x="2118" y="18908"/>
                    </a:cubicBezTo>
                    <a:cubicBezTo>
                      <a:pt x="3020" y="19810"/>
                      <a:pt x="4183" y="20418"/>
                      <a:pt x="5363" y="20852"/>
                    </a:cubicBezTo>
                    <a:cubicBezTo>
                      <a:pt x="6717" y="21355"/>
                      <a:pt x="8139" y="21684"/>
                      <a:pt x="9562" y="22015"/>
                    </a:cubicBezTo>
                    <a:cubicBezTo>
                      <a:pt x="10325" y="22188"/>
                      <a:pt x="11088" y="22344"/>
                      <a:pt x="11867" y="22482"/>
                    </a:cubicBezTo>
                    <a:lnTo>
                      <a:pt x="11867" y="22482"/>
                    </a:lnTo>
                    <a:cubicBezTo>
                      <a:pt x="11875" y="22484"/>
                      <a:pt x="11883" y="22486"/>
                      <a:pt x="11890" y="22487"/>
                    </a:cubicBezTo>
                    <a:lnTo>
                      <a:pt x="11890" y="22487"/>
                    </a:lnTo>
                    <a:cubicBezTo>
                      <a:pt x="11893" y="22487"/>
                      <a:pt x="11895" y="22487"/>
                      <a:pt x="11897" y="22487"/>
                    </a:cubicBezTo>
                    <a:lnTo>
                      <a:pt x="11897" y="22487"/>
                    </a:lnTo>
                    <a:cubicBezTo>
                      <a:pt x="11903" y="22488"/>
                      <a:pt x="11909" y="22488"/>
                      <a:pt x="11914" y="22488"/>
                    </a:cubicBezTo>
                    <a:cubicBezTo>
                      <a:pt x="11982" y="22488"/>
                      <a:pt x="12050" y="22451"/>
                      <a:pt x="12078" y="22362"/>
                    </a:cubicBezTo>
                    <a:cubicBezTo>
                      <a:pt x="12251" y="21754"/>
                      <a:pt x="12425" y="21129"/>
                      <a:pt x="12598" y="20504"/>
                    </a:cubicBezTo>
                    <a:cubicBezTo>
                      <a:pt x="12998" y="19030"/>
                      <a:pt x="13396" y="17538"/>
                      <a:pt x="13796" y="16062"/>
                    </a:cubicBezTo>
                    <a:cubicBezTo>
                      <a:pt x="14264" y="14258"/>
                      <a:pt x="14715" y="12471"/>
                      <a:pt x="15115" y="10648"/>
                    </a:cubicBezTo>
                    <a:cubicBezTo>
                      <a:pt x="15479" y="9105"/>
                      <a:pt x="15809" y="7560"/>
                      <a:pt x="16034" y="5981"/>
                    </a:cubicBezTo>
                    <a:cubicBezTo>
                      <a:pt x="16260" y="4454"/>
                      <a:pt x="16312" y="2805"/>
                      <a:pt x="15409" y="1487"/>
                    </a:cubicBezTo>
                    <a:cubicBezTo>
                      <a:pt x="15046" y="966"/>
                      <a:pt x="14576" y="533"/>
                      <a:pt x="14004" y="255"/>
                    </a:cubicBezTo>
                    <a:cubicBezTo>
                      <a:pt x="13619" y="63"/>
                      <a:pt x="13244" y="1"/>
                      <a:pt x="12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209;p42"/>
              <p:cNvSpPr/>
              <p:nvPr/>
            </p:nvSpPr>
            <p:spPr>
              <a:xfrm>
                <a:off x="7033250" y="3594800"/>
                <a:ext cx="686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071" extrusionOk="0">
                    <a:moveTo>
                      <a:pt x="2510" y="0"/>
                    </a:moveTo>
                    <a:cubicBezTo>
                      <a:pt x="2459" y="0"/>
                      <a:pt x="2409" y="25"/>
                      <a:pt x="2377" y="84"/>
                    </a:cubicBezTo>
                    <a:cubicBezTo>
                      <a:pt x="2120" y="570"/>
                      <a:pt x="1838" y="1033"/>
                      <a:pt x="1544" y="1482"/>
                    </a:cubicBezTo>
                    <a:lnTo>
                      <a:pt x="1544" y="1482"/>
                    </a:lnTo>
                    <a:cubicBezTo>
                      <a:pt x="1461" y="1268"/>
                      <a:pt x="1377" y="1049"/>
                      <a:pt x="1285" y="829"/>
                    </a:cubicBezTo>
                    <a:cubicBezTo>
                      <a:pt x="1259" y="745"/>
                      <a:pt x="1197" y="706"/>
                      <a:pt x="1131" y="706"/>
                    </a:cubicBezTo>
                    <a:cubicBezTo>
                      <a:pt x="1062" y="706"/>
                      <a:pt x="990" y="749"/>
                      <a:pt x="954" y="829"/>
                    </a:cubicBezTo>
                    <a:cubicBezTo>
                      <a:pt x="771" y="1307"/>
                      <a:pt x="579" y="1785"/>
                      <a:pt x="390" y="2262"/>
                    </a:cubicBezTo>
                    <a:lnTo>
                      <a:pt x="390" y="2262"/>
                    </a:lnTo>
                    <a:cubicBezTo>
                      <a:pt x="374" y="2013"/>
                      <a:pt x="394" y="1763"/>
                      <a:pt x="452" y="1523"/>
                    </a:cubicBezTo>
                    <a:cubicBezTo>
                      <a:pt x="483" y="1387"/>
                      <a:pt x="374" y="1301"/>
                      <a:pt x="272" y="1301"/>
                    </a:cubicBezTo>
                    <a:cubicBezTo>
                      <a:pt x="206" y="1301"/>
                      <a:pt x="142" y="1337"/>
                      <a:pt x="121" y="1419"/>
                    </a:cubicBezTo>
                    <a:cubicBezTo>
                      <a:pt x="1" y="1923"/>
                      <a:pt x="1" y="2460"/>
                      <a:pt x="156" y="2946"/>
                    </a:cubicBezTo>
                    <a:cubicBezTo>
                      <a:pt x="190" y="3031"/>
                      <a:pt x="257" y="3070"/>
                      <a:pt x="324" y="3070"/>
                    </a:cubicBezTo>
                    <a:cubicBezTo>
                      <a:pt x="396" y="3070"/>
                      <a:pt x="468" y="3027"/>
                      <a:pt x="503" y="2946"/>
                    </a:cubicBezTo>
                    <a:lnTo>
                      <a:pt x="1117" y="1353"/>
                    </a:lnTo>
                    <a:lnTo>
                      <a:pt x="1117" y="1353"/>
                    </a:lnTo>
                    <a:cubicBezTo>
                      <a:pt x="1187" y="1537"/>
                      <a:pt x="1258" y="1721"/>
                      <a:pt x="1336" y="1905"/>
                    </a:cubicBezTo>
                    <a:cubicBezTo>
                      <a:pt x="1365" y="1981"/>
                      <a:pt x="1431" y="2021"/>
                      <a:pt x="1498" y="2021"/>
                    </a:cubicBezTo>
                    <a:cubicBezTo>
                      <a:pt x="1553" y="2021"/>
                      <a:pt x="1610" y="1995"/>
                      <a:pt x="1648" y="1940"/>
                    </a:cubicBezTo>
                    <a:cubicBezTo>
                      <a:pt x="2030" y="1402"/>
                      <a:pt x="2361" y="847"/>
                      <a:pt x="2673" y="257"/>
                    </a:cubicBezTo>
                    <a:cubicBezTo>
                      <a:pt x="2745" y="125"/>
                      <a:pt x="2625" y="0"/>
                      <a:pt x="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210;p42"/>
              <p:cNvSpPr/>
              <p:nvPr/>
            </p:nvSpPr>
            <p:spPr>
              <a:xfrm>
                <a:off x="7142575" y="3606850"/>
                <a:ext cx="99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00" extrusionOk="0">
                    <a:moveTo>
                      <a:pt x="191" y="53"/>
                    </a:moveTo>
                    <a:cubicBezTo>
                      <a:pt x="184" y="53"/>
                      <a:pt x="179" y="53"/>
                      <a:pt x="174" y="53"/>
                    </a:cubicBezTo>
                    <a:lnTo>
                      <a:pt x="174" y="53"/>
                    </a:lnTo>
                    <a:cubicBezTo>
                      <a:pt x="174" y="53"/>
                      <a:pt x="174" y="53"/>
                      <a:pt x="174" y="53"/>
                    </a:cubicBezTo>
                    <a:close/>
                    <a:moveTo>
                      <a:pt x="243" y="53"/>
                    </a:moveTo>
                    <a:cubicBezTo>
                      <a:pt x="243" y="70"/>
                      <a:pt x="260" y="70"/>
                      <a:pt x="278" y="70"/>
                    </a:cubicBezTo>
                    <a:cubicBezTo>
                      <a:pt x="278" y="73"/>
                      <a:pt x="279" y="76"/>
                      <a:pt x="280" y="78"/>
                    </a:cubicBezTo>
                    <a:lnTo>
                      <a:pt x="280" y="78"/>
                    </a:lnTo>
                    <a:cubicBezTo>
                      <a:pt x="270" y="73"/>
                      <a:pt x="258" y="70"/>
                      <a:pt x="243" y="70"/>
                    </a:cubicBezTo>
                    <a:cubicBezTo>
                      <a:pt x="225" y="53"/>
                      <a:pt x="209" y="53"/>
                      <a:pt x="191" y="53"/>
                    </a:cubicBezTo>
                    <a:close/>
                    <a:moveTo>
                      <a:pt x="347" y="243"/>
                    </a:moveTo>
                    <a:cubicBezTo>
                      <a:pt x="347" y="243"/>
                      <a:pt x="347" y="244"/>
                      <a:pt x="345" y="245"/>
                    </a:cubicBezTo>
                    <a:lnTo>
                      <a:pt x="345" y="245"/>
                    </a:lnTo>
                    <a:cubicBezTo>
                      <a:pt x="346" y="244"/>
                      <a:pt x="347" y="244"/>
                      <a:pt x="347" y="243"/>
                    </a:cubicBezTo>
                    <a:close/>
                    <a:moveTo>
                      <a:pt x="330" y="273"/>
                    </a:moveTo>
                    <a:cubicBezTo>
                      <a:pt x="330" y="275"/>
                      <a:pt x="329" y="276"/>
                      <a:pt x="329" y="278"/>
                    </a:cubicBezTo>
                    <a:cubicBezTo>
                      <a:pt x="329" y="278"/>
                      <a:pt x="327" y="281"/>
                      <a:pt x="324" y="285"/>
                    </a:cubicBezTo>
                    <a:lnTo>
                      <a:pt x="324" y="285"/>
                    </a:lnTo>
                    <a:cubicBezTo>
                      <a:pt x="326" y="281"/>
                      <a:pt x="328" y="277"/>
                      <a:pt x="330" y="273"/>
                    </a:cubicBezTo>
                    <a:close/>
                    <a:moveTo>
                      <a:pt x="319" y="292"/>
                    </a:moveTo>
                    <a:cubicBezTo>
                      <a:pt x="316" y="298"/>
                      <a:pt x="313" y="305"/>
                      <a:pt x="313" y="312"/>
                    </a:cubicBezTo>
                    <a:cubicBezTo>
                      <a:pt x="306" y="312"/>
                      <a:pt x="300" y="315"/>
                      <a:pt x="294" y="318"/>
                    </a:cubicBezTo>
                    <a:lnTo>
                      <a:pt x="294" y="318"/>
                    </a:lnTo>
                    <a:cubicBezTo>
                      <a:pt x="294" y="316"/>
                      <a:pt x="295" y="315"/>
                      <a:pt x="295" y="312"/>
                    </a:cubicBezTo>
                    <a:cubicBezTo>
                      <a:pt x="306" y="307"/>
                      <a:pt x="314" y="300"/>
                      <a:pt x="319" y="292"/>
                    </a:cubicBezTo>
                    <a:close/>
                    <a:moveTo>
                      <a:pt x="209" y="0"/>
                    </a:moveTo>
                    <a:cubicBezTo>
                      <a:pt x="191" y="0"/>
                      <a:pt x="174" y="0"/>
                      <a:pt x="156" y="18"/>
                    </a:cubicBezTo>
                    <a:lnTo>
                      <a:pt x="139" y="18"/>
                    </a:lnTo>
                    <a:cubicBezTo>
                      <a:pt x="139" y="18"/>
                      <a:pt x="121" y="18"/>
                      <a:pt x="105" y="35"/>
                    </a:cubicBezTo>
                    <a:cubicBezTo>
                      <a:pt x="86" y="35"/>
                      <a:pt x="70" y="53"/>
                      <a:pt x="70" y="53"/>
                    </a:cubicBezTo>
                    <a:cubicBezTo>
                      <a:pt x="70" y="70"/>
                      <a:pt x="52" y="70"/>
                      <a:pt x="52" y="70"/>
                    </a:cubicBezTo>
                    <a:cubicBezTo>
                      <a:pt x="52" y="70"/>
                      <a:pt x="35" y="88"/>
                      <a:pt x="35" y="104"/>
                    </a:cubicBezTo>
                    <a:cubicBezTo>
                      <a:pt x="17" y="122"/>
                      <a:pt x="17" y="139"/>
                      <a:pt x="17" y="139"/>
                    </a:cubicBezTo>
                    <a:cubicBezTo>
                      <a:pt x="0" y="174"/>
                      <a:pt x="0" y="192"/>
                      <a:pt x="0" y="208"/>
                    </a:cubicBezTo>
                    <a:cubicBezTo>
                      <a:pt x="9" y="225"/>
                      <a:pt x="13" y="239"/>
                      <a:pt x="17" y="249"/>
                    </a:cubicBezTo>
                    <a:lnTo>
                      <a:pt x="17" y="249"/>
                    </a:lnTo>
                    <a:lnTo>
                      <a:pt x="17" y="261"/>
                    </a:lnTo>
                    <a:cubicBezTo>
                      <a:pt x="17" y="296"/>
                      <a:pt x="35" y="331"/>
                      <a:pt x="70" y="347"/>
                    </a:cubicBezTo>
                    <a:lnTo>
                      <a:pt x="105" y="382"/>
                    </a:lnTo>
                    <a:cubicBezTo>
                      <a:pt x="121" y="382"/>
                      <a:pt x="139" y="382"/>
                      <a:pt x="139" y="400"/>
                    </a:cubicBezTo>
                    <a:lnTo>
                      <a:pt x="260" y="400"/>
                    </a:lnTo>
                    <a:cubicBezTo>
                      <a:pt x="295" y="382"/>
                      <a:pt x="313" y="365"/>
                      <a:pt x="347" y="347"/>
                    </a:cubicBezTo>
                    <a:cubicBezTo>
                      <a:pt x="364" y="331"/>
                      <a:pt x="382" y="312"/>
                      <a:pt x="382" y="296"/>
                    </a:cubicBezTo>
                    <a:lnTo>
                      <a:pt x="399" y="261"/>
                    </a:lnTo>
                    <a:lnTo>
                      <a:pt x="399" y="243"/>
                    </a:lnTo>
                    <a:lnTo>
                      <a:pt x="399" y="208"/>
                    </a:lnTo>
                    <a:lnTo>
                      <a:pt x="399" y="157"/>
                    </a:lnTo>
                    <a:cubicBezTo>
                      <a:pt x="399" y="122"/>
                      <a:pt x="364" y="88"/>
                      <a:pt x="347" y="70"/>
                    </a:cubicBezTo>
                    <a:cubicBezTo>
                      <a:pt x="313" y="35"/>
                      <a:pt x="295" y="18"/>
                      <a:pt x="260" y="18"/>
                    </a:cubicBezTo>
                    <a:cubicBezTo>
                      <a:pt x="243" y="0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211;p42"/>
              <p:cNvSpPr/>
              <p:nvPr/>
            </p:nvSpPr>
            <p:spPr>
              <a:xfrm>
                <a:off x="7162775" y="3450975"/>
                <a:ext cx="6685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766" extrusionOk="0">
                    <a:moveTo>
                      <a:pt x="1114" y="0"/>
                    </a:moveTo>
                    <a:cubicBezTo>
                      <a:pt x="1074" y="0"/>
                      <a:pt x="1033" y="17"/>
                      <a:pt x="997" y="58"/>
                    </a:cubicBezTo>
                    <a:cubicBezTo>
                      <a:pt x="493" y="544"/>
                      <a:pt x="146" y="1203"/>
                      <a:pt x="25" y="1897"/>
                    </a:cubicBezTo>
                    <a:cubicBezTo>
                      <a:pt x="0" y="2023"/>
                      <a:pt x="93" y="2112"/>
                      <a:pt x="199" y="2112"/>
                    </a:cubicBezTo>
                    <a:cubicBezTo>
                      <a:pt x="239" y="2112"/>
                      <a:pt x="281" y="2099"/>
                      <a:pt x="320" y="2071"/>
                    </a:cubicBezTo>
                    <a:cubicBezTo>
                      <a:pt x="407" y="1985"/>
                      <a:pt x="511" y="1915"/>
                      <a:pt x="615" y="1846"/>
                    </a:cubicBezTo>
                    <a:cubicBezTo>
                      <a:pt x="635" y="1826"/>
                      <a:pt x="720" y="1779"/>
                      <a:pt x="791" y="1736"/>
                    </a:cubicBezTo>
                    <a:lnTo>
                      <a:pt x="791" y="1736"/>
                    </a:lnTo>
                    <a:cubicBezTo>
                      <a:pt x="789" y="1762"/>
                      <a:pt x="789" y="1786"/>
                      <a:pt x="789" y="1811"/>
                    </a:cubicBezTo>
                    <a:lnTo>
                      <a:pt x="736" y="2175"/>
                    </a:lnTo>
                    <a:cubicBezTo>
                      <a:pt x="685" y="2644"/>
                      <a:pt x="632" y="3112"/>
                      <a:pt x="563" y="3598"/>
                    </a:cubicBezTo>
                    <a:cubicBezTo>
                      <a:pt x="551" y="3694"/>
                      <a:pt x="656" y="3766"/>
                      <a:pt x="756" y="3766"/>
                    </a:cubicBezTo>
                    <a:cubicBezTo>
                      <a:pt x="800" y="3766"/>
                      <a:pt x="843" y="3752"/>
                      <a:pt x="875" y="3720"/>
                    </a:cubicBezTo>
                    <a:cubicBezTo>
                      <a:pt x="1483" y="3042"/>
                      <a:pt x="2055" y="2348"/>
                      <a:pt x="2575" y="1619"/>
                    </a:cubicBezTo>
                    <a:cubicBezTo>
                      <a:pt x="2674" y="1484"/>
                      <a:pt x="2545" y="1358"/>
                      <a:pt x="2419" y="1358"/>
                    </a:cubicBezTo>
                    <a:cubicBezTo>
                      <a:pt x="2367" y="1358"/>
                      <a:pt x="2316" y="1379"/>
                      <a:pt x="2281" y="1429"/>
                    </a:cubicBezTo>
                    <a:cubicBezTo>
                      <a:pt x="1870" y="1991"/>
                      <a:pt x="1437" y="2532"/>
                      <a:pt x="982" y="3059"/>
                    </a:cubicBezTo>
                    <a:lnTo>
                      <a:pt x="982" y="3059"/>
                    </a:lnTo>
                    <a:cubicBezTo>
                      <a:pt x="1043" y="2597"/>
                      <a:pt x="1098" y="2134"/>
                      <a:pt x="1136" y="1672"/>
                    </a:cubicBezTo>
                    <a:cubicBezTo>
                      <a:pt x="1166" y="1494"/>
                      <a:pt x="1093" y="1289"/>
                      <a:pt x="907" y="1289"/>
                    </a:cubicBezTo>
                    <a:cubicBezTo>
                      <a:pt x="876" y="1289"/>
                      <a:pt x="842" y="1295"/>
                      <a:pt x="805" y="1307"/>
                    </a:cubicBezTo>
                    <a:cubicBezTo>
                      <a:pt x="692" y="1357"/>
                      <a:pt x="577" y="1436"/>
                      <a:pt x="477" y="1518"/>
                    </a:cubicBezTo>
                    <a:lnTo>
                      <a:pt x="477" y="1518"/>
                    </a:lnTo>
                    <a:cubicBezTo>
                      <a:pt x="633" y="1058"/>
                      <a:pt x="887" y="640"/>
                      <a:pt x="1240" y="301"/>
                    </a:cubicBezTo>
                    <a:cubicBezTo>
                      <a:pt x="1359" y="182"/>
                      <a:pt x="1244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212;p42"/>
              <p:cNvSpPr/>
              <p:nvPr/>
            </p:nvSpPr>
            <p:spPr>
              <a:xfrm>
                <a:off x="7916475" y="3372850"/>
                <a:ext cx="405625" cy="686625"/>
              </a:xfrm>
              <a:custGeom>
                <a:avLst/>
                <a:gdLst/>
                <a:ahLst/>
                <a:cxnLst/>
                <a:rect l="l" t="t" r="r" b="b"/>
                <a:pathLst>
                  <a:path w="16225" h="27465" extrusionOk="0">
                    <a:moveTo>
                      <a:pt x="1528" y="0"/>
                    </a:moveTo>
                    <a:cubicBezTo>
                      <a:pt x="1284" y="0"/>
                      <a:pt x="1039" y="35"/>
                      <a:pt x="799" y="112"/>
                    </a:cubicBezTo>
                    <a:cubicBezTo>
                      <a:pt x="799" y="112"/>
                      <a:pt x="1" y="8874"/>
                      <a:pt x="2326" y="16093"/>
                    </a:cubicBezTo>
                    <a:cubicBezTo>
                      <a:pt x="4651" y="23329"/>
                      <a:pt x="7080" y="25116"/>
                      <a:pt x="7080" y="25116"/>
                    </a:cubicBezTo>
                    <a:cubicBezTo>
                      <a:pt x="8476" y="26153"/>
                      <a:pt x="10213" y="27465"/>
                      <a:pt x="12002" y="27465"/>
                    </a:cubicBezTo>
                    <a:cubicBezTo>
                      <a:pt x="12459" y="27465"/>
                      <a:pt x="12919" y="27379"/>
                      <a:pt x="13378" y="27181"/>
                    </a:cubicBezTo>
                    <a:cubicBezTo>
                      <a:pt x="15097" y="26453"/>
                      <a:pt x="16016" y="24613"/>
                      <a:pt x="16120" y="22670"/>
                    </a:cubicBezTo>
                    <a:cubicBezTo>
                      <a:pt x="16224" y="20674"/>
                      <a:pt x="15703" y="18591"/>
                      <a:pt x="14975" y="16770"/>
                    </a:cubicBezTo>
                    <a:cubicBezTo>
                      <a:pt x="14350" y="15174"/>
                      <a:pt x="13552" y="13647"/>
                      <a:pt x="12702" y="12189"/>
                    </a:cubicBezTo>
                    <a:cubicBezTo>
                      <a:pt x="11002" y="9221"/>
                      <a:pt x="8989" y="6463"/>
                      <a:pt x="6907" y="3791"/>
                    </a:cubicBezTo>
                    <a:cubicBezTo>
                      <a:pt x="6437" y="3201"/>
                      <a:pt x="5970" y="2628"/>
                      <a:pt x="5449" y="2107"/>
                    </a:cubicBezTo>
                    <a:cubicBezTo>
                      <a:pt x="4876" y="1517"/>
                      <a:pt x="4234" y="1031"/>
                      <a:pt x="3522" y="633"/>
                    </a:cubicBezTo>
                    <a:cubicBezTo>
                      <a:pt x="2908" y="274"/>
                      <a:pt x="2217" y="0"/>
                      <a:pt x="1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213;p42"/>
              <p:cNvSpPr/>
              <p:nvPr/>
            </p:nvSpPr>
            <p:spPr>
              <a:xfrm>
                <a:off x="7928175" y="3368550"/>
                <a:ext cx="396100" cy="695175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7807" extrusionOk="0">
                    <a:moveTo>
                      <a:pt x="6698" y="25132"/>
                    </a:moveTo>
                    <a:lnTo>
                      <a:pt x="6698" y="25132"/>
                    </a:lnTo>
                    <a:cubicBezTo>
                      <a:pt x="6705" y="25137"/>
                      <a:pt x="6711" y="25142"/>
                      <a:pt x="6718" y="25147"/>
                    </a:cubicBezTo>
                    <a:lnTo>
                      <a:pt x="6718" y="25147"/>
                    </a:lnTo>
                    <a:cubicBezTo>
                      <a:pt x="6719" y="25148"/>
                      <a:pt x="6719" y="25148"/>
                      <a:pt x="6720" y="25148"/>
                    </a:cubicBezTo>
                    <a:cubicBezTo>
                      <a:pt x="6720" y="25148"/>
                      <a:pt x="6714" y="25144"/>
                      <a:pt x="6698" y="25132"/>
                    </a:cubicBezTo>
                    <a:close/>
                    <a:moveTo>
                      <a:pt x="1098" y="348"/>
                    </a:moveTo>
                    <a:cubicBezTo>
                      <a:pt x="2227" y="348"/>
                      <a:pt x="3353" y="1103"/>
                      <a:pt x="4183" y="1776"/>
                    </a:cubicBezTo>
                    <a:cubicBezTo>
                      <a:pt x="5310" y="2695"/>
                      <a:pt x="6161" y="3893"/>
                      <a:pt x="7045" y="5039"/>
                    </a:cubicBezTo>
                    <a:cubicBezTo>
                      <a:pt x="8833" y="7364"/>
                      <a:pt x="10534" y="9758"/>
                      <a:pt x="12008" y="12308"/>
                    </a:cubicBezTo>
                    <a:cubicBezTo>
                      <a:pt x="13449" y="14807"/>
                      <a:pt x="14819" y="17463"/>
                      <a:pt x="15323" y="20343"/>
                    </a:cubicBezTo>
                    <a:cubicBezTo>
                      <a:pt x="15705" y="22634"/>
                      <a:pt x="15548" y="25618"/>
                      <a:pt x="13310" y="26954"/>
                    </a:cubicBezTo>
                    <a:cubicBezTo>
                      <a:pt x="12727" y="27304"/>
                      <a:pt x="12133" y="27450"/>
                      <a:pt x="11540" y="27450"/>
                    </a:cubicBezTo>
                    <a:cubicBezTo>
                      <a:pt x="9793" y="27450"/>
                      <a:pt x="8064" y="26182"/>
                      <a:pt x="6718" y="25147"/>
                    </a:cubicBezTo>
                    <a:lnTo>
                      <a:pt x="6718" y="25147"/>
                    </a:lnTo>
                    <a:cubicBezTo>
                      <a:pt x="6706" y="25139"/>
                      <a:pt x="6642" y="25092"/>
                      <a:pt x="6629" y="25080"/>
                    </a:cubicBezTo>
                    <a:cubicBezTo>
                      <a:pt x="6543" y="25010"/>
                      <a:pt x="6473" y="24924"/>
                      <a:pt x="6386" y="24855"/>
                    </a:cubicBezTo>
                    <a:cubicBezTo>
                      <a:pt x="6108" y="24559"/>
                      <a:pt x="5849" y="24230"/>
                      <a:pt x="5588" y="23900"/>
                    </a:cubicBezTo>
                    <a:cubicBezTo>
                      <a:pt x="4547" y="22442"/>
                      <a:pt x="3748" y="20794"/>
                      <a:pt x="3072" y="19145"/>
                    </a:cubicBezTo>
                    <a:cubicBezTo>
                      <a:pt x="2066" y="16630"/>
                      <a:pt x="1319" y="14044"/>
                      <a:pt x="903" y="11371"/>
                    </a:cubicBezTo>
                    <a:cubicBezTo>
                      <a:pt x="556" y="9046"/>
                      <a:pt x="400" y="6686"/>
                      <a:pt x="382" y="4345"/>
                    </a:cubicBezTo>
                    <a:cubicBezTo>
                      <a:pt x="365" y="3060"/>
                      <a:pt x="400" y="1758"/>
                      <a:pt x="504" y="474"/>
                    </a:cubicBezTo>
                    <a:lnTo>
                      <a:pt x="504" y="422"/>
                    </a:lnTo>
                    <a:lnTo>
                      <a:pt x="504" y="422"/>
                    </a:lnTo>
                    <a:cubicBezTo>
                      <a:pt x="701" y="371"/>
                      <a:pt x="900" y="348"/>
                      <a:pt x="1098" y="348"/>
                    </a:cubicBezTo>
                    <a:close/>
                    <a:moveTo>
                      <a:pt x="1063" y="0"/>
                    </a:moveTo>
                    <a:cubicBezTo>
                      <a:pt x="806" y="0"/>
                      <a:pt x="548" y="35"/>
                      <a:pt x="296" y="111"/>
                    </a:cubicBezTo>
                    <a:cubicBezTo>
                      <a:pt x="253" y="125"/>
                      <a:pt x="223" y="151"/>
                      <a:pt x="203" y="183"/>
                    </a:cubicBezTo>
                    <a:lnTo>
                      <a:pt x="203" y="183"/>
                    </a:lnTo>
                    <a:cubicBezTo>
                      <a:pt x="180" y="209"/>
                      <a:pt x="164" y="243"/>
                      <a:pt x="157" y="284"/>
                    </a:cubicBezTo>
                    <a:cubicBezTo>
                      <a:pt x="70" y="1238"/>
                      <a:pt x="53" y="2210"/>
                      <a:pt x="35" y="3181"/>
                    </a:cubicBezTo>
                    <a:cubicBezTo>
                      <a:pt x="0" y="5455"/>
                      <a:pt x="104" y="7746"/>
                      <a:pt x="365" y="10001"/>
                    </a:cubicBezTo>
                    <a:cubicBezTo>
                      <a:pt x="694" y="12760"/>
                      <a:pt x="1319" y="15432"/>
                      <a:pt x="2291" y="18053"/>
                    </a:cubicBezTo>
                    <a:cubicBezTo>
                      <a:pt x="3003" y="19978"/>
                      <a:pt x="3836" y="21905"/>
                      <a:pt x="4981" y="23622"/>
                    </a:cubicBezTo>
                    <a:cubicBezTo>
                      <a:pt x="5398" y="24247"/>
                      <a:pt x="5865" y="24906"/>
                      <a:pt x="6455" y="25375"/>
                    </a:cubicBezTo>
                    <a:cubicBezTo>
                      <a:pt x="7115" y="25931"/>
                      <a:pt x="7878" y="26451"/>
                      <a:pt x="8625" y="26884"/>
                    </a:cubicBezTo>
                    <a:cubicBezTo>
                      <a:pt x="9511" y="27391"/>
                      <a:pt x="10513" y="27807"/>
                      <a:pt x="11545" y="27807"/>
                    </a:cubicBezTo>
                    <a:cubicBezTo>
                      <a:pt x="11785" y="27807"/>
                      <a:pt x="12027" y="27784"/>
                      <a:pt x="12269" y="27735"/>
                    </a:cubicBezTo>
                    <a:cubicBezTo>
                      <a:pt x="13414" y="27509"/>
                      <a:pt x="14368" y="26729"/>
                      <a:pt x="14976" y="25739"/>
                    </a:cubicBezTo>
                    <a:cubicBezTo>
                      <a:pt x="15601" y="24716"/>
                      <a:pt x="15843" y="23501"/>
                      <a:pt x="15843" y="22303"/>
                    </a:cubicBezTo>
                    <a:cubicBezTo>
                      <a:pt x="15843" y="19337"/>
                      <a:pt x="14645" y="16491"/>
                      <a:pt x="13292" y="13905"/>
                    </a:cubicBezTo>
                    <a:cubicBezTo>
                      <a:pt x="11869" y="11216"/>
                      <a:pt x="10187" y="8665"/>
                      <a:pt x="8364" y="6219"/>
                    </a:cubicBezTo>
                    <a:cubicBezTo>
                      <a:pt x="7480" y="5039"/>
                      <a:pt x="6594" y="3824"/>
                      <a:pt x="5622" y="2695"/>
                    </a:cubicBezTo>
                    <a:cubicBezTo>
                      <a:pt x="4703" y="1654"/>
                      <a:pt x="3558" y="701"/>
                      <a:pt x="2239" y="231"/>
                    </a:cubicBezTo>
                    <a:cubicBezTo>
                      <a:pt x="1860" y="84"/>
                      <a:pt x="1462" y="0"/>
                      <a:pt x="1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214;p42"/>
              <p:cNvSpPr/>
              <p:nvPr/>
            </p:nvSpPr>
            <p:spPr>
              <a:xfrm>
                <a:off x="8137650" y="3985900"/>
                <a:ext cx="560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944" extrusionOk="0">
                    <a:moveTo>
                      <a:pt x="239" y="1"/>
                    </a:moveTo>
                    <a:cubicBezTo>
                      <a:pt x="119" y="1"/>
                      <a:pt x="1" y="132"/>
                      <a:pt x="72" y="265"/>
                    </a:cubicBezTo>
                    <a:cubicBezTo>
                      <a:pt x="575" y="1202"/>
                      <a:pt x="1183" y="2086"/>
                      <a:pt x="1894" y="2884"/>
                    </a:cubicBezTo>
                    <a:cubicBezTo>
                      <a:pt x="1927" y="2926"/>
                      <a:pt x="1967" y="2944"/>
                      <a:pt x="2006" y="2944"/>
                    </a:cubicBezTo>
                    <a:cubicBezTo>
                      <a:pt x="2128" y="2944"/>
                      <a:pt x="2242" y="2773"/>
                      <a:pt x="2137" y="2641"/>
                    </a:cubicBezTo>
                    <a:cubicBezTo>
                      <a:pt x="1443" y="1861"/>
                      <a:pt x="853" y="1010"/>
                      <a:pt x="385" y="91"/>
                    </a:cubicBezTo>
                    <a:cubicBezTo>
                      <a:pt x="347" y="27"/>
                      <a:pt x="293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215;p42"/>
              <p:cNvSpPr/>
              <p:nvPr/>
            </p:nvSpPr>
            <p:spPr>
              <a:xfrm>
                <a:off x="8168100" y="3956425"/>
                <a:ext cx="7282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008" extrusionOk="0">
                    <a:moveTo>
                      <a:pt x="250" y="0"/>
                    </a:moveTo>
                    <a:cubicBezTo>
                      <a:pt x="123" y="0"/>
                      <a:pt x="0" y="123"/>
                      <a:pt x="86" y="246"/>
                    </a:cubicBezTo>
                    <a:cubicBezTo>
                      <a:pt x="953" y="1444"/>
                      <a:pt x="1770" y="2675"/>
                      <a:pt x="2533" y="3924"/>
                    </a:cubicBezTo>
                    <a:cubicBezTo>
                      <a:pt x="2570" y="3983"/>
                      <a:pt x="2624" y="4008"/>
                      <a:pt x="2677" y="4008"/>
                    </a:cubicBezTo>
                    <a:cubicBezTo>
                      <a:pt x="2796" y="4008"/>
                      <a:pt x="2912" y="3884"/>
                      <a:pt x="2827" y="3751"/>
                    </a:cubicBezTo>
                    <a:cubicBezTo>
                      <a:pt x="2064" y="2502"/>
                      <a:pt x="1249" y="1270"/>
                      <a:pt x="398" y="72"/>
                    </a:cubicBezTo>
                    <a:cubicBezTo>
                      <a:pt x="357" y="21"/>
                      <a:pt x="30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216;p42"/>
              <p:cNvSpPr/>
              <p:nvPr/>
            </p:nvSpPr>
            <p:spPr>
              <a:xfrm>
                <a:off x="8200525" y="3919725"/>
                <a:ext cx="77225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5067" extrusionOk="0">
                    <a:moveTo>
                      <a:pt x="242" y="0"/>
                    </a:moveTo>
                    <a:cubicBezTo>
                      <a:pt x="121" y="0"/>
                      <a:pt x="1" y="124"/>
                      <a:pt x="73" y="256"/>
                    </a:cubicBezTo>
                    <a:cubicBezTo>
                      <a:pt x="988" y="1719"/>
                      <a:pt x="1838" y="3231"/>
                      <a:pt x="2626" y="4774"/>
                    </a:cubicBezTo>
                    <a:lnTo>
                      <a:pt x="2626" y="4774"/>
                    </a:lnTo>
                    <a:cubicBezTo>
                      <a:pt x="2624" y="4819"/>
                      <a:pt x="2638" y="4865"/>
                      <a:pt x="2676" y="4907"/>
                    </a:cubicBezTo>
                    <a:cubicBezTo>
                      <a:pt x="2687" y="4929"/>
                      <a:pt x="2706" y="4952"/>
                      <a:pt x="2728" y="4975"/>
                    </a:cubicBezTo>
                    <a:lnTo>
                      <a:pt x="2728" y="4975"/>
                    </a:lnTo>
                    <a:cubicBezTo>
                      <a:pt x="2728" y="4975"/>
                      <a:pt x="2728" y="4976"/>
                      <a:pt x="2728" y="4976"/>
                    </a:cubicBezTo>
                    <a:cubicBezTo>
                      <a:pt x="2729" y="4976"/>
                      <a:pt x="2729" y="4976"/>
                      <a:pt x="2729" y="4976"/>
                    </a:cubicBezTo>
                    <a:lnTo>
                      <a:pt x="2729" y="4976"/>
                    </a:lnTo>
                    <a:cubicBezTo>
                      <a:pt x="2740" y="4987"/>
                      <a:pt x="2751" y="4999"/>
                      <a:pt x="2763" y="5011"/>
                    </a:cubicBezTo>
                    <a:cubicBezTo>
                      <a:pt x="2793" y="5050"/>
                      <a:pt x="2830" y="5066"/>
                      <a:pt x="2866" y="5066"/>
                    </a:cubicBezTo>
                    <a:cubicBezTo>
                      <a:pt x="2977" y="5066"/>
                      <a:pt x="3088" y="4916"/>
                      <a:pt x="3023" y="4786"/>
                    </a:cubicBezTo>
                    <a:cubicBezTo>
                      <a:pt x="3017" y="4775"/>
                      <a:pt x="3011" y="4763"/>
                      <a:pt x="3005" y="4752"/>
                    </a:cubicBezTo>
                    <a:lnTo>
                      <a:pt x="3005" y="4752"/>
                    </a:lnTo>
                    <a:cubicBezTo>
                      <a:pt x="3006" y="4752"/>
                      <a:pt x="3006" y="4751"/>
                      <a:pt x="3006" y="4751"/>
                    </a:cubicBezTo>
                    <a:cubicBezTo>
                      <a:pt x="3005" y="4750"/>
                      <a:pt x="3005" y="4750"/>
                      <a:pt x="3004" y="4749"/>
                    </a:cubicBezTo>
                    <a:lnTo>
                      <a:pt x="3004" y="4749"/>
                    </a:lnTo>
                    <a:cubicBezTo>
                      <a:pt x="2194" y="3165"/>
                      <a:pt x="1333" y="1598"/>
                      <a:pt x="385" y="83"/>
                    </a:cubicBezTo>
                    <a:cubicBezTo>
                      <a:pt x="348" y="25"/>
                      <a:pt x="295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217;p42"/>
              <p:cNvSpPr/>
              <p:nvPr/>
            </p:nvSpPr>
            <p:spPr>
              <a:xfrm>
                <a:off x="8248250" y="3895425"/>
                <a:ext cx="552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4828" extrusionOk="0">
                    <a:moveTo>
                      <a:pt x="236" y="1"/>
                    </a:moveTo>
                    <a:cubicBezTo>
                      <a:pt x="121" y="1"/>
                      <a:pt x="0" y="125"/>
                      <a:pt x="73" y="257"/>
                    </a:cubicBezTo>
                    <a:cubicBezTo>
                      <a:pt x="420" y="985"/>
                      <a:pt x="750" y="1714"/>
                      <a:pt x="1044" y="2461"/>
                    </a:cubicBezTo>
                    <a:cubicBezTo>
                      <a:pt x="1201" y="2808"/>
                      <a:pt x="1322" y="3155"/>
                      <a:pt x="1461" y="3519"/>
                    </a:cubicBezTo>
                    <a:cubicBezTo>
                      <a:pt x="1530" y="3692"/>
                      <a:pt x="1600" y="3884"/>
                      <a:pt x="1652" y="4057"/>
                    </a:cubicBezTo>
                    <a:cubicBezTo>
                      <a:pt x="1693" y="4181"/>
                      <a:pt x="1790" y="4361"/>
                      <a:pt x="1827" y="4517"/>
                    </a:cubicBezTo>
                    <a:lnTo>
                      <a:pt x="1827" y="4517"/>
                    </a:lnTo>
                    <a:cubicBezTo>
                      <a:pt x="1809" y="4545"/>
                      <a:pt x="1798" y="4579"/>
                      <a:pt x="1791" y="4613"/>
                    </a:cubicBezTo>
                    <a:cubicBezTo>
                      <a:pt x="1775" y="4733"/>
                      <a:pt x="1878" y="4828"/>
                      <a:pt x="1985" y="4828"/>
                    </a:cubicBezTo>
                    <a:cubicBezTo>
                      <a:pt x="2002" y="4828"/>
                      <a:pt x="2018" y="4825"/>
                      <a:pt x="2034" y="4821"/>
                    </a:cubicBezTo>
                    <a:cubicBezTo>
                      <a:pt x="2208" y="4786"/>
                      <a:pt x="2208" y="4595"/>
                      <a:pt x="2155" y="4474"/>
                    </a:cubicBezTo>
                    <a:cubicBezTo>
                      <a:pt x="2016" y="3953"/>
                      <a:pt x="1808" y="3467"/>
                      <a:pt x="1618" y="2963"/>
                    </a:cubicBezTo>
                    <a:cubicBezTo>
                      <a:pt x="1253" y="1992"/>
                      <a:pt x="819" y="1020"/>
                      <a:pt x="368" y="83"/>
                    </a:cubicBezTo>
                    <a:cubicBezTo>
                      <a:pt x="336" y="25"/>
                      <a:pt x="287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218;p42"/>
              <p:cNvSpPr/>
              <p:nvPr/>
            </p:nvSpPr>
            <p:spPr>
              <a:xfrm>
                <a:off x="8157675" y="3758900"/>
                <a:ext cx="663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345" extrusionOk="0">
                    <a:moveTo>
                      <a:pt x="2290" y="1631"/>
                    </a:moveTo>
                    <a:cubicBezTo>
                      <a:pt x="2289" y="1645"/>
                      <a:pt x="2285" y="1650"/>
                      <a:pt x="2282" y="1650"/>
                    </a:cubicBezTo>
                    <a:cubicBezTo>
                      <a:pt x="2278" y="1650"/>
                      <a:pt x="2277" y="1640"/>
                      <a:pt x="2290" y="1631"/>
                    </a:cubicBezTo>
                    <a:close/>
                    <a:moveTo>
                      <a:pt x="2240" y="0"/>
                    </a:moveTo>
                    <a:cubicBezTo>
                      <a:pt x="2223" y="0"/>
                      <a:pt x="2205" y="3"/>
                      <a:pt x="2187" y="9"/>
                    </a:cubicBezTo>
                    <a:cubicBezTo>
                      <a:pt x="2099" y="26"/>
                      <a:pt x="2030" y="130"/>
                      <a:pt x="2064" y="218"/>
                    </a:cubicBezTo>
                    <a:cubicBezTo>
                      <a:pt x="2169" y="461"/>
                      <a:pt x="2238" y="720"/>
                      <a:pt x="2273" y="981"/>
                    </a:cubicBezTo>
                    <a:cubicBezTo>
                      <a:pt x="2291" y="1102"/>
                      <a:pt x="2291" y="1224"/>
                      <a:pt x="2307" y="1328"/>
                    </a:cubicBezTo>
                    <a:cubicBezTo>
                      <a:pt x="2307" y="1398"/>
                      <a:pt x="2291" y="1467"/>
                      <a:pt x="2291" y="1536"/>
                    </a:cubicBezTo>
                    <a:lnTo>
                      <a:pt x="2291" y="1549"/>
                    </a:lnTo>
                    <a:lnTo>
                      <a:pt x="2291" y="1549"/>
                    </a:lnTo>
                    <a:cubicBezTo>
                      <a:pt x="2256" y="1515"/>
                      <a:pt x="2221" y="1475"/>
                      <a:pt x="2187" y="1449"/>
                    </a:cubicBezTo>
                    <a:cubicBezTo>
                      <a:pt x="2117" y="1380"/>
                      <a:pt x="2030" y="1310"/>
                      <a:pt x="1944" y="1259"/>
                    </a:cubicBezTo>
                    <a:cubicBezTo>
                      <a:pt x="1770" y="1155"/>
                      <a:pt x="1597" y="1051"/>
                      <a:pt x="1405" y="981"/>
                    </a:cubicBezTo>
                    <a:cubicBezTo>
                      <a:pt x="1391" y="976"/>
                      <a:pt x="1377" y="974"/>
                      <a:pt x="1363" y="974"/>
                    </a:cubicBezTo>
                    <a:cubicBezTo>
                      <a:pt x="1271" y="974"/>
                      <a:pt x="1180" y="1064"/>
                      <a:pt x="1180" y="1155"/>
                    </a:cubicBezTo>
                    <a:cubicBezTo>
                      <a:pt x="1180" y="1390"/>
                      <a:pt x="1180" y="1616"/>
                      <a:pt x="1161" y="1847"/>
                    </a:cubicBezTo>
                    <a:lnTo>
                      <a:pt x="1161" y="1847"/>
                    </a:lnTo>
                    <a:cubicBezTo>
                      <a:pt x="850" y="1598"/>
                      <a:pt x="565" y="1324"/>
                      <a:pt x="313" y="1016"/>
                    </a:cubicBezTo>
                    <a:cubicBezTo>
                      <a:pt x="288" y="975"/>
                      <a:pt x="248" y="957"/>
                      <a:pt x="205" y="957"/>
                    </a:cubicBezTo>
                    <a:cubicBezTo>
                      <a:pt x="157" y="957"/>
                      <a:pt x="106" y="979"/>
                      <a:pt x="70" y="1016"/>
                    </a:cubicBezTo>
                    <a:cubicBezTo>
                      <a:pt x="0" y="1085"/>
                      <a:pt x="17" y="1189"/>
                      <a:pt x="70" y="1259"/>
                    </a:cubicBezTo>
                    <a:cubicBezTo>
                      <a:pt x="399" y="1657"/>
                      <a:pt x="780" y="2022"/>
                      <a:pt x="1215" y="2317"/>
                    </a:cubicBezTo>
                    <a:cubicBezTo>
                      <a:pt x="1234" y="2336"/>
                      <a:pt x="1262" y="2344"/>
                      <a:pt x="1291" y="2344"/>
                    </a:cubicBezTo>
                    <a:cubicBezTo>
                      <a:pt x="1368" y="2344"/>
                      <a:pt x="1458" y="2287"/>
                      <a:pt x="1458" y="2212"/>
                    </a:cubicBezTo>
                    <a:cubicBezTo>
                      <a:pt x="1496" y="1952"/>
                      <a:pt x="1525" y="1692"/>
                      <a:pt x="1531" y="1425"/>
                    </a:cubicBezTo>
                    <a:lnTo>
                      <a:pt x="1531" y="1425"/>
                    </a:lnTo>
                    <a:cubicBezTo>
                      <a:pt x="1693" y="1506"/>
                      <a:pt x="1848" y="1608"/>
                      <a:pt x="1978" y="1727"/>
                    </a:cubicBezTo>
                    <a:cubicBezTo>
                      <a:pt x="2064" y="1814"/>
                      <a:pt x="2152" y="1918"/>
                      <a:pt x="2291" y="1953"/>
                    </a:cubicBezTo>
                    <a:cubicBezTo>
                      <a:pt x="2312" y="1958"/>
                      <a:pt x="2332" y="1960"/>
                      <a:pt x="2352" y="1960"/>
                    </a:cubicBezTo>
                    <a:cubicBezTo>
                      <a:pt x="2464" y="1960"/>
                      <a:pt x="2558" y="1882"/>
                      <a:pt x="2603" y="1779"/>
                    </a:cubicBezTo>
                    <a:cubicBezTo>
                      <a:pt x="2654" y="1675"/>
                      <a:pt x="2638" y="1536"/>
                      <a:pt x="2654" y="1414"/>
                    </a:cubicBezTo>
                    <a:cubicBezTo>
                      <a:pt x="2654" y="1275"/>
                      <a:pt x="2638" y="1137"/>
                      <a:pt x="2620" y="981"/>
                    </a:cubicBezTo>
                    <a:cubicBezTo>
                      <a:pt x="2585" y="685"/>
                      <a:pt x="2516" y="408"/>
                      <a:pt x="2395" y="130"/>
                    </a:cubicBezTo>
                    <a:cubicBezTo>
                      <a:pt x="2366" y="60"/>
                      <a:pt x="2315" y="0"/>
                      <a:pt x="2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219;p42"/>
              <p:cNvSpPr/>
              <p:nvPr/>
            </p:nvSpPr>
            <p:spPr>
              <a:xfrm>
                <a:off x="8038475" y="3503425"/>
                <a:ext cx="675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362" extrusionOk="0">
                    <a:moveTo>
                      <a:pt x="1905" y="1"/>
                    </a:moveTo>
                    <a:cubicBezTo>
                      <a:pt x="1792" y="1"/>
                      <a:pt x="1678" y="126"/>
                      <a:pt x="1749" y="268"/>
                    </a:cubicBezTo>
                    <a:cubicBezTo>
                      <a:pt x="1985" y="727"/>
                      <a:pt x="2212" y="1197"/>
                      <a:pt x="2307" y="1699"/>
                    </a:cubicBezTo>
                    <a:lnTo>
                      <a:pt x="2307" y="1699"/>
                    </a:lnTo>
                    <a:cubicBezTo>
                      <a:pt x="2152" y="1513"/>
                      <a:pt x="2011" y="1316"/>
                      <a:pt x="1888" y="1101"/>
                    </a:cubicBezTo>
                    <a:cubicBezTo>
                      <a:pt x="1854" y="1048"/>
                      <a:pt x="1798" y="1023"/>
                      <a:pt x="1741" y="1023"/>
                    </a:cubicBezTo>
                    <a:cubicBezTo>
                      <a:pt x="1650" y="1023"/>
                      <a:pt x="1557" y="1087"/>
                      <a:pt x="1557" y="1205"/>
                    </a:cubicBezTo>
                    <a:lnTo>
                      <a:pt x="1582" y="1588"/>
                    </a:lnTo>
                    <a:lnTo>
                      <a:pt x="1582" y="1588"/>
                    </a:lnTo>
                    <a:cubicBezTo>
                      <a:pt x="1436" y="1439"/>
                      <a:pt x="1292" y="1293"/>
                      <a:pt x="1141" y="1153"/>
                    </a:cubicBezTo>
                    <a:cubicBezTo>
                      <a:pt x="1109" y="1120"/>
                      <a:pt x="1064" y="1105"/>
                      <a:pt x="1019" y="1105"/>
                    </a:cubicBezTo>
                    <a:cubicBezTo>
                      <a:pt x="944" y="1105"/>
                      <a:pt x="868" y="1147"/>
                      <a:pt x="847" y="1222"/>
                    </a:cubicBezTo>
                    <a:cubicBezTo>
                      <a:pt x="807" y="1401"/>
                      <a:pt x="784" y="1580"/>
                      <a:pt x="775" y="1762"/>
                    </a:cubicBezTo>
                    <a:lnTo>
                      <a:pt x="775" y="1762"/>
                    </a:lnTo>
                    <a:cubicBezTo>
                      <a:pt x="639" y="1634"/>
                      <a:pt x="506" y="1506"/>
                      <a:pt x="378" y="1379"/>
                    </a:cubicBezTo>
                    <a:cubicBezTo>
                      <a:pt x="338" y="1343"/>
                      <a:pt x="295" y="1328"/>
                      <a:pt x="254" y="1328"/>
                    </a:cubicBezTo>
                    <a:cubicBezTo>
                      <a:pt x="115" y="1328"/>
                      <a:pt x="1" y="1501"/>
                      <a:pt x="135" y="1622"/>
                    </a:cubicBezTo>
                    <a:cubicBezTo>
                      <a:pt x="361" y="1847"/>
                      <a:pt x="604" y="2073"/>
                      <a:pt x="829" y="2298"/>
                    </a:cubicBezTo>
                    <a:cubicBezTo>
                      <a:pt x="863" y="2326"/>
                      <a:pt x="908" y="2340"/>
                      <a:pt x="952" y="2340"/>
                    </a:cubicBezTo>
                    <a:cubicBezTo>
                      <a:pt x="1045" y="2340"/>
                      <a:pt x="1136" y="2282"/>
                      <a:pt x="1124" y="2177"/>
                    </a:cubicBezTo>
                    <a:cubicBezTo>
                      <a:pt x="1113" y="1993"/>
                      <a:pt x="1116" y="1816"/>
                      <a:pt x="1136" y="1642"/>
                    </a:cubicBezTo>
                    <a:lnTo>
                      <a:pt x="1136" y="1642"/>
                    </a:lnTo>
                    <a:cubicBezTo>
                      <a:pt x="1308" y="1814"/>
                      <a:pt x="1485" y="1982"/>
                      <a:pt x="1662" y="2159"/>
                    </a:cubicBezTo>
                    <a:cubicBezTo>
                      <a:pt x="1696" y="2193"/>
                      <a:pt x="1739" y="2209"/>
                      <a:pt x="1782" y="2209"/>
                    </a:cubicBezTo>
                    <a:cubicBezTo>
                      <a:pt x="1870" y="2209"/>
                      <a:pt x="1957" y="2143"/>
                      <a:pt x="1957" y="2038"/>
                    </a:cubicBezTo>
                    <a:lnTo>
                      <a:pt x="1942" y="1790"/>
                    </a:lnTo>
                    <a:lnTo>
                      <a:pt x="1942" y="1790"/>
                    </a:lnTo>
                    <a:cubicBezTo>
                      <a:pt x="2086" y="1973"/>
                      <a:pt x="2242" y="2150"/>
                      <a:pt x="2408" y="2316"/>
                    </a:cubicBezTo>
                    <a:cubicBezTo>
                      <a:pt x="2440" y="2348"/>
                      <a:pt x="2480" y="2362"/>
                      <a:pt x="2520" y="2362"/>
                    </a:cubicBezTo>
                    <a:cubicBezTo>
                      <a:pt x="2611" y="2362"/>
                      <a:pt x="2703" y="2290"/>
                      <a:pt x="2703" y="2194"/>
                    </a:cubicBezTo>
                    <a:cubicBezTo>
                      <a:pt x="2703" y="1430"/>
                      <a:pt x="2374" y="754"/>
                      <a:pt x="2043" y="95"/>
                    </a:cubicBezTo>
                    <a:cubicBezTo>
                      <a:pt x="2010" y="28"/>
                      <a:pt x="1958" y="1"/>
                      <a:pt x="1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220;p42"/>
              <p:cNvSpPr/>
              <p:nvPr/>
            </p:nvSpPr>
            <p:spPr>
              <a:xfrm>
                <a:off x="8115575" y="3620300"/>
                <a:ext cx="334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521" extrusionOk="0">
                    <a:moveTo>
                      <a:pt x="957" y="1"/>
                    </a:moveTo>
                    <a:cubicBezTo>
                      <a:pt x="926" y="1"/>
                      <a:pt x="896" y="6"/>
                      <a:pt x="868" y="17"/>
                    </a:cubicBezTo>
                    <a:cubicBezTo>
                      <a:pt x="782" y="70"/>
                      <a:pt x="764" y="174"/>
                      <a:pt x="817" y="260"/>
                    </a:cubicBezTo>
                    <a:cubicBezTo>
                      <a:pt x="905" y="460"/>
                      <a:pt x="944" y="688"/>
                      <a:pt x="929" y="918"/>
                    </a:cubicBezTo>
                    <a:lnTo>
                      <a:pt x="929" y="918"/>
                    </a:lnTo>
                    <a:cubicBezTo>
                      <a:pt x="742" y="687"/>
                      <a:pt x="531" y="483"/>
                      <a:pt x="296" y="295"/>
                    </a:cubicBezTo>
                    <a:cubicBezTo>
                      <a:pt x="271" y="280"/>
                      <a:pt x="244" y="274"/>
                      <a:pt x="217" y="274"/>
                    </a:cubicBezTo>
                    <a:cubicBezTo>
                      <a:pt x="147" y="274"/>
                      <a:pt x="78" y="315"/>
                      <a:pt x="53" y="364"/>
                    </a:cubicBezTo>
                    <a:cubicBezTo>
                      <a:pt x="0" y="452"/>
                      <a:pt x="35" y="538"/>
                      <a:pt x="105" y="607"/>
                    </a:cubicBezTo>
                    <a:cubicBezTo>
                      <a:pt x="400" y="834"/>
                      <a:pt x="678" y="1128"/>
                      <a:pt x="868" y="1440"/>
                    </a:cubicBezTo>
                    <a:cubicBezTo>
                      <a:pt x="906" y="1494"/>
                      <a:pt x="964" y="1520"/>
                      <a:pt x="1022" y="1520"/>
                    </a:cubicBezTo>
                    <a:cubicBezTo>
                      <a:pt x="1096" y="1520"/>
                      <a:pt x="1169" y="1476"/>
                      <a:pt x="1198" y="1389"/>
                    </a:cubicBezTo>
                    <a:cubicBezTo>
                      <a:pt x="1337" y="954"/>
                      <a:pt x="1303" y="487"/>
                      <a:pt x="1111" y="87"/>
                    </a:cubicBezTo>
                    <a:cubicBezTo>
                      <a:pt x="1087" y="28"/>
                      <a:pt x="1023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221;p42"/>
              <p:cNvSpPr/>
              <p:nvPr/>
            </p:nvSpPr>
            <p:spPr>
              <a:xfrm>
                <a:off x="8099950" y="3864100"/>
                <a:ext cx="416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663" extrusionOk="0">
                    <a:moveTo>
                      <a:pt x="1164" y="1"/>
                    </a:moveTo>
                    <a:cubicBezTo>
                      <a:pt x="1077" y="1"/>
                      <a:pt x="972" y="87"/>
                      <a:pt x="991" y="174"/>
                    </a:cubicBezTo>
                    <a:cubicBezTo>
                      <a:pt x="1015" y="517"/>
                      <a:pt x="1083" y="852"/>
                      <a:pt x="1188" y="1177"/>
                    </a:cubicBezTo>
                    <a:lnTo>
                      <a:pt x="1188" y="1177"/>
                    </a:lnTo>
                    <a:cubicBezTo>
                      <a:pt x="873" y="1037"/>
                      <a:pt x="579" y="863"/>
                      <a:pt x="313" y="660"/>
                    </a:cubicBezTo>
                    <a:cubicBezTo>
                      <a:pt x="276" y="623"/>
                      <a:pt x="230" y="601"/>
                      <a:pt x="184" y="601"/>
                    </a:cubicBezTo>
                    <a:cubicBezTo>
                      <a:pt x="143" y="601"/>
                      <a:pt x="103" y="619"/>
                      <a:pt x="70" y="660"/>
                    </a:cubicBezTo>
                    <a:cubicBezTo>
                      <a:pt x="1" y="711"/>
                      <a:pt x="1" y="833"/>
                      <a:pt x="70" y="903"/>
                    </a:cubicBezTo>
                    <a:cubicBezTo>
                      <a:pt x="487" y="1232"/>
                      <a:pt x="938" y="1475"/>
                      <a:pt x="1442" y="1648"/>
                    </a:cubicBezTo>
                    <a:cubicBezTo>
                      <a:pt x="1461" y="1658"/>
                      <a:pt x="1482" y="1662"/>
                      <a:pt x="1502" y="1662"/>
                    </a:cubicBezTo>
                    <a:cubicBezTo>
                      <a:pt x="1555" y="1662"/>
                      <a:pt x="1607" y="1634"/>
                      <a:pt x="1632" y="1597"/>
                    </a:cubicBezTo>
                    <a:cubicBezTo>
                      <a:pt x="1667" y="1528"/>
                      <a:pt x="1667" y="1475"/>
                      <a:pt x="1650" y="1405"/>
                    </a:cubicBezTo>
                    <a:cubicBezTo>
                      <a:pt x="1476" y="1007"/>
                      <a:pt x="1372" y="591"/>
                      <a:pt x="1338" y="174"/>
                    </a:cubicBezTo>
                    <a:cubicBezTo>
                      <a:pt x="1320" y="87"/>
                      <a:pt x="1250" y="1"/>
                      <a:pt x="1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222;p42"/>
              <p:cNvSpPr/>
              <p:nvPr/>
            </p:nvSpPr>
            <p:spPr>
              <a:xfrm>
                <a:off x="8213200" y="3851500"/>
                <a:ext cx="117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83" extrusionOk="0">
                    <a:moveTo>
                      <a:pt x="186" y="53"/>
                    </a:moveTo>
                    <a:lnTo>
                      <a:pt x="186" y="53"/>
                    </a:lnTo>
                    <a:cubicBezTo>
                      <a:pt x="186" y="53"/>
                      <a:pt x="186" y="53"/>
                      <a:pt x="186" y="53"/>
                    </a:cubicBezTo>
                    <a:lnTo>
                      <a:pt x="174" y="53"/>
                    </a:lnTo>
                    <a:cubicBezTo>
                      <a:pt x="178" y="53"/>
                      <a:pt x="182" y="53"/>
                      <a:pt x="186" y="53"/>
                    </a:cubicBezTo>
                    <a:close/>
                    <a:moveTo>
                      <a:pt x="261" y="49"/>
                    </a:moveTo>
                    <a:lnTo>
                      <a:pt x="261" y="49"/>
                    </a:lnTo>
                    <a:cubicBezTo>
                      <a:pt x="267" y="52"/>
                      <a:pt x="272" y="53"/>
                      <a:pt x="278" y="53"/>
                    </a:cubicBezTo>
                    <a:cubicBezTo>
                      <a:pt x="267" y="53"/>
                      <a:pt x="262" y="53"/>
                      <a:pt x="261" y="49"/>
                    </a:cubicBezTo>
                    <a:close/>
                    <a:moveTo>
                      <a:pt x="184" y="54"/>
                    </a:moveTo>
                    <a:lnTo>
                      <a:pt x="184" y="54"/>
                    </a:lnTo>
                    <a:cubicBezTo>
                      <a:pt x="182" y="56"/>
                      <a:pt x="180" y="57"/>
                      <a:pt x="178" y="59"/>
                    </a:cubicBezTo>
                    <a:lnTo>
                      <a:pt x="178" y="59"/>
                    </a:lnTo>
                    <a:cubicBezTo>
                      <a:pt x="180" y="57"/>
                      <a:pt x="182" y="55"/>
                      <a:pt x="184" y="54"/>
                    </a:cubicBezTo>
                    <a:close/>
                    <a:moveTo>
                      <a:pt x="329" y="88"/>
                    </a:moveTo>
                    <a:cubicBezTo>
                      <a:pt x="329" y="105"/>
                      <a:pt x="347" y="123"/>
                      <a:pt x="347" y="140"/>
                    </a:cubicBezTo>
                    <a:cubicBezTo>
                      <a:pt x="338" y="122"/>
                      <a:pt x="334" y="109"/>
                      <a:pt x="329" y="98"/>
                    </a:cubicBezTo>
                    <a:lnTo>
                      <a:pt x="329" y="98"/>
                    </a:lnTo>
                    <a:lnTo>
                      <a:pt x="329" y="88"/>
                    </a:lnTo>
                    <a:close/>
                    <a:moveTo>
                      <a:pt x="191" y="1"/>
                    </a:moveTo>
                    <a:cubicBezTo>
                      <a:pt x="174" y="1"/>
                      <a:pt x="156" y="1"/>
                      <a:pt x="139" y="19"/>
                    </a:cubicBezTo>
                    <a:cubicBezTo>
                      <a:pt x="121" y="19"/>
                      <a:pt x="104" y="19"/>
                      <a:pt x="86" y="35"/>
                    </a:cubicBezTo>
                    <a:cubicBezTo>
                      <a:pt x="70" y="35"/>
                      <a:pt x="35" y="70"/>
                      <a:pt x="35" y="88"/>
                    </a:cubicBezTo>
                    <a:cubicBezTo>
                      <a:pt x="17" y="105"/>
                      <a:pt x="17" y="123"/>
                      <a:pt x="17" y="140"/>
                    </a:cubicBezTo>
                    <a:cubicBezTo>
                      <a:pt x="0" y="158"/>
                      <a:pt x="0" y="192"/>
                      <a:pt x="17" y="227"/>
                    </a:cubicBezTo>
                    <a:cubicBezTo>
                      <a:pt x="17" y="244"/>
                      <a:pt x="17" y="262"/>
                      <a:pt x="35" y="278"/>
                    </a:cubicBezTo>
                    <a:cubicBezTo>
                      <a:pt x="35" y="296"/>
                      <a:pt x="52" y="296"/>
                      <a:pt x="70" y="313"/>
                    </a:cubicBezTo>
                    <a:lnTo>
                      <a:pt x="70" y="331"/>
                    </a:lnTo>
                    <a:cubicBezTo>
                      <a:pt x="86" y="331"/>
                      <a:pt x="86" y="348"/>
                      <a:pt x="104" y="348"/>
                    </a:cubicBezTo>
                    <a:lnTo>
                      <a:pt x="121" y="366"/>
                    </a:lnTo>
                    <a:cubicBezTo>
                      <a:pt x="139" y="366"/>
                      <a:pt x="156" y="366"/>
                      <a:pt x="156" y="382"/>
                    </a:cubicBezTo>
                    <a:lnTo>
                      <a:pt x="313" y="382"/>
                    </a:lnTo>
                    <a:cubicBezTo>
                      <a:pt x="329" y="366"/>
                      <a:pt x="347" y="366"/>
                      <a:pt x="364" y="366"/>
                    </a:cubicBezTo>
                    <a:lnTo>
                      <a:pt x="364" y="348"/>
                    </a:lnTo>
                    <a:cubicBezTo>
                      <a:pt x="382" y="348"/>
                      <a:pt x="399" y="331"/>
                      <a:pt x="399" y="331"/>
                    </a:cubicBezTo>
                    <a:lnTo>
                      <a:pt x="417" y="313"/>
                    </a:lnTo>
                    <a:cubicBezTo>
                      <a:pt x="417" y="313"/>
                      <a:pt x="433" y="296"/>
                      <a:pt x="433" y="278"/>
                    </a:cubicBezTo>
                    <a:cubicBezTo>
                      <a:pt x="452" y="278"/>
                      <a:pt x="452" y="278"/>
                      <a:pt x="452" y="262"/>
                    </a:cubicBezTo>
                    <a:cubicBezTo>
                      <a:pt x="452" y="244"/>
                      <a:pt x="468" y="227"/>
                      <a:pt x="468" y="209"/>
                    </a:cubicBezTo>
                    <a:lnTo>
                      <a:pt x="468" y="140"/>
                    </a:lnTo>
                    <a:cubicBezTo>
                      <a:pt x="452" y="105"/>
                      <a:pt x="452" y="88"/>
                      <a:pt x="433" y="70"/>
                    </a:cubicBezTo>
                    <a:cubicBezTo>
                      <a:pt x="417" y="53"/>
                      <a:pt x="399" y="35"/>
                      <a:pt x="382" y="35"/>
                    </a:cubicBezTo>
                    <a:cubicBezTo>
                      <a:pt x="364" y="19"/>
                      <a:pt x="364" y="19"/>
                      <a:pt x="347" y="19"/>
                    </a:cubicBezTo>
                    <a:cubicBezTo>
                      <a:pt x="330" y="10"/>
                      <a:pt x="313" y="5"/>
                      <a:pt x="295" y="5"/>
                    </a:cubicBezTo>
                    <a:cubicBezTo>
                      <a:pt x="278" y="5"/>
                      <a:pt x="261" y="10"/>
                      <a:pt x="243" y="19"/>
                    </a:cubicBezTo>
                    <a:cubicBezTo>
                      <a:pt x="243" y="19"/>
                      <a:pt x="243" y="19"/>
                      <a:pt x="242" y="19"/>
                    </a:cubicBezTo>
                    <a:lnTo>
                      <a:pt x="242" y="19"/>
                    </a:lnTo>
                    <a:cubicBezTo>
                      <a:pt x="229" y="9"/>
                      <a:pt x="214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223;p42"/>
              <p:cNvSpPr/>
              <p:nvPr/>
            </p:nvSpPr>
            <p:spPr>
              <a:xfrm>
                <a:off x="8124700" y="3694475"/>
                <a:ext cx="99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5" extrusionOk="0">
                    <a:moveTo>
                      <a:pt x="156" y="0"/>
                    </a:moveTo>
                    <a:cubicBezTo>
                      <a:pt x="139" y="0"/>
                      <a:pt x="105" y="18"/>
                      <a:pt x="87" y="35"/>
                    </a:cubicBezTo>
                    <a:cubicBezTo>
                      <a:pt x="70" y="35"/>
                      <a:pt x="70" y="53"/>
                      <a:pt x="52" y="53"/>
                    </a:cubicBezTo>
                    <a:cubicBezTo>
                      <a:pt x="35" y="70"/>
                      <a:pt x="17" y="104"/>
                      <a:pt x="17" y="139"/>
                    </a:cubicBezTo>
                    <a:cubicBezTo>
                      <a:pt x="1" y="139"/>
                      <a:pt x="1" y="157"/>
                      <a:pt x="1" y="174"/>
                    </a:cubicBezTo>
                    <a:cubicBezTo>
                      <a:pt x="1" y="208"/>
                      <a:pt x="17" y="243"/>
                      <a:pt x="35" y="261"/>
                    </a:cubicBezTo>
                    <a:cubicBezTo>
                      <a:pt x="35" y="296"/>
                      <a:pt x="52" y="313"/>
                      <a:pt x="70" y="347"/>
                    </a:cubicBezTo>
                    <a:cubicBezTo>
                      <a:pt x="87" y="365"/>
                      <a:pt x="87" y="382"/>
                      <a:pt x="121" y="400"/>
                    </a:cubicBezTo>
                    <a:cubicBezTo>
                      <a:pt x="121" y="417"/>
                      <a:pt x="156" y="417"/>
                      <a:pt x="174" y="435"/>
                    </a:cubicBezTo>
                    <a:lnTo>
                      <a:pt x="243" y="435"/>
                    </a:lnTo>
                    <a:cubicBezTo>
                      <a:pt x="260" y="435"/>
                      <a:pt x="278" y="417"/>
                      <a:pt x="313" y="417"/>
                    </a:cubicBezTo>
                    <a:cubicBezTo>
                      <a:pt x="313" y="400"/>
                      <a:pt x="330" y="400"/>
                      <a:pt x="348" y="382"/>
                    </a:cubicBezTo>
                    <a:cubicBezTo>
                      <a:pt x="364" y="365"/>
                      <a:pt x="382" y="331"/>
                      <a:pt x="382" y="313"/>
                    </a:cubicBezTo>
                    <a:cubicBezTo>
                      <a:pt x="382" y="296"/>
                      <a:pt x="382" y="278"/>
                      <a:pt x="399" y="261"/>
                    </a:cubicBezTo>
                    <a:cubicBezTo>
                      <a:pt x="399" y="227"/>
                      <a:pt x="382" y="208"/>
                      <a:pt x="364" y="174"/>
                    </a:cubicBezTo>
                    <a:cubicBezTo>
                      <a:pt x="348" y="139"/>
                      <a:pt x="348" y="122"/>
                      <a:pt x="330" y="88"/>
                    </a:cubicBezTo>
                    <a:lnTo>
                      <a:pt x="278" y="35"/>
                    </a:lnTo>
                    <a:cubicBezTo>
                      <a:pt x="260" y="35"/>
                      <a:pt x="243" y="18"/>
                      <a:pt x="225" y="18"/>
                    </a:cubicBezTo>
                    <a:cubicBezTo>
                      <a:pt x="191" y="0"/>
                      <a:pt x="174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224;p42"/>
              <p:cNvSpPr/>
              <p:nvPr/>
            </p:nvSpPr>
            <p:spPr>
              <a:xfrm>
                <a:off x="8014525" y="3453275"/>
                <a:ext cx="87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01" extrusionOk="0">
                    <a:moveTo>
                      <a:pt x="174" y="0"/>
                    </a:moveTo>
                    <a:cubicBezTo>
                      <a:pt x="156" y="0"/>
                      <a:pt x="139" y="0"/>
                      <a:pt x="121" y="19"/>
                    </a:cubicBezTo>
                    <a:cubicBezTo>
                      <a:pt x="86" y="19"/>
                      <a:pt x="69" y="35"/>
                      <a:pt x="51" y="53"/>
                    </a:cubicBezTo>
                    <a:cubicBezTo>
                      <a:pt x="35" y="70"/>
                      <a:pt x="35" y="88"/>
                      <a:pt x="17" y="88"/>
                    </a:cubicBezTo>
                    <a:cubicBezTo>
                      <a:pt x="0" y="123"/>
                      <a:pt x="0" y="139"/>
                      <a:pt x="0" y="174"/>
                    </a:cubicBezTo>
                    <a:lnTo>
                      <a:pt x="0" y="227"/>
                    </a:lnTo>
                    <a:cubicBezTo>
                      <a:pt x="0" y="243"/>
                      <a:pt x="0" y="261"/>
                      <a:pt x="17" y="278"/>
                    </a:cubicBezTo>
                    <a:cubicBezTo>
                      <a:pt x="17" y="313"/>
                      <a:pt x="35" y="331"/>
                      <a:pt x="51" y="348"/>
                    </a:cubicBezTo>
                    <a:cubicBezTo>
                      <a:pt x="69" y="366"/>
                      <a:pt x="86" y="366"/>
                      <a:pt x="104" y="382"/>
                    </a:cubicBezTo>
                    <a:cubicBezTo>
                      <a:pt x="121" y="382"/>
                      <a:pt x="139" y="400"/>
                      <a:pt x="174" y="400"/>
                    </a:cubicBezTo>
                    <a:cubicBezTo>
                      <a:pt x="190" y="400"/>
                      <a:pt x="208" y="382"/>
                      <a:pt x="225" y="382"/>
                    </a:cubicBezTo>
                    <a:cubicBezTo>
                      <a:pt x="243" y="382"/>
                      <a:pt x="278" y="366"/>
                      <a:pt x="294" y="348"/>
                    </a:cubicBezTo>
                    <a:cubicBezTo>
                      <a:pt x="294" y="331"/>
                      <a:pt x="312" y="313"/>
                      <a:pt x="312" y="313"/>
                    </a:cubicBezTo>
                    <a:cubicBezTo>
                      <a:pt x="329" y="278"/>
                      <a:pt x="347" y="243"/>
                      <a:pt x="347" y="227"/>
                    </a:cubicBezTo>
                    <a:lnTo>
                      <a:pt x="347" y="174"/>
                    </a:lnTo>
                    <a:cubicBezTo>
                      <a:pt x="347" y="157"/>
                      <a:pt x="347" y="139"/>
                      <a:pt x="329" y="105"/>
                    </a:cubicBezTo>
                    <a:cubicBezTo>
                      <a:pt x="329" y="88"/>
                      <a:pt x="312" y="70"/>
                      <a:pt x="294" y="53"/>
                    </a:cubicBezTo>
                    <a:cubicBezTo>
                      <a:pt x="278" y="35"/>
                      <a:pt x="260" y="19"/>
                      <a:pt x="243" y="19"/>
                    </a:cubicBezTo>
                    <a:cubicBezTo>
                      <a:pt x="225" y="0"/>
                      <a:pt x="19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225;p42"/>
              <p:cNvSpPr/>
              <p:nvPr/>
            </p:nvSpPr>
            <p:spPr>
              <a:xfrm>
                <a:off x="7214575" y="3973825"/>
                <a:ext cx="316250" cy="4100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6400" extrusionOk="0">
                    <a:moveTo>
                      <a:pt x="1" y="1"/>
                    </a:moveTo>
                    <a:lnTo>
                      <a:pt x="1" y="16399"/>
                    </a:lnTo>
                    <a:lnTo>
                      <a:pt x="12650" y="16399"/>
                    </a:lnTo>
                    <a:lnTo>
                      <a:pt x="12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226;p42"/>
              <p:cNvSpPr/>
              <p:nvPr/>
            </p:nvSpPr>
            <p:spPr>
              <a:xfrm>
                <a:off x="7210250" y="3969500"/>
                <a:ext cx="324925" cy="418650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6746" extrusionOk="0">
                    <a:moveTo>
                      <a:pt x="12649" y="348"/>
                    </a:moveTo>
                    <a:lnTo>
                      <a:pt x="12649" y="16399"/>
                    </a:lnTo>
                    <a:lnTo>
                      <a:pt x="347" y="16399"/>
                    </a:lnTo>
                    <a:lnTo>
                      <a:pt x="347" y="348"/>
                    </a:lnTo>
                    <a:close/>
                    <a:moveTo>
                      <a:pt x="174" y="0"/>
                    </a:moveTo>
                    <a:cubicBezTo>
                      <a:pt x="70" y="0"/>
                      <a:pt x="0" y="70"/>
                      <a:pt x="0" y="174"/>
                    </a:cubicBezTo>
                    <a:lnTo>
                      <a:pt x="0" y="16572"/>
                    </a:lnTo>
                    <a:cubicBezTo>
                      <a:pt x="0" y="16658"/>
                      <a:pt x="70" y="16746"/>
                      <a:pt x="174" y="16746"/>
                    </a:cubicBezTo>
                    <a:lnTo>
                      <a:pt x="12823" y="16746"/>
                    </a:lnTo>
                    <a:cubicBezTo>
                      <a:pt x="12927" y="16746"/>
                      <a:pt x="12996" y="16658"/>
                      <a:pt x="12996" y="16572"/>
                    </a:cubicBezTo>
                    <a:lnTo>
                      <a:pt x="12996" y="174"/>
                    </a:lnTo>
                    <a:cubicBezTo>
                      <a:pt x="12996" y="70"/>
                      <a:pt x="12927" y="0"/>
                      <a:pt x="12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227;p42"/>
              <p:cNvSpPr/>
              <p:nvPr/>
            </p:nvSpPr>
            <p:spPr>
              <a:xfrm>
                <a:off x="7246250" y="4148350"/>
                <a:ext cx="10117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34" extrusionOk="0">
                    <a:moveTo>
                      <a:pt x="165" y="0"/>
                    </a:moveTo>
                    <a:cubicBezTo>
                      <a:pt x="79" y="0"/>
                      <a:pt x="1" y="57"/>
                      <a:pt x="18" y="169"/>
                    </a:cubicBezTo>
                    <a:cubicBezTo>
                      <a:pt x="173" y="1522"/>
                      <a:pt x="590" y="2841"/>
                      <a:pt x="1233" y="4039"/>
                    </a:cubicBezTo>
                    <a:cubicBezTo>
                      <a:pt x="1256" y="4102"/>
                      <a:pt x="1319" y="4133"/>
                      <a:pt x="1383" y="4133"/>
                    </a:cubicBezTo>
                    <a:cubicBezTo>
                      <a:pt x="1459" y="4133"/>
                      <a:pt x="1535" y="4089"/>
                      <a:pt x="1545" y="4005"/>
                    </a:cubicBezTo>
                    <a:cubicBezTo>
                      <a:pt x="1645" y="3357"/>
                      <a:pt x="1757" y="2699"/>
                      <a:pt x="2069" y="2117"/>
                    </a:cubicBezTo>
                    <a:lnTo>
                      <a:pt x="2069" y="2117"/>
                    </a:lnTo>
                    <a:cubicBezTo>
                      <a:pt x="2178" y="2472"/>
                      <a:pt x="2316" y="2822"/>
                      <a:pt x="2482" y="3154"/>
                    </a:cubicBezTo>
                    <a:cubicBezTo>
                      <a:pt x="2511" y="3212"/>
                      <a:pt x="2562" y="3237"/>
                      <a:pt x="2614" y="3237"/>
                    </a:cubicBezTo>
                    <a:cubicBezTo>
                      <a:pt x="2687" y="3237"/>
                      <a:pt x="2764" y="3190"/>
                      <a:pt x="2794" y="3119"/>
                    </a:cubicBezTo>
                    <a:cubicBezTo>
                      <a:pt x="2910" y="2804"/>
                      <a:pt x="3027" y="2488"/>
                      <a:pt x="3142" y="2188"/>
                    </a:cubicBezTo>
                    <a:lnTo>
                      <a:pt x="3142" y="2188"/>
                    </a:lnTo>
                    <a:cubicBezTo>
                      <a:pt x="3165" y="2249"/>
                      <a:pt x="3197" y="2317"/>
                      <a:pt x="3211" y="2355"/>
                    </a:cubicBezTo>
                    <a:cubicBezTo>
                      <a:pt x="3280" y="2529"/>
                      <a:pt x="3331" y="2686"/>
                      <a:pt x="3401" y="2859"/>
                    </a:cubicBezTo>
                    <a:cubicBezTo>
                      <a:pt x="3430" y="2936"/>
                      <a:pt x="3495" y="2975"/>
                      <a:pt x="3563" y="2975"/>
                    </a:cubicBezTo>
                    <a:cubicBezTo>
                      <a:pt x="3618" y="2975"/>
                      <a:pt x="3674" y="2948"/>
                      <a:pt x="3713" y="2894"/>
                    </a:cubicBezTo>
                    <a:cubicBezTo>
                      <a:pt x="3887" y="2686"/>
                      <a:pt x="3991" y="2443"/>
                      <a:pt x="4026" y="2165"/>
                    </a:cubicBezTo>
                    <a:cubicBezTo>
                      <a:pt x="4047" y="2039"/>
                      <a:pt x="3934" y="1951"/>
                      <a:pt x="3835" y="1951"/>
                    </a:cubicBezTo>
                    <a:cubicBezTo>
                      <a:pt x="3770" y="1951"/>
                      <a:pt x="3710" y="1989"/>
                      <a:pt x="3697" y="2078"/>
                    </a:cubicBezTo>
                    <a:cubicBezTo>
                      <a:pt x="3672" y="2190"/>
                      <a:pt x="3641" y="2295"/>
                      <a:pt x="3600" y="2394"/>
                    </a:cubicBezTo>
                    <a:lnTo>
                      <a:pt x="3600" y="2394"/>
                    </a:lnTo>
                    <a:cubicBezTo>
                      <a:pt x="3547" y="2252"/>
                      <a:pt x="3491" y="2113"/>
                      <a:pt x="3436" y="1974"/>
                    </a:cubicBezTo>
                    <a:cubicBezTo>
                      <a:pt x="3392" y="1842"/>
                      <a:pt x="3287" y="1698"/>
                      <a:pt x="3139" y="1698"/>
                    </a:cubicBezTo>
                    <a:cubicBezTo>
                      <a:pt x="3112" y="1698"/>
                      <a:pt x="3084" y="1703"/>
                      <a:pt x="3054" y="1714"/>
                    </a:cubicBezTo>
                    <a:cubicBezTo>
                      <a:pt x="2864" y="1783"/>
                      <a:pt x="2811" y="2043"/>
                      <a:pt x="2760" y="2217"/>
                    </a:cubicBezTo>
                    <a:cubicBezTo>
                      <a:pt x="2709" y="2343"/>
                      <a:pt x="2659" y="2473"/>
                      <a:pt x="2610" y="2604"/>
                    </a:cubicBezTo>
                    <a:lnTo>
                      <a:pt x="2610" y="2604"/>
                    </a:lnTo>
                    <a:cubicBezTo>
                      <a:pt x="2483" y="2288"/>
                      <a:pt x="2383" y="1967"/>
                      <a:pt x="2308" y="1645"/>
                    </a:cubicBezTo>
                    <a:cubicBezTo>
                      <a:pt x="2289" y="1558"/>
                      <a:pt x="2217" y="1519"/>
                      <a:pt x="2142" y="1519"/>
                    </a:cubicBezTo>
                    <a:cubicBezTo>
                      <a:pt x="2081" y="1519"/>
                      <a:pt x="2017" y="1545"/>
                      <a:pt x="1978" y="1592"/>
                    </a:cubicBezTo>
                    <a:cubicBezTo>
                      <a:pt x="1593" y="2128"/>
                      <a:pt x="1416" y="2762"/>
                      <a:pt x="1298" y="3407"/>
                    </a:cubicBezTo>
                    <a:lnTo>
                      <a:pt x="1298" y="3407"/>
                    </a:lnTo>
                    <a:cubicBezTo>
                      <a:pt x="819" y="2386"/>
                      <a:pt x="500" y="1284"/>
                      <a:pt x="365" y="169"/>
                    </a:cubicBezTo>
                    <a:cubicBezTo>
                      <a:pt x="348" y="57"/>
                      <a:pt x="252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228;p42"/>
              <p:cNvSpPr/>
              <p:nvPr/>
            </p:nvSpPr>
            <p:spPr>
              <a:xfrm>
                <a:off x="7413950" y="4238550"/>
                <a:ext cx="496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369" extrusionOk="0">
                    <a:moveTo>
                      <a:pt x="216" y="0"/>
                    </a:moveTo>
                    <a:cubicBezTo>
                      <a:pt x="111" y="0"/>
                      <a:pt x="0" y="86"/>
                      <a:pt x="43" y="223"/>
                    </a:cubicBezTo>
                    <a:cubicBezTo>
                      <a:pt x="129" y="535"/>
                      <a:pt x="267" y="848"/>
                      <a:pt x="424" y="1160"/>
                    </a:cubicBezTo>
                    <a:cubicBezTo>
                      <a:pt x="459" y="1212"/>
                      <a:pt x="515" y="1238"/>
                      <a:pt x="571" y="1238"/>
                    </a:cubicBezTo>
                    <a:cubicBezTo>
                      <a:pt x="628" y="1238"/>
                      <a:pt x="684" y="1212"/>
                      <a:pt x="719" y="1160"/>
                    </a:cubicBezTo>
                    <a:cubicBezTo>
                      <a:pt x="788" y="1056"/>
                      <a:pt x="841" y="952"/>
                      <a:pt x="910" y="864"/>
                    </a:cubicBezTo>
                    <a:lnTo>
                      <a:pt x="1031" y="744"/>
                    </a:lnTo>
                    <a:cubicBezTo>
                      <a:pt x="1039" y="735"/>
                      <a:pt x="1067" y="707"/>
                      <a:pt x="1095" y="678"/>
                    </a:cubicBezTo>
                    <a:lnTo>
                      <a:pt x="1095" y="678"/>
                    </a:lnTo>
                    <a:cubicBezTo>
                      <a:pt x="1113" y="735"/>
                      <a:pt x="1138" y="791"/>
                      <a:pt x="1153" y="848"/>
                    </a:cubicBezTo>
                    <a:cubicBezTo>
                      <a:pt x="1204" y="987"/>
                      <a:pt x="1239" y="1107"/>
                      <a:pt x="1292" y="1229"/>
                    </a:cubicBezTo>
                    <a:cubicBezTo>
                      <a:pt x="1327" y="1299"/>
                      <a:pt x="1361" y="1350"/>
                      <a:pt x="1431" y="1368"/>
                    </a:cubicBezTo>
                    <a:cubicBezTo>
                      <a:pt x="1500" y="1368"/>
                      <a:pt x="1586" y="1334"/>
                      <a:pt x="1604" y="1281"/>
                    </a:cubicBezTo>
                    <a:cubicBezTo>
                      <a:pt x="1708" y="1091"/>
                      <a:pt x="1812" y="917"/>
                      <a:pt x="1933" y="760"/>
                    </a:cubicBezTo>
                    <a:cubicBezTo>
                      <a:pt x="1986" y="674"/>
                      <a:pt x="1951" y="570"/>
                      <a:pt x="1882" y="517"/>
                    </a:cubicBezTo>
                    <a:cubicBezTo>
                      <a:pt x="1849" y="501"/>
                      <a:pt x="1817" y="493"/>
                      <a:pt x="1788" y="493"/>
                    </a:cubicBezTo>
                    <a:cubicBezTo>
                      <a:pt x="1726" y="493"/>
                      <a:pt x="1674" y="528"/>
                      <a:pt x="1639" y="587"/>
                    </a:cubicBezTo>
                    <a:cubicBezTo>
                      <a:pt x="1590" y="650"/>
                      <a:pt x="1541" y="715"/>
                      <a:pt x="1495" y="783"/>
                    </a:cubicBezTo>
                    <a:lnTo>
                      <a:pt x="1495" y="783"/>
                    </a:lnTo>
                    <a:cubicBezTo>
                      <a:pt x="1474" y="729"/>
                      <a:pt x="1452" y="675"/>
                      <a:pt x="1431" y="621"/>
                    </a:cubicBezTo>
                    <a:cubicBezTo>
                      <a:pt x="1378" y="466"/>
                      <a:pt x="1327" y="258"/>
                      <a:pt x="1100" y="258"/>
                    </a:cubicBezTo>
                    <a:cubicBezTo>
                      <a:pt x="945" y="274"/>
                      <a:pt x="823" y="448"/>
                      <a:pt x="719" y="570"/>
                    </a:cubicBezTo>
                    <a:cubicBezTo>
                      <a:pt x="677" y="618"/>
                      <a:pt x="636" y="668"/>
                      <a:pt x="596" y="720"/>
                    </a:cubicBezTo>
                    <a:lnTo>
                      <a:pt x="596" y="720"/>
                    </a:lnTo>
                    <a:cubicBezTo>
                      <a:pt x="509" y="528"/>
                      <a:pt x="432" y="323"/>
                      <a:pt x="371" y="119"/>
                    </a:cubicBezTo>
                    <a:cubicBezTo>
                      <a:pt x="351" y="37"/>
                      <a:pt x="285" y="0"/>
                      <a:pt x="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229;p42"/>
              <p:cNvSpPr/>
              <p:nvPr/>
            </p:nvSpPr>
            <p:spPr>
              <a:xfrm>
                <a:off x="7024575" y="4305725"/>
                <a:ext cx="544425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15166" extrusionOk="0">
                    <a:moveTo>
                      <a:pt x="5639" y="0"/>
                    </a:moveTo>
                    <a:lnTo>
                      <a:pt x="6178" y="7357"/>
                    </a:lnTo>
                    <a:cubicBezTo>
                      <a:pt x="6178" y="7357"/>
                      <a:pt x="1" y="8155"/>
                      <a:pt x="799" y="15166"/>
                    </a:cubicBezTo>
                    <a:lnTo>
                      <a:pt x="2603" y="14037"/>
                    </a:lnTo>
                    <a:lnTo>
                      <a:pt x="3939" y="15166"/>
                    </a:lnTo>
                    <a:lnTo>
                      <a:pt x="5535" y="13898"/>
                    </a:lnTo>
                    <a:lnTo>
                      <a:pt x="7270" y="15166"/>
                    </a:lnTo>
                    <a:lnTo>
                      <a:pt x="8624" y="13968"/>
                    </a:lnTo>
                    <a:lnTo>
                      <a:pt x="10081" y="15166"/>
                    </a:lnTo>
                    <a:lnTo>
                      <a:pt x="11696" y="13829"/>
                    </a:lnTo>
                    <a:lnTo>
                      <a:pt x="13135" y="15166"/>
                    </a:lnTo>
                    <a:lnTo>
                      <a:pt x="14767" y="13778"/>
                    </a:lnTo>
                    <a:lnTo>
                      <a:pt x="16034" y="14905"/>
                    </a:lnTo>
                    <a:lnTo>
                      <a:pt x="17161" y="13708"/>
                    </a:lnTo>
                    <a:lnTo>
                      <a:pt x="18498" y="14905"/>
                    </a:lnTo>
                    <a:lnTo>
                      <a:pt x="19937" y="13708"/>
                    </a:lnTo>
                    <a:lnTo>
                      <a:pt x="21448" y="14766"/>
                    </a:lnTo>
                    <a:lnTo>
                      <a:pt x="217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230;p42"/>
              <p:cNvSpPr/>
              <p:nvPr/>
            </p:nvSpPr>
            <p:spPr>
              <a:xfrm>
                <a:off x="7036725" y="4301375"/>
                <a:ext cx="536625" cy="388200"/>
              </a:xfrm>
              <a:custGeom>
                <a:avLst/>
                <a:gdLst/>
                <a:ahLst/>
                <a:cxnLst/>
                <a:rect l="l" t="t" r="r" b="b"/>
                <a:pathLst>
                  <a:path w="21465" h="15528" extrusionOk="0">
                    <a:moveTo>
                      <a:pt x="5733" y="7697"/>
                    </a:moveTo>
                    <a:cubicBezTo>
                      <a:pt x="5732" y="7697"/>
                      <a:pt x="5724" y="7698"/>
                      <a:pt x="5706" y="7702"/>
                    </a:cubicBezTo>
                    <a:lnTo>
                      <a:pt x="5706" y="7702"/>
                    </a:lnTo>
                    <a:cubicBezTo>
                      <a:pt x="5722" y="7700"/>
                      <a:pt x="5735" y="7697"/>
                      <a:pt x="5733" y="7697"/>
                    </a:cubicBezTo>
                    <a:close/>
                    <a:moveTo>
                      <a:pt x="5706" y="7702"/>
                    </a:moveTo>
                    <a:cubicBezTo>
                      <a:pt x="5705" y="7702"/>
                      <a:pt x="5704" y="7702"/>
                      <a:pt x="5703" y="7702"/>
                    </a:cubicBezTo>
                    <a:lnTo>
                      <a:pt x="5703" y="7702"/>
                    </a:lnTo>
                    <a:cubicBezTo>
                      <a:pt x="5699" y="7703"/>
                      <a:pt x="5696" y="7704"/>
                      <a:pt x="5692" y="7705"/>
                    </a:cubicBezTo>
                    <a:cubicBezTo>
                      <a:pt x="5697" y="7704"/>
                      <a:pt x="5702" y="7703"/>
                      <a:pt x="5706" y="7702"/>
                    </a:cubicBezTo>
                    <a:close/>
                    <a:moveTo>
                      <a:pt x="21114" y="348"/>
                    </a:moveTo>
                    <a:cubicBezTo>
                      <a:pt x="21080" y="1971"/>
                      <a:pt x="21047" y="3580"/>
                      <a:pt x="21013" y="5188"/>
                    </a:cubicBezTo>
                    <a:cubicBezTo>
                      <a:pt x="20944" y="7844"/>
                      <a:pt x="20892" y="10481"/>
                      <a:pt x="20823" y="13119"/>
                    </a:cubicBezTo>
                    <a:cubicBezTo>
                      <a:pt x="20808" y="13616"/>
                      <a:pt x="20806" y="14113"/>
                      <a:pt x="20796" y="14610"/>
                    </a:cubicBezTo>
                    <a:lnTo>
                      <a:pt x="20796" y="14610"/>
                    </a:lnTo>
                    <a:cubicBezTo>
                      <a:pt x="20377" y="14321"/>
                      <a:pt x="19957" y="14029"/>
                      <a:pt x="19539" y="13725"/>
                    </a:cubicBezTo>
                    <a:cubicBezTo>
                      <a:pt x="19515" y="13707"/>
                      <a:pt x="19489" y="13700"/>
                      <a:pt x="19462" y="13700"/>
                    </a:cubicBezTo>
                    <a:cubicBezTo>
                      <a:pt x="19411" y="13700"/>
                      <a:pt x="19358" y="13726"/>
                      <a:pt x="19313" y="13760"/>
                    </a:cubicBezTo>
                    <a:cubicBezTo>
                      <a:pt x="18887" y="14124"/>
                      <a:pt x="18446" y="14487"/>
                      <a:pt x="18016" y="14837"/>
                    </a:cubicBezTo>
                    <a:lnTo>
                      <a:pt x="18016" y="14837"/>
                    </a:lnTo>
                    <a:cubicBezTo>
                      <a:pt x="17619" y="14487"/>
                      <a:pt x="17210" y="14124"/>
                      <a:pt x="16814" y="13760"/>
                    </a:cubicBezTo>
                    <a:cubicBezTo>
                      <a:pt x="16779" y="13725"/>
                      <a:pt x="16732" y="13708"/>
                      <a:pt x="16684" y="13708"/>
                    </a:cubicBezTo>
                    <a:cubicBezTo>
                      <a:pt x="16637" y="13708"/>
                      <a:pt x="16589" y="13725"/>
                      <a:pt x="16554" y="13760"/>
                    </a:cubicBezTo>
                    <a:cubicBezTo>
                      <a:pt x="16225" y="14120"/>
                      <a:pt x="15883" y="14480"/>
                      <a:pt x="15539" y="14826"/>
                    </a:cubicBezTo>
                    <a:lnTo>
                      <a:pt x="15539" y="14826"/>
                    </a:lnTo>
                    <a:cubicBezTo>
                      <a:pt x="15163" y="14497"/>
                      <a:pt x="14776" y="14157"/>
                      <a:pt x="14403" y="13829"/>
                    </a:cubicBezTo>
                    <a:cubicBezTo>
                      <a:pt x="14368" y="13795"/>
                      <a:pt x="14325" y="13777"/>
                      <a:pt x="14281" y="13777"/>
                    </a:cubicBezTo>
                    <a:cubicBezTo>
                      <a:pt x="14238" y="13777"/>
                      <a:pt x="14194" y="13795"/>
                      <a:pt x="14160" y="13829"/>
                    </a:cubicBezTo>
                    <a:cubicBezTo>
                      <a:pt x="13662" y="14246"/>
                      <a:pt x="13151" y="14678"/>
                      <a:pt x="12652" y="15110"/>
                    </a:cubicBezTo>
                    <a:lnTo>
                      <a:pt x="12652" y="15110"/>
                    </a:lnTo>
                    <a:cubicBezTo>
                      <a:pt x="12208" y="14710"/>
                      <a:pt x="11777" y="14296"/>
                      <a:pt x="11331" y="13882"/>
                    </a:cubicBezTo>
                    <a:cubicBezTo>
                      <a:pt x="11291" y="13850"/>
                      <a:pt x="11250" y="13836"/>
                      <a:pt x="11211" y="13836"/>
                    </a:cubicBezTo>
                    <a:cubicBezTo>
                      <a:pt x="11167" y="13836"/>
                      <a:pt x="11125" y="13854"/>
                      <a:pt x="11088" y="13882"/>
                    </a:cubicBezTo>
                    <a:cubicBezTo>
                      <a:pt x="10591" y="14299"/>
                      <a:pt x="10094" y="14716"/>
                      <a:pt x="9597" y="15119"/>
                    </a:cubicBezTo>
                    <a:lnTo>
                      <a:pt x="9597" y="15119"/>
                    </a:lnTo>
                    <a:lnTo>
                      <a:pt x="8260" y="14021"/>
                    </a:lnTo>
                    <a:cubicBezTo>
                      <a:pt x="8216" y="13986"/>
                      <a:pt x="8173" y="13969"/>
                      <a:pt x="8130" y="13969"/>
                    </a:cubicBezTo>
                    <a:cubicBezTo>
                      <a:pt x="8086" y="13969"/>
                      <a:pt x="8043" y="13986"/>
                      <a:pt x="7999" y="14021"/>
                    </a:cubicBezTo>
                    <a:cubicBezTo>
                      <a:pt x="7600" y="14388"/>
                      <a:pt x="7186" y="14756"/>
                      <a:pt x="6770" y="15124"/>
                    </a:cubicBezTo>
                    <a:lnTo>
                      <a:pt x="6770" y="15124"/>
                    </a:lnTo>
                    <a:cubicBezTo>
                      <a:pt x="6231" y="14717"/>
                      <a:pt x="5692" y="14325"/>
                      <a:pt x="5137" y="13934"/>
                    </a:cubicBezTo>
                    <a:cubicBezTo>
                      <a:pt x="5117" y="13915"/>
                      <a:pt x="5094" y="13907"/>
                      <a:pt x="5068" y="13907"/>
                    </a:cubicBezTo>
                    <a:cubicBezTo>
                      <a:pt x="5023" y="13907"/>
                      <a:pt x="4973" y="13930"/>
                      <a:pt x="4928" y="13952"/>
                    </a:cubicBezTo>
                    <a:cubicBezTo>
                      <a:pt x="4431" y="14351"/>
                      <a:pt x="3950" y="14737"/>
                      <a:pt x="3456" y="15121"/>
                    </a:cubicBezTo>
                    <a:lnTo>
                      <a:pt x="3456" y="15121"/>
                    </a:lnTo>
                    <a:cubicBezTo>
                      <a:pt x="3047" y="14787"/>
                      <a:pt x="2650" y="14439"/>
                      <a:pt x="2238" y="14090"/>
                    </a:cubicBezTo>
                    <a:cubicBezTo>
                      <a:pt x="2205" y="14056"/>
                      <a:pt x="2157" y="14037"/>
                      <a:pt x="2109" y="14037"/>
                    </a:cubicBezTo>
                    <a:cubicBezTo>
                      <a:pt x="2082" y="14037"/>
                      <a:pt x="2055" y="14043"/>
                      <a:pt x="2030" y="14056"/>
                    </a:cubicBezTo>
                    <a:cubicBezTo>
                      <a:pt x="1501" y="14389"/>
                      <a:pt x="984" y="14722"/>
                      <a:pt x="457" y="15055"/>
                    </a:cubicBezTo>
                    <a:lnTo>
                      <a:pt x="457" y="15055"/>
                    </a:lnTo>
                    <a:cubicBezTo>
                      <a:pt x="291" y="13177"/>
                      <a:pt x="622" y="11206"/>
                      <a:pt x="1926" y="9752"/>
                    </a:cubicBezTo>
                    <a:cubicBezTo>
                      <a:pt x="2724" y="8850"/>
                      <a:pt x="3818" y="8207"/>
                      <a:pt x="4980" y="7860"/>
                    </a:cubicBezTo>
                    <a:cubicBezTo>
                      <a:pt x="5171" y="7809"/>
                      <a:pt x="5345" y="7774"/>
                      <a:pt x="5535" y="7740"/>
                    </a:cubicBezTo>
                    <a:cubicBezTo>
                      <a:pt x="5588" y="7721"/>
                      <a:pt x="5623" y="7721"/>
                      <a:pt x="5674" y="7705"/>
                    </a:cubicBezTo>
                    <a:cubicBezTo>
                      <a:pt x="5682" y="7705"/>
                      <a:pt x="5693" y="7704"/>
                      <a:pt x="5703" y="7702"/>
                    </a:cubicBezTo>
                    <a:lnTo>
                      <a:pt x="5703" y="7702"/>
                    </a:lnTo>
                    <a:cubicBezTo>
                      <a:pt x="5787" y="7682"/>
                      <a:pt x="5881" y="7631"/>
                      <a:pt x="5865" y="7531"/>
                    </a:cubicBezTo>
                    <a:cubicBezTo>
                      <a:pt x="5709" y="5380"/>
                      <a:pt x="5553" y="3228"/>
                      <a:pt x="5396" y="1093"/>
                    </a:cubicBezTo>
                    <a:cubicBezTo>
                      <a:pt x="5368" y="839"/>
                      <a:pt x="5352" y="597"/>
                      <a:pt x="5337" y="348"/>
                    </a:cubicBezTo>
                    <a:close/>
                    <a:moveTo>
                      <a:pt x="5153" y="0"/>
                    </a:moveTo>
                    <a:cubicBezTo>
                      <a:pt x="5067" y="0"/>
                      <a:pt x="4963" y="87"/>
                      <a:pt x="4980" y="174"/>
                    </a:cubicBezTo>
                    <a:lnTo>
                      <a:pt x="5449" y="6629"/>
                    </a:lnTo>
                    <a:cubicBezTo>
                      <a:pt x="5478" y="6876"/>
                      <a:pt x="5495" y="7125"/>
                      <a:pt x="5510" y="7383"/>
                    </a:cubicBezTo>
                    <a:lnTo>
                      <a:pt x="5510" y="7383"/>
                    </a:lnTo>
                    <a:cubicBezTo>
                      <a:pt x="4827" y="7492"/>
                      <a:pt x="4163" y="7766"/>
                      <a:pt x="3557" y="8069"/>
                    </a:cubicBezTo>
                    <a:cubicBezTo>
                      <a:pt x="2134" y="8797"/>
                      <a:pt x="1042" y="10012"/>
                      <a:pt x="486" y="11504"/>
                    </a:cubicBezTo>
                    <a:cubicBezTo>
                      <a:pt x="52" y="12737"/>
                      <a:pt x="0" y="14056"/>
                      <a:pt x="139" y="15340"/>
                    </a:cubicBezTo>
                    <a:cubicBezTo>
                      <a:pt x="152" y="15443"/>
                      <a:pt x="223" y="15527"/>
                      <a:pt x="308" y="15527"/>
                    </a:cubicBezTo>
                    <a:cubicBezTo>
                      <a:pt x="337" y="15527"/>
                      <a:pt x="368" y="15517"/>
                      <a:pt x="399" y="15495"/>
                    </a:cubicBezTo>
                    <a:cubicBezTo>
                      <a:pt x="974" y="15134"/>
                      <a:pt x="1533" y="14773"/>
                      <a:pt x="2106" y="14427"/>
                    </a:cubicBezTo>
                    <a:lnTo>
                      <a:pt x="2106" y="14427"/>
                    </a:lnTo>
                    <a:cubicBezTo>
                      <a:pt x="2518" y="14777"/>
                      <a:pt x="2918" y="15128"/>
                      <a:pt x="3332" y="15479"/>
                    </a:cubicBezTo>
                    <a:cubicBezTo>
                      <a:pt x="3367" y="15504"/>
                      <a:pt x="3406" y="15517"/>
                      <a:pt x="3447" y="15517"/>
                    </a:cubicBezTo>
                    <a:cubicBezTo>
                      <a:pt x="3488" y="15517"/>
                      <a:pt x="3531" y="15504"/>
                      <a:pt x="3575" y="15479"/>
                    </a:cubicBezTo>
                    <a:cubicBezTo>
                      <a:pt x="4072" y="15077"/>
                      <a:pt x="4569" y="14691"/>
                      <a:pt x="5053" y="14293"/>
                    </a:cubicBezTo>
                    <a:lnTo>
                      <a:pt x="5053" y="14293"/>
                    </a:lnTo>
                    <a:cubicBezTo>
                      <a:pt x="5611" y="14690"/>
                      <a:pt x="6154" y="15100"/>
                      <a:pt x="6698" y="15495"/>
                    </a:cubicBezTo>
                    <a:cubicBezTo>
                      <a:pt x="6724" y="15515"/>
                      <a:pt x="6752" y="15522"/>
                      <a:pt x="6780" y="15522"/>
                    </a:cubicBezTo>
                    <a:cubicBezTo>
                      <a:pt x="6827" y="15522"/>
                      <a:pt x="6873" y="15500"/>
                      <a:pt x="6907" y="15479"/>
                    </a:cubicBezTo>
                    <a:cubicBezTo>
                      <a:pt x="7317" y="15100"/>
                      <a:pt x="7727" y="14735"/>
                      <a:pt x="8137" y="14373"/>
                    </a:cubicBezTo>
                    <a:lnTo>
                      <a:pt x="8137" y="14373"/>
                    </a:lnTo>
                    <a:cubicBezTo>
                      <a:pt x="8592" y="14735"/>
                      <a:pt x="9033" y="15100"/>
                      <a:pt x="9475" y="15479"/>
                    </a:cubicBezTo>
                    <a:cubicBezTo>
                      <a:pt x="9518" y="15504"/>
                      <a:pt x="9561" y="15517"/>
                      <a:pt x="9602" y="15517"/>
                    </a:cubicBezTo>
                    <a:cubicBezTo>
                      <a:pt x="9644" y="15517"/>
                      <a:pt x="9683" y="15504"/>
                      <a:pt x="9718" y="15479"/>
                    </a:cubicBezTo>
                    <a:cubicBezTo>
                      <a:pt x="10212" y="15064"/>
                      <a:pt x="10707" y="14649"/>
                      <a:pt x="11201" y="14247"/>
                    </a:cubicBezTo>
                    <a:lnTo>
                      <a:pt x="11201" y="14247"/>
                    </a:lnTo>
                    <a:cubicBezTo>
                      <a:pt x="11635" y="14649"/>
                      <a:pt x="12082" y="15064"/>
                      <a:pt x="12529" y="15479"/>
                    </a:cubicBezTo>
                    <a:cubicBezTo>
                      <a:pt x="12563" y="15504"/>
                      <a:pt x="12607" y="15517"/>
                      <a:pt x="12650" y="15517"/>
                    </a:cubicBezTo>
                    <a:cubicBezTo>
                      <a:pt x="12694" y="15517"/>
                      <a:pt x="12737" y="15504"/>
                      <a:pt x="12772" y="15479"/>
                    </a:cubicBezTo>
                    <a:cubicBezTo>
                      <a:pt x="13268" y="15045"/>
                      <a:pt x="13781" y="14612"/>
                      <a:pt x="14281" y="14178"/>
                    </a:cubicBezTo>
                    <a:lnTo>
                      <a:pt x="14281" y="14178"/>
                    </a:lnTo>
                    <a:cubicBezTo>
                      <a:pt x="14660" y="14511"/>
                      <a:pt x="15049" y="14856"/>
                      <a:pt x="15426" y="15201"/>
                    </a:cubicBezTo>
                    <a:cubicBezTo>
                      <a:pt x="15463" y="15228"/>
                      <a:pt x="15510" y="15246"/>
                      <a:pt x="15557" y="15246"/>
                    </a:cubicBezTo>
                    <a:cubicBezTo>
                      <a:pt x="15597" y="15246"/>
                      <a:pt x="15637" y="15233"/>
                      <a:pt x="15669" y="15201"/>
                    </a:cubicBezTo>
                    <a:lnTo>
                      <a:pt x="16695" y="14128"/>
                    </a:lnTo>
                    <a:lnTo>
                      <a:pt x="16695" y="14128"/>
                    </a:lnTo>
                    <a:cubicBezTo>
                      <a:pt x="17096" y="14486"/>
                      <a:pt x="17486" y="14843"/>
                      <a:pt x="17890" y="15201"/>
                    </a:cubicBezTo>
                    <a:cubicBezTo>
                      <a:pt x="17924" y="15227"/>
                      <a:pt x="17968" y="15239"/>
                      <a:pt x="18011" y="15239"/>
                    </a:cubicBezTo>
                    <a:cubicBezTo>
                      <a:pt x="18055" y="15239"/>
                      <a:pt x="18098" y="15227"/>
                      <a:pt x="18133" y="15201"/>
                    </a:cubicBezTo>
                    <a:cubicBezTo>
                      <a:pt x="18582" y="14831"/>
                      <a:pt x="19017" y="14462"/>
                      <a:pt x="19465" y="14093"/>
                    </a:cubicBezTo>
                    <a:lnTo>
                      <a:pt x="19465" y="14093"/>
                    </a:lnTo>
                    <a:cubicBezTo>
                      <a:pt x="19934" y="14431"/>
                      <a:pt x="20405" y="14756"/>
                      <a:pt x="20874" y="15097"/>
                    </a:cubicBezTo>
                    <a:cubicBezTo>
                      <a:pt x="20897" y="15112"/>
                      <a:pt x="20923" y="15119"/>
                      <a:pt x="20949" y="15119"/>
                    </a:cubicBezTo>
                    <a:cubicBezTo>
                      <a:pt x="21040" y="15119"/>
                      <a:pt x="21135" y="15035"/>
                      <a:pt x="21135" y="14940"/>
                    </a:cubicBezTo>
                    <a:cubicBezTo>
                      <a:pt x="21170" y="13274"/>
                      <a:pt x="21205" y="11592"/>
                      <a:pt x="21239" y="9926"/>
                    </a:cubicBezTo>
                    <a:cubicBezTo>
                      <a:pt x="21309" y="7288"/>
                      <a:pt x="21360" y="4633"/>
                      <a:pt x="21430" y="1995"/>
                    </a:cubicBezTo>
                    <a:cubicBezTo>
                      <a:pt x="21448" y="1389"/>
                      <a:pt x="21448" y="781"/>
                      <a:pt x="21464" y="174"/>
                    </a:cubicBezTo>
                    <a:cubicBezTo>
                      <a:pt x="21464" y="120"/>
                      <a:pt x="21444" y="79"/>
                      <a:pt x="21414" y="51"/>
                    </a:cubicBezTo>
                    <a:lnTo>
                      <a:pt x="21414" y="51"/>
                    </a:lnTo>
                    <a:cubicBezTo>
                      <a:pt x="21386" y="20"/>
                      <a:pt x="21345" y="0"/>
                      <a:pt x="21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231;p42"/>
              <p:cNvSpPr/>
              <p:nvPr/>
            </p:nvSpPr>
            <p:spPr>
              <a:xfrm>
                <a:off x="7046275" y="4594625"/>
                <a:ext cx="5188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20754" h="348" extrusionOk="0">
                    <a:moveTo>
                      <a:pt x="225" y="1"/>
                    </a:moveTo>
                    <a:cubicBezTo>
                      <a:pt x="0" y="1"/>
                      <a:pt x="0" y="348"/>
                      <a:pt x="225" y="348"/>
                    </a:cubicBezTo>
                    <a:lnTo>
                      <a:pt x="20527" y="348"/>
                    </a:lnTo>
                    <a:cubicBezTo>
                      <a:pt x="20753" y="348"/>
                      <a:pt x="20753" y="1"/>
                      <a:pt x="20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232;p42"/>
              <p:cNvSpPr/>
              <p:nvPr/>
            </p:nvSpPr>
            <p:spPr>
              <a:xfrm>
                <a:off x="7169950" y="4482025"/>
                <a:ext cx="11900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4589" extrusionOk="0">
                    <a:moveTo>
                      <a:pt x="234" y="0"/>
                    </a:moveTo>
                    <a:cubicBezTo>
                      <a:pt x="54" y="0"/>
                      <a:pt x="1" y="277"/>
                      <a:pt x="189" y="340"/>
                    </a:cubicBezTo>
                    <a:cubicBezTo>
                      <a:pt x="2150" y="930"/>
                      <a:pt x="3764" y="2508"/>
                      <a:pt x="4389" y="4470"/>
                    </a:cubicBezTo>
                    <a:cubicBezTo>
                      <a:pt x="4409" y="4553"/>
                      <a:pt x="4477" y="4589"/>
                      <a:pt x="4546" y="4589"/>
                    </a:cubicBezTo>
                    <a:cubicBezTo>
                      <a:pt x="4651" y="4589"/>
                      <a:pt x="4759" y="4507"/>
                      <a:pt x="4718" y="4382"/>
                    </a:cubicBezTo>
                    <a:cubicBezTo>
                      <a:pt x="4058" y="2300"/>
                      <a:pt x="2376" y="634"/>
                      <a:pt x="294" y="10"/>
                    </a:cubicBezTo>
                    <a:cubicBezTo>
                      <a:pt x="272" y="3"/>
                      <a:pt x="252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233;p42"/>
              <p:cNvSpPr/>
              <p:nvPr/>
            </p:nvSpPr>
            <p:spPr>
              <a:xfrm>
                <a:off x="7166875" y="4355175"/>
                <a:ext cx="401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6051" h="348" extrusionOk="0">
                    <a:moveTo>
                      <a:pt x="225" y="0"/>
                    </a:moveTo>
                    <a:cubicBezTo>
                      <a:pt x="0" y="0"/>
                      <a:pt x="0" y="347"/>
                      <a:pt x="225" y="347"/>
                    </a:cubicBezTo>
                    <a:lnTo>
                      <a:pt x="15825" y="347"/>
                    </a:lnTo>
                    <a:cubicBezTo>
                      <a:pt x="16050" y="347"/>
                      <a:pt x="16050" y="0"/>
                      <a:pt x="15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234;p42"/>
              <p:cNvSpPr/>
              <p:nvPr/>
            </p:nvSpPr>
            <p:spPr>
              <a:xfrm>
                <a:off x="7405450" y="4435400"/>
                <a:ext cx="121900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8" extrusionOk="0">
                    <a:moveTo>
                      <a:pt x="2430" y="348"/>
                    </a:moveTo>
                    <a:cubicBezTo>
                      <a:pt x="3592" y="348"/>
                      <a:pt x="4529" y="1285"/>
                      <a:pt x="4529" y="2448"/>
                    </a:cubicBezTo>
                    <a:cubicBezTo>
                      <a:pt x="4529" y="3593"/>
                      <a:pt x="3592" y="4530"/>
                      <a:pt x="2430" y="4530"/>
                    </a:cubicBezTo>
                    <a:cubicBezTo>
                      <a:pt x="1285" y="4530"/>
                      <a:pt x="348" y="3593"/>
                      <a:pt x="348" y="2448"/>
                    </a:cubicBezTo>
                    <a:cubicBezTo>
                      <a:pt x="348" y="1285"/>
                      <a:pt x="1285" y="348"/>
                      <a:pt x="2430" y="348"/>
                    </a:cubicBezTo>
                    <a:close/>
                    <a:moveTo>
                      <a:pt x="2430" y="1"/>
                    </a:moveTo>
                    <a:cubicBezTo>
                      <a:pt x="1093" y="1"/>
                      <a:pt x="1" y="1094"/>
                      <a:pt x="1" y="2448"/>
                    </a:cubicBezTo>
                    <a:cubicBezTo>
                      <a:pt x="1" y="3783"/>
                      <a:pt x="1093" y="4877"/>
                      <a:pt x="2430" y="4877"/>
                    </a:cubicBezTo>
                    <a:cubicBezTo>
                      <a:pt x="3784" y="4877"/>
                      <a:pt x="4876" y="3783"/>
                      <a:pt x="4876" y="2448"/>
                    </a:cubicBezTo>
                    <a:cubicBezTo>
                      <a:pt x="4876" y="1094"/>
                      <a:pt x="3784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235;p42"/>
              <p:cNvSpPr/>
              <p:nvPr/>
            </p:nvSpPr>
            <p:spPr>
              <a:xfrm>
                <a:off x="7190700" y="4324350"/>
                <a:ext cx="395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348" extrusionOk="0">
                    <a:moveTo>
                      <a:pt x="174" y="0"/>
                    </a:moveTo>
                    <a:cubicBezTo>
                      <a:pt x="70" y="0"/>
                      <a:pt x="1" y="70"/>
                      <a:pt x="1" y="174"/>
                    </a:cubicBezTo>
                    <a:cubicBezTo>
                      <a:pt x="1" y="261"/>
                      <a:pt x="70" y="348"/>
                      <a:pt x="174" y="348"/>
                    </a:cubicBezTo>
                    <a:lnTo>
                      <a:pt x="1407" y="348"/>
                    </a:lnTo>
                    <a:cubicBezTo>
                      <a:pt x="1511" y="348"/>
                      <a:pt x="1581" y="261"/>
                      <a:pt x="1581" y="174"/>
                    </a:cubicBezTo>
                    <a:cubicBezTo>
                      <a:pt x="1581" y="70"/>
                      <a:pt x="1511" y="0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236;p42"/>
              <p:cNvSpPr/>
              <p:nvPr/>
            </p:nvSpPr>
            <p:spPr>
              <a:xfrm>
                <a:off x="7259250" y="4327825"/>
                <a:ext cx="477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8" extrusionOk="0">
                    <a:moveTo>
                      <a:pt x="227" y="0"/>
                    </a:moveTo>
                    <a:cubicBezTo>
                      <a:pt x="0" y="0"/>
                      <a:pt x="0" y="347"/>
                      <a:pt x="227" y="347"/>
                    </a:cubicBezTo>
                    <a:lnTo>
                      <a:pt x="1684" y="347"/>
                    </a:lnTo>
                    <a:cubicBezTo>
                      <a:pt x="1909" y="347"/>
                      <a:pt x="1909" y="0"/>
                      <a:pt x="1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237;p42"/>
              <p:cNvSpPr/>
              <p:nvPr/>
            </p:nvSpPr>
            <p:spPr>
              <a:xfrm>
                <a:off x="7341250" y="4323075"/>
                <a:ext cx="399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48" extrusionOk="0">
                    <a:moveTo>
                      <a:pt x="174" y="0"/>
                    </a:moveTo>
                    <a:cubicBezTo>
                      <a:pt x="87" y="0"/>
                      <a:pt x="1" y="86"/>
                      <a:pt x="1" y="174"/>
                    </a:cubicBezTo>
                    <a:cubicBezTo>
                      <a:pt x="1" y="278"/>
                      <a:pt x="87" y="347"/>
                      <a:pt x="174" y="347"/>
                    </a:cubicBezTo>
                    <a:lnTo>
                      <a:pt x="1424" y="347"/>
                    </a:lnTo>
                    <a:cubicBezTo>
                      <a:pt x="1528" y="347"/>
                      <a:pt x="1597" y="278"/>
                      <a:pt x="1597" y="174"/>
                    </a:cubicBezTo>
                    <a:cubicBezTo>
                      <a:pt x="1597" y="86"/>
                      <a:pt x="1528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238;p42"/>
              <p:cNvSpPr/>
              <p:nvPr/>
            </p:nvSpPr>
            <p:spPr>
              <a:xfrm>
                <a:off x="7415875" y="4326075"/>
                <a:ext cx="382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48" extrusionOk="0">
                    <a:moveTo>
                      <a:pt x="174" y="1"/>
                    </a:moveTo>
                    <a:cubicBezTo>
                      <a:pt x="86" y="1"/>
                      <a:pt x="0" y="88"/>
                      <a:pt x="0" y="174"/>
                    </a:cubicBezTo>
                    <a:cubicBezTo>
                      <a:pt x="0" y="262"/>
                      <a:pt x="86" y="348"/>
                      <a:pt x="174" y="348"/>
                    </a:cubicBezTo>
                    <a:lnTo>
                      <a:pt x="1354" y="348"/>
                    </a:lnTo>
                    <a:cubicBezTo>
                      <a:pt x="1440" y="348"/>
                      <a:pt x="1527" y="262"/>
                      <a:pt x="1527" y="174"/>
                    </a:cubicBezTo>
                    <a:cubicBezTo>
                      <a:pt x="1527" y="88"/>
                      <a:pt x="1440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239;p42"/>
              <p:cNvSpPr/>
              <p:nvPr/>
            </p:nvSpPr>
            <p:spPr>
              <a:xfrm>
                <a:off x="7493075" y="4329150"/>
                <a:ext cx="44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48" extrusionOk="0">
                    <a:moveTo>
                      <a:pt x="226" y="0"/>
                    </a:moveTo>
                    <a:cubicBezTo>
                      <a:pt x="1" y="0"/>
                      <a:pt x="1" y="347"/>
                      <a:pt x="226" y="347"/>
                    </a:cubicBezTo>
                    <a:lnTo>
                      <a:pt x="1545" y="347"/>
                    </a:lnTo>
                    <a:cubicBezTo>
                      <a:pt x="1771" y="347"/>
                      <a:pt x="1771" y="0"/>
                      <a:pt x="1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240;p42"/>
              <p:cNvSpPr/>
              <p:nvPr/>
            </p:nvSpPr>
            <p:spPr>
              <a:xfrm>
                <a:off x="7608475" y="3906625"/>
                <a:ext cx="437300" cy="493225"/>
              </a:xfrm>
              <a:custGeom>
                <a:avLst/>
                <a:gdLst/>
                <a:ahLst/>
                <a:cxnLst/>
                <a:rect l="l" t="t" r="r" b="b"/>
                <a:pathLst>
                  <a:path w="17492" h="19729" extrusionOk="0">
                    <a:moveTo>
                      <a:pt x="11904" y="0"/>
                    </a:moveTo>
                    <a:lnTo>
                      <a:pt x="1" y="4320"/>
                    </a:lnTo>
                    <a:lnTo>
                      <a:pt x="5588" y="19729"/>
                    </a:lnTo>
                    <a:lnTo>
                      <a:pt x="17491" y="15425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241;p42"/>
              <p:cNvSpPr/>
              <p:nvPr/>
            </p:nvSpPr>
            <p:spPr>
              <a:xfrm>
                <a:off x="7604150" y="3902375"/>
                <a:ext cx="446375" cy="501825"/>
              </a:xfrm>
              <a:custGeom>
                <a:avLst/>
                <a:gdLst/>
                <a:ahLst/>
                <a:cxnLst/>
                <a:rect l="l" t="t" r="r" b="b"/>
                <a:pathLst>
                  <a:path w="17855" h="20073" extrusionOk="0">
                    <a:moveTo>
                      <a:pt x="11973" y="395"/>
                    </a:moveTo>
                    <a:lnTo>
                      <a:pt x="17438" y="15491"/>
                    </a:lnTo>
                    <a:lnTo>
                      <a:pt x="5865" y="19690"/>
                    </a:lnTo>
                    <a:lnTo>
                      <a:pt x="398" y="4594"/>
                    </a:lnTo>
                    <a:lnTo>
                      <a:pt x="11973" y="395"/>
                    </a:lnTo>
                    <a:close/>
                    <a:moveTo>
                      <a:pt x="12083" y="1"/>
                    </a:moveTo>
                    <a:cubicBezTo>
                      <a:pt x="12059" y="1"/>
                      <a:pt x="12033" y="5"/>
                      <a:pt x="12008" y="13"/>
                    </a:cubicBezTo>
                    <a:lnTo>
                      <a:pt x="104" y="4317"/>
                    </a:lnTo>
                    <a:cubicBezTo>
                      <a:pt x="69" y="4335"/>
                      <a:pt x="35" y="4369"/>
                      <a:pt x="17" y="4404"/>
                    </a:cubicBezTo>
                    <a:cubicBezTo>
                      <a:pt x="0" y="4455"/>
                      <a:pt x="0" y="4508"/>
                      <a:pt x="0" y="4543"/>
                    </a:cubicBezTo>
                    <a:lnTo>
                      <a:pt x="5587" y="19968"/>
                    </a:lnTo>
                    <a:cubicBezTo>
                      <a:pt x="5622" y="20038"/>
                      <a:pt x="5691" y="20072"/>
                      <a:pt x="5761" y="20072"/>
                    </a:cubicBezTo>
                    <a:lnTo>
                      <a:pt x="5812" y="20072"/>
                    </a:lnTo>
                    <a:lnTo>
                      <a:pt x="17716" y="15752"/>
                    </a:lnTo>
                    <a:cubicBezTo>
                      <a:pt x="17803" y="15734"/>
                      <a:pt x="17855" y="15630"/>
                      <a:pt x="17820" y="15544"/>
                    </a:cubicBezTo>
                    <a:lnTo>
                      <a:pt x="12233" y="117"/>
                    </a:lnTo>
                    <a:cubicBezTo>
                      <a:pt x="12216" y="66"/>
                      <a:pt x="12181" y="31"/>
                      <a:pt x="12146" y="13"/>
                    </a:cubicBezTo>
                    <a:cubicBezTo>
                      <a:pt x="12129" y="5"/>
                      <a:pt x="12107" y="1"/>
                      <a:pt x="12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242;p42"/>
              <p:cNvSpPr/>
              <p:nvPr/>
            </p:nvSpPr>
            <p:spPr>
              <a:xfrm>
                <a:off x="7886100" y="4178175"/>
                <a:ext cx="425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747" extrusionOk="0">
                    <a:moveTo>
                      <a:pt x="1510" y="1"/>
                    </a:moveTo>
                    <a:cubicBezTo>
                      <a:pt x="1424" y="1"/>
                      <a:pt x="1336" y="87"/>
                      <a:pt x="1336" y="174"/>
                    </a:cubicBezTo>
                    <a:cubicBezTo>
                      <a:pt x="1349" y="393"/>
                      <a:pt x="1353" y="612"/>
                      <a:pt x="1336" y="831"/>
                    </a:cubicBezTo>
                    <a:lnTo>
                      <a:pt x="1336" y="831"/>
                    </a:lnTo>
                    <a:cubicBezTo>
                      <a:pt x="1287" y="799"/>
                      <a:pt x="1236" y="771"/>
                      <a:pt x="1181" y="746"/>
                    </a:cubicBezTo>
                    <a:cubicBezTo>
                      <a:pt x="1111" y="695"/>
                      <a:pt x="1042" y="660"/>
                      <a:pt x="973" y="625"/>
                    </a:cubicBezTo>
                    <a:cubicBezTo>
                      <a:pt x="901" y="597"/>
                      <a:pt x="818" y="568"/>
                      <a:pt x="742" y="568"/>
                    </a:cubicBezTo>
                    <a:cubicBezTo>
                      <a:pt x="726" y="568"/>
                      <a:pt x="710" y="569"/>
                      <a:pt x="695" y="572"/>
                    </a:cubicBezTo>
                    <a:cubicBezTo>
                      <a:pt x="503" y="642"/>
                      <a:pt x="503" y="850"/>
                      <a:pt x="503" y="1024"/>
                    </a:cubicBezTo>
                    <a:lnTo>
                      <a:pt x="503" y="1198"/>
                    </a:lnTo>
                    <a:lnTo>
                      <a:pt x="503" y="1198"/>
                    </a:lnTo>
                    <a:cubicBezTo>
                      <a:pt x="431" y="1143"/>
                      <a:pt x="356" y="1091"/>
                      <a:pt x="279" y="1042"/>
                    </a:cubicBezTo>
                    <a:cubicBezTo>
                      <a:pt x="255" y="1024"/>
                      <a:pt x="226" y="1016"/>
                      <a:pt x="196" y="1016"/>
                    </a:cubicBezTo>
                    <a:cubicBezTo>
                      <a:pt x="137" y="1016"/>
                      <a:pt x="75" y="1047"/>
                      <a:pt x="52" y="1093"/>
                    </a:cubicBezTo>
                    <a:cubicBezTo>
                      <a:pt x="1" y="1180"/>
                      <a:pt x="36" y="1285"/>
                      <a:pt x="105" y="1336"/>
                    </a:cubicBezTo>
                    <a:cubicBezTo>
                      <a:pt x="260" y="1440"/>
                      <a:pt x="417" y="1562"/>
                      <a:pt x="556" y="1701"/>
                    </a:cubicBezTo>
                    <a:cubicBezTo>
                      <a:pt x="587" y="1732"/>
                      <a:pt x="627" y="1746"/>
                      <a:pt x="666" y="1746"/>
                    </a:cubicBezTo>
                    <a:cubicBezTo>
                      <a:pt x="757" y="1746"/>
                      <a:pt x="850" y="1671"/>
                      <a:pt x="850" y="1562"/>
                    </a:cubicBezTo>
                    <a:lnTo>
                      <a:pt x="850" y="1162"/>
                    </a:lnTo>
                    <a:lnTo>
                      <a:pt x="850" y="952"/>
                    </a:lnTo>
                    <a:lnTo>
                      <a:pt x="850" y="952"/>
                    </a:lnTo>
                    <a:cubicBezTo>
                      <a:pt x="865" y="957"/>
                      <a:pt x="875" y="961"/>
                      <a:pt x="885" y="972"/>
                    </a:cubicBezTo>
                    <a:cubicBezTo>
                      <a:pt x="938" y="1007"/>
                      <a:pt x="1007" y="1042"/>
                      <a:pt x="1059" y="1076"/>
                    </a:cubicBezTo>
                    <a:cubicBezTo>
                      <a:pt x="1163" y="1128"/>
                      <a:pt x="1250" y="1197"/>
                      <a:pt x="1354" y="1267"/>
                    </a:cubicBezTo>
                    <a:cubicBezTo>
                      <a:pt x="1393" y="1306"/>
                      <a:pt x="1432" y="1325"/>
                      <a:pt x="1471" y="1325"/>
                    </a:cubicBezTo>
                    <a:cubicBezTo>
                      <a:pt x="1484" y="1325"/>
                      <a:pt x="1497" y="1323"/>
                      <a:pt x="1510" y="1319"/>
                    </a:cubicBezTo>
                    <a:cubicBezTo>
                      <a:pt x="1563" y="1301"/>
                      <a:pt x="1632" y="1250"/>
                      <a:pt x="1632" y="1197"/>
                    </a:cubicBezTo>
                    <a:cubicBezTo>
                      <a:pt x="1683" y="850"/>
                      <a:pt x="1701" y="521"/>
                      <a:pt x="1683" y="174"/>
                    </a:cubicBezTo>
                    <a:cubicBezTo>
                      <a:pt x="1683" y="87"/>
                      <a:pt x="1614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243;p42"/>
              <p:cNvSpPr/>
              <p:nvPr/>
            </p:nvSpPr>
            <p:spPr>
              <a:xfrm>
                <a:off x="7781125" y="4253650"/>
                <a:ext cx="113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48" extrusionOk="0">
                    <a:moveTo>
                      <a:pt x="226" y="1"/>
                    </a:moveTo>
                    <a:cubicBezTo>
                      <a:pt x="1" y="1"/>
                      <a:pt x="1" y="348"/>
                      <a:pt x="226" y="348"/>
                    </a:cubicBezTo>
                    <a:cubicBezTo>
                      <a:pt x="452" y="348"/>
                      <a:pt x="452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244;p42"/>
              <p:cNvSpPr/>
              <p:nvPr/>
            </p:nvSpPr>
            <p:spPr>
              <a:xfrm>
                <a:off x="7685700" y="4202475"/>
                <a:ext cx="622500" cy="481550"/>
              </a:xfrm>
              <a:custGeom>
                <a:avLst/>
                <a:gdLst/>
                <a:ahLst/>
                <a:cxnLst/>
                <a:rect l="l" t="t" r="r" b="b"/>
                <a:pathLst>
                  <a:path w="24900" h="19262" extrusionOk="0">
                    <a:moveTo>
                      <a:pt x="15183" y="0"/>
                    </a:moveTo>
                    <a:cubicBezTo>
                      <a:pt x="15183" y="0"/>
                      <a:pt x="5327" y="3557"/>
                      <a:pt x="0" y="5483"/>
                    </a:cubicBezTo>
                    <a:lnTo>
                      <a:pt x="5345" y="19261"/>
                    </a:lnTo>
                    <a:lnTo>
                      <a:pt x="6402" y="17734"/>
                    </a:lnTo>
                    <a:lnTo>
                      <a:pt x="8156" y="18375"/>
                    </a:lnTo>
                    <a:lnTo>
                      <a:pt x="9005" y="16797"/>
                    </a:lnTo>
                    <a:lnTo>
                      <a:pt x="10481" y="17542"/>
                    </a:lnTo>
                    <a:lnTo>
                      <a:pt x="11279" y="16050"/>
                    </a:lnTo>
                    <a:lnTo>
                      <a:pt x="13292" y="16814"/>
                    </a:lnTo>
                    <a:lnTo>
                      <a:pt x="14194" y="15062"/>
                    </a:lnTo>
                    <a:lnTo>
                      <a:pt x="16154" y="15773"/>
                    </a:lnTo>
                    <a:lnTo>
                      <a:pt x="17126" y="14141"/>
                    </a:lnTo>
                    <a:lnTo>
                      <a:pt x="18810" y="14819"/>
                    </a:lnTo>
                    <a:lnTo>
                      <a:pt x="20006" y="13031"/>
                    </a:lnTo>
                    <a:lnTo>
                      <a:pt x="21933" y="13674"/>
                    </a:lnTo>
                    <a:lnTo>
                      <a:pt x="22818" y="12147"/>
                    </a:lnTo>
                    <a:lnTo>
                      <a:pt x="24900" y="12614"/>
                    </a:lnTo>
                    <a:cubicBezTo>
                      <a:pt x="23718" y="7685"/>
                      <a:pt x="20249" y="6988"/>
                      <a:pt x="18382" y="6988"/>
                    </a:cubicBezTo>
                    <a:cubicBezTo>
                      <a:pt x="17647" y="6988"/>
                      <a:pt x="17161" y="7097"/>
                      <a:pt x="17161" y="7097"/>
                    </a:cubicBezTo>
                    <a:lnTo>
                      <a:pt x="151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245;p42"/>
              <p:cNvSpPr/>
              <p:nvPr/>
            </p:nvSpPr>
            <p:spPr>
              <a:xfrm>
                <a:off x="7680650" y="4197900"/>
                <a:ext cx="632225" cy="490275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19611" extrusionOk="0">
                    <a:moveTo>
                      <a:pt x="15262" y="398"/>
                    </a:moveTo>
                    <a:cubicBezTo>
                      <a:pt x="15834" y="2419"/>
                      <a:pt x="16391" y="4424"/>
                      <a:pt x="16964" y="6447"/>
                    </a:cubicBezTo>
                    <a:cubicBezTo>
                      <a:pt x="17034" y="6742"/>
                      <a:pt x="17120" y="7020"/>
                      <a:pt x="17207" y="7314"/>
                    </a:cubicBezTo>
                    <a:cubicBezTo>
                      <a:pt x="17221" y="7402"/>
                      <a:pt x="17297" y="7440"/>
                      <a:pt x="17373" y="7440"/>
                    </a:cubicBezTo>
                    <a:cubicBezTo>
                      <a:pt x="17387" y="7440"/>
                      <a:pt x="17402" y="7439"/>
                      <a:pt x="17415" y="7436"/>
                    </a:cubicBezTo>
                    <a:cubicBezTo>
                      <a:pt x="17640" y="7384"/>
                      <a:pt x="17763" y="7384"/>
                      <a:pt x="17987" y="7367"/>
                    </a:cubicBezTo>
                    <a:cubicBezTo>
                      <a:pt x="18186" y="7346"/>
                      <a:pt x="18384" y="7336"/>
                      <a:pt x="18582" y="7336"/>
                    </a:cubicBezTo>
                    <a:cubicBezTo>
                      <a:pt x="18887" y="7336"/>
                      <a:pt x="19192" y="7360"/>
                      <a:pt x="19498" y="7402"/>
                    </a:cubicBezTo>
                    <a:cubicBezTo>
                      <a:pt x="20990" y="7575"/>
                      <a:pt x="22378" y="8286"/>
                      <a:pt x="23350" y="9449"/>
                    </a:cubicBezTo>
                    <a:cubicBezTo>
                      <a:pt x="24089" y="10349"/>
                      <a:pt x="24560" y="11442"/>
                      <a:pt x="24860" y="12563"/>
                    </a:cubicBezTo>
                    <a:lnTo>
                      <a:pt x="24860" y="12563"/>
                    </a:lnTo>
                    <a:cubicBezTo>
                      <a:pt x="24258" y="12431"/>
                      <a:pt x="23656" y="12309"/>
                      <a:pt x="23054" y="12173"/>
                    </a:cubicBezTo>
                    <a:cubicBezTo>
                      <a:pt x="23038" y="12169"/>
                      <a:pt x="23021" y="12167"/>
                      <a:pt x="23004" y="12167"/>
                    </a:cubicBezTo>
                    <a:cubicBezTo>
                      <a:pt x="22947" y="12167"/>
                      <a:pt x="22891" y="12189"/>
                      <a:pt x="22864" y="12242"/>
                    </a:cubicBezTo>
                    <a:cubicBezTo>
                      <a:pt x="22590" y="12724"/>
                      <a:pt x="22332" y="13191"/>
                      <a:pt x="22062" y="13656"/>
                    </a:cubicBezTo>
                    <a:lnTo>
                      <a:pt x="22062" y="13656"/>
                    </a:lnTo>
                    <a:cubicBezTo>
                      <a:pt x="21462" y="13448"/>
                      <a:pt x="20860" y="13252"/>
                      <a:pt x="20243" y="13040"/>
                    </a:cubicBezTo>
                    <a:cubicBezTo>
                      <a:pt x="20232" y="13038"/>
                      <a:pt x="20220" y="13036"/>
                      <a:pt x="20207" y="13036"/>
                    </a:cubicBezTo>
                    <a:cubicBezTo>
                      <a:pt x="20147" y="13036"/>
                      <a:pt x="20082" y="13070"/>
                      <a:pt x="20053" y="13128"/>
                    </a:cubicBezTo>
                    <a:cubicBezTo>
                      <a:pt x="19682" y="13676"/>
                      <a:pt x="19312" y="14224"/>
                      <a:pt x="18940" y="14785"/>
                    </a:cubicBezTo>
                    <a:lnTo>
                      <a:pt x="18940" y="14785"/>
                    </a:lnTo>
                    <a:lnTo>
                      <a:pt x="17381" y="14151"/>
                    </a:lnTo>
                    <a:cubicBezTo>
                      <a:pt x="17369" y="14148"/>
                      <a:pt x="17357" y="14147"/>
                      <a:pt x="17345" y="14147"/>
                    </a:cubicBezTo>
                    <a:cubicBezTo>
                      <a:pt x="17284" y="14147"/>
                      <a:pt x="17218" y="14181"/>
                      <a:pt x="17189" y="14238"/>
                    </a:cubicBezTo>
                    <a:cubicBezTo>
                      <a:pt x="16886" y="14734"/>
                      <a:pt x="16581" y="15231"/>
                      <a:pt x="16290" y="15741"/>
                    </a:cubicBezTo>
                    <a:lnTo>
                      <a:pt x="16290" y="15741"/>
                    </a:lnTo>
                    <a:cubicBezTo>
                      <a:pt x="15672" y="15528"/>
                      <a:pt x="15067" y="15300"/>
                      <a:pt x="14448" y="15071"/>
                    </a:cubicBezTo>
                    <a:cubicBezTo>
                      <a:pt x="14435" y="15068"/>
                      <a:pt x="14422" y="15067"/>
                      <a:pt x="14408" y="15067"/>
                    </a:cubicBezTo>
                    <a:cubicBezTo>
                      <a:pt x="14344" y="15067"/>
                      <a:pt x="14271" y="15100"/>
                      <a:pt x="14257" y="15157"/>
                    </a:cubicBezTo>
                    <a:cubicBezTo>
                      <a:pt x="13970" y="15686"/>
                      <a:pt x="13696" y="16228"/>
                      <a:pt x="13410" y="16772"/>
                    </a:cubicBezTo>
                    <a:lnTo>
                      <a:pt x="13410" y="16772"/>
                    </a:lnTo>
                    <a:cubicBezTo>
                      <a:pt x="12779" y="16531"/>
                      <a:pt x="12148" y="16303"/>
                      <a:pt x="11532" y="16060"/>
                    </a:cubicBezTo>
                    <a:cubicBezTo>
                      <a:pt x="11517" y="16052"/>
                      <a:pt x="11501" y="16049"/>
                      <a:pt x="11485" y="16049"/>
                    </a:cubicBezTo>
                    <a:cubicBezTo>
                      <a:pt x="11428" y="16049"/>
                      <a:pt x="11369" y="16093"/>
                      <a:pt x="11342" y="16147"/>
                    </a:cubicBezTo>
                    <a:cubicBezTo>
                      <a:pt x="11092" y="16585"/>
                      <a:pt x="10855" y="17037"/>
                      <a:pt x="10607" y="17491"/>
                    </a:cubicBezTo>
                    <a:lnTo>
                      <a:pt x="10607" y="17491"/>
                    </a:lnTo>
                    <a:cubicBezTo>
                      <a:pt x="10162" y="17275"/>
                      <a:pt x="9728" y="17058"/>
                      <a:pt x="9295" y="16841"/>
                    </a:cubicBezTo>
                    <a:cubicBezTo>
                      <a:pt x="9262" y="16821"/>
                      <a:pt x="9227" y="16812"/>
                      <a:pt x="9193" y="16812"/>
                    </a:cubicBezTo>
                    <a:cubicBezTo>
                      <a:pt x="9137" y="16812"/>
                      <a:pt x="9084" y="16839"/>
                      <a:pt x="9052" y="16893"/>
                    </a:cubicBezTo>
                    <a:cubicBezTo>
                      <a:pt x="8798" y="17369"/>
                      <a:pt x="8544" y="17860"/>
                      <a:pt x="8276" y="18338"/>
                    </a:cubicBezTo>
                    <a:lnTo>
                      <a:pt x="8276" y="18338"/>
                    </a:lnTo>
                    <a:cubicBezTo>
                      <a:pt x="7731" y="18145"/>
                      <a:pt x="7186" y="17953"/>
                      <a:pt x="6657" y="17760"/>
                    </a:cubicBezTo>
                    <a:cubicBezTo>
                      <a:pt x="6638" y="17752"/>
                      <a:pt x="6619" y="17749"/>
                      <a:pt x="6601" y="17749"/>
                    </a:cubicBezTo>
                    <a:cubicBezTo>
                      <a:pt x="6540" y="17749"/>
                      <a:pt x="6489" y="17790"/>
                      <a:pt x="6449" y="17830"/>
                    </a:cubicBezTo>
                    <a:cubicBezTo>
                      <a:pt x="6164" y="18243"/>
                      <a:pt x="5880" y="18667"/>
                      <a:pt x="5586" y="19083"/>
                    </a:cubicBezTo>
                    <a:lnTo>
                      <a:pt x="5586" y="19083"/>
                    </a:lnTo>
                    <a:cubicBezTo>
                      <a:pt x="5032" y="17624"/>
                      <a:pt x="4466" y="16166"/>
                      <a:pt x="3898" y="14724"/>
                    </a:cubicBezTo>
                    <a:cubicBezTo>
                      <a:pt x="2944" y="12260"/>
                      <a:pt x="1989" y="9778"/>
                      <a:pt x="1035" y="7314"/>
                    </a:cubicBezTo>
                    <a:cubicBezTo>
                      <a:pt x="828" y="6807"/>
                      <a:pt x="623" y="6286"/>
                      <a:pt x="430" y="5776"/>
                    </a:cubicBezTo>
                    <a:lnTo>
                      <a:pt x="430" y="5776"/>
                    </a:lnTo>
                    <a:cubicBezTo>
                      <a:pt x="2853" y="4895"/>
                      <a:pt x="5275" y="4014"/>
                      <a:pt x="7715" y="3133"/>
                    </a:cubicBezTo>
                    <a:cubicBezTo>
                      <a:pt x="9850" y="2370"/>
                      <a:pt x="12002" y="1588"/>
                      <a:pt x="14135" y="808"/>
                    </a:cubicBezTo>
                    <a:cubicBezTo>
                      <a:pt x="14515" y="671"/>
                      <a:pt x="14894" y="535"/>
                      <a:pt x="15262" y="398"/>
                    </a:cubicBezTo>
                    <a:close/>
                    <a:moveTo>
                      <a:pt x="15381" y="1"/>
                    </a:moveTo>
                    <a:cubicBezTo>
                      <a:pt x="15365" y="1"/>
                      <a:pt x="15349" y="3"/>
                      <a:pt x="15333" y="10"/>
                    </a:cubicBezTo>
                    <a:cubicBezTo>
                      <a:pt x="14119" y="443"/>
                      <a:pt x="12886" y="894"/>
                      <a:pt x="11671" y="1328"/>
                    </a:cubicBezTo>
                    <a:cubicBezTo>
                      <a:pt x="9173" y="2247"/>
                      <a:pt x="6674" y="3150"/>
                      <a:pt x="4175" y="4052"/>
                    </a:cubicBezTo>
                    <a:cubicBezTo>
                      <a:pt x="2840" y="4538"/>
                      <a:pt x="1503" y="5024"/>
                      <a:pt x="149" y="5510"/>
                    </a:cubicBezTo>
                    <a:cubicBezTo>
                      <a:pt x="129" y="5516"/>
                      <a:pt x="112" y="5526"/>
                      <a:pt x="97" y="5537"/>
                    </a:cubicBezTo>
                    <a:lnTo>
                      <a:pt x="97" y="5537"/>
                    </a:lnTo>
                    <a:cubicBezTo>
                      <a:pt x="38" y="5570"/>
                      <a:pt x="1" y="5634"/>
                      <a:pt x="29" y="5718"/>
                    </a:cubicBezTo>
                    <a:lnTo>
                      <a:pt x="1850" y="10403"/>
                    </a:lnTo>
                    <a:lnTo>
                      <a:pt x="4714" y="17795"/>
                    </a:lnTo>
                    <a:cubicBezTo>
                      <a:pt x="4939" y="18350"/>
                      <a:pt x="5165" y="18923"/>
                      <a:pt x="5373" y="19479"/>
                    </a:cubicBezTo>
                    <a:cubicBezTo>
                      <a:pt x="5402" y="19566"/>
                      <a:pt x="5470" y="19610"/>
                      <a:pt x="5539" y="19610"/>
                    </a:cubicBezTo>
                    <a:cubicBezTo>
                      <a:pt x="5592" y="19610"/>
                      <a:pt x="5647" y="19584"/>
                      <a:pt x="5685" y="19530"/>
                    </a:cubicBezTo>
                    <a:cubicBezTo>
                      <a:pt x="6019" y="19069"/>
                      <a:pt x="6339" y="18607"/>
                      <a:pt x="6671" y="18132"/>
                    </a:cubicBezTo>
                    <a:lnTo>
                      <a:pt x="6671" y="18132"/>
                    </a:lnTo>
                    <a:cubicBezTo>
                      <a:pt x="7222" y="18327"/>
                      <a:pt x="7771" y="18522"/>
                      <a:pt x="8305" y="18732"/>
                    </a:cubicBezTo>
                    <a:cubicBezTo>
                      <a:pt x="8317" y="18735"/>
                      <a:pt x="8330" y="18737"/>
                      <a:pt x="8344" y="18737"/>
                    </a:cubicBezTo>
                    <a:cubicBezTo>
                      <a:pt x="8409" y="18737"/>
                      <a:pt x="8485" y="18703"/>
                      <a:pt x="8513" y="18646"/>
                    </a:cubicBezTo>
                    <a:cubicBezTo>
                      <a:pt x="8766" y="18172"/>
                      <a:pt x="9019" y="17698"/>
                      <a:pt x="9271" y="17211"/>
                    </a:cubicBezTo>
                    <a:lnTo>
                      <a:pt x="9271" y="17211"/>
                    </a:lnTo>
                    <a:cubicBezTo>
                      <a:pt x="9707" y="17428"/>
                      <a:pt x="10145" y="17646"/>
                      <a:pt x="10595" y="17864"/>
                    </a:cubicBezTo>
                    <a:cubicBezTo>
                      <a:pt x="10621" y="17884"/>
                      <a:pt x="10655" y="17894"/>
                      <a:pt x="10688" y="17894"/>
                    </a:cubicBezTo>
                    <a:cubicBezTo>
                      <a:pt x="10744" y="17894"/>
                      <a:pt x="10800" y="17867"/>
                      <a:pt x="10822" y="17813"/>
                    </a:cubicBezTo>
                    <a:cubicBezTo>
                      <a:pt x="11077" y="17350"/>
                      <a:pt x="11317" y="16888"/>
                      <a:pt x="11570" y="16439"/>
                    </a:cubicBezTo>
                    <a:lnTo>
                      <a:pt x="11570" y="16439"/>
                    </a:lnTo>
                    <a:cubicBezTo>
                      <a:pt x="12190" y="16682"/>
                      <a:pt x="12823" y="16926"/>
                      <a:pt x="13441" y="17154"/>
                    </a:cubicBezTo>
                    <a:cubicBezTo>
                      <a:pt x="13457" y="17161"/>
                      <a:pt x="13474" y="17165"/>
                      <a:pt x="13492" y="17165"/>
                    </a:cubicBezTo>
                    <a:cubicBezTo>
                      <a:pt x="13554" y="17165"/>
                      <a:pt x="13622" y="17124"/>
                      <a:pt x="13649" y="17084"/>
                    </a:cubicBezTo>
                    <a:cubicBezTo>
                      <a:pt x="13923" y="16538"/>
                      <a:pt x="14196" y="16005"/>
                      <a:pt x="14483" y="15461"/>
                    </a:cubicBezTo>
                    <a:lnTo>
                      <a:pt x="14483" y="15461"/>
                    </a:lnTo>
                    <a:cubicBezTo>
                      <a:pt x="15086" y="15674"/>
                      <a:pt x="15704" y="15901"/>
                      <a:pt x="16322" y="16129"/>
                    </a:cubicBezTo>
                    <a:cubicBezTo>
                      <a:pt x="16334" y="16132"/>
                      <a:pt x="16347" y="16134"/>
                      <a:pt x="16360" y="16134"/>
                    </a:cubicBezTo>
                    <a:cubicBezTo>
                      <a:pt x="16420" y="16134"/>
                      <a:pt x="16485" y="16100"/>
                      <a:pt x="16513" y="16043"/>
                    </a:cubicBezTo>
                    <a:cubicBezTo>
                      <a:pt x="16818" y="15544"/>
                      <a:pt x="17109" y="15030"/>
                      <a:pt x="17413" y="14530"/>
                    </a:cubicBezTo>
                    <a:lnTo>
                      <a:pt x="17413" y="14530"/>
                    </a:lnTo>
                    <a:lnTo>
                      <a:pt x="18959" y="15157"/>
                    </a:lnTo>
                    <a:cubicBezTo>
                      <a:pt x="18975" y="15165"/>
                      <a:pt x="18992" y="15169"/>
                      <a:pt x="19008" y="15169"/>
                    </a:cubicBezTo>
                    <a:cubicBezTo>
                      <a:pt x="19066" y="15169"/>
                      <a:pt x="19124" y="15129"/>
                      <a:pt x="19151" y="15088"/>
                    </a:cubicBezTo>
                    <a:cubicBezTo>
                      <a:pt x="19522" y="14523"/>
                      <a:pt x="19894" y="13972"/>
                      <a:pt x="20265" y="13423"/>
                    </a:cubicBezTo>
                    <a:lnTo>
                      <a:pt x="20265" y="13423"/>
                    </a:lnTo>
                    <a:cubicBezTo>
                      <a:pt x="20873" y="13619"/>
                      <a:pt x="21494" y="13817"/>
                      <a:pt x="22101" y="14030"/>
                    </a:cubicBezTo>
                    <a:cubicBezTo>
                      <a:pt x="22112" y="14033"/>
                      <a:pt x="22124" y="14034"/>
                      <a:pt x="22136" y="14034"/>
                    </a:cubicBezTo>
                    <a:cubicBezTo>
                      <a:pt x="22197" y="14034"/>
                      <a:pt x="22262" y="14001"/>
                      <a:pt x="22291" y="13943"/>
                    </a:cubicBezTo>
                    <a:cubicBezTo>
                      <a:pt x="22567" y="13473"/>
                      <a:pt x="22827" y="13003"/>
                      <a:pt x="23101" y="12533"/>
                    </a:cubicBezTo>
                    <a:lnTo>
                      <a:pt x="23101" y="12533"/>
                    </a:lnTo>
                    <a:cubicBezTo>
                      <a:pt x="23750" y="12679"/>
                      <a:pt x="24400" y="12824"/>
                      <a:pt x="25050" y="12954"/>
                    </a:cubicBezTo>
                    <a:cubicBezTo>
                      <a:pt x="25066" y="12959"/>
                      <a:pt x="25082" y="12961"/>
                      <a:pt x="25098" y="12961"/>
                    </a:cubicBezTo>
                    <a:cubicBezTo>
                      <a:pt x="25201" y="12961"/>
                      <a:pt x="25289" y="12867"/>
                      <a:pt x="25259" y="12746"/>
                    </a:cubicBezTo>
                    <a:cubicBezTo>
                      <a:pt x="24773" y="10733"/>
                      <a:pt x="23732" y="8825"/>
                      <a:pt x="21874" y="7800"/>
                    </a:cubicBezTo>
                    <a:cubicBezTo>
                      <a:pt x="20871" y="7244"/>
                      <a:pt x="19716" y="6990"/>
                      <a:pt x="18568" y="6990"/>
                    </a:cubicBezTo>
                    <a:cubicBezTo>
                      <a:pt x="18427" y="6990"/>
                      <a:pt x="18285" y="6994"/>
                      <a:pt x="18144" y="7002"/>
                    </a:cubicBezTo>
                    <a:cubicBezTo>
                      <a:pt x="17925" y="7016"/>
                      <a:pt x="17706" y="7041"/>
                      <a:pt x="17494" y="7076"/>
                    </a:cubicBezTo>
                    <a:lnTo>
                      <a:pt x="17494" y="7076"/>
                    </a:lnTo>
                    <a:cubicBezTo>
                      <a:pt x="16936" y="5045"/>
                      <a:pt x="16360" y="3030"/>
                      <a:pt x="15801" y="998"/>
                    </a:cubicBezTo>
                    <a:cubicBezTo>
                      <a:pt x="15715" y="720"/>
                      <a:pt x="15628" y="426"/>
                      <a:pt x="15541" y="130"/>
                    </a:cubicBezTo>
                    <a:cubicBezTo>
                      <a:pt x="15527" y="60"/>
                      <a:pt x="15454" y="1"/>
                      <a:pt x="15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246;p42"/>
              <p:cNvSpPr/>
              <p:nvPr/>
            </p:nvSpPr>
            <p:spPr>
              <a:xfrm>
                <a:off x="7788650" y="4434750"/>
                <a:ext cx="489150" cy="181925"/>
              </a:xfrm>
              <a:custGeom>
                <a:avLst/>
                <a:gdLst/>
                <a:ahLst/>
                <a:cxnLst/>
                <a:rect l="l" t="t" r="r" b="b"/>
                <a:pathLst>
                  <a:path w="19566" h="7277" extrusionOk="0">
                    <a:moveTo>
                      <a:pt x="19345" y="0"/>
                    </a:moveTo>
                    <a:cubicBezTo>
                      <a:pt x="19328" y="0"/>
                      <a:pt x="19309" y="3"/>
                      <a:pt x="19289" y="10"/>
                    </a:cubicBezTo>
                    <a:cubicBezTo>
                      <a:pt x="14327" y="1815"/>
                      <a:pt x="9364" y="3601"/>
                      <a:pt x="4419" y="5406"/>
                    </a:cubicBezTo>
                    <a:cubicBezTo>
                      <a:pt x="2997" y="5910"/>
                      <a:pt x="1590" y="6430"/>
                      <a:pt x="186" y="6933"/>
                    </a:cubicBezTo>
                    <a:cubicBezTo>
                      <a:pt x="0" y="6995"/>
                      <a:pt x="48" y="7277"/>
                      <a:pt x="208" y="7277"/>
                    </a:cubicBezTo>
                    <a:cubicBezTo>
                      <a:pt x="228" y="7277"/>
                      <a:pt x="249" y="7273"/>
                      <a:pt x="272" y="7263"/>
                    </a:cubicBezTo>
                    <a:cubicBezTo>
                      <a:pt x="5234" y="5475"/>
                      <a:pt x="10197" y="3671"/>
                      <a:pt x="15160" y="1884"/>
                    </a:cubicBezTo>
                    <a:cubicBezTo>
                      <a:pt x="16566" y="1363"/>
                      <a:pt x="17971" y="859"/>
                      <a:pt x="19377" y="357"/>
                    </a:cubicBezTo>
                    <a:cubicBezTo>
                      <a:pt x="19566" y="278"/>
                      <a:pt x="19512" y="0"/>
                      <a:pt x="19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247;p42"/>
              <p:cNvSpPr/>
              <p:nvPr/>
            </p:nvSpPr>
            <p:spPr>
              <a:xfrm>
                <a:off x="8045300" y="4370925"/>
                <a:ext cx="774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5821" extrusionOk="0">
                    <a:moveTo>
                      <a:pt x="2861" y="1"/>
                    </a:moveTo>
                    <a:cubicBezTo>
                      <a:pt x="2834" y="1"/>
                      <a:pt x="2805" y="9"/>
                      <a:pt x="2777" y="30"/>
                    </a:cubicBezTo>
                    <a:cubicBezTo>
                      <a:pt x="1025" y="1330"/>
                      <a:pt x="0" y="3465"/>
                      <a:pt x="88" y="5652"/>
                    </a:cubicBezTo>
                    <a:cubicBezTo>
                      <a:pt x="88" y="5764"/>
                      <a:pt x="175" y="5820"/>
                      <a:pt x="261" y="5820"/>
                    </a:cubicBezTo>
                    <a:cubicBezTo>
                      <a:pt x="348" y="5820"/>
                      <a:pt x="435" y="5764"/>
                      <a:pt x="435" y="5652"/>
                    </a:cubicBezTo>
                    <a:cubicBezTo>
                      <a:pt x="347" y="3604"/>
                      <a:pt x="1302" y="1557"/>
                      <a:pt x="2950" y="342"/>
                    </a:cubicBezTo>
                    <a:cubicBezTo>
                      <a:pt x="3095" y="226"/>
                      <a:pt x="2998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248;p42"/>
              <p:cNvSpPr/>
              <p:nvPr/>
            </p:nvSpPr>
            <p:spPr>
              <a:xfrm>
                <a:off x="7703950" y="4250825"/>
                <a:ext cx="3790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5676" extrusionOk="0">
                    <a:moveTo>
                      <a:pt x="14943" y="0"/>
                    </a:moveTo>
                    <a:cubicBezTo>
                      <a:pt x="14925" y="0"/>
                      <a:pt x="14907" y="3"/>
                      <a:pt x="14887" y="10"/>
                    </a:cubicBezTo>
                    <a:cubicBezTo>
                      <a:pt x="11070" y="1380"/>
                      <a:pt x="7269" y="2768"/>
                      <a:pt x="3451" y="4139"/>
                    </a:cubicBezTo>
                    <a:cubicBezTo>
                      <a:pt x="2376" y="4538"/>
                      <a:pt x="1283" y="4938"/>
                      <a:pt x="189" y="5319"/>
                    </a:cubicBezTo>
                    <a:cubicBezTo>
                      <a:pt x="1" y="5397"/>
                      <a:pt x="68" y="5676"/>
                      <a:pt x="238" y="5676"/>
                    </a:cubicBezTo>
                    <a:cubicBezTo>
                      <a:pt x="255" y="5676"/>
                      <a:pt x="274" y="5673"/>
                      <a:pt x="293" y="5666"/>
                    </a:cubicBezTo>
                    <a:cubicBezTo>
                      <a:pt x="4094" y="4278"/>
                      <a:pt x="7893" y="2907"/>
                      <a:pt x="11711" y="1519"/>
                    </a:cubicBezTo>
                    <a:cubicBezTo>
                      <a:pt x="12805" y="1137"/>
                      <a:pt x="13881" y="738"/>
                      <a:pt x="14973" y="339"/>
                    </a:cubicBezTo>
                    <a:cubicBezTo>
                      <a:pt x="15162" y="276"/>
                      <a:pt x="15109" y="0"/>
                      <a:pt x="14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249;p42"/>
              <p:cNvSpPr/>
              <p:nvPr/>
            </p:nvSpPr>
            <p:spPr>
              <a:xfrm>
                <a:off x="7784600" y="4423050"/>
                <a:ext cx="125375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868" extrusionOk="0">
                    <a:moveTo>
                      <a:pt x="2514" y="348"/>
                    </a:moveTo>
                    <a:cubicBezTo>
                      <a:pt x="3369" y="348"/>
                      <a:pt x="4165" y="874"/>
                      <a:pt x="4477" y="1727"/>
                    </a:cubicBezTo>
                    <a:cubicBezTo>
                      <a:pt x="4667" y="2248"/>
                      <a:pt x="4633" y="2820"/>
                      <a:pt x="4408" y="3324"/>
                    </a:cubicBezTo>
                    <a:cubicBezTo>
                      <a:pt x="4165" y="3826"/>
                      <a:pt x="3749" y="4208"/>
                      <a:pt x="3210" y="4400"/>
                    </a:cubicBezTo>
                    <a:cubicBezTo>
                      <a:pt x="2977" y="4486"/>
                      <a:pt x="2738" y="4527"/>
                      <a:pt x="2503" y="4527"/>
                    </a:cubicBezTo>
                    <a:cubicBezTo>
                      <a:pt x="1653" y="4527"/>
                      <a:pt x="851" y="3993"/>
                      <a:pt x="538" y="3150"/>
                    </a:cubicBezTo>
                    <a:cubicBezTo>
                      <a:pt x="156" y="2056"/>
                      <a:pt x="711" y="860"/>
                      <a:pt x="1787" y="478"/>
                    </a:cubicBezTo>
                    <a:cubicBezTo>
                      <a:pt x="2028" y="390"/>
                      <a:pt x="2273" y="348"/>
                      <a:pt x="2514" y="348"/>
                    </a:cubicBezTo>
                    <a:close/>
                    <a:moveTo>
                      <a:pt x="2504" y="0"/>
                    </a:moveTo>
                    <a:cubicBezTo>
                      <a:pt x="2227" y="0"/>
                      <a:pt x="1950" y="49"/>
                      <a:pt x="1683" y="148"/>
                    </a:cubicBezTo>
                    <a:cubicBezTo>
                      <a:pt x="1058" y="356"/>
                      <a:pt x="572" y="807"/>
                      <a:pt x="295" y="1397"/>
                    </a:cubicBezTo>
                    <a:cubicBezTo>
                      <a:pt x="17" y="1987"/>
                      <a:pt x="0" y="2646"/>
                      <a:pt x="209" y="3271"/>
                    </a:cubicBezTo>
                    <a:cubicBezTo>
                      <a:pt x="572" y="4261"/>
                      <a:pt x="1509" y="4867"/>
                      <a:pt x="2516" y="4867"/>
                    </a:cubicBezTo>
                    <a:cubicBezTo>
                      <a:pt x="2777" y="4867"/>
                      <a:pt x="3071" y="4816"/>
                      <a:pt x="3332" y="4729"/>
                    </a:cubicBezTo>
                    <a:cubicBezTo>
                      <a:pt x="3957" y="4504"/>
                      <a:pt x="4443" y="4052"/>
                      <a:pt x="4720" y="3462"/>
                    </a:cubicBezTo>
                    <a:cubicBezTo>
                      <a:pt x="4998" y="2873"/>
                      <a:pt x="5015" y="2213"/>
                      <a:pt x="4790" y="1605"/>
                    </a:cubicBezTo>
                    <a:cubicBezTo>
                      <a:pt x="4581" y="998"/>
                      <a:pt x="4130" y="495"/>
                      <a:pt x="3540" y="235"/>
                    </a:cubicBezTo>
                    <a:cubicBezTo>
                      <a:pt x="3210" y="79"/>
                      <a:pt x="2857" y="0"/>
                      <a:pt x="2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250;p42"/>
              <p:cNvSpPr/>
              <p:nvPr/>
            </p:nvSpPr>
            <p:spPr>
              <a:xfrm>
                <a:off x="8011050" y="4229125"/>
                <a:ext cx="390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83" extrusionOk="0">
                    <a:moveTo>
                      <a:pt x="1367" y="1"/>
                    </a:moveTo>
                    <a:cubicBezTo>
                      <a:pt x="1351" y="1"/>
                      <a:pt x="1335" y="4"/>
                      <a:pt x="1319" y="10"/>
                    </a:cubicBezTo>
                    <a:cubicBezTo>
                      <a:pt x="937" y="149"/>
                      <a:pt x="537" y="304"/>
                      <a:pt x="156" y="443"/>
                    </a:cubicBezTo>
                    <a:cubicBezTo>
                      <a:pt x="70" y="478"/>
                      <a:pt x="0" y="565"/>
                      <a:pt x="35" y="651"/>
                    </a:cubicBezTo>
                    <a:cubicBezTo>
                      <a:pt x="49" y="723"/>
                      <a:pt x="121" y="783"/>
                      <a:pt x="195" y="783"/>
                    </a:cubicBezTo>
                    <a:cubicBezTo>
                      <a:pt x="211" y="783"/>
                      <a:pt x="227" y="780"/>
                      <a:pt x="243" y="774"/>
                    </a:cubicBezTo>
                    <a:cubicBezTo>
                      <a:pt x="625" y="635"/>
                      <a:pt x="1023" y="496"/>
                      <a:pt x="1405" y="357"/>
                    </a:cubicBezTo>
                    <a:cubicBezTo>
                      <a:pt x="1509" y="322"/>
                      <a:pt x="1562" y="235"/>
                      <a:pt x="1527" y="131"/>
                    </a:cubicBezTo>
                    <a:cubicBezTo>
                      <a:pt x="1512" y="60"/>
                      <a:pt x="1440" y="1"/>
                      <a:pt x="1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251;p42"/>
              <p:cNvSpPr/>
              <p:nvPr/>
            </p:nvSpPr>
            <p:spPr>
              <a:xfrm>
                <a:off x="7941625" y="4256450"/>
                <a:ext cx="4427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852" extrusionOk="0">
                    <a:moveTo>
                      <a:pt x="1576" y="0"/>
                    </a:moveTo>
                    <a:cubicBezTo>
                      <a:pt x="1560" y="0"/>
                      <a:pt x="1543" y="3"/>
                      <a:pt x="1528" y="10"/>
                    </a:cubicBezTo>
                    <a:cubicBezTo>
                      <a:pt x="1059" y="183"/>
                      <a:pt x="608" y="357"/>
                      <a:pt x="140" y="513"/>
                    </a:cubicBezTo>
                    <a:cubicBezTo>
                      <a:pt x="52" y="548"/>
                      <a:pt x="1" y="634"/>
                      <a:pt x="18" y="722"/>
                    </a:cubicBezTo>
                    <a:cubicBezTo>
                      <a:pt x="32" y="792"/>
                      <a:pt x="105" y="852"/>
                      <a:pt x="178" y="852"/>
                    </a:cubicBezTo>
                    <a:cubicBezTo>
                      <a:pt x="194" y="852"/>
                      <a:pt x="210" y="849"/>
                      <a:pt x="226" y="842"/>
                    </a:cubicBezTo>
                    <a:cubicBezTo>
                      <a:pt x="695" y="687"/>
                      <a:pt x="1163" y="513"/>
                      <a:pt x="1614" y="357"/>
                    </a:cubicBezTo>
                    <a:cubicBezTo>
                      <a:pt x="1701" y="322"/>
                      <a:pt x="1771" y="236"/>
                      <a:pt x="1736" y="132"/>
                    </a:cubicBezTo>
                    <a:cubicBezTo>
                      <a:pt x="1721" y="60"/>
                      <a:pt x="1649" y="0"/>
                      <a:pt x="1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252;p42"/>
              <p:cNvSpPr/>
              <p:nvPr/>
            </p:nvSpPr>
            <p:spPr>
              <a:xfrm>
                <a:off x="7868750" y="4279875"/>
                <a:ext cx="3907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66" extrusionOk="0">
                    <a:moveTo>
                      <a:pt x="1367" y="0"/>
                    </a:moveTo>
                    <a:cubicBezTo>
                      <a:pt x="1351" y="0"/>
                      <a:pt x="1335" y="3"/>
                      <a:pt x="1320" y="10"/>
                    </a:cubicBezTo>
                    <a:cubicBezTo>
                      <a:pt x="938" y="148"/>
                      <a:pt x="538" y="287"/>
                      <a:pt x="156" y="426"/>
                    </a:cubicBezTo>
                    <a:cubicBezTo>
                      <a:pt x="70" y="461"/>
                      <a:pt x="1" y="548"/>
                      <a:pt x="35" y="634"/>
                    </a:cubicBezTo>
                    <a:cubicBezTo>
                      <a:pt x="49" y="706"/>
                      <a:pt x="122" y="766"/>
                      <a:pt x="195" y="766"/>
                    </a:cubicBezTo>
                    <a:cubicBezTo>
                      <a:pt x="212" y="766"/>
                      <a:pt x="228" y="763"/>
                      <a:pt x="244" y="756"/>
                    </a:cubicBezTo>
                    <a:cubicBezTo>
                      <a:pt x="642" y="618"/>
                      <a:pt x="1024" y="479"/>
                      <a:pt x="1424" y="340"/>
                    </a:cubicBezTo>
                    <a:cubicBezTo>
                      <a:pt x="1510" y="305"/>
                      <a:pt x="1562" y="218"/>
                      <a:pt x="1544" y="132"/>
                    </a:cubicBezTo>
                    <a:cubicBezTo>
                      <a:pt x="1516" y="60"/>
                      <a:pt x="1441" y="0"/>
                      <a:pt x="1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253;p42"/>
              <p:cNvSpPr/>
              <p:nvPr/>
            </p:nvSpPr>
            <p:spPr>
              <a:xfrm>
                <a:off x="7801500" y="4307625"/>
                <a:ext cx="373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760" extrusionOk="0">
                    <a:moveTo>
                      <a:pt x="1298" y="1"/>
                    </a:moveTo>
                    <a:cubicBezTo>
                      <a:pt x="1282" y="1"/>
                      <a:pt x="1266" y="4"/>
                      <a:pt x="1250" y="10"/>
                    </a:cubicBezTo>
                    <a:cubicBezTo>
                      <a:pt x="886" y="149"/>
                      <a:pt x="521" y="288"/>
                      <a:pt x="157" y="410"/>
                    </a:cubicBezTo>
                    <a:cubicBezTo>
                      <a:pt x="70" y="445"/>
                      <a:pt x="1" y="531"/>
                      <a:pt x="35" y="635"/>
                    </a:cubicBezTo>
                    <a:cubicBezTo>
                      <a:pt x="51" y="697"/>
                      <a:pt x="137" y="759"/>
                      <a:pt x="217" y="759"/>
                    </a:cubicBezTo>
                    <a:cubicBezTo>
                      <a:pt x="226" y="759"/>
                      <a:pt x="235" y="759"/>
                      <a:pt x="243" y="757"/>
                    </a:cubicBezTo>
                    <a:cubicBezTo>
                      <a:pt x="609" y="618"/>
                      <a:pt x="972" y="479"/>
                      <a:pt x="1337" y="357"/>
                    </a:cubicBezTo>
                    <a:cubicBezTo>
                      <a:pt x="1423" y="322"/>
                      <a:pt x="1493" y="236"/>
                      <a:pt x="1458" y="132"/>
                    </a:cubicBezTo>
                    <a:cubicBezTo>
                      <a:pt x="1444" y="61"/>
                      <a:pt x="1372" y="1"/>
                      <a:pt x="1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254;p42"/>
              <p:cNvSpPr/>
              <p:nvPr/>
            </p:nvSpPr>
            <p:spPr>
              <a:xfrm>
                <a:off x="7725600" y="4337125"/>
                <a:ext cx="40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01" extrusionOk="0">
                    <a:moveTo>
                      <a:pt x="1436" y="1"/>
                    </a:moveTo>
                    <a:cubicBezTo>
                      <a:pt x="1420" y="1"/>
                      <a:pt x="1404" y="4"/>
                      <a:pt x="1389" y="10"/>
                    </a:cubicBezTo>
                    <a:cubicBezTo>
                      <a:pt x="972" y="167"/>
                      <a:pt x="556" y="306"/>
                      <a:pt x="139" y="461"/>
                    </a:cubicBezTo>
                    <a:cubicBezTo>
                      <a:pt x="52" y="496"/>
                      <a:pt x="1" y="583"/>
                      <a:pt x="17" y="669"/>
                    </a:cubicBezTo>
                    <a:cubicBezTo>
                      <a:pt x="46" y="741"/>
                      <a:pt x="110" y="801"/>
                      <a:pt x="179" y="801"/>
                    </a:cubicBezTo>
                    <a:cubicBezTo>
                      <a:pt x="194" y="801"/>
                      <a:pt x="210" y="798"/>
                      <a:pt x="225" y="792"/>
                    </a:cubicBezTo>
                    <a:cubicBezTo>
                      <a:pt x="642" y="635"/>
                      <a:pt x="1058" y="496"/>
                      <a:pt x="1475" y="340"/>
                    </a:cubicBezTo>
                    <a:cubicBezTo>
                      <a:pt x="1562" y="306"/>
                      <a:pt x="1632" y="218"/>
                      <a:pt x="1597" y="132"/>
                    </a:cubicBezTo>
                    <a:cubicBezTo>
                      <a:pt x="1582" y="60"/>
                      <a:pt x="1510" y="1"/>
                      <a:pt x="1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255;p42"/>
              <p:cNvSpPr/>
              <p:nvPr/>
            </p:nvSpPr>
            <p:spPr>
              <a:xfrm>
                <a:off x="7136925" y="3482775"/>
                <a:ext cx="978675" cy="766575"/>
              </a:xfrm>
              <a:custGeom>
                <a:avLst/>
                <a:gdLst/>
                <a:ahLst/>
                <a:cxnLst/>
                <a:rect l="l" t="t" r="r" b="b"/>
                <a:pathLst>
                  <a:path w="39147" h="30663" extrusionOk="0">
                    <a:moveTo>
                      <a:pt x="5883" y="0"/>
                    </a:moveTo>
                    <a:cubicBezTo>
                      <a:pt x="3436" y="3471"/>
                      <a:pt x="1180" y="6907"/>
                      <a:pt x="747" y="11279"/>
                    </a:cubicBezTo>
                    <a:cubicBezTo>
                      <a:pt x="0" y="18828"/>
                      <a:pt x="5449" y="26063"/>
                      <a:pt x="12061" y="29170"/>
                    </a:cubicBezTo>
                    <a:cubicBezTo>
                      <a:pt x="14386" y="30262"/>
                      <a:pt x="17023" y="30628"/>
                      <a:pt x="19573" y="30662"/>
                    </a:cubicBezTo>
                    <a:cubicBezTo>
                      <a:pt x="22141" y="30628"/>
                      <a:pt x="24762" y="30262"/>
                      <a:pt x="27087" y="29170"/>
                    </a:cubicBezTo>
                    <a:cubicBezTo>
                      <a:pt x="33716" y="26063"/>
                      <a:pt x="39146" y="18828"/>
                      <a:pt x="38401" y="11279"/>
                    </a:cubicBezTo>
                    <a:cubicBezTo>
                      <a:pt x="37966" y="6907"/>
                      <a:pt x="35711" y="3471"/>
                      <a:pt x="33265" y="0"/>
                    </a:cubicBezTo>
                    <a:cubicBezTo>
                      <a:pt x="33265" y="0"/>
                      <a:pt x="26063" y="2101"/>
                      <a:pt x="20302" y="2101"/>
                    </a:cubicBezTo>
                    <a:cubicBezTo>
                      <a:pt x="14541" y="2101"/>
                      <a:pt x="5883" y="0"/>
                      <a:pt x="58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256;p42"/>
              <p:cNvSpPr/>
              <p:nvPr/>
            </p:nvSpPr>
            <p:spPr>
              <a:xfrm>
                <a:off x="7143450" y="3478300"/>
                <a:ext cx="965650" cy="775425"/>
              </a:xfrm>
              <a:custGeom>
                <a:avLst/>
                <a:gdLst/>
                <a:ahLst/>
                <a:cxnLst/>
                <a:rect l="l" t="t" r="r" b="b"/>
                <a:pathLst>
                  <a:path w="38626" h="31017" extrusionOk="0">
                    <a:moveTo>
                      <a:pt x="5696" y="379"/>
                    </a:moveTo>
                    <a:cubicBezTo>
                      <a:pt x="6597" y="594"/>
                      <a:pt x="7498" y="777"/>
                      <a:pt x="8415" y="961"/>
                    </a:cubicBezTo>
                    <a:cubicBezTo>
                      <a:pt x="10515" y="1394"/>
                      <a:pt x="12632" y="1776"/>
                      <a:pt x="14749" y="2053"/>
                    </a:cubicBezTo>
                    <a:cubicBezTo>
                      <a:pt x="16529" y="2281"/>
                      <a:pt x="18319" y="2447"/>
                      <a:pt x="20111" y="2447"/>
                    </a:cubicBezTo>
                    <a:cubicBezTo>
                      <a:pt x="20643" y="2447"/>
                      <a:pt x="21175" y="2432"/>
                      <a:pt x="21707" y="2400"/>
                    </a:cubicBezTo>
                    <a:cubicBezTo>
                      <a:pt x="24171" y="2262"/>
                      <a:pt x="26618" y="1845"/>
                      <a:pt x="29013" y="1343"/>
                    </a:cubicBezTo>
                    <a:cubicBezTo>
                      <a:pt x="30330" y="1051"/>
                      <a:pt x="31649" y="777"/>
                      <a:pt x="32932" y="387"/>
                    </a:cubicBezTo>
                    <a:lnTo>
                      <a:pt x="32932" y="387"/>
                    </a:lnTo>
                    <a:cubicBezTo>
                      <a:pt x="34568" y="2692"/>
                      <a:pt x="36161" y="5085"/>
                      <a:pt x="37134" y="7763"/>
                    </a:cubicBezTo>
                    <a:cubicBezTo>
                      <a:pt x="38053" y="10348"/>
                      <a:pt x="38295" y="13124"/>
                      <a:pt x="37740" y="15814"/>
                    </a:cubicBezTo>
                    <a:cubicBezTo>
                      <a:pt x="37203" y="18348"/>
                      <a:pt x="36058" y="20742"/>
                      <a:pt x="34513" y="22807"/>
                    </a:cubicBezTo>
                    <a:cubicBezTo>
                      <a:pt x="32969" y="24907"/>
                      <a:pt x="31008" y="26693"/>
                      <a:pt x="28821" y="28082"/>
                    </a:cubicBezTo>
                    <a:cubicBezTo>
                      <a:pt x="27625" y="28810"/>
                      <a:pt x="26375" y="29453"/>
                      <a:pt x="25038" y="29851"/>
                    </a:cubicBezTo>
                    <a:cubicBezTo>
                      <a:pt x="23546" y="30321"/>
                      <a:pt x="22003" y="30546"/>
                      <a:pt x="20441" y="30633"/>
                    </a:cubicBezTo>
                    <a:cubicBezTo>
                      <a:pt x="20044" y="30653"/>
                      <a:pt x="19644" y="30664"/>
                      <a:pt x="19244" y="30664"/>
                    </a:cubicBezTo>
                    <a:cubicBezTo>
                      <a:pt x="16564" y="30664"/>
                      <a:pt x="13835" y="30192"/>
                      <a:pt x="11434" y="28984"/>
                    </a:cubicBezTo>
                    <a:cubicBezTo>
                      <a:pt x="9127" y="27822"/>
                      <a:pt x="7062" y="26208"/>
                      <a:pt x="5326" y="24299"/>
                    </a:cubicBezTo>
                    <a:cubicBezTo>
                      <a:pt x="3591" y="22355"/>
                      <a:pt x="2203" y="20083"/>
                      <a:pt x="1388" y="17619"/>
                    </a:cubicBezTo>
                    <a:cubicBezTo>
                      <a:pt x="537" y="15086"/>
                      <a:pt x="364" y="12379"/>
                      <a:pt x="919" y="9776"/>
                    </a:cubicBezTo>
                    <a:cubicBezTo>
                      <a:pt x="1544" y="6947"/>
                      <a:pt x="2967" y="4397"/>
                      <a:pt x="4563" y="2019"/>
                    </a:cubicBezTo>
                    <a:cubicBezTo>
                      <a:pt x="4937" y="1467"/>
                      <a:pt x="5309" y="916"/>
                      <a:pt x="5696" y="379"/>
                    </a:cubicBezTo>
                    <a:close/>
                    <a:moveTo>
                      <a:pt x="32998" y="0"/>
                    </a:moveTo>
                    <a:cubicBezTo>
                      <a:pt x="32983" y="0"/>
                      <a:pt x="32967" y="2"/>
                      <a:pt x="32951" y="6"/>
                    </a:cubicBezTo>
                    <a:cubicBezTo>
                      <a:pt x="31893" y="318"/>
                      <a:pt x="30799" y="579"/>
                      <a:pt x="29724" y="822"/>
                    </a:cubicBezTo>
                    <a:cubicBezTo>
                      <a:pt x="27382" y="1359"/>
                      <a:pt x="25022" y="1776"/>
                      <a:pt x="22627" y="1984"/>
                    </a:cubicBezTo>
                    <a:cubicBezTo>
                      <a:pt x="21784" y="2060"/>
                      <a:pt x="20941" y="2094"/>
                      <a:pt x="20097" y="2094"/>
                    </a:cubicBezTo>
                    <a:cubicBezTo>
                      <a:pt x="18614" y="2094"/>
                      <a:pt x="17127" y="1987"/>
                      <a:pt x="15634" y="1811"/>
                    </a:cubicBezTo>
                    <a:cubicBezTo>
                      <a:pt x="13447" y="1568"/>
                      <a:pt x="11279" y="1186"/>
                      <a:pt x="9127" y="753"/>
                    </a:cubicBezTo>
                    <a:cubicBezTo>
                      <a:pt x="7982" y="526"/>
                      <a:pt x="6853" y="267"/>
                      <a:pt x="5726" y="24"/>
                    </a:cubicBezTo>
                    <a:cubicBezTo>
                      <a:pt x="5708" y="24"/>
                      <a:pt x="5692" y="6"/>
                      <a:pt x="5674" y="6"/>
                    </a:cubicBezTo>
                    <a:cubicBezTo>
                      <a:pt x="5659" y="3"/>
                      <a:pt x="5645" y="2"/>
                      <a:pt x="5632" y="2"/>
                    </a:cubicBezTo>
                    <a:cubicBezTo>
                      <a:pt x="5565" y="2"/>
                      <a:pt x="5512" y="36"/>
                      <a:pt x="5483" y="93"/>
                    </a:cubicBezTo>
                    <a:cubicBezTo>
                      <a:pt x="3783" y="2488"/>
                      <a:pt x="2134" y="4952"/>
                      <a:pt x="1145" y="7728"/>
                    </a:cubicBezTo>
                    <a:cubicBezTo>
                      <a:pt x="225" y="10366"/>
                      <a:pt x="0" y="13193"/>
                      <a:pt x="572" y="15935"/>
                    </a:cubicBezTo>
                    <a:cubicBezTo>
                      <a:pt x="1111" y="18521"/>
                      <a:pt x="2291" y="20951"/>
                      <a:pt x="3869" y="23068"/>
                    </a:cubicBezTo>
                    <a:cubicBezTo>
                      <a:pt x="5465" y="25184"/>
                      <a:pt x="7443" y="27006"/>
                      <a:pt x="9699" y="28412"/>
                    </a:cubicBezTo>
                    <a:cubicBezTo>
                      <a:pt x="10879" y="29141"/>
                      <a:pt x="12147" y="29782"/>
                      <a:pt x="13500" y="30199"/>
                    </a:cubicBezTo>
                    <a:cubicBezTo>
                      <a:pt x="14992" y="30668"/>
                      <a:pt x="16571" y="30893"/>
                      <a:pt x="18150" y="30980"/>
                    </a:cubicBezTo>
                    <a:cubicBezTo>
                      <a:pt x="18577" y="31004"/>
                      <a:pt x="19006" y="31016"/>
                      <a:pt x="19435" y="31016"/>
                    </a:cubicBezTo>
                    <a:cubicBezTo>
                      <a:pt x="22134" y="31016"/>
                      <a:pt x="24869" y="30528"/>
                      <a:pt x="27294" y="29331"/>
                    </a:cubicBezTo>
                    <a:cubicBezTo>
                      <a:pt x="29654" y="28151"/>
                      <a:pt x="31789" y="26503"/>
                      <a:pt x="33541" y="24542"/>
                    </a:cubicBezTo>
                    <a:cubicBezTo>
                      <a:pt x="35311" y="22582"/>
                      <a:pt x="36717" y="20273"/>
                      <a:pt x="37567" y="17774"/>
                    </a:cubicBezTo>
                    <a:cubicBezTo>
                      <a:pt x="38418" y="15190"/>
                      <a:pt x="38626" y="12448"/>
                      <a:pt x="38053" y="9792"/>
                    </a:cubicBezTo>
                    <a:cubicBezTo>
                      <a:pt x="37463" y="6912"/>
                      <a:pt x="36023" y="4309"/>
                      <a:pt x="34409" y="1898"/>
                    </a:cubicBezTo>
                    <a:cubicBezTo>
                      <a:pt x="33992" y="1290"/>
                      <a:pt x="33576" y="683"/>
                      <a:pt x="33159" y="93"/>
                    </a:cubicBezTo>
                    <a:cubicBezTo>
                      <a:pt x="33146" y="75"/>
                      <a:pt x="33132" y="61"/>
                      <a:pt x="33116" y="49"/>
                    </a:cubicBezTo>
                    <a:lnTo>
                      <a:pt x="33116" y="49"/>
                    </a:lnTo>
                    <a:cubicBezTo>
                      <a:pt x="33087" y="19"/>
                      <a:pt x="33046" y="0"/>
                      <a:pt x="32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257;p42"/>
              <p:cNvSpPr/>
              <p:nvPr/>
            </p:nvSpPr>
            <p:spPr>
              <a:xfrm>
                <a:off x="7303950" y="3423350"/>
                <a:ext cx="656350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27087" extrusionOk="0">
                    <a:moveTo>
                      <a:pt x="13135" y="1"/>
                    </a:moveTo>
                    <a:cubicBezTo>
                      <a:pt x="5882" y="1"/>
                      <a:pt x="0" y="6056"/>
                      <a:pt x="0" y="13536"/>
                    </a:cubicBezTo>
                    <a:cubicBezTo>
                      <a:pt x="0" y="21032"/>
                      <a:pt x="5882" y="27087"/>
                      <a:pt x="13135" y="27087"/>
                    </a:cubicBezTo>
                    <a:cubicBezTo>
                      <a:pt x="20388" y="27087"/>
                      <a:pt x="26253" y="21032"/>
                      <a:pt x="26253" y="13536"/>
                    </a:cubicBezTo>
                    <a:cubicBezTo>
                      <a:pt x="26253" y="6056"/>
                      <a:pt x="20388" y="1"/>
                      <a:pt x="13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258;p42"/>
              <p:cNvSpPr/>
              <p:nvPr/>
            </p:nvSpPr>
            <p:spPr>
              <a:xfrm>
                <a:off x="7292225" y="3585150"/>
                <a:ext cx="1000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70" extrusionOk="0">
                    <a:moveTo>
                      <a:pt x="226" y="1"/>
                    </a:moveTo>
                    <a:cubicBezTo>
                      <a:pt x="192" y="1"/>
                      <a:pt x="174" y="1"/>
                      <a:pt x="139" y="19"/>
                    </a:cubicBezTo>
                    <a:cubicBezTo>
                      <a:pt x="122" y="19"/>
                      <a:pt x="122" y="35"/>
                      <a:pt x="104" y="35"/>
                    </a:cubicBezTo>
                    <a:cubicBezTo>
                      <a:pt x="88" y="70"/>
                      <a:pt x="70" y="88"/>
                      <a:pt x="53" y="123"/>
                    </a:cubicBezTo>
                    <a:cubicBezTo>
                      <a:pt x="53" y="157"/>
                      <a:pt x="35" y="209"/>
                      <a:pt x="18" y="261"/>
                    </a:cubicBezTo>
                    <a:cubicBezTo>
                      <a:pt x="0" y="278"/>
                      <a:pt x="0" y="296"/>
                      <a:pt x="18" y="331"/>
                    </a:cubicBezTo>
                    <a:cubicBezTo>
                      <a:pt x="18" y="348"/>
                      <a:pt x="18" y="366"/>
                      <a:pt x="35" y="382"/>
                    </a:cubicBezTo>
                    <a:cubicBezTo>
                      <a:pt x="53" y="417"/>
                      <a:pt x="53" y="417"/>
                      <a:pt x="70" y="435"/>
                    </a:cubicBezTo>
                    <a:cubicBezTo>
                      <a:pt x="88" y="452"/>
                      <a:pt x="122" y="470"/>
                      <a:pt x="139" y="470"/>
                    </a:cubicBezTo>
                    <a:lnTo>
                      <a:pt x="192" y="470"/>
                    </a:lnTo>
                    <a:cubicBezTo>
                      <a:pt x="208" y="470"/>
                      <a:pt x="243" y="470"/>
                      <a:pt x="278" y="452"/>
                    </a:cubicBezTo>
                    <a:cubicBezTo>
                      <a:pt x="278" y="435"/>
                      <a:pt x="296" y="435"/>
                      <a:pt x="313" y="417"/>
                    </a:cubicBezTo>
                    <a:cubicBezTo>
                      <a:pt x="331" y="400"/>
                      <a:pt x="347" y="382"/>
                      <a:pt x="347" y="348"/>
                    </a:cubicBezTo>
                    <a:cubicBezTo>
                      <a:pt x="365" y="296"/>
                      <a:pt x="382" y="261"/>
                      <a:pt x="400" y="209"/>
                    </a:cubicBezTo>
                    <a:lnTo>
                      <a:pt x="400" y="139"/>
                    </a:lnTo>
                    <a:cubicBezTo>
                      <a:pt x="400" y="123"/>
                      <a:pt x="400" y="105"/>
                      <a:pt x="382" y="88"/>
                    </a:cubicBezTo>
                    <a:cubicBezTo>
                      <a:pt x="365" y="53"/>
                      <a:pt x="347" y="35"/>
                      <a:pt x="331" y="35"/>
                    </a:cubicBezTo>
                    <a:cubicBezTo>
                      <a:pt x="313" y="19"/>
                      <a:pt x="296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259;p42"/>
              <p:cNvSpPr/>
              <p:nvPr/>
            </p:nvSpPr>
            <p:spPr>
              <a:xfrm>
                <a:off x="7392850" y="4054100"/>
                <a:ext cx="121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48" extrusionOk="0">
                    <a:moveTo>
                      <a:pt x="174" y="1"/>
                    </a:moveTo>
                    <a:cubicBezTo>
                      <a:pt x="140" y="1"/>
                      <a:pt x="123" y="17"/>
                      <a:pt x="105" y="17"/>
                    </a:cubicBezTo>
                    <a:cubicBezTo>
                      <a:pt x="88" y="36"/>
                      <a:pt x="70" y="36"/>
                      <a:pt x="54" y="52"/>
                    </a:cubicBezTo>
                    <a:cubicBezTo>
                      <a:pt x="36" y="70"/>
                      <a:pt x="19" y="87"/>
                      <a:pt x="19" y="105"/>
                    </a:cubicBezTo>
                    <a:cubicBezTo>
                      <a:pt x="1" y="140"/>
                      <a:pt x="1" y="156"/>
                      <a:pt x="1" y="174"/>
                    </a:cubicBezTo>
                    <a:lnTo>
                      <a:pt x="1" y="226"/>
                    </a:lnTo>
                    <a:cubicBezTo>
                      <a:pt x="19" y="260"/>
                      <a:pt x="36" y="278"/>
                      <a:pt x="54" y="295"/>
                    </a:cubicBezTo>
                    <a:cubicBezTo>
                      <a:pt x="54" y="313"/>
                      <a:pt x="70" y="313"/>
                      <a:pt x="88" y="330"/>
                    </a:cubicBezTo>
                    <a:cubicBezTo>
                      <a:pt x="105" y="348"/>
                      <a:pt x="140" y="348"/>
                      <a:pt x="174" y="348"/>
                    </a:cubicBezTo>
                    <a:lnTo>
                      <a:pt x="313" y="348"/>
                    </a:lnTo>
                    <a:cubicBezTo>
                      <a:pt x="331" y="348"/>
                      <a:pt x="348" y="348"/>
                      <a:pt x="366" y="330"/>
                    </a:cubicBezTo>
                    <a:cubicBezTo>
                      <a:pt x="401" y="330"/>
                      <a:pt x="417" y="313"/>
                      <a:pt x="435" y="295"/>
                    </a:cubicBezTo>
                    <a:cubicBezTo>
                      <a:pt x="452" y="278"/>
                      <a:pt x="452" y="260"/>
                      <a:pt x="470" y="244"/>
                    </a:cubicBezTo>
                    <a:cubicBezTo>
                      <a:pt x="470" y="226"/>
                      <a:pt x="487" y="209"/>
                      <a:pt x="487" y="174"/>
                    </a:cubicBezTo>
                    <a:cubicBezTo>
                      <a:pt x="470" y="156"/>
                      <a:pt x="470" y="156"/>
                      <a:pt x="470" y="140"/>
                    </a:cubicBezTo>
                    <a:cubicBezTo>
                      <a:pt x="470" y="105"/>
                      <a:pt x="452" y="70"/>
                      <a:pt x="435" y="52"/>
                    </a:cubicBezTo>
                    <a:cubicBezTo>
                      <a:pt x="417" y="52"/>
                      <a:pt x="401" y="36"/>
                      <a:pt x="401" y="36"/>
                    </a:cubicBezTo>
                    <a:cubicBezTo>
                      <a:pt x="366" y="17"/>
                      <a:pt x="331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260;p42"/>
              <p:cNvSpPr/>
              <p:nvPr/>
            </p:nvSpPr>
            <p:spPr>
              <a:xfrm>
                <a:off x="7258450" y="3988250"/>
                <a:ext cx="91150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475" extrusionOk="0">
                    <a:moveTo>
                      <a:pt x="244" y="1"/>
                    </a:moveTo>
                    <a:cubicBezTo>
                      <a:pt x="125" y="1"/>
                      <a:pt x="0" y="125"/>
                      <a:pt x="85" y="257"/>
                    </a:cubicBezTo>
                    <a:lnTo>
                      <a:pt x="865" y="1559"/>
                    </a:lnTo>
                    <a:cubicBezTo>
                      <a:pt x="896" y="1612"/>
                      <a:pt x="956" y="1638"/>
                      <a:pt x="1017" y="1638"/>
                    </a:cubicBezTo>
                    <a:cubicBezTo>
                      <a:pt x="1096" y="1638"/>
                      <a:pt x="1176" y="1594"/>
                      <a:pt x="1196" y="1506"/>
                    </a:cubicBezTo>
                    <a:cubicBezTo>
                      <a:pt x="1228" y="1290"/>
                      <a:pt x="1280" y="1074"/>
                      <a:pt x="1349" y="866"/>
                    </a:cubicBezTo>
                    <a:lnTo>
                      <a:pt x="1349" y="866"/>
                    </a:lnTo>
                    <a:cubicBezTo>
                      <a:pt x="1509" y="1241"/>
                      <a:pt x="1692" y="1602"/>
                      <a:pt x="1959" y="1906"/>
                    </a:cubicBezTo>
                    <a:cubicBezTo>
                      <a:pt x="1992" y="1949"/>
                      <a:pt x="2031" y="1967"/>
                      <a:pt x="2070" y="1967"/>
                    </a:cubicBezTo>
                    <a:cubicBezTo>
                      <a:pt x="2156" y="1967"/>
                      <a:pt x="2242" y="1879"/>
                      <a:pt x="2253" y="1784"/>
                    </a:cubicBezTo>
                    <a:cubicBezTo>
                      <a:pt x="2271" y="1616"/>
                      <a:pt x="2298" y="1444"/>
                      <a:pt x="2331" y="1272"/>
                    </a:cubicBezTo>
                    <a:lnTo>
                      <a:pt x="2331" y="1272"/>
                    </a:lnTo>
                    <a:cubicBezTo>
                      <a:pt x="2509" y="1646"/>
                      <a:pt x="2690" y="2023"/>
                      <a:pt x="2861" y="2392"/>
                    </a:cubicBezTo>
                    <a:cubicBezTo>
                      <a:pt x="2891" y="2450"/>
                      <a:pt x="2941" y="2475"/>
                      <a:pt x="2993" y="2475"/>
                    </a:cubicBezTo>
                    <a:cubicBezTo>
                      <a:pt x="3066" y="2475"/>
                      <a:pt x="3143" y="2427"/>
                      <a:pt x="3174" y="2357"/>
                    </a:cubicBezTo>
                    <a:cubicBezTo>
                      <a:pt x="3382" y="1802"/>
                      <a:pt x="3521" y="1247"/>
                      <a:pt x="3625" y="673"/>
                    </a:cubicBezTo>
                    <a:cubicBezTo>
                      <a:pt x="3646" y="540"/>
                      <a:pt x="3538" y="455"/>
                      <a:pt x="3439" y="455"/>
                    </a:cubicBezTo>
                    <a:cubicBezTo>
                      <a:pt x="3372" y="455"/>
                      <a:pt x="3309" y="495"/>
                      <a:pt x="3295" y="587"/>
                    </a:cubicBezTo>
                    <a:cubicBezTo>
                      <a:pt x="3217" y="1015"/>
                      <a:pt x="3110" y="1433"/>
                      <a:pt x="2981" y="1842"/>
                    </a:cubicBezTo>
                    <a:lnTo>
                      <a:pt x="2981" y="1842"/>
                    </a:lnTo>
                    <a:cubicBezTo>
                      <a:pt x="2797" y="1441"/>
                      <a:pt x="2612" y="1035"/>
                      <a:pt x="2427" y="639"/>
                    </a:cubicBezTo>
                    <a:cubicBezTo>
                      <a:pt x="2399" y="582"/>
                      <a:pt x="2344" y="557"/>
                      <a:pt x="2288" y="557"/>
                    </a:cubicBezTo>
                    <a:cubicBezTo>
                      <a:pt x="2206" y="557"/>
                      <a:pt x="2119" y="609"/>
                      <a:pt x="2098" y="691"/>
                    </a:cubicBezTo>
                    <a:cubicBezTo>
                      <a:pt x="2046" y="898"/>
                      <a:pt x="2000" y="1116"/>
                      <a:pt x="1965" y="1336"/>
                    </a:cubicBezTo>
                    <a:lnTo>
                      <a:pt x="1965" y="1336"/>
                    </a:lnTo>
                    <a:cubicBezTo>
                      <a:pt x="1777" y="1028"/>
                      <a:pt x="1647" y="690"/>
                      <a:pt x="1508" y="361"/>
                    </a:cubicBezTo>
                    <a:cubicBezTo>
                      <a:pt x="1476" y="287"/>
                      <a:pt x="1393" y="233"/>
                      <a:pt x="1317" y="233"/>
                    </a:cubicBezTo>
                    <a:cubicBezTo>
                      <a:pt x="1268" y="233"/>
                      <a:pt x="1223" y="255"/>
                      <a:pt x="1196" y="310"/>
                    </a:cubicBezTo>
                    <a:cubicBezTo>
                      <a:pt x="1087" y="536"/>
                      <a:pt x="1006" y="764"/>
                      <a:pt x="944" y="995"/>
                    </a:cubicBezTo>
                    <a:lnTo>
                      <a:pt x="944" y="995"/>
                    </a:lnTo>
                    <a:cubicBezTo>
                      <a:pt x="760" y="691"/>
                      <a:pt x="574" y="388"/>
                      <a:pt x="379" y="83"/>
                    </a:cubicBezTo>
                    <a:cubicBezTo>
                      <a:pt x="348" y="25"/>
                      <a:pt x="296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261;p42"/>
              <p:cNvSpPr/>
              <p:nvPr/>
            </p:nvSpPr>
            <p:spPr>
              <a:xfrm>
                <a:off x="7420200" y="4107900"/>
                <a:ext cx="30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32" extrusionOk="0">
                    <a:moveTo>
                      <a:pt x="174" y="0"/>
                    </a:moveTo>
                    <a:cubicBezTo>
                      <a:pt x="87" y="0"/>
                      <a:pt x="1" y="70"/>
                      <a:pt x="1" y="174"/>
                    </a:cubicBezTo>
                    <a:cubicBezTo>
                      <a:pt x="17" y="538"/>
                      <a:pt x="156" y="885"/>
                      <a:pt x="382" y="1180"/>
                    </a:cubicBezTo>
                    <a:cubicBezTo>
                      <a:pt x="417" y="1232"/>
                      <a:pt x="487" y="1232"/>
                      <a:pt x="521" y="1232"/>
                    </a:cubicBezTo>
                    <a:cubicBezTo>
                      <a:pt x="591" y="1232"/>
                      <a:pt x="625" y="1197"/>
                      <a:pt x="660" y="1146"/>
                    </a:cubicBezTo>
                    <a:cubicBezTo>
                      <a:pt x="834" y="919"/>
                      <a:pt x="1007" y="695"/>
                      <a:pt x="1163" y="468"/>
                    </a:cubicBezTo>
                    <a:cubicBezTo>
                      <a:pt x="1232" y="399"/>
                      <a:pt x="1181" y="278"/>
                      <a:pt x="1111" y="225"/>
                    </a:cubicBezTo>
                    <a:cubicBezTo>
                      <a:pt x="1083" y="209"/>
                      <a:pt x="1056" y="201"/>
                      <a:pt x="1029" y="201"/>
                    </a:cubicBezTo>
                    <a:cubicBezTo>
                      <a:pt x="971" y="201"/>
                      <a:pt x="916" y="236"/>
                      <a:pt x="868" y="295"/>
                    </a:cubicBezTo>
                    <a:lnTo>
                      <a:pt x="511" y="760"/>
                    </a:lnTo>
                    <a:lnTo>
                      <a:pt x="511" y="760"/>
                    </a:lnTo>
                    <a:cubicBezTo>
                      <a:pt x="497" y="732"/>
                      <a:pt x="483" y="701"/>
                      <a:pt x="469" y="660"/>
                    </a:cubicBezTo>
                    <a:cubicBezTo>
                      <a:pt x="469" y="660"/>
                      <a:pt x="457" y="642"/>
                      <a:pt x="451" y="634"/>
                    </a:cubicBezTo>
                    <a:lnTo>
                      <a:pt x="451" y="634"/>
                    </a:lnTo>
                    <a:cubicBezTo>
                      <a:pt x="447" y="620"/>
                      <a:pt x="434" y="605"/>
                      <a:pt x="434" y="590"/>
                    </a:cubicBezTo>
                    <a:cubicBezTo>
                      <a:pt x="417" y="521"/>
                      <a:pt x="382" y="452"/>
                      <a:pt x="364" y="364"/>
                    </a:cubicBezTo>
                    <a:cubicBezTo>
                      <a:pt x="364" y="336"/>
                      <a:pt x="364" y="307"/>
                      <a:pt x="355" y="279"/>
                    </a:cubicBezTo>
                    <a:lnTo>
                      <a:pt x="355" y="279"/>
                    </a:lnTo>
                    <a:cubicBezTo>
                      <a:pt x="355" y="272"/>
                      <a:pt x="348" y="237"/>
                      <a:pt x="348" y="225"/>
                    </a:cubicBezTo>
                    <a:lnTo>
                      <a:pt x="348" y="174"/>
                    </a:lnTo>
                    <a:cubicBezTo>
                      <a:pt x="348" y="8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262;p42"/>
              <p:cNvSpPr/>
              <p:nvPr/>
            </p:nvSpPr>
            <p:spPr>
              <a:xfrm>
                <a:off x="7605000" y="4130500"/>
                <a:ext cx="11497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2959" extrusionOk="0">
                    <a:moveTo>
                      <a:pt x="4395" y="0"/>
                    </a:moveTo>
                    <a:cubicBezTo>
                      <a:pt x="4325" y="0"/>
                      <a:pt x="4251" y="36"/>
                      <a:pt x="4217" y="120"/>
                    </a:cubicBezTo>
                    <a:cubicBezTo>
                      <a:pt x="4043" y="501"/>
                      <a:pt x="3888" y="901"/>
                      <a:pt x="3696" y="1283"/>
                    </a:cubicBezTo>
                    <a:cubicBezTo>
                      <a:pt x="3522" y="1647"/>
                      <a:pt x="3332" y="2028"/>
                      <a:pt x="3055" y="2341"/>
                    </a:cubicBezTo>
                    <a:cubicBezTo>
                      <a:pt x="3002" y="2393"/>
                      <a:pt x="2951" y="2463"/>
                      <a:pt x="2881" y="2514"/>
                    </a:cubicBezTo>
                    <a:cubicBezTo>
                      <a:pt x="2867" y="2522"/>
                      <a:pt x="2847" y="2532"/>
                      <a:pt x="2827" y="2542"/>
                    </a:cubicBezTo>
                    <a:lnTo>
                      <a:pt x="2827" y="2542"/>
                    </a:lnTo>
                    <a:cubicBezTo>
                      <a:pt x="2832" y="2468"/>
                      <a:pt x="2816" y="2358"/>
                      <a:pt x="2828" y="2306"/>
                    </a:cubicBezTo>
                    <a:cubicBezTo>
                      <a:pt x="2828" y="2185"/>
                      <a:pt x="2828" y="2081"/>
                      <a:pt x="2846" y="1959"/>
                    </a:cubicBezTo>
                    <a:cubicBezTo>
                      <a:pt x="2881" y="1542"/>
                      <a:pt x="2881" y="1144"/>
                      <a:pt x="2777" y="744"/>
                    </a:cubicBezTo>
                    <a:cubicBezTo>
                      <a:pt x="2747" y="657"/>
                      <a:pt x="2674" y="613"/>
                      <a:pt x="2600" y="613"/>
                    </a:cubicBezTo>
                    <a:cubicBezTo>
                      <a:pt x="2543" y="613"/>
                      <a:pt x="2485" y="639"/>
                      <a:pt x="2447" y="693"/>
                    </a:cubicBezTo>
                    <a:lnTo>
                      <a:pt x="1749" y="1722"/>
                    </a:lnTo>
                    <a:lnTo>
                      <a:pt x="1749" y="1722"/>
                    </a:lnTo>
                    <a:cubicBezTo>
                      <a:pt x="1770" y="1376"/>
                      <a:pt x="1835" y="1035"/>
                      <a:pt x="1667" y="710"/>
                    </a:cubicBezTo>
                    <a:cubicBezTo>
                      <a:pt x="1631" y="651"/>
                      <a:pt x="1563" y="616"/>
                      <a:pt x="1502" y="616"/>
                    </a:cubicBezTo>
                    <a:cubicBezTo>
                      <a:pt x="1473" y="616"/>
                      <a:pt x="1446" y="624"/>
                      <a:pt x="1424" y="640"/>
                    </a:cubicBezTo>
                    <a:cubicBezTo>
                      <a:pt x="1232" y="779"/>
                      <a:pt x="1059" y="901"/>
                      <a:pt x="868" y="1022"/>
                    </a:cubicBezTo>
                    <a:cubicBezTo>
                      <a:pt x="843" y="1047"/>
                      <a:pt x="612" y="1206"/>
                      <a:pt x="484" y="1288"/>
                    </a:cubicBezTo>
                    <a:lnTo>
                      <a:pt x="484" y="1288"/>
                    </a:lnTo>
                    <a:cubicBezTo>
                      <a:pt x="555" y="975"/>
                      <a:pt x="627" y="655"/>
                      <a:pt x="711" y="346"/>
                    </a:cubicBezTo>
                    <a:cubicBezTo>
                      <a:pt x="732" y="212"/>
                      <a:pt x="625" y="127"/>
                      <a:pt x="523" y="127"/>
                    </a:cubicBezTo>
                    <a:cubicBezTo>
                      <a:pt x="453" y="127"/>
                      <a:pt x="386" y="167"/>
                      <a:pt x="364" y="258"/>
                    </a:cubicBezTo>
                    <a:cubicBezTo>
                      <a:pt x="313" y="536"/>
                      <a:pt x="244" y="814"/>
                      <a:pt x="174" y="1109"/>
                    </a:cubicBezTo>
                    <a:cubicBezTo>
                      <a:pt x="121" y="1299"/>
                      <a:pt x="1" y="1577"/>
                      <a:pt x="278" y="1665"/>
                    </a:cubicBezTo>
                    <a:cubicBezTo>
                      <a:pt x="311" y="1676"/>
                      <a:pt x="345" y="1681"/>
                      <a:pt x="378" y="1681"/>
                    </a:cubicBezTo>
                    <a:cubicBezTo>
                      <a:pt x="552" y="1681"/>
                      <a:pt x="720" y="1544"/>
                      <a:pt x="850" y="1456"/>
                    </a:cubicBezTo>
                    <a:cubicBezTo>
                      <a:pt x="1048" y="1325"/>
                      <a:pt x="1235" y="1194"/>
                      <a:pt x="1420" y="1062"/>
                    </a:cubicBezTo>
                    <a:lnTo>
                      <a:pt x="1420" y="1062"/>
                    </a:lnTo>
                    <a:cubicBezTo>
                      <a:pt x="1458" y="1235"/>
                      <a:pt x="1436" y="1415"/>
                      <a:pt x="1424" y="1595"/>
                    </a:cubicBezTo>
                    <a:cubicBezTo>
                      <a:pt x="1406" y="1820"/>
                      <a:pt x="1389" y="2046"/>
                      <a:pt x="1440" y="2271"/>
                    </a:cubicBezTo>
                    <a:cubicBezTo>
                      <a:pt x="1459" y="2358"/>
                      <a:pt x="1526" y="2396"/>
                      <a:pt x="1597" y="2396"/>
                    </a:cubicBezTo>
                    <a:cubicBezTo>
                      <a:pt x="1654" y="2396"/>
                      <a:pt x="1714" y="2371"/>
                      <a:pt x="1753" y="2324"/>
                    </a:cubicBezTo>
                    <a:cubicBezTo>
                      <a:pt x="2001" y="1959"/>
                      <a:pt x="2249" y="1593"/>
                      <a:pt x="2504" y="1228"/>
                    </a:cubicBezTo>
                    <a:lnTo>
                      <a:pt x="2504" y="1228"/>
                    </a:lnTo>
                    <a:cubicBezTo>
                      <a:pt x="2539" y="1622"/>
                      <a:pt x="2477" y="2021"/>
                      <a:pt x="2465" y="2410"/>
                    </a:cubicBezTo>
                    <a:cubicBezTo>
                      <a:pt x="2465" y="2584"/>
                      <a:pt x="2430" y="2845"/>
                      <a:pt x="2620" y="2931"/>
                    </a:cubicBezTo>
                    <a:cubicBezTo>
                      <a:pt x="2659" y="2950"/>
                      <a:pt x="2698" y="2958"/>
                      <a:pt x="2737" y="2958"/>
                    </a:cubicBezTo>
                    <a:cubicBezTo>
                      <a:pt x="2875" y="2958"/>
                      <a:pt x="3012" y="2856"/>
                      <a:pt x="3106" y="2775"/>
                    </a:cubicBezTo>
                    <a:cubicBezTo>
                      <a:pt x="3453" y="2497"/>
                      <a:pt x="3679" y="2046"/>
                      <a:pt x="3888" y="1665"/>
                    </a:cubicBezTo>
                    <a:cubicBezTo>
                      <a:pt x="4147" y="1195"/>
                      <a:pt x="4339" y="693"/>
                      <a:pt x="4547" y="207"/>
                    </a:cubicBezTo>
                    <a:cubicBezTo>
                      <a:pt x="4599" y="82"/>
                      <a:pt x="4501" y="0"/>
                      <a:pt x="4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263;p42"/>
              <p:cNvSpPr/>
              <p:nvPr/>
            </p:nvSpPr>
            <p:spPr>
              <a:xfrm>
                <a:off x="7808450" y="4038575"/>
                <a:ext cx="10495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3667" extrusionOk="0">
                    <a:moveTo>
                      <a:pt x="3961" y="1"/>
                    </a:moveTo>
                    <a:cubicBezTo>
                      <a:pt x="3909" y="1"/>
                      <a:pt x="3855" y="25"/>
                      <a:pt x="3818" y="83"/>
                    </a:cubicBezTo>
                    <a:cubicBezTo>
                      <a:pt x="3575" y="465"/>
                      <a:pt x="3471" y="899"/>
                      <a:pt x="3332" y="1333"/>
                    </a:cubicBezTo>
                    <a:cubicBezTo>
                      <a:pt x="3193" y="1749"/>
                      <a:pt x="3019" y="2131"/>
                      <a:pt x="2776" y="2496"/>
                    </a:cubicBezTo>
                    <a:cubicBezTo>
                      <a:pt x="2656" y="2686"/>
                      <a:pt x="2517" y="2860"/>
                      <a:pt x="2378" y="3016"/>
                    </a:cubicBezTo>
                    <a:cubicBezTo>
                      <a:pt x="2322" y="3086"/>
                      <a:pt x="2242" y="3145"/>
                      <a:pt x="2177" y="3212"/>
                    </a:cubicBezTo>
                    <a:lnTo>
                      <a:pt x="2177" y="3212"/>
                    </a:lnTo>
                    <a:cubicBezTo>
                      <a:pt x="2177" y="3198"/>
                      <a:pt x="2176" y="3188"/>
                      <a:pt x="2173" y="3188"/>
                    </a:cubicBezTo>
                    <a:cubicBezTo>
                      <a:pt x="2172" y="3188"/>
                      <a:pt x="2171" y="3189"/>
                      <a:pt x="2170" y="3190"/>
                    </a:cubicBezTo>
                    <a:cubicBezTo>
                      <a:pt x="2205" y="2704"/>
                      <a:pt x="2152" y="2218"/>
                      <a:pt x="2013" y="1749"/>
                    </a:cubicBezTo>
                    <a:cubicBezTo>
                      <a:pt x="1990" y="1681"/>
                      <a:pt x="1909" y="1628"/>
                      <a:pt x="1831" y="1628"/>
                    </a:cubicBezTo>
                    <a:cubicBezTo>
                      <a:pt x="1789" y="1628"/>
                      <a:pt x="1749" y="1643"/>
                      <a:pt x="1719" y="1680"/>
                    </a:cubicBezTo>
                    <a:cubicBezTo>
                      <a:pt x="1550" y="1893"/>
                      <a:pt x="1397" y="2113"/>
                      <a:pt x="1262" y="2345"/>
                    </a:cubicBezTo>
                    <a:lnTo>
                      <a:pt x="1262" y="2345"/>
                    </a:lnTo>
                    <a:cubicBezTo>
                      <a:pt x="1222" y="2189"/>
                      <a:pt x="1181" y="2032"/>
                      <a:pt x="1145" y="1871"/>
                    </a:cubicBezTo>
                    <a:cubicBezTo>
                      <a:pt x="1129" y="1802"/>
                      <a:pt x="1059" y="1749"/>
                      <a:pt x="972" y="1749"/>
                    </a:cubicBezTo>
                    <a:cubicBezTo>
                      <a:pt x="963" y="1748"/>
                      <a:pt x="955" y="1748"/>
                      <a:pt x="947" y="1748"/>
                    </a:cubicBezTo>
                    <a:cubicBezTo>
                      <a:pt x="723" y="1748"/>
                      <a:pt x="640" y="1964"/>
                      <a:pt x="573" y="2149"/>
                    </a:cubicBezTo>
                    <a:cubicBezTo>
                      <a:pt x="525" y="2295"/>
                      <a:pt x="476" y="2437"/>
                      <a:pt x="429" y="2580"/>
                    </a:cubicBezTo>
                    <a:lnTo>
                      <a:pt x="429" y="2580"/>
                    </a:lnTo>
                    <a:cubicBezTo>
                      <a:pt x="376" y="2381"/>
                      <a:pt x="347" y="2175"/>
                      <a:pt x="347" y="1957"/>
                    </a:cubicBezTo>
                    <a:cubicBezTo>
                      <a:pt x="347" y="1845"/>
                      <a:pt x="260" y="1789"/>
                      <a:pt x="174" y="1789"/>
                    </a:cubicBezTo>
                    <a:cubicBezTo>
                      <a:pt x="87" y="1789"/>
                      <a:pt x="0" y="1845"/>
                      <a:pt x="0" y="1957"/>
                    </a:cubicBezTo>
                    <a:cubicBezTo>
                      <a:pt x="0" y="2392"/>
                      <a:pt x="104" y="2808"/>
                      <a:pt x="296" y="3190"/>
                    </a:cubicBezTo>
                    <a:cubicBezTo>
                      <a:pt x="325" y="3248"/>
                      <a:pt x="375" y="3273"/>
                      <a:pt x="428" y="3273"/>
                    </a:cubicBezTo>
                    <a:cubicBezTo>
                      <a:pt x="500" y="3273"/>
                      <a:pt x="578" y="3225"/>
                      <a:pt x="608" y="3155"/>
                    </a:cubicBezTo>
                    <a:cubicBezTo>
                      <a:pt x="678" y="2964"/>
                      <a:pt x="729" y="2773"/>
                      <a:pt x="798" y="2600"/>
                    </a:cubicBezTo>
                    <a:cubicBezTo>
                      <a:pt x="809" y="2560"/>
                      <a:pt x="847" y="2403"/>
                      <a:pt x="887" y="2274"/>
                    </a:cubicBezTo>
                    <a:lnTo>
                      <a:pt x="887" y="2274"/>
                    </a:lnTo>
                    <a:cubicBezTo>
                      <a:pt x="934" y="2471"/>
                      <a:pt x="984" y="2671"/>
                      <a:pt x="1041" y="2878"/>
                    </a:cubicBezTo>
                    <a:cubicBezTo>
                      <a:pt x="1061" y="2956"/>
                      <a:pt x="1135" y="3001"/>
                      <a:pt x="1209" y="3001"/>
                    </a:cubicBezTo>
                    <a:cubicBezTo>
                      <a:pt x="1266" y="3001"/>
                      <a:pt x="1323" y="2973"/>
                      <a:pt x="1354" y="2912"/>
                    </a:cubicBezTo>
                    <a:cubicBezTo>
                      <a:pt x="1479" y="2662"/>
                      <a:pt x="1613" y="2420"/>
                      <a:pt x="1770" y="2188"/>
                    </a:cubicBezTo>
                    <a:lnTo>
                      <a:pt x="1770" y="2188"/>
                    </a:lnTo>
                    <a:cubicBezTo>
                      <a:pt x="1806" y="2365"/>
                      <a:pt x="1829" y="2549"/>
                      <a:pt x="1839" y="2739"/>
                    </a:cubicBezTo>
                    <a:cubicBezTo>
                      <a:pt x="1839" y="2878"/>
                      <a:pt x="1839" y="3033"/>
                      <a:pt x="1823" y="3190"/>
                    </a:cubicBezTo>
                    <a:cubicBezTo>
                      <a:pt x="1823" y="3276"/>
                      <a:pt x="1823" y="3380"/>
                      <a:pt x="1858" y="3468"/>
                    </a:cubicBezTo>
                    <a:cubicBezTo>
                      <a:pt x="1907" y="3611"/>
                      <a:pt x="1982" y="3666"/>
                      <a:pt x="2071" y="3666"/>
                    </a:cubicBezTo>
                    <a:cubicBezTo>
                      <a:pt x="2324" y="3666"/>
                      <a:pt x="2678" y="3210"/>
                      <a:pt x="2795" y="3068"/>
                    </a:cubicBezTo>
                    <a:cubicBezTo>
                      <a:pt x="3107" y="2669"/>
                      <a:pt x="3350" y="2235"/>
                      <a:pt x="3540" y="1784"/>
                    </a:cubicBezTo>
                    <a:cubicBezTo>
                      <a:pt x="3732" y="1281"/>
                      <a:pt x="3818" y="726"/>
                      <a:pt x="4113" y="257"/>
                    </a:cubicBezTo>
                    <a:cubicBezTo>
                      <a:pt x="4197" y="125"/>
                      <a:pt x="4081" y="1"/>
                      <a:pt x="3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264;p42"/>
              <p:cNvSpPr/>
              <p:nvPr/>
            </p:nvSpPr>
            <p:spPr>
              <a:xfrm>
                <a:off x="7975900" y="3678625"/>
                <a:ext cx="6162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279" extrusionOk="0">
                    <a:moveTo>
                      <a:pt x="211" y="0"/>
                    </a:moveTo>
                    <a:cubicBezTo>
                      <a:pt x="194" y="0"/>
                      <a:pt x="176" y="3"/>
                      <a:pt x="157" y="10"/>
                    </a:cubicBezTo>
                    <a:cubicBezTo>
                      <a:pt x="69" y="28"/>
                      <a:pt x="0" y="132"/>
                      <a:pt x="35" y="218"/>
                    </a:cubicBezTo>
                    <a:cubicBezTo>
                      <a:pt x="243" y="791"/>
                      <a:pt x="539" y="1328"/>
                      <a:pt x="886" y="1832"/>
                    </a:cubicBezTo>
                    <a:cubicBezTo>
                      <a:pt x="923" y="1879"/>
                      <a:pt x="986" y="1910"/>
                      <a:pt x="1047" y="1910"/>
                    </a:cubicBezTo>
                    <a:cubicBezTo>
                      <a:pt x="1098" y="1910"/>
                      <a:pt x="1148" y="1888"/>
                      <a:pt x="1180" y="1832"/>
                    </a:cubicBezTo>
                    <a:cubicBezTo>
                      <a:pt x="1298" y="1608"/>
                      <a:pt x="1368" y="1368"/>
                      <a:pt x="1422" y="1128"/>
                    </a:cubicBezTo>
                    <a:lnTo>
                      <a:pt x="1422" y="1128"/>
                    </a:lnTo>
                    <a:cubicBezTo>
                      <a:pt x="1472" y="1230"/>
                      <a:pt x="1508" y="1341"/>
                      <a:pt x="1545" y="1432"/>
                    </a:cubicBezTo>
                    <a:cubicBezTo>
                      <a:pt x="1649" y="1675"/>
                      <a:pt x="1753" y="1918"/>
                      <a:pt x="1839" y="2161"/>
                    </a:cubicBezTo>
                    <a:cubicBezTo>
                      <a:pt x="1874" y="2240"/>
                      <a:pt x="1943" y="2279"/>
                      <a:pt x="2013" y="2279"/>
                    </a:cubicBezTo>
                    <a:cubicBezTo>
                      <a:pt x="2082" y="2279"/>
                      <a:pt x="2152" y="2240"/>
                      <a:pt x="2186" y="2161"/>
                    </a:cubicBezTo>
                    <a:cubicBezTo>
                      <a:pt x="2378" y="1675"/>
                      <a:pt x="2464" y="1155"/>
                      <a:pt x="2413" y="634"/>
                    </a:cubicBezTo>
                    <a:cubicBezTo>
                      <a:pt x="2395" y="548"/>
                      <a:pt x="2325" y="461"/>
                      <a:pt x="2239" y="461"/>
                    </a:cubicBezTo>
                    <a:cubicBezTo>
                      <a:pt x="2152" y="461"/>
                      <a:pt x="2048" y="530"/>
                      <a:pt x="2066" y="634"/>
                    </a:cubicBezTo>
                    <a:cubicBezTo>
                      <a:pt x="2100" y="961"/>
                      <a:pt x="2073" y="1287"/>
                      <a:pt x="1993" y="1609"/>
                    </a:cubicBezTo>
                    <a:lnTo>
                      <a:pt x="1993" y="1609"/>
                    </a:lnTo>
                    <a:cubicBezTo>
                      <a:pt x="1939" y="1480"/>
                      <a:pt x="1887" y="1352"/>
                      <a:pt x="1839" y="1224"/>
                    </a:cubicBezTo>
                    <a:cubicBezTo>
                      <a:pt x="1735" y="981"/>
                      <a:pt x="1631" y="756"/>
                      <a:pt x="1423" y="600"/>
                    </a:cubicBezTo>
                    <a:cubicBezTo>
                      <a:pt x="1399" y="580"/>
                      <a:pt x="1369" y="572"/>
                      <a:pt x="1339" y="572"/>
                    </a:cubicBezTo>
                    <a:cubicBezTo>
                      <a:pt x="1260" y="572"/>
                      <a:pt x="1175" y="629"/>
                      <a:pt x="1163" y="704"/>
                    </a:cubicBezTo>
                    <a:cubicBezTo>
                      <a:pt x="1114" y="924"/>
                      <a:pt x="1074" y="1153"/>
                      <a:pt x="1000" y="1372"/>
                    </a:cubicBezTo>
                    <a:lnTo>
                      <a:pt x="1000" y="1372"/>
                    </a:lnTo>
                    <a:cubicBezTo>
                      <a:pt x="749" y="982"/>
                      <a:pt x="537" y="568"/>
                      <a:pt x="382" y="132"/>
                    </a:cubicBezTo>
                    <a:cubicBezTo>
                      <a:pt x="353" y="60"/>
                      <a:pt x="290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265;p42"/>
              <p:cNvSpPr/>
              <p:nvPr/>
            </p:nvSpPr>
            <p:spPr>
              <a:xfrm>
                <a:off x="7976075" y="3578975"/>
                <a:ext cx="31700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203" extrusionOk="0">
                    <a:moveTo>
                      <a:pt x="590" y="855"/>
                    </a:moveTo>
                    <a:cubicBezTo>
                      <a:pt x="590" y="855"/>
                      <a:pt x="590" y="859"/>
                      <a:pt x="589" y="862"/>
                    </a:cubicBezTo>
                    <a:lnTo>
                      <a:pt x="589" y="862"/>
                    </a:lnTo>
                    <a:cubicBezTo>
                      <a:pt x="587" y="865"/>
                      <a:pt x="586" y="867"/>
                      <a:pt x="585" y="868"/>
                    </a:cubicBezTo>
                    <a:lnTo>
                      <a:pt x="585" y="868"/>
                    </a:lnTo>
                    <a:cubicBezTo>
                      <a:pt x="585" y="868"/>
                      <a:pt x="584" y="869"/>
                      <a:pt x="584" y="869"/>
                    </a:cubicBezTo>
                    <a:lnTo>
                      <a:pt x="584" y="869"/>
                    </a:lnTo>
                    <a:cubicBezTo>
                      <a:pt x="585" y="867"/>
                      <a:pt x="587" y="863"/>
                      <a:pt x="590" y="855"/>
                    </a:cubicBezTo>
                    <a:close/>
                    <a:moveTo>
                      <a:pt x="584" y="869"/>
                    </a:moveTo>
                    <a:cubicBezTo>
                      <a:pt x="584" y="870"/>
                      <a:pt x="584" y="870"/>
                      <a:pt x="583" y="870"/>
                    </a:cubicBezTo>
                    <a:cubicBezTo>
                      <a:pt x="583" y="870"/>
                      <a:pt x="583" y="870"/>
                      <a:pt x="584" y="869"/>
                    </a:cubicBezTo>
                    <a:lnTo>
                      <a:pt x="584" y="869"/>
                    </a:lnTo>
                    <a:cubicBezTo>
                      <a:pt x="584" y="869"/>
                      <a:pt x="584" y="869"/>
                      <a:pt x="584" y="869"/>
                    </a:cubicBezTo>
                    <a:close/>
                    <a:moveTo>
                      <a:pt x="1071" y="1"/>
                    </a:moveTo>
                    <a:cubicBezTo>
                      <a:pt x="1012" y="1"/>
                      <a:pt x="959" y="21"/>
                      <a:pt x="937" y="74"/>
                    </a:cubicBezTo>
                    <a:cubicBezTo>
                      <a:pt x="868" y="231"/>
                      <a:pt x="798" y="386"/>
                      <a:pt x="747" y="525"/>
                    </a:cubicBezTo>
                    <a:cubicBezTo>
                      <a:pt x="712" y="594"/>
                      <a:pt x="678" y="682"/>
                      <a:pt x="643" y="751"/>
                    </a:cubicBezTo>
                    <a:cubicBezTo>
                      <a:pt x="626" y="783"/>
                      <a:pt x="625" y="815"/>
                      <a:pt x="612" y="833"/>
                    </a:cubicBezTo>
                    <a:lnTo>
                      <a:pt x="612" y="833"/>
                    </a:lnTo>
                    <a:cubicBezTo>
                      <a:pt x="609" y="830"/>
                      <a:pt x="607" y="827"/>
                      <a:pt x="604" y="825"/>
                    </a:cubicBezTo>
                    <a:lnTo>
                      <a:pt x="604" y="825"/>
                    </a:lnTo>
                    <a:cubicBezTo>
                      <a:pt x="612" y="824"/>
                      <a:pt x="590" y="803"/>
                      <a:pt x="590" y="803"/>
                    </a:cubicBezTo>
                    <a:cubicBezTo>
                      <a:pt x="574" y="786"/>
                      <a:pt x="574" y="768"/>
                      <a:pt x="556" y="751"/>
                    </a:cubicBezTo>
                    <a:cubicBezTo>
                      <a:pt x="539" y="716"/>
                      <a:pt x="521" y="682"/>
                      <a:pt x="504" y="664"/>
                    </a:cubicBezTo>
                    <a:lnTo>
                      <a:pt x="451" y="560"/>
                    </a:lnTo>
                    <a:lnTo>
                      <a:pt x="451" y="560"/>
                    </a:lnTo>
                    <a:cubicBezTo>
                      <a:pt x="455" y="563"/>
                      <a:pt x="457" y="565"/>
                      <a:pt x="458" y="565"/>
                    </a:cubicBezTo>
                    <a:cubicBezTo>
                      <a:pt x="463" y="565"/>
                      <a:pt x="451" y="543"/>
                      <a:pt x="451" y="543"/>
                    </a:cubicBezTo>
                    <a:cubicBezTo>
                      <a:pt x="451" y="508"/>
                      <a:pt x="435" y="490"/>
                      <a:pt x="435" y="474"/>
                    </a:cubicBezTo>
                    <a:cubicBezTo>
                      <a:pt x="400" y="404"/>
                      <a:pt x="382" y="335"/>
                      <a:pt x="365" y="265"/>
                    </a:cubicBezTo>
                    <a:cubicBezTo>
                      <a:pt x="351" y="194"/>
                      <a:pt x="278" y="134"/>
                      <a:pt x="205" y="134"/>
                    </a:cubicBezTo>
                    <a:cubicBezTo>
                      <a:pt x="189" y="134"/>
                      <a:pt x="173" y="137"/>
                      <a:pt x="157" y="143"/>
                    </a:cubicBezTo>
                    <a:cubicBezTo>
                      <a:pt x="53" y="161"/>
                      <a:pt x="0" y="265"/>
                      <a:pt x="35" y="351"/>
                    </a:cubicBezTo>
                    <a:cubicBezTo>
                      <a:pt x="70" y="490"/>
                      <a:pt x="122" y="629"/>
                      <a:pt x="174" y="751"/>
                    </a:cubicBezTo>
                    <a:cubicBezTo>
                      <a:pt x="227" y="872"/>
                      <a:pt x="296" y="1011"/>
                      <a:pt x="382" y="1098"/>
                    </a:cubicBezTo>
                    <a:cubicBezTo>
                      <a:pt x="451" y="1150"/>
                      <a:pt x="539" y="1202"/>
                      <a:pt x="625" y="1202"/>
                    </a:cubicBezTo>
                    <a:cubicBezTo>
                      <a:pt x="712" y="1202"/>
                      <a:pt x="798" y="1168"/>
                      <a:pt x="851" y="1098"/>
                    </a:cubicBezTo>
                    <a:cubicBezTo>
                      <a:pt x="903" y="1045"/>
                      <a:pt x="921" y="976"/>
                      <a:pt x="955" y="907"/>
                    </a:cubicBezTo>
                    <a:cubicBezTo>
                      <a:pt x="972" y="837"/>
                      <a:pt x="1007" y="786"/>
                      <a:pt x="1041" y="716"/>
                    </a:cubicBezTo>
                    <a:cubicBezTo>
                      <a:pt x="1111" y="560"/>
                      <a:pt x="1164" y="404"/>
                      <a:pt x="1233" y="265"/>
                    </a:cubicBezTo>
                    <a:cubicBezTo>
                      <a:pt x="1268" y="178"/>
                      <a:pt x="1268" y="74"/>
                      <a:pt x="1180" y="22"/>
                    </a:cubicBezTo>
                    <a:cubicBezTo>
                      <a:pt x="1147" y="9"/>
                      <a:pt x="1108" y="1"/>
                      <a:pt x="10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266;p42"/>
              <p:cNvSpPr/>
              <p:nvPr/>
            </p:nvSpPr>
            <p:spPr>
              <a:xfrm>
                <a:off x="8058775" y="3786025"/>
                <a:ext cx="99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99" extrusionOk="0">
                    <a:moveTo>
                      <a:pt x="174" y="0"/>
                    </a:moveTo>
                    <a:cubicBezTo>
                      <a:pt x="139" y="17"/>
                      <a:pt x="121" y="35"/>
                      <a:pt x="104" y="52"/>
                    </a:cubicBezTo>
                    <a:lnTo>
                      <a:pt x="51" y="104"/>
                    </a:lnTo>
                    <a:cubicBezTo>
                      <a:pt x="35" y="104"/>
                      <a:pt x="17" y="139"/>
                      <a:pt x="17" y="156"/>
                    </a:cubicBezTo>
                    <a:cubicBezTo>
                      <a:pt x="0" y="174"/>
                      <a:pt x="0" y="190"/>
                      <a:pt x="0" y="225"/>
                    </a:cubicBezTo>
                    <a:cubicBezTo>
                      <a:pt x="0" y="243"/>
                      <a:pt x="0" y="260"/>
                      <a:pt x="17" y="278"/>
                    </a:cubicBezTo>
                    <a:cubicBezTo>
                      <a:pt x="17" y="313"/>
                      <a:pt x="35" y="329"/>
                      <a:pt x="51" y="347"/>
                    </a:cubicBezTo>
                    <a:cubicBezTo>
                      <a:pt x="69" y="347"/>
                      <a:pt x="69" y="364"/>
                      <a:pt x="86" y="364"/>
                    </a:cubicBezTo>
                    <a:cubicBezTo>
                      <a:pt x="121" y="382"/>
                      <a:pt x="139" y="399"/>
                      <a:pt x="174" y="399"/>
                    </a:cubicBezTo>
                    <a:cubicBezTo>
                      <a:pt x="190" y="399"/>
                      <a:pt x="208" y="382"/>
                      <a:pt x="225" y="382"/>
                    </a:cubicBezTo>
                    <a:cubicBezTo>
                      <a:pt x="260" y="382"/>
                      <a:pt x="278" y="364"/>
                      <a:pt x="294" y="347"/>
                    </a:cubicBezTo>
                    <a:lnTo>
                      <a:pt x="347" y="295"/>
                    </a:lnTo>
                    <a:cubicBezTo>
                      <a:pt x="364" y="278"/>
                      <a:pt x="364" y="260"/>
                      <a:pt x="382" y="243"/>
                    </a:cubicBezTo>
                    <a:cubicBezTo>
                      <a:pt x="398" y="225"/>
                      <a:pt x="398" y="190"/>
                      <a:pt x="398" y="174"/>
                    </a:cubicBezTo>
                    <a:cubicBezTo>
                      <a:pt x="398" y="156"/>
                      <a:pt x="398" y="121"/>
                      <a:pt x="382" y="104"/>
                    </a:cubicBezTo>
                    <a:cubicBezTo>
                      <a:pt x="364" y="86"/>
                      <a:pt x="364" y="70"/>
                      <a:pt x="347" y="52"/>
                    </a:cubicBezTo>
                    <a:cubicBezTo>
                      <a:pt x="329" y="35"/>
                      <a:pt x="312" y="35"/>
                      <a:pt x="312" y="17"/>
                    </a:cubicBezTo>
                    <a:cubicBezTo>
                      <a:pt x="278" y="17"/>
                      <a:pt x="260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267;p42"/>
              <p:cNvSpPr/>
              <p:nvPr/>
            </p:nvSpPr>
            <p:spPr>
              <a:xfrm>
                <a:off x="7770725" y="4169925"/>
                <a:ext cx="10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00" extrusionOk="0">
                    <a:moveTo>
                      <a:pt x="347" y="192"/>
                    </a:moveTo>
                    <a:lnTo>
                      <a:pt x="347" y="226"/>
                    </a:lnTo>
                    <a:cubicBezTo>
                      <a:pt x="347" y="229"/>
                      <a:pt x="347" y="232"/>
                      <a:pt x="346" y="235"/>
                    </a:cubicBezTo>
                    <a:lnTo>
                      <a:pt x="346" y="235"/>
                    </a:lnTo>
                    <a:cubicBezTo>
                      <a:pt x="347" y="222"/>
                      <a:pt x="347" y="207"/>
                      <a:pt x="347" y="192"/>
                    </a:cubicBezTo>
                    <a:close/>
                    <a:moveTo>
                      <a:pt x="329" y="278"/>
                    </a:moveTo>
                    <a:cubicBezTo>
                      <a:pt x="329" y="278"/>
                      <a:pt x="313" y="296"/>
                      <a:pt x="313" y="312"/>
                    </a:cubicBezTo>
                    <a:lnTo>
                      <a:pt x="313" y="302"/>
                    </a:lnTo>
                    <a:lnTo>
                      <a:pt x="313" y="302"/>
                    </a:lnTo>
                    <a:cubicBezTo>
                      <a:pt x="317" y="295"/>
                      <a:pt x="321" y="287"/>
                      <a:pt x="329" y="278"/>
                    </a:cubicBezTo>
                    <a:close/>
                    <a:moveTo>
                      <a:pt x="139" y="0"/>
                    </a:moveTo>
                    <a:cubicBezTo>
                      <a:pt x="139" y="18"/>
                      <a:pt x="104" y="18"/>
                      <a:pt x="104" y="18"/>
                    </a:cubicBezTo>
                    <a:lnTo>
                      <a:pt x="104" y="35"/>
                    </a:lnTo>
                    <a:lnTo>
                      <a:pt x="70" y="53"/>
                    </a:lnTo>
                    <a:lnTo>
                      <a:pt x="52" y="53"/>
                    </a:lnTo>
                    <a:cubicBezTo>
                      <a:pt x="52" y="70"/>
                      <a:pt x="35" y="88"/>
                      <a:pt x="35" y="88"/>
                    </a:cubicBezTo>
                    <a:lnTo>
                      <a:pt x="35" y="104"/>
                    </a:lnTo>
                    <a:lnTo>
                      <a:pt x="17" y="139"/>
                    </a:lnTo>
                    <a:lnTo>
                      <a:pt x="17" y="157"/>
                    </a:lnTo>
                    <a:cubicBezTo>
                      <a:pt x="0" y="157"/>
                      <a:pt x="0" y="174"/>
                      <a:pt x="0" y="192"/>
                    </a:cubicBezTo>
                    <a:cubicBezTo>
                      <a:pt x="0" y="226"/>
                      <a:pt x="0" y="243"/>
                      <a:pt x="17" y="261"/>
                    </a:cubicBezTo>
                    <a:cubicBezTo>
                      <a:pt x="17" y="278"/>
                      <a:pt x="35" y="296"/>
                      <a:pt x="52" y="312"/>
                    </a:cubicBezTo>
                    <a:cubicBezTo>
                      <a:pt x="70" y="331"/>
                      <a:pt x="86" y="347"/>
                      <a:pt x="104" y="347"/>
                    </a:cubicBezTo>
                    <a:cubicBezTo>
                      <a:pt x="119" y="355"/>
                      <a:pt x="130" y="359"/>
                      <a:pt x="140" y="362"/>
                    </a:cubicBezTo>
                    <a:lnTo>
                      <a:pt x="140" y="362"/>
                    </a:lnTo>
                    <a:cubicBezTo>
                      <a:pt x="149" y="368"/>
                      <a:pt x="156" y="371"/>
                      <a:pt x="156" y="382"/>
                    </a:cubicBezTo>
                    <a:cubicBezTo>
                      <a:pt x="190" y="400"/>
                      <a:pt x="208" y="400"/>
                      <a:pt x="243" y="400"/>
                    </a:cubicBezTo>
                    <a:lnTo>
                      <a:pt x="295" y="400"/>
                    </a:lnTo>
                    <a:cubicBezTo>
                      <a:pt x="329" y="400"/>
                      <a:pt x="347" y="382"/>
                      <a:pt x="364" y="347"/>
                    </a:cubicBezTo>
                    <a:lnTo>
                      <a:pt x="382" y="347"/>
                    </a:lnTo>
                    <a:cubicBezTo>
                      <a:pt x="382" y="347"/>
                      <a:pt x="399" y="331"/>
                      <a:pt x="399" y="312"/>
                    </a:cubicBezTo>
                    <a:cubicBezTo>
                      <a:pt x="417" y="296"/>
                      <a:pt x="417" y="278"/>
                      <a:pt x="417" y="261"/>
                    </a:cubicBezTo>
                    <a:cubicBezTo>
                      <a:pt x="430" y="261"/>
                      <a:pt x="433" y="239"/>
                      <a:pt x="433" y="239"/>
                    </a:cubicBezTo>
                    <a:cubicBezTo>
                      <a:pt x="433" y="239"/>
                      <a:pt x="433" y="240"/>
                      <a:pt x="433" y="243"/>
                    </a:cubicBezTo>
                    <a:lnTo>
                      <a:pt x="433" y="208"/>
                    </a:lnTo>
                    <a:lnTo>
                      <a:pt x="433" y="192"/>
                    </a:lnTo>
                    <a:cubicBezTo>
                      <a:pt x="433" y="192"/>
                      <a:pt x="433" y="174"/>
                      <a:pt x="417" y="157"/>
                    </a:cubicBezTo>
                    <a:lnTo>
                      <a:pt x="399" y="122"/>
                    </a:lnTo>
                    <a:lnTo>
                      <a:pt x="399" y="104"/>
                    </a:lnTo>
                    <a:lnTo>
                      <a:pt x="382" y="88"/>
                    </a:lnTo>
                    <a:cubicBezTo>
                      <a:pt x="382" y="88"/>
                      <a:pt x="382" y="70"/>
                      <a:pt x="364" y="70"/>
                    </a:cubicBezTo>
                    <a:cubicBezTo>
                      <a:pt x="364" y="53"/>
                      <a:pt x="347" y="53"/>
                      <a:pt x="347" y="53"/>
                    </a:cubicBezTo>
                    <a:lnTo>
                      <a:pt x="329" y="35"/>
                    </a:lnTo>
                    <a:lnTo>
                      <a:pt x="313" y="35"/>
                    </a:lnTo>
                    <a:cubicBezTo>
                      <a:pt x="295" y="18"/>
                      <a:pt x="278" y="18"/>
                      <a:pt x="278" y="18"/>
                    </a:cubicBezTo>
                    <a:cubicBezTo>
                      <a:pt x="260" y="18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268;p42"/>
              <p:cNvSpPr/>
              <p:nvPr/>
            </p:nvSpPr>
            <p:spPr>
              <a:xfrm>
                <a:off x="7501300" y="4162550"/>
                <a:ext cx="87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00" extrusionOk="0">
                    <a:moveTo>
                      <a:pt x="174" y="1"/>
                    </a:moveTo>
                    <a:cubicBezTo>
                      <a:pt x="158" y="1"/>
                      <a:pt x="140" y="1"/>
                      <a:pt x="123" y="17"/>
                    </a:cubicBezTo>
                    <a:cubicBezTo>
                      <a:pt x="88" y="17"/>
                      <a:pt x="70" y="36"/>
                      <a:pt x="54" y="52"/>
                    </a:cubicBezTo>
                    <a:lnTo>
                      <a:pt x="19" y="87"/>
                    </a:lnTo>
                    <a:cubicBezTo>
                      <a:pt x="1" y="122"/>
                      <a:pt x="1" y="140"/>
                      <a:pt x="1" y="174"/>
                    </a:cubicBezTo>
                    <a:lnTo>
                      <a:pt x="1" y="226"/>
                    </a:lnTo>
                    <a:cubicBezTo>
                      <a:pt x="1" y="244"/>
                      <a:pt x="1" y="260"/>
                      <a:pt x="19" y="295"/>
                    </a:cubicBezTo>
                    <a:cubicBezTo>
                      <a:pt x="19" y="313"/>
                      <a:pt x="36" y="330"/>
                      <a:pt x="54" y="348"/>
                    </a:cubicBezTo>
                    <a:cubicBezTo>
                      <a:pt x="70" y="365"/>
                      <a:pt x="88" y="383"/>
                      <a:pt x="105" y="383"/>
                    </a:cubicBezTo>
                    <a:cubicBezTo>
                      <a:pt x="123" y="399"/>
                      <a:pt x="140" y="399"/>
                      <a:pt x="174" y="399"/>
                    </a:cubicBezTo>
                    <a:cubicBezTo>
                      <a:pt x="192" y="399"/>
                      <a:pt x="192" y="399"/>
                      <a:pt x="209" y="383"/>
                    </a:cubicBezTo>
                    <a:cubicBezTo>
                      <a:pt x="244" y="383"/>
                      <a:pt x="279" y="365"/>
                      <a:pt x="297" y="348"/>
                    </a:cubicBezTo>
                    <a:cubicBezTo>
                      <a:pt x="297" y="330"/>
                      <a:pt x="313" y="313"/>
                      <a:pt x="313" y="313"/>
                    </a:cubicBezTo>
                    <a:cubicBezTo>
                      <a:pt x="331" y="278"/>
                      <a:pt x="348" y="260"/>
                      <a:pt x="348" y="226"/>
                    </a:cubicBezTo>
                    <a:lnTo>
                      <a:pt x="348" y="174"/>
                    </a:lnTo>
                    <a:cubicBezTo>
                      <a:pt x="348" y="156"/>
                      <a:pt x="331" y="140"/>
                      <a:pt x="331" y="105"/>
                    </a:cubicBezTo>
                    <a:cubicBezTo>
                      <a:pt x="313" y="87"/>
                      <a:pt x="313" y="70"/>
                      <a:pt x="297" y="52"/>
                    </a:cubicBezTo>
                    <a:cubicBezTo>
                      <a:pt x="279" y="36"/>
                      <a:pt x="262" y="17"/>
                      <a:pt x="244" y="17"/>
                    </a:cubicBezTo>
                    <a:cubicBezTo>
                      <a:pt x="209" y="1"/>
                      <a:pt x="192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269;p42"/>
              <p:cNvSpPr/>
              <p:nvPr/>
            </p:nvSpPr>
            <p:spPr>
              <a:xfrm>
                <a:off x="7228475" y="3936975"/>
                <a:ext cx="9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48" extrusionOk="0">
                    <a:moveTo>
                      <a:pt x="174" y="1"/>
                    </a:moveTo>
                    <a:cubicBezTo>
                      <a:pt x="156" y="1"/>
                      <a:pt x="121" y="1"/>
                      <a:pt x="104" y="17"/>
                    </a:cubicBezTo>
                    <a:cubicBezTo>
                      <a:pt x="86" y="17"/>
                      <a:pt x="70" y="35"/>
                      <a:pt x="51" y="52"/>
                    </a:cubicBezTo>
                    <a:cubicBezTo>
                      <a:pt x="35" y="70"/>
                      <a:pt x="17" y="87"/>
                      <a:pt x="17" y="105"/>
                    </a:cubicBezTo>
                    <a:cubicBezTo>
                      <a:pt x="0" y="122"/>
                      <a:pt x="0" y="140"/>
                      <a:pt x="0" y="174"/>
                    </a:cubicBezTo>
                    <a:lnTo>
                      <a:pt x="0" y="209"/>
                    </a:lnTo>
                    <a:cubicBezTo>
                      <a:pt x="17" y="244"/>
                      <a:pt x="35" y="278"/>
                      <a:pt x="51" y="295"/>
                    </a:cubicBezTo>
                    <a:cubicBezTo>
                      <a:pt x="70" y="295"/>
                      <a:pt x="70" y="313"/>
                      <a:pt x="86" y="313"/>
                    </a:cubicBezTo>
                    <a:cubicBezTo>
                      <a:pt x="121" y="330"/>
                      <a:pt x="139" y="348"/>
                      <a:pt x="174" y="348"/>
                    </a:cubicBezTo>
                    <a:lnTo>
                      <a:pt x="225" y="348"/>
                    </a:lnTo>
                    <a:cubicBezTo>
                      <a:pt x="243" y="348"/>
                      <a:pt x="260" y="348"/>
                      <a:pt x="294" y="330"/>
                    </a:cubicBezTo>
                    <a:cubicBezTo>
                      <a:pt x="312" y="330"/>
                      <a:pt x="329" y="313"/>
                      <a:pt x="347" y="295"/>
                    </a:cubicBezTo>
                    <a:cubicBezTo>
                      <a:pt x="364" y="278"/>
                      <a:pt x="364" y="260"/>
                      <a:pt x="382" y="244"/>
                    </a:cubicBezTo>
                    <a:cubicBezTo>
                      <a:pt x="382" y="209"/>
                      <a:pt x="399" y="191"/>
                      <a:pt x="399" y="174"/>
                    </a:cubicBezTo>
                    <a:cubicBezTo>
                      <a:pt x="399" y="156"/>
                      <a:pt x="382" y="140"/>
                      <a:pt x="382" y="122"/>
                    </a:cubicBezTo>
                    <a:cubicBezTo>
                      <a:pt x="382" y="87"/>
                      <a:pt x="364" y="70"/>
                      <a:pt x="347" y="52"/>
                    </a:cubicBezTo>
                    <a:cubicBezTo>
                      <a:pt x="329" y="35"/>
                      <a:pt x="312" y="35"/>
                      <a:pt x="312" y="17"/>
                    </a:cubicBezTo>
                    <a:cubicBezTo>
                      <a:pt x="278" y="1"/>
                      <a:pt x="260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270;p42"/>
              <p:cNvSpPr/>
              <p:nvPr/>
            </p:nvSpPr>
            <p:spPr>
              <a:xfrm>
                <a:off x="7612025" y="3905600"/>
                <a:ext cx="127900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4532" extrusionOk="0">
                    <a:moveTo>
                      <a:pt x="1502" y="1"/>
                    </a:moveTo>
                    <a:cubicBezTo>
                      <a:pt x="1444" y="1"/>
                      <a:pt x="1387" y="25"/>
                      <a:pt x="1351" y="76"/>
                    </a:cubicBezTo>
                    <a:cubicBezTo>
                      <a:pt x="1135" y="480"/>
                      <a:pt x="940" y="906"/>
                      <a:pt x="783" y="1344"/>
                    </a:cubicBezTo>
                    <a:lnTo>
                      <a:pt x="783" y="1344"/>
                    </a:lnTo>
                    <a:cubicBezTo>
                      <a:pt x="597" y="988"/>
                      <a:pt x="454" y="611"/>
                      <a:pt x="361" y="215"/>
                    </a:cubicBezTo>
                    <a:cubicBezTo>
                      <a:pt x="340" y="122"/>
                      <a:pt x="273" y="82"/>
                      <a:pt x="204" y="82"/>
                    </a:cubicBezTo>
                    <a:cubicBezTo>
                      <a:pt x="104" y="82"/>
                      <a:pt x="1" y="167"/>
                      <a:pt x="32" y="301"/>
                    </a:cubicBezTo>
                    <a:cubicBezTo>
                      <a:pt x="153" y="856"/>
                      <a:pt x="379" y="1377"/>
                      <a:pt x="673" y="1846"/>
                    </a:cubicBezTo>
                    <a:cubicBezTo>
                      <a:pt x="712" y="1907"/>
                      <a:pt x="770" y="1934"/>
                      <a:pt x="826" y="1934"/>
                    </a:cubicBezTo>
                    <a:cubicBezTo>
                      <a:pt x="898" y="1934"/>
                      <a:pt x="966" y="1889"/>
                      <a:pt x="986" y="1811"/>
                    </a:cubicBezTo>
                    <a:cubicBezTo>
                      <a:pt x="1111" y="1422"/>
                      <a:pt x="1264" y="1042"/>
                      <a:pt x="1444" y="679"/>
                    </a:cubicBezTo>
                    <a:lnTo>
                      <a:pt x="1444" y="679"/>
                    </a:lnTo>
                    <a:cubicBezTo>
                      <a:pt x="1586" y="1367"/>
                      <a:pt x="1636" y="2072"/>
                      <a:pt x="1594" y="2765"/>
                    </a:cubicBezTo>
                    <a:cubicBezTo>
                      <a:pt x="1594" y="2871"/>
                      <a:pt x="1685" y="2939"/>
                      <a:pt x="1776" y="2939"/>
                    </a:cubicBezTo>
                    <a:cubicBezTo>
                      <a:pt x="1833" y="2939"/>
                      <a:pt x="1890" y="2912"/>
                      <a:pt x="1923" y="2852"/>
                    </a:cubicBezTo>
                    <a:cubicBezTo>
                      <a:pt x="2216" y="2305"/>
                      <a:pt x="2508" y="1749"/>
                      <a:pt x="2834" y="1218"/>
                    </a:cubicBezTo>
                    <a:lnTo>
                      <a:pt x="2834" y="1218"/>
                    </a:lnTo>
                    <a:cubicBezTo>
                      <a:pt x="2681" y="2292"/>
                      <a:pt x="2279" y="3313"/>
                      <a:pt x="1888" y="4310"/>
                    </a:cubicBezTo>
                    <a:cubicBezTo>
                      <a:pt x="1831" y="4438"/>
                      <a:pt x="1962" y="4531"/>
                      <a:pt x="2079" y="4531"/>
                    </a:cubicBezTo>
                    <a:cubicBezTo>
                      <a:pt x="2103" y="4531"/>
                      <a:pt x="2128" y="4527"/>
                      <a:pt x="2149" y="4518"/>
                    </a:cubicBezTo>
                    <a:cubicBezTo>
                      <a:pt x="2894" y="4188"/>
                      <a:pt x="3433" y="3512"/>
                      <a:pt x="3884" y="2852"/>
                    </a:cubicBezTo>
                    <a:cubicBezTo>
                      <a:pt x="4387" y="2123"/>
                      <a:pt x="4787" y="1342"/>
                      <a:pt x="5064" y="509"/>
                    </a:cubicBezTo>
                    <a:cubicBezTo>
                      <a:pt x="5116" y="384"/>
                      <a:pt x="5012" y="303"/>
                      <a:pt x="4905" y="303"/>
                    </a:cubicBezTo>
                    <a:cubicBezTo>
                      <a:pt x="4834" y="303"/>
                      <a:pt x="4762" y="339"/>
                      <a:pt x="4734" y="423"/>
                    </a:cubicBezTo>
                    <a:cubicBezTo>
                      <a:pt x="4456" y="1186"/>
                      <a:pt x="4092" y="1932"/>
                      <a:pt x="3641" y="2609"/>
                    </a:cubicBezTo>
                    <a:cubicBezTo>
                      <a:pt x="3296" y="3120"/>
                      <a:pt x="2895" y="3631"/>
                      <a:pt x="2388" y="3976"/>
                    </a:cubicBezTo>
                    <a:lnTo>
                      <a:pt x="2388" y="3976"/>
                    </a:lnTo>
                    <a:cubicBezTo>
                      <a:pt x="2812" y="2871"/>
                      <a:pt x="3196" y="1757"/>
                      <a:pt x="3241" y="562"/>
                    </a:cubicBezTo>
                    <a:cubicBezTo>
                      <a:pt x="3241" y="450"/>
                      <a:pt x="3159" y="398"/>
                      <a:pt x="3072" y="398"/>
                    </a:cubicBezTo>
                    <a:cubicBezTo>
                      <a:pt x="3011" y="398"/>
                      <a:pt x="2948" y="424"/>
                      <a:pt x="2913" y="474"/>
                    </a:cubicBezTo>
                    <a:cubicBezTo>
                      <a:pt x="2558" y="981"/>
                      <a:pt x="2249" y="1525"/>
                      <a:pt x="1953" y="2072"/>
                    </a:cubicBezTo>
                    <a:lnTo>
                      <a:pt x="1953" y="2072"/>
                    </a:lnTo>
                    <a:cubicBezTo>
                      <a:pt x="1938" y="1419"/>
                      <a:pt x="1847" y="768"/>
                      <a:pt x="1680" y="127"/>
                    </a:cubicBezTo>
                    <a:cubicBezTo>
                      <a:pt x="1660" y="46"/>
                      <a:pt x="1581" y="1"/>
                      <a:pt x="1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271;p42"/>
              <p:cNvSpPr/>
              <p:nvPr/>
            </p:nvSpPr>
            <p:spPr>
              <a:xfrm>
                <a:off x="7473125" y="3961125"/>
                <a:ext cx="632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259" extrusionOk="0">
                    <a:moveTo>
                      <a:pt x="2320" y="1"/>
                    </a:moveTo>
                    <a:cubicBezTo>
                      <a:pt x="2254" y="1"/>
                      <a:pt x="2190" y="38"/>
                      <a:pt x="2169" y="127"/>
                    </a:cubicBezTo>
                    <a:cubicBezTo>
                      <a:pt x="2110" y="403"/>
                      <a:pt x="2050" y="670"/>
                      <a:pt x="1990" y="939"/>
                    </a:cubicBezTo>
                    <a:lnTo>
                      <a:pt x="1990" y="939"/>
                    </a:lnTo>
                    <a:cubicBezTo>
                      <a:pt x="1861" y="758"/>
                      <a:pt x="1734" y="573"/>
                      <a:pt x="1614" y="388"/>
                    </a:cubicBezTo>
                    <a:cubicBezTo>
                      <a:pt x="1576" y="341"/>
                      <a:pt x="1508" y="309"/>
                      <a:pt x="1443" y="309"/>
                    </a:cubicBezTo>
                    <a:cubicBezTo>
                      <a:pt x="1387" y="309"/>
                      <a:pt x="1333" y="332"/>
                      <a:pt x="1301" y="388"/>
                    </a:cubicBezTo>
                    <a:cubicBezTo>
                      <a:pt x="1159" y="715"/>
                      <a:pt x="1088" y="1065"/>
                      <a:pt x="1100" y="1415"/>
                    </a:cubicBezTo>
                    <a:lnTo>
                      <a:pt x="1100" y="1415"/>
                    </a:lnTo>
                    <a:cubicBezTo>
                      <a:pt x="804" y="1014"/>
                      <a:pt x="548" y="587"/>
                      <a:pt x="348" y="127"/>
                    </a:cubicBezTo>
                    <a:cubicBezTo>
                      <a:pt x="315" y="73"/>
                      <a:pt x="255" y="46"/>
                      <a:pt x="198" y="46"/>
                    </a:cubicBezTo>
                    <a:cubicBezTo>
                      <a:pt x="164" y="46"/>
                      <a:pt x="131" y="56"/>
                      <a:pt x="105" y="76"/>
                    </a:cubicBezTo>
                    <a:cubicBezTo>
                      <a:pt x="17" y="127"/>
                      <a:pt x="1" y="231"/>
                      <a:pt x="35" y="301"/>
                    </a:cubicBezTo>
                    <a:cubicBezTo>
                      <a:pt x="364" y="995"/>
                      <a:pt x="781" y="1638"/>
                      <a:pt x="1301" y="2209"/>
                    </a:cubicBezTo>
                    <a:cubicBezTo>
                      <a:pt x="1331" y="2244"/>
                      <a:pt x="1371" y="2259"/>
                      <a:pt x="1412" y="2259"/>
                    </a:cubicBezTo>
                    <a:cubicBezTo>
                      <a:pt x="1517" y="2259"/>
                      <a:pt x="1629" y="2161"/>
                      <a:pt x="1579" y="2036"/>
                    </a:cubicBezTo>
                    <a:cubicBezTo>
                      <a:pt x="1440" y="1661"/>
                      <a:pt x="1402" y="1242"/>
                      <a:pt x="1507" y="858"/>
                    </a:cubicBezTo>
                    <a:lnTo>
                      <a:pt x="1507" y="858"/>
                    </a:lnTo>
                    <a:cubicBezTo>
                      <a:pt x="1647" y="1049"/>
                      <a:pt x="1786" y="1243"/>
                      <a:pt x="1926" y="1429"/>
                    </a:cubicBezTo>
                    <a:cubicBezTo>
                      <a:pt x="1959" y="1486"/>
                      <a:pt x="2022" y="1516"/>
                      <a:pt x="2083" y="1516"/>
                    </a:cubicBezTo>
                    <a:cubicBezTo>
                      <a:pt x="2152" y="1516"/>
                      <a:pt x="2220" y="1477"/>
                      <a:pt x="2238" y="1395"/>
                    </a:cubicBezTo>
                    <a:cubicBezTo>
                      <a:pt x="2326" y="995"/>
                      <a:pt x="2412" y="613"/>
                      <a:pt x="2499" y="215"/>
                    </a:cubicBezTo>
                    <a:cubicBezTo>
                      <a:pt x="2530" y="89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272;p42"/>
              <p:cNvSpPr/>
              <p:nvPr/>
            </p:nvSpPr>
            <p:spPr>
              <a:xfrm>
                <a:off x="7606300" y="4043700"/>
                <a:ext cx="126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65" extrusionOk="0">
                    <a:moveTo>
                      <a:pt x="296" y="329"/>
                    </a:moveTo>
                    <a:cubicBezTo>
                      <a:pt x="287" y="329"/>
                      <a:pt x="278" y="334"/>
                      <a:pt x="270" y="338"/>
                    </a:cubicBezTo>
                    <a:lnTo>
                      <a:pt x="270" y="338"/>
                    </a:lnTo>
                    <a:cubicBezTo>
                      <a:pt x="279" y="329"/>
                      <a:pt x="282" y="329"/>
                      <a:pt x="296" y="329"/>
                    </a:cubicBezTo>
                    <a:close/>
                    <a:moveTo>
                      <a:pt x="226" y="329"/>
                    </a:moveTo>
                    <a:cubicBezTo>
                      <a:pt x="226" y="329"/>
                      <a:pt x="239" y="329"/>
                      <a:pt x="242" y="342"/>
                    </a:cubicBezTo>
                    <a:lnTo>
                      <a:pt x="242" y="342"/>
                    </a:lnTo>
                    <a:cubicBezTo>
                      <a:pt x="233" y="337"/>
                      <a:pt x="226" y="329"/>
                      <a:pt x="226" y="329"/>
                    </a:cubicBezTo>
                    <a:close/>
                    <a:moveTo>
                      <a:pt x="174" y="0"/>
                    </a:moveTo>
                    <a:cubicBezTo>
                      <a:pt x="157" y="17"/>
                      <a:pt x="139" y="17"/>
                      <a:pt x="104" y="35"/>
                    </a:cubicBezTo>
                    <a:lnTo>
                      <a:pt x="88" y="35"/>
                    </a:lnTo>
                    <a:cubicBezTo>
                      <a:pt x="69" y="52"/>
                      <a:pt x="53" y="70"/>
                      <a:pt x="53" y="86"/>
                    </a:cubicBezTo>
                    <a:cubicBezTo>
                      <a:pt x="35" y="104"/>
                      <a:pt x="18" y="121"/>
                      <a:pt x="18" y="139"/>
                    </a:cubicBezTo>
                    <a:cubicBezTo>
                      <a:pt x="0" y="174"/>
                      <a:pt x="0" y="191"/>
                      <a:pt x="18" y="209"/>
                    </a:cubicBezTo>
                    <a:cubicBezTo>
                      <a:pt x="18" y="243"/>
                      <a:pt x="18" y="260"/>
                      <a:pt x="35" y="278"/>
                    </a:cubicBezTo>
                    <a:cubicBezTo>
                      <a:pt x="35" y="295"/>
                      <a:pt x="53" y="295"/>
                      <a:pt x="53" y="313"/>
                    </a:cubicBezTo>
                    <a:cubicBezTo>
                      <a:pt x="88" y="329"/>
                      <a:pt x="104" y="347"/>
                      <a:pt x="139" y="364"/>
                    </a:cubicBezTo>
                    <a:lnTo>
                      <a:pt x="174" y="364"/>
                    </a:lnTo>
                    <a:cubicBezTo>
                      <a:pt x="203" y="364"/>
                      <a:pt x="232" y="352"/>
                      <a:pt x="251" y="348"/>
                    </a:cubicBezTo>
                    <a:lnTo>
                      <a:pt x="251" y="348"/>
                    </a:lnTo>
                    <a:cubicBezTo>
                      <a:pt x="267" y="352"/>
                      <a:pt x="283" y="364"/>
                      <a:pt x="312" y="364"/>
                    </a:cubicBezTo>
                    <a:lnTo>
                      <a:pt x="382" y="364"/>
                    </a:lnTo>
                    <a:cubicBezTo>
                      <a:pt x="400" y="347"/>
                      <a:pt x="417" y="347"/>
                      <a:pt x="435" y="329"/>
                    </a:cubicBezTo>
                    <a:lnTo>
                      <a:pt x="486" y="278"/>
                    </a:lnTo>
                    <a:cubicBezTo>
                      <a:pt x="486" y="260"/>
                      <a:pt x="486" y="260"/>
                      <a:pt x="504" y="243"/>
                    </a:cubicBezTo>
                    <a:lnTo>
                      <a:pt x="504" y="139"/>
                    </a:lnTo>
                    <a:cubicBezTo>
                      <a:pt x="486" y="139"/>
                      <a:pt x="486" y="121"/>
                      <a:pt x="486" y="104"/>
                    </a:cubicBezTo>
                    <a:cubicBezTo>
                      <a:pt x="469" y="86"/>
                      <a:pt x="451" y="52"/>
                      <a:pt x="417" y="35"/>
                    </a:cubicBezTo>
                    <a:lnTo>
                      <a:pt x="400" y="35"/>
                    </a:lnTo>
                    <a:cubicBezTo>
                      <a:pt x="382" y="17"/>
                      <a:pt x="365" y="17"/>
                      <a:pt x="347" y="17"/>
                    </a:cubicBez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273;p42"/>
              <p:cNvSpPr/>
              <p:nvPr/>
            </p:nvSpPr>
            <p:spPr>
              <a:xfrm>
                <a:off x="7731225" y="4028950"/>
                <a:ext cx="95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9" extrusionOk="0">
                    <a:moveTo>
                      <a:pt x="227" y="52"/>
                    </a:moveTo>
                    <a:cubicBezTo>
                      <a:pt x="229" y="52"/>
                      <a:pt x="231" y="52"/>
                      <a:pt x="234" y="53"/>
                    </a:cubicBezTo>
                    <a:lnTo>
                      <a:pt x="234" y="53"/>
                    </a:lnTo>
                    <a:cubicBezTo>
                      <a:pt x="224" y="52"/>
                      <a:pt x="215" y="52"/>
                      <a:pt x="209" y="52"/>
                    </a:cubicBezTo>
                    <a:close/>
                    <a:moveTo>
                      <a:pt x="105" y="70"/>
                    </a:moveTo>
                    <a:cubicBezTo>
                      <a:pt x="99" y="75"/>
                      <a:pt x="94" y="81"/>
                      <a:pt x="88" y="86"/>
                    </a:cubicBezTo>
                    <a:cubicBezTo>
                      <a:pt x="80" y="86"/>
                      <a:pt x="75" y="87"/>
                      <a:pt x="70" y="89"/>
                    </a:cubicBezTo>
                    <a:lnTo>
                      <a:pt x="70" y="89"/>
                    </a:lnTo>
                    <a:cubicBezTo>
                      <a:pt x="70" y="88"/>
                      <a:pt x="70" y="87"/>
                      <a:pt x="70" y="86"/>
                    </a:cubicBezTo>
                    <a:cubicBezTo>
                      <a:pt x="88" y="86"/>
                      <a:pt x="105" y="70"/>
                      <a:pt x="105" y="70"/>
                    </a:cubicBezTo>
                    <a:cubicBezTo>
                      <a:pt x="105" y="70"/>
                      <a:pt x="105" y="70"/>
                      <a:pt x="105" y="70"/>
                    </a:cubicBezTo>
                    <a:close/>
                    <a:moveTo>
                      <a:pt x="65" y="294"/>
                    </a:moveTo>
                    <a:cubicBezTo>
                      <a:pt x="67" y="295"/>
                      <a:pt x="68" y="295"/>
                      <a:pt x="70" y="295"/>
                    </a:cubicBezTo>
                    <a:lnTo>
                      <a:pt x="70" y="313"/>
                    </a:lnTo>
                    <a:cubicBezTo>
                      <a:pt x="70" y="306"/>
                      <a:pt x="68" y="300"/>
                      <a:pt x="65" y="294"/>
                    </a:cubicBezTo>
                    <a:close/>
                    <a:moveTo>
                      <a:pt x="246" y="342"/>
                    </a:moveTo>
                    <a:lnTo>
                      <a:pt x="246" y="342"/>
                    </a:lnTo>
                    <a:cubicBezTo>
                      <a:pt x="240" y="345"/>
                      <a:pt x="233" y="347"/>
                      <a:pt x="227" y="347"/>
                    </a:cubicBezTo>
                    <a:lnTo>
                      <a:pt x="192" y="347"/>
                    </a:lnTo>
                    <a:cubicBezTo>
                      <a:pt x="204" y="347"/>
                      <a:pt x="224" y="347"/>
                      <a:pt x="246" y="342"/>
                    </a:cubicBezTo>
                    <a:close/>
                    <a:moveTo>
                      <a:pt x="192" y="0"/>
                    </a:moveTo>
                    <a:lnTo>
                      <a:pt x="139" y="17"/>
                    </a:lnTo>
                    <a:cubicBezTo>
                      <a:pt x="123" y="17"/>
                      <a:pt x="123" y="17"/>
                      <a:pt x="105" y="35"/>
                    </a:cubicBezTo>
                    <a:cubicBezTo>
                      <a:pt x="70" y="35"/>
                      <a:pt x="53" y="52"/>
                      <a:pt x="53" y="70"/>
                    </a:cubicBezTo>
                    <a:cubicBezTo>
                      <a:pt x="35" y="86"/>
                      <a:pt x="19" y="105"/>
                      <a:pt x="19" y="139"/>
                    </a:cubicBezTo>
                    <a:cubicBezTo>
                      <a:pt x="19" y="156"/>
                      <a:pt x="0" y="174"/>
                      <a:pt x="19" y="209"/>
                    </a:cubicBezTo>
                    <a:lnTo>
                      <a:pt x="19" y="260"/>
                    </a:lnTo>
                    <a:cubicBezTo>
                      <a:pt x="19" y="278"/>
                      <a:pt x="35" y="295"/>
                      <a:pt x="35" y="313"/>
                    </a:cubicBezTo>
                    <a:cubicBezTo>
                      <a:pt x="53" y="329"/>
                      <a:pt x="70" y="347"/>
                      <a:pt x="105" y="364"/>
                    </a:cubicBezTo>
                    <a:lnTo>
                      <a:pt x="123" y="382"/>
                    </a:lnTo>
                    <a:cubicBezTo>
                      <a:pt x="117" y="376"/>
                      <a:pt x="116" y="374"/>
                      <a:pt x="119" y="374"/>
                    </a:cubicBezTo>
                    <a:cubicBezTo>
                      <a:pt x="124" y="374"/>
                      <a:pt x="139" y="382"/>
                      <a:pt x="139" y="382"/>
                    </a:cubicBezTo>
                    <a:cubicBezTo>
                      <a:pt x="157" y="399"/>
                      <a:pt x="174" y="399"/>
                      <a:pt x="192" y="399"/>
                    </a:cubicBezTo>
                    <a:cubicBezTo>
                      <a:pt x="209" y="399"/>
                      <a:pt x="227" y="399"/>
                      <a:pt x="243" y="382"/>
                    </a:cubicBezTo>
                    <a:lnTo>
                      <a:pt x="261" y="382"/>
                    </a:lnTo>
                    <a:cubicBezTo>
                      <a:pt x="278" y="382"/>
                      <a:pt x="278" y="364"/>
                      <a:pt x="278" y="364"/>
                    </a:cubicBezTo>
                    <a:cubicBezTo>
                      <a:pt x="313" y="347"/>
                      <a:pt x="331" y="329"/>
                      <a:pt x="348" y="295"/>
                    </a:cubicBezTo>
                    <a:lnTo>
                      <a:pt x="366" y="260"/>
                    </a:lnTo>
                    <a:cubicBezTo>
                      <a:pt x="382" y="209"/>
                      <a:pt x="382" y="191"/>
                      <a:pt x="366" y="139"/>
                    </a:cubicBezTo>
                    <a:lnTo>
                      <a:pt x="348" y="105"/>
                    </a:lnTo>
                    <a:cubicBezTo>
                      <a:pt x="348" y="86"/>
                      <a:pt x="331" y="70"/>
                      <a:pt x="313" y="52"/>
                    </a:cubicBezTo>
                    <a:lnTo>
                      <a:pt x="278" y="35"/>
                    </a:lnTo>
                    <a:lnTo>
                      <a:pt x="243" y="17"/>
                    </a:lnTo>
                    <a:cubicBezTo>
                      <a:pt x="227" y="0"/>
                      <a:pt x="20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274;p42"/>
              <p:cNvSpPr/>
              <p:nvPr/>
            </p:nvSpPr>
            <p:spPr>
              <a:xfrm>
                <a:off x="7680900" y="3814300"/>
                <a:ext cx="100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48" extrusionOk="0">
                    <a:moveTo>
                      <a:pt x="224" y="1"/>
                    </a:moveTo>
                    <a:cubicBezTo>
                      <a:pt x="209" y="1"/>
                      <a:pt x="192" y="5"/>
                      <a:pt x="174" y="14"/>
                    </a:cubicBezTo>
                    <a:cubicBezTo>
                      <a:pt x="158" y="14"/>
                      <a:pt x="139" y="31"/>
                      <a:pt x="139" y="31"/>
                    </a:cubicBezTo>
                    <a:cubicBezTo>
                      <a:pt x="105" y="49"/>
                      <a:pt x="88" y="66"/>
                      <a:pt x="70" y="84"/>
                    </a:cubicBezTo>
                    <a:lnTo>
                      <a:pt x="19" y="188"/>
                    </a:lnTo>
                    <a:cubicBezTo>
                      <a:pt x="1" y="205"/>
                      <a:pt x="1" y="239"/>
                      <a:pt x="1" y="257"/>
                    </a:cubicBezTo>
                    <a:lnTo>
                      <a:pt x="1" y="327"/>
                    </a:lnTo>
                    <a:cubicBezTo>
                      <a:pt x="1" y="343"/>
                      <a:pt x="19" y="362"/>
                      <a:pt x="35" y="378"/>
                    </a:cubicBezTo>
                    <a:lnTo>
                      <a:pt x="88" y="431"/>
                    </a:lnTo>
                    <a:cubicBezTo>
                      <a:pt x="88" y="431"/>
                      <a:pt x="105" y="448"/>
                      <a:pt x="123" y="448"/>
                    </a:cubicBezTo>
                    <a:lnTo>
                      <a:pt x="209" y="448"/>
                    </a:lnTo>
                    <a:cubicBezTo>
                      <a:pt x="227" y="448"/>
                      <a:pt x="244" y="431"/>
                      <a:pt x="262" y="431"/>
                    </a:cubicBezTo>
                    <a:cubicBezTo>
                      <a:pt x="278" y="413"/>
                      <a:pt x="296" y="396"/>
                      <a:pt x="313" y="362"/>
                    </a:cubicBezTo>
                    <a:cubicBezTo>
                      <a:pt x="331" y="327"/>
                      <a:pt x="348" y="292"/>
                      <a:pt x="366" y="274"/>
                    </a:cubicBezTo>
                    <a:cubicBezTo>
                      <a:pt x="382" y="239"/>
                      <a:pt x="382" y="223"/>
                      <a:pt x="382" y="205"/>
                    </a:cubicBezTo>
                    <a:cubicBezTo>
                      <a:pt x="400" y="170"/>
                      <a:pt x="400" y="153"/>
                      <a:pt x="382" y="135"/>
                    </a:cubicBezTo>
                    <a:cubicBezTo>
                      <a:pt x="382" y="119"/>
                      <a:pt x="366" y="84"/>
                      <a:pt x="366" y="66"/>
                    </a:cubicBezTo>
                    <a:cubicBezTo>
                      <a:pt x="348" y="49"/>
                      <a:pt x="331" y="31"/>
                      <a:pt x="313" y="31"/>
                    </a:cubicBezTo>
                    <a:cubicBezTo>
                      <a:pt x="296" y="31"/>
                      <a:pt x="278" y="14"/>
                      <a:pt x="262" y="14"/>
                    </a:cubicBezTo>
                    <a:cubicBezTo>
                      <a:pt x="253" y="5"/>
                      <a:pt x="239" y="1"/>
                      <a:pt x="22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275;p42"/>
              <p:cNvSpPr/>
              <p:nvPr/>
            </p:nvSpPr>
            <p:spPr>
              <a:xfrm>
                <a:off x="7672675" y="3656800"/>
                <a:ext cx="42475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3831" extrusionOk="0">
                    <a:moveTo>
                      <a:pt x="399" y="1"/>
                    </a:moveTo>
                    <a:cubicBezTo>
                      <a:pt x="333" y="1"/>
                      <a:pt x="274" y="37"/>
                      <a:pt x="260" y="119"/>
                    </a:cubicBezTo>
                    <a:cubicBezTo>
                      <a:pt x="226" y="431"/>
                      <a:pt x="174" y="727"/>
                      <a:pt x="139" y="1039"/>
                    </a:cubicBezTo>
                    <a:cubicBezTo>
                      <a:pt x="105" y="1264"/>
                      <a:pt x="1" y="1595"/>
                      <a:pt x="105" y="1820"/>
                    </a:cubicBezTo>
                    <a:cubicBezTo>
                      <a:pt x="162" y="1952"/>
                      <a:pt x="265" y="2008"/>
                      <a:pt x="376" y="2008"/>
                    </a:cubicBezTo>
                    <a:cubicBezTo>
                      <a:pt x="467" y="2008"/>
                      <a:pt x="563" y="1970"/>
                      <a:pt x="642" y="1907"/>
                    </a:cubicBezTo>
                    <a:cubicBezTo>
                      <a:pt x="711" y="1872"/>
                      <a:pt x="764" y="1820"/>
                      <a:pt x="834" y="1785"/>
                    </a:cubicBezTo>
                    <a:cubicBezTo>
                      <a:pt x="868" y="1750"/>
                      <a:pt x="972" y="1699"/>
                      <a:pt x="1007" y="1646"/>
                    </a:cubicBezTo>
                    <a:cubicBezTo>
                      <a:pt x="1013" y="1645"/>
                      <a:pt x="1019" y="1643"/>
                      <a:pt x="1024" y="1642"/>
                    </a:cubicBezTo>
                    <a:lnTo>
                      <a:pt x="1024" y="1642"/>
                    </a:lnTo>
                    <a:cubicBezTo>
                      <a:pt x="1026" y="1707"/>
                      <a:pt x="1041" y="1772"/>
                      <a:pt x="1024" y="1838"/>
                    </a:cubicBezTo>
                    <a:cubicBezTo>
                      <a:pt x="1007" y="2410"/>
                      <a:pt x="711" y="2948"/>
                      <a:pt x="729" y="3520"/>
                    </a:cubicBezTo>
                    <a:cubicBezTo>
                      <a:pt x="729" y="3690"/>
                      <a:pt x="847" y="3831"/>
                      <a:pt x="994" y="3831"/>
                    </a:cubicBezTo>
                    <a:cubicBezTo>
                      <a:pt x="1043" y="3831"/>
                      <a:pt x="1094" y="3815"/>
                      <a:pt x="1146" y="3781"/>
                    </a:cubicBezTo>
                    <a:cubicBezTo>
                      <a:pt x="1250" y="3712"/>
                      <a:pt x="1301" y="3589"/>
                      <a:pt x="1354" y="3503"/>
                    </a:cubicBezTo>
                    <a:lnTo>
                      <a:pt x="1614" y="3087"/>
                    </a:lnTo>
                    <a:cubicBezTo>
                      <a:pt x="1698" y="2954"/>
                      <a:pt x="1582" y="2830"/>
                      <a:pt x="1463" y="2830"/>
                    </a:cubicBezTo>
                    <a:cubicBezTo>
                      <a:pt x="1410" y="2830"/>
                      <a:pt x="1357" y="2855"/>
                      <a:pt x="1319" y="2913"/>
                    </a:cubicBezTo>
                    <a:cubicBezTo>
                      <a:pt x="1250" y="3018"/>
                      <a:pt x="1181" y="3138"/>
                      <a:pt x="1111" y="3242"/>
                    </a:cubicBezTo>
                    <a:cubicBezTo>
                      <a:pt x="1106" y="3250"/>
                      <a:pt x="1101" y="3258"/>
                      <a:pt x="1095" y="3267"/>
                    </a:cubicBezTo>
                    <a:lnTo>
                      <a:pt x="1095" y="3267"/>
                    </a:lnTo>
                    <a:cubicBezTo>
                      <a:pt x="1100" y="3224"/>
                      <a:pt x="1114" y="3182"/>
                      <a:pt x="1128" y="3138"/>
                    </a:cubicBezTo>
                    <a:cubicBezTo>
                      <a:pt x="1146" y="3018"/>
                      <a:pt x="1181" y="2895"/>
                      <a:pt x="1197" y="2791"/>
                    </a:cubicBezTo>
                    <a:cubicBezTo>
                      <a:pt x="1267" y="2566"/>
                      <a:pt x="1319" y="2340"/>
                      <a:pt x="1354" y="2097"/>
                    </a:cubicBezTo>
                    <a:cubicBezTo>
                      <a:pt x="1389" y="1907"/>
                      <a:pt x="1405" y="1681"/>
                      <a:pt x="1354" y="1491"/>
                    </a:cubicBezTo>
                    <a:cubicBezTo>
                      <a:pt x="1297" y="1362"/>
                      <a:pt x="1193" y="1269"/>
                      <a:pt x="1062" y="1269"/>
                    </a:cubicBezTo>
                    <a:cubicBezTo>
                      <a:pt x="1033" y="1269"/>
                      <a:pt x="1003" y="1273"/>
                      <a:pt x="972" y="1282"/>
                    </a:cubicBezTo>
                    <a:cubicBezTo>
                      <a:pt x="868" y="1299"/>
                      <a:pt x="764" y="1403"/>
                      <a:pt x="677" y="1456"/>
                    </a:cubicBezTo>
                    <a:cubicBezTo>
                      <a:pt x="642" y="1491"/>
                      <a:pt x="382" y="1664"/>
                      <a:pt x="417" y="1699"/>
                    </a:cubicBezTo>
                    <a:cubicBezTo>
                      <a:pt x="382" y="1664"/>
                      <a:pt x="434" y="1438"/>
                      <a:pt x="452" y="1403"/>
                    </a:cubicBezTo>
                    <a:cubicBezTo>
                      <a:pt x="452" y="1282"/>
                      <a:pt x="468" y="1160"/>
                      <a:pt x="487" y="1039"/>
                    </a:cubicBezTo>
                    <a:cubicBezTo>
                      <a:pt x="521" y="762"/>
                      <a:pt x="556" y="484"/>
                      <a:pt x="607" y="223"/>
                    </a:cubicBezTo>
                    <a:cubicBezTo>
                      <a:pt x="618" y="87"/>
                      <a:pt x="501" y="1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276;p42"/>
              <p:cNvSpPr/>
              <p:nvPr/>
            </p:nvSpPr>
            <p:spPr>
              <a:xfrm>
                <a:off x="7720825" y="3508800"/>
                <a:ext cx="425150" cy="644750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25790" extrusionOk="0">
                    <a:moveTo>
                      <a:pt x="5344" y="1"/>
                    </a:moveTo>
                    <a:cubicBezTo>
                      <a:pt x="3401" y="1"/>
                      <a:pt x="469" y="2274"/>
                      <a:pt x="469" y="2274"/>
                    </a:cubicBezTo>
                    <a:cubicBezTo>
                      <a:pt x="0" y="7323"/>
                      <a:pt x="798" y="12494"/>
                      <a:pt x="2794" y="17144"/>
                    </a:cubicBezTo>
                    <a:cubicBezTo>
                      <a:pt x="3505" y="18794"/>
                      <a:pt x="4373" y="20407"/>
                      <a:pt x="5587" y="21725"/>
                    </a:cubicBezTo>
                    <a:cubicBezTo>
                      <a:pt x="6716" y="22940"/>
                      <a:pt x="8104" y="23877"/>
                      <a:pt x="9509" y="24779"/>
                    </a:cubicBezTo>
                    <a:cubicBezTo>
                      <a:pt x="10186" y="25230"/>
                      <a:pt x="10915" y="25665"/>
                      <a:pt x="11713" y="25769"/>
                    </a:cubicBezTo>
                    <a:cubicBezTo>
                      <a:pt x="11798" y="25782"/>
                      <a:pt x="11886" y="25790"/>
                      <a:pt x="11973" y="25790"/>
                    </a:cubicBezTo>
                    <a:cubicBezTo>
                      <a:pt x="12223" y="25790"/>
                      <a:pt x="12470" y="25728"/>
                      <a:pt x="12650" y="25561"/>
                    </a:cubicBezTo>
                    <a:cubicBezTo>
                      <a:pt x="12963" y="25283"/>
                      <a:pt x="12963" y="24797"/>
                      <a:pt x="12893" y="24363"/>
                    </a:cubicBezTo>
                    <a:cubicBezTo>
                      <a:pt x="12789" y="23687"/>
                      <a:pt x="12563" y="23009"/>
                      <a:pt x="12251" y="22385"/>
                    </a:cubicBezTo>
                    <a:lnTo>
                      <a:pt x="12251" y="22385"/>
                    </a:lnTo>
                    <a:cubicBezTo>
                      <a:pt x="13032" y="22542"/>
                      <a:pt x="13847" y="22628"/>
                      <a:pt x="14663" y="22628"/>
                    </a:cubicBezTo>
                    <a:cubicBezTo>
                      <a:pt x="15305" y="22611"/>
                      <a:pt x="16051" y="22507"/>
                      <a:pt x="16450" y="21986"/>
                    </a:cubicBezTo>
                    <a:cubicBezTo>
                      <a:pt x="17005" y="21274"/>
                      <a:pt x="16607" y="20233"/>
                      <a:pt x="16086" y="19488"/>
                    </a:cubicBezTo>
                    <a:cubicBezTo>
                      <a:pt x="15045" y="18030"/>
                      <a:pt x="13622" y="16901"/>
                      <a:pt x="12512" y="15497"/>
                    </a:cubicBezTo>
                    <a:cubicBezTo>
                      <a:pt x="10880" y="13414"/>
                      <a:pt x="10048" y="10794"/>
                      <a:pt x="9717" y="8174"/>
                    </a:cubicBezTo>
                    <a:cubicBezTo>
                      <a:pt x="9405" y="5553"/>
                      <a:pt x="9562" y="2881"/>
                      <a:pt x="9770" y="243"/>
                    </a:cubicBezTo>
                    <a:cubicBezTo>
                      <a:pt x="9770" y="243"/>
                      <a:pt x="7271" y="1"/>
                      <a:pt x="5344" y="1"/>
                    </a:cubicBezTo>
                    <a:close/>
                  </a:path>
                </a:pathLst>
              </a:custGeom>
              <a:solidFill>
                <a:srgbClr val="FF5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277;p42"/>
              <p:cNvSpPr/>
              <p:nvPr/>
            </p:nvSpPr>
            <p:spPr>
              <a:xfrm>
                <a:off x="7724725" y="3504275"/>
                <a:ext cx="422550" cy="653425"/>
              </a:xfrm>
              <a:custGeom>
                <a:avLst/>
                <a:gdLst/>
                <a:ahLst/>
                <a:cxnLst/>
                <a:rect l="l" t="t" r="r" b="b"/>
                <a:pathLst>
                  <a:path w="16902" h="26137" extrusionOk="0">
                    <a:moveTo>
                      <a:pt x="5422" y="353"/>
                    </a:moveTo>
                    <a:cubicBezTo>
                      <a:pt x="6249" y="353"/>
                      <a:pt x="7088" y="413"/>
                      <a:pt x="7913" y="459"/>
                    </a:cubicBezTo>
                    <a:cubicBezTo>
                      <a:pt x="8423" y="506"/>
                      <a:pt x="8920" y="539"/>
                      <a:pt x="9428" y="582"/>
                    </a:cubicBezTo>
                    <a:lnTo>
                      <a:pt x="9428" y="582"/>
                    </a:lnTo>
                    <a:cubicBezTo>
                      <a:pt x="9139" y="4385"/>
                      <a:pt x="8954" y="8301"/>
                      <a:pt x="10186" y="11946"/>
                    </a:cubicBezTo>
                    <a:cubicBezTo>
                      <a:pt x="10759" y="13612"/>
                      <a:pt x="11609" y="15139"/>
                      <a:pt x="12772" y="16441"/>
                    </a:cubicBezTo>
                    <a:cubicBezTo>
                      <a:pt x="13379" y="17117"/>
                      <a:pt x="14021" y="17742"/>
                      <a:pt x="14646" y="18401"/>
                    </a:cubicBezTo>
                    <a:cubicBezTo>
                      <a:pt x="15236" y="19026"/>
                      <a:pt x="15861" y="19720"/>
                      <a:pt x="16190" y="20518"/>
                    </a:cubicBezTo>
                    <a:cubicBezTo>
                      <a:pt x="16363" y="20918"/>
                      <a:pt x="16467" y="21404"/>
                      <a:pt x="16294" y="21837"/>
                    </a:cubicBezTo>
                    <a:cubicBezTo>
                      <a:pt x="16120" y="22253"/>
                      <a:pt x="15722" y="22462"/>
                      <a:pt x="15287" y="22549"/>
                    </a:cubicBezTo>
                    <a:cubicBezTo>
                      <a:pt x="15007" y="22614"/>
                      <a:pt x="14707" y="22631"/>
                      <a:pt x="14407" y="22631"/>
                    </a:cubicBezTo>
                    <a:cubicBezTo>
                      <a:pt x="14225" y="22631"/>
                      <a:pt x="14042" y="22625"/>
                      <a:pt x="13865" y="22618"/>
                    </a:cubicBezTo>
                    <a:cubicBezTo>
                      <a:pt x="13293" y="22584"/>
                      <a:pt x="12703" y="22514"/>
                      <a:pt x="12129" y="22392"/>
                    </a:cubicBezTo>
                    <a:cubicBezTo>
                      <a:pt x="12116" y="22389"/>
                      <a:pt x="12103" y="22387"/>
                      <a:pt x="12090" y="22387"/>
                    </a:cubicBezTo>
                    <a:cubicBezTo>
                      <a:pt x="11969" y="22387"/>
                      <a:pt x="11876" y="22528"/>
                      <a:pt x="11939" y="22653"/>
                    </a:cubicBezTo>
                    <a:cubicBezTo>
                      <a:pt x="12182" y="23121"/>
                      <a:pt x="12372" y="23625"/>
                      <a:pt x="12476" y="24145"/>
                    </a:cubicBezTo>
                    <a:cubicBezTo>
                      <a:pt x="12580" y="24544"/>
                      <a:pt x="12719" y="25099"/>
                      <a:pt x="12494" y="25481"/>
                    </a:cubicBezTo>
                    <a:cubicBezTo>
                      <a:pt x="12354" y="25724"/>
                      <a:pt x="12097" y="25801"/>
                      <a:pt x="11825" y="25801"/>
                    </a:cubicBezTo>
                    <a:cubicBezTo>
                      <a:pt x="11592" y="25801"/>
                      <a:pt x="11349" y="25745"/>
                      <a:pt x="11158" y="25689"/>
                    </a:cubicBezTo>
                    <a:cubicBezTo>
                      <a:pt x="10655" y="25550"/>
                      <a:pt x="10204" y="25291"/>
                      <a:pt x="9769" y="25013"/>
                    </a:cubicBezTo>
                    <a:cubicBezTo>
                      <a:pt x="8034" y="23937"/>
                      <a:pt x="6299" y="22757"/>
                      <a:pt x="5015" y="21143"/>
                    </a:cubicBezTo>
                    <a:cubicBezTo>
                      <a:pt x="3731" y="19546"/>
                      <a:pt x="2881" y="17621"/>
                      <a:pt x="2187" y="15694"/>
                    </a:cubicBezTo>
                    <a:cubicBezTo>
                      <a:pt x="1475" y="13734"/>
                      <a:pt x="955" y="11687"/>
                      <a:pt x="660" y="9604"/>
                    </a:cubicBezTo>
                    <a:cubicBezTo>
                      <a:pt x="334" y="7277"/>
                      <a:pt x="280" y="4898"/>
                      <a:pt x="478" y="2553"/>
                    </a:cubicBezTo>
                    <a:lnTo>
                      <a:pt x="478" y="2553"/>
                    </a:lnTo>
                    <a:cubicBezTo>
                      <a:pt x="530" y="2519"/>
                      <a:pt x="594" y="2470"/>
                      <a:pt x="642" y="2437"/>
                    </a:cubicBezTo>
                    <a:cubicBezTo>
                      <a:pt x="834" y="2282"/>
                      <a:pt x="1042" y="2160"/>
                      <a:pt x="1232" y="2021"/>
                    </a:cubicBezTo>
                    <a:cubicBezTo>
                      <a:pt x="1822" y="1639"/>
                      <a:pt x="2430" y="1275"/>
                      <a:pt x="3055" y="963"/>
                    </a:cubicBezTo>
                    <a:cubicBezTo>
                      <a:pt x="3696" y="667"/>
                      <a:pt x="4408" y="373"/>
                      <a:pt x="5137" y="355"/>
                    </a:cubicBezTo>
                    <a:cubicBezTo>
                      <a:pt x="5232" y="353"/>
                      <a:pt x="5327" y="353"/>
                      <a:pt x="5422" y="353"/>
                    </a:cubicBezTo>
                    <a:close/>
                    <a:moveTo>
                      <a:pt x="5474" y="1"/>
                    </a:moveTo>
                    <a:cubicBezTo>
                      <a:pt x="5226" y="1"/>
                      <a:pt x="4979" y="11"/>
                      <a:pt x="4737" y="43"/>
                    </a:cubicBezTo>
                    <a:cubicBezTo>
                      <a:pt x="4182" y="130"/>
                      <a:pt x="3645" y="320"/>
                      <a:pt x="3124" y="547"/>
                    </a:cubicBezTo>
                    <a:cubicBezTo>
                      <a:pt x="2204" y="963"/>
                      <a:pt x="1354" y="1500"/>
                      <a:pt x="538" y="2090"/>
                    </a:cubicBezTo>
                    <a:cubicBezTo>
                      <a:pt x="452" y="2143"/>
                      <a:pt x="365" y="2212"/>
                      <a:pt x="279" y="2282"/>
                    </a:cubicBezTo>
                    <a:cubicBezTo>
                      <a:pt x="122" y="2386"/>
                      <a:pt x="140" y="2507"/>
                      <a:pt x="122" y="2698"/>
                    </a:cubicBezTo>
                    <a:cubicBezTo>
                      <a:pt x="52" y="3531"/>
                      <a:pt x="18" y="4381"/>
                      <a:pt x="18" y="5232"/>
                    </a:cubicBezTo>
                    <a:cubicBezTo>
                      <a:pt x="1" y="8615"/>
                      <a:pt x="556" y="12016"/>
                      <a:pt x="1649" y="15226"/>
                    </a:cubicBezTo>
                    <a:cubicBezTo>
                      <a:pt x="2187" y="16788"/>
                      <a:pt x="2812" y="18315"/>
                      <a:pt x="3645" y="19720"/>
                    </a:cubicBezTo>
                    <a:cubicBezTo>
                      <a:pt x="4460" y="21143"/>
                      <a:pt x="5519" y="22376"/>
                      <a:pt x="6803" y="23399"/>
                    </a:cubicBezTo>
                    <a:cubicBezTo>
                      <a:pt x="7444" y="23903"/>
                      <a:pt x="8104" y="24354"/>
                      <a:pt x="8781" y="24805"/>
                    </a:cubicBezTo>
                    <a:cubicBezTo>
                      <a:pt x="9457" y="25238"/>
                      <a:pt x="10151" y="25724"/>
                      <a:pt x="10915" y="25985"/>
                    </a:cubicBezTo>
                    <a:cubicBezTo>
                      <a:pt x="11178" y="26067"/>
                      <a:pt x="11494" y="26137"/>
                      <a:pt x="11798" y="26137"/>
                    </a:cubicBezTo>
                    <a:cubicBezTo>
                      <a:pt x="12195" y="26137"/>
                      <a:pt x="12573" y="26018"/>
                      <a:pt x="12789" y="25654"/>
                    </a:cubicBezTo>
                    <a:cubicBezTo>
                      <a:pt x="13136" y="25064"/>
                      <a:pt x="12876" y="24197"/>
                      <a:pt x="12703" y="23590"/>
                    </a:cubicBezTo>
                    <a:cubicBezTo>
                      <a:pt x="12616" y="23318"/>
                      <a:pt x="12512" y="23055"/>
                      <a:pt x="12390" y="22795"/>
                    </a:cubicBezTo>
                    <a:lnTo>
                      <a:pt x="12390" y="22795"/>
                    </a:lnTo>
                    <a:cubicBezTo>
                      <a:pt x="12987" y="22911"/>
                      <a:pt x="13605" y="22986"/>
                      <a:pt x="14215" y="22986"/>
                    </a:cubicBezTo>
                    <a:cubicBezTo>
                      <a:pt x="14459" y="22986"/>
                      <a:pt x="14701" y="22974"/>
                      <a:pt x="14940" y="22947"/>
                    </a:cubicBezTo>
                    <a:cubicBezTo>
                      <a:pt x="15669" y="22878"/>
                      <a:pt x="16416" y="22584"/>
                      <a:pt x="16659" y="21820"/>
                    </a:cubicBezTo>
                    <a:cubicBezTo>
                      <a:pt x="16902" y="21057"/>
                      <a:pt x="16502" y="20206"/>
                      <a:pt x="16069" y="19581"/>
                    </a:cubicBezTo>
                    <a:cubicBezTo>
                      <a:pt x="15548" y="18818"/>
                      <a:pt x="14889" y="18142"/>
                      <a:pt x="14246" y="17482"/>
                    </a:cubicBezTo>
                    <a:cubicBezTo>
                      <a:pt x="13587" y="16805"/>
                      <a:pt x="12911" y="16145"/>
                      <a:pt x="12356" y="15382"/>
                    </a:cubicBezTo>
                    <a:cubicBezTo>
                      <a:pt x="11800" y="14653"/>
                      <a:pt x="11349" y="13855"/>
                      <a:pt x="10984" y="13022"/>
                    </a:cubicBezTo>
                    <a:cubicBezTo>
                      <a:pt x="10221" y="11305"/>
                      <a:pt x="9822" y="9431"/>
                      <a:pt x="9649" y="7557"/>
                    </a:cubicBezTo>
                    <a:cubicBezTo>
                      <a:pt x="9457" y="5179"/>
                      <a:pt x="9614" y="2802"/>
                      <a:pt x="9787" y="424"/>
                    </a:cubicBezTo>
                    <a:cubicBezTo>
                      <a:pt x="9794" y="346"/>
                      <a:pt x="9748" y="297"/>
                      <a:pt x="9689" y="278"/>
                    </a:cubicBezTo>
                    <a:lnTo>
                      <a:pt x="9689" y="278"/>
                    </a:lnTo>
                    <a:cubicBezTo>
                      <a:pt x="9667" y="265"/>
                      <a:pt x="9643" y="255"/>
                      <a:pt x="9614" y="251"/>
                    </a:cubicBezTo>
                    <a:cubicBezTo>
                      <a:pt x="8659" y="165"/>
                      <a:pt x="7705" y="95"/>
                      <a:pt x="6750" y="43"/>
                    </a:cubicBezTo>
                    <a:cubicBezTo>
                      <a:pt x="6333" y="32"/>
                      <a:pt x="5901" y="1"/>
                      <a:pt x="5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278;p42"/>
              <p:cNvSpPr/>
              <p:nvPr/>
            </p:nvSpPr>
            <p:spPr>
              <a:xfrm>
                <a:off x="7730771" y="3575300"/>
                <a:ext cx="231676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13596" h="3950" extrusionOk="0">
                    <a:moveTo>
                      <a:pt x="13059" y="1"/>
                    </a:moveTo>
                    <a:cubicBezTo>
                      <a:pt x="13006" y="1"/>
                      <a:pt x="12949" y="14"/>
                      <a:pt x="12892" y="44"/>
                    </a:cubicBezTo>
                    <a:cubicBezTo>
                      <a:pt x="9838" y="1536"/>
                      <a:pt x="6490" y="2265"/>
                      <a:pt x="3140" y="2820"/>
                    </a:cubicBezTo>
                    <a:cubicBezTo>
                      <a:pt x="2203" y="2993"/>
                      <a:pt x="1249" y="3132"/>
                      <a:pt x="294" y="3271"/>
                    </a:cubicBezTo>
                    <a:cubicBezTo>
                      <a:pt x="104" y="3306"/>
                      <a:pt x="0" y="3531"/>
                      <a:pt x="51" y="3704"/>
                    </a:cubicBezTo>
                    <a:cubicBezTo>
                      <a:pt x="99" y="3876"/>
                      <a:pt x="257" y="3950"/>
                      <a:pt x="428" y="3950"/>
                    </a:cubicBezTo>
                    <a:cubicBezTo>
                      <a:pt x="447" y="3950"/>
                      <a:pt x="467" y="3949"/>
                      <a:pt x="486" y="3947"/>
                    </a:cubicBezTo>
                    <a:cubicBezTo>
                      <a:pt x="3869" y="3426"/>
                      <a:pt x="7305" y="2906"/>
                      <a:pt x="10550" y="1761"/>
                    </a:cubicBezTo>
                    <a:cubicBezTo>
                      <a:pt x="11469" y="1432"/>
                      <a:pt x="12371" y="1067"/>
                      <a:pt x="13239" y="633"/>
                    </a:cubicBezTo>
                    <a:cubicBezTo>
                      <a:pt x="13596" y="469"/>
                      <a:pt x="13380" y="1"/>
                      <a:pt x="130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279;p42"/>
              <p:cNvSpPr/>
              <p:nvPr/>
            </p:nvSpPr>
            <p:spPr>
              <a:xfrm>
                <a:off x="7739900" y="3666325"/>
                <a:ext cx="220831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4916" extrusionOk="0">
                    <a:moveTo>
                      <a:pt x="12272" y="0"/>
                    </a:moveTo>
                    <a:cubicBezTo>
                      <a:pt x="12218" y="0"/>
                      <a:pt x="12161" y="15"/>
                      <a:pt x="12103" y="49"/>
                    </a:cubicBezTo>
                    <a:cubicBezTo>
                      <a:pt x="9275" y="1629"/>
                      <a:pt x="6256" y="2844"/>
                      <a:pt x="3114" y="3642"/>
                    </a:cubicBezTo>
                    <a:cubicBezTo>
                      <a:pt x="2230" y="3885"/>
                      <a:pt x="1328" y="4075"/>
                      <a:pt x="407" y="4249"/>
                    </a:cubicBezTo>
                    <a:cubicBezTo>
                      <a:pt x="1" y="4314"/>
                      <a:pt x="144" y="4916"/>
                      <a:pt x="523" y="4916"/>
                    </a:cubicBezTo>
                    <a:cubicBezTo>
                      <a:pt x="547" y="4916"/>
                      <a:pt x="573" y="4913"/>
                      <a:pt x="599" y="4908"/>
                    </a:cubicBezTo>
                    <a:cubicBezTo>
                      <a:pt x="3827" y="4318"/>
                      <a:pt x="6985" y="3312"/>
                      <a:pt x="9951" y="1923"/>
                    </a:cubicBezTo>
                    <a:cubicBezTo>
                      <a:pt x="10802" y="1542"/>
                      <a:pt x="11635" y="1109"/>
                      <a:pt x="12450" y="657"/>
                    </a:cubicBezTo>
                    <a:cubicBezTo>
                      <a:pt x="12774" y="466"/>
                      <a:pt x="12573" y="0"/>
                      <a:pt x="12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280;p42"/>
              <p:cNvSpPr/>
              <p:nvPr/>
            </p:nvSpPr>
            <p:spPr>
              <a:xfrm>
                <a:off x="7768096" y="3741800"/>
                <a:ext cx="21089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6026" extrusionOk="0">
                    <a:moveTo>
                      <a:pt x="12134" y="1"/>
                    </a:moveTo>
                    <a:cubicBezTo>
                      <a:pt x="12079" y="1"/>
                      <a:pt x="12022" y="16"/>
                      <a:pt x="11964" y="50"/>
                    </a:cubicBezTo>
                    <a:cubicBezTo>
                      <a:pt x="9100" y="1716"/>
                      <a:pt x="6115" y="3156"/>
                      <a:pt x="3045" y="4371"/>
                    </a:cubicBezTo>
                    <a:cubicBezTo>
                      <a:pt x="2159" y="4700"/>
                      <a:pt x="1275" y="5030"/>
                      <a:pt x="389" y="5343"/>
                    </a:cubicBezTo>
                    <a:cubicBezTo>
                      <a:pt x="0" y="5467"/>
                      <a:pt x="114" y="6025"/>
                      <a:pt x="443" y="6025"/>
                    </a:cubicBezTo>
                    <a:cubicBezTo>
                      <a:pt x="480" y="6025"/>
                      <a:pt x="520" y="6018"/>
                      <a:pt x="563" y="6002"/>
                    </a:cubicBezTo>
                    <a:cubicBezTo>
                      <a:pt x="3739" y="4926"/>
                      <a:pt x="6828" y="3590"/>
                      <a:pt x="9812" y="2046"/>
                    </a:cubicBezTo>
                    <a:cubicBezTo>
                      <a:pt x="10645" y="1595"/>
                      <a:pt x="11495" y="1144"/>
                      <a:pt x="12311" y="658"/>
                    </a:cubicBezTo>
                    <a:cubicBezTo>
                      <a:pt x="12649" y="466"/>
                      <a:pt x="12438" y="1"/>
                      <a:pt x="12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281;p42"/>
              <p:cNvSpPr/>
              <p:nvPr/>
            </p:nvSpPr>
            <p:spPr>
              <a:xfrm>
                <a:off x="7802896" y="3817675"/>
                <a:ext cx="197836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2089" h="6656" extrusionOk="0">
                    <a:moveTo>
                      <a:pt x="11577" y="1"/>
                    </a:moveTo>
                    <a:cubicBezTo>
                      <a:pt x="11521" y="1"/>
                      <a:pt x="11462" y="16"/>
                      <a:pt x="11401" y="50"/>
                    </a:cubicBezTo>
                    <a:cubicBezTo>
                      <a:pt x="8590" y="1768"/>
                      <a:pt x="5710" y="3347"/>
                      <a:pt x="2760" y="4804"/>
                    </a:cubicBezTo>
                    <a:cubicBezTo>
                      <a:pt x="1909" y="5221"/>
                      <a:pt x="1059" y="5620"/>
                      <a:pt x="208" y="6019"/>
                    </a:cubicBezTo>
                    <a:cubicBezTo>
                      <a:pt x="35" y="6088"/>
                      <a:pt x="0" y="6331"/>
                      <a:pt x="88" y="6488"/>
                    </a:cubicBezTo>
                    <a:cubicBezTo>
                      <a:pt x="155" y="6601"/>
                      <a:pt x="259" y="6655"/>
                      <a:pt x="372" y="6655"/>
                    </a:cubicBezTo>
                    <a:cubicBezTo>
                      <a:pt x="432" y="6655"/>
                      <a:pt x="495" y="6639"/>
                      <a:pt x="555" y="6609"/>
                    </a:cubicBezTo>
                    <a:cubicBezTo>
                      <a:pt x="3540" y="5239"/>
                      <a:pt x="6473" y="3728"/>
                      <a:pt x="9336" y="2081"/>
                    </a:cubicBezTo>
                    <a:cubicBezTo>
                      <a:pt x="10152" y="1629"/>
                      <a:pt x="10950" y="1144"/>
                      <a:pt x="11765" y="658"/>
                    </a:cubicBezTo>
                    <a:cubicBezTo>
                      <a:pt x="12088" y="466"/>
                      <a:pt x="11888" y="1"/>
                      <a:pt x="1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282;p42"/>
              <p:cNvSpPr/>
              <p:nvPr/>
            </p:nvSpPr>
            <p:spPr>
              <a:xfrm>
                <a:off x="7858946" y="3883850"/>
                <a:ext cx="173129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6815" extrusionOk="0">
                    <a:moveTo>
                      <a:pt x="10471" y="1"/>
                    </a:moveTo>
                    <a:cubicBezTo>
                      <a:pt x="10379" y="1"/>
                      <a:pt x="10286" y="41"/>
                      <a:pt x="10204" y="106"/>
                    </a:cubicBezTo>
                    <a:cubicBezTo>
                      <a:pt x="7826" y="1996"/>
                      <a:pt x="5241" y="3646"/>
                      <a:pt x="2534" y="5050"/>
                    </a:cubicBezTo>
                    <a:cubicBezTo>
                      <a:pt x="1771" y="5450"/>
                      <a:pt x="1007" y="5814"/>
                      <a:pt x="209" y="6179"/>
                    </a:cubicBezTo>
                    <a:cubicBezTo>
                      <a:pt x="52" y="6248"/>
                      <a:pt x="1" y="6491"/>
                      <a:pt x="87" y="6647"/>
                    </a:cubicBezTo>
                    <a:cubicBezTo>
                      <a:pt x="155" y="6760"/>
                      <a:pt x="267" y="6814"/>
                      <a:pt x="385" y="6814"/>
                    </a:cubicBezTo>
                    <a:cubicBezTo>
                      <a:pt x="448" y="6814"/>
                      <a:pt x="513" y="6799"/>
                      <a:pt x="573" y="6769"/>
                    </a:cubicBezTo>
                    <a:cubicBezTo>
                      <a:pt x="3384" y="5502"/>
                      <a:pt x="6074" y="3958"/>
                      <a:pt x="8590" y="2170"/>
                    </a:cubicBezTo>
                    <a:cubicBezTo>
                      <a:pt x="9318" y="1667"/>
                      <a:pt x="10012" y="1129"/>
                      <a:pt x="10706" y="592"/>
                    </a:cubicBezTo>
                    <a:cubicBezTo>
                      <a:pt x="10845" y="469"/>
                      <a:pt x="10829" y="227"/>
                      <a:pt x="10706" y="106"/>
                    </a:cubicBezTo>
                    <a:cubicBezTo>
                      <a:pt x="10634" y="32"/>
                      <a:pt x="10553" y="1"/>
                      <a:pt x="10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283;p42"/>
              <p:cNvSpPr/>
              <p:nvPr/>
            </p:nvSpPr>
            <p:spPr>
              <a:xfrm>
                <a:off x="7918221" y="3934875"/>
                <a:ext cx="159045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10055" h="7076" extrusionOk="0">
                    <a:moveTo>
                      <a:pt x="9522" y="1"/>
                    </a:moveTo>
                    <a:cubicBezTo>
                      <a:pt x="9446" y="1"/>
                      <a:pt x="9367" y="26"/>
                      <a:pt x="9294" y="84"/>
                    </a:cubicBezTo>
                    <a:cubicBezTo>
                      <a:pt x="7090" y="1889"/>
                      <a:pt x="4783" y="3572"/>
                      <a:pt x="2388" y="5116"/>
                    </a:cubicBezTo>
                    <a:cubicBezTo>
                      <a:pt x="1711" y="5567"/>
                      <a:pt x="1017" y="6002"/>
                      <a:pt x="323" y="6418"/>
                    </a:cubicBezTo>
                    <a:cubicBezTo>
                      <a:pt x="1" y="6623"/>
                      <a:pt x="198" y="7075"/>
                      <a:pt x="496" y="7075"/>
                    </a:cubicBezTo>
                    <a:cubicBezTo>
                      <a:pt x="552" y="7075"/>
                      <a:pt x="610" y="7060"/>
                      <a:pt x="670" y="7025"/>
                    </a:cubicBezTo>
                    <a:cubicBezTo>
                      <a:pt x="3134" y="5516"/>
                      <a:pt x="5528" y="3885"/>
                      <a:pt x="7837" y="2115"/>
                    </a:cubicBezTo>
                    <a:cubicBezTo>
                      <a:pt x="8496" y="1611"/>
                      <a:pt x="9138" y="1090"/>
                      <a:pt x="9780" y="570"/>
                    </a:cubicBezTo>
                    <a:cubicBezTo>
                      <a:pt x="10055" y="350"/>
                      <a:pt x="9809" y="1"/>
                      <a:pt x="9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284;p42"/>
              <p:cNvSpPr/>
              <p:nvPr/>
            </p:nvSpPr>
            <p:spPr>
              <a:xfrm>
                <a:off x="7265325" y="3315775"/>
                <a:ext cx="757900" cy="26832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10733" extrusionOk="0">
                    <a:moveTo>
                      <a:pt x="3072" y="1"/>
                    </a:moveTo>
                    <a:cubicBezTo>
                      <a:pt x="2101" y="191"/>
                      <a:pt x="1302" y="1024"/>
                      <a:pt x="1146" y="1995"/>
                    </a:cubicBezTo>
                    <a:cubicBezTo>
                      <a:pt x="990" y="2967"/>
                      <a:pt x="1511" y="4008"/>
                      <a:pt x="2360" y="4494"/>
                    </a:cubicBezTo>
                    <a:cubicBezTo>
                      <a:pt x="2312" y="4491"/>
                      <a:pt x="2264" y="4489"/>
                      <a:pt x="2216" y="4489"/>
                    </a:cubicBezTo>
                    <a:cubicBezTo>
                      <a:pt x="1216" y="4489"/>
                      <a:pt x="169" y="5167"/>
                      <a:pt x="70" y="6160"/>
                    </a:cubicBezTo>
                    <a:cubicBezTo>
                      <a:pt x="0" y="6854"/>
                      <a:pt x="400" y="7531"/>
                      <a:pt x="955" y="7964"/>
                    </a:cubicBezTo>
                    <a:cubicBezTo>
                      <a:pt x="1511" y="8399"/>
                      <a:pt x="2187" y="8624"/>
                      <a:pt x="2864" y="8832"/>
                    </a:cubicBezTo>
                    <a:cubicBezTo>
                      <a:pt x="6996" y="10097"/>
                      <a:pt x="11318" y="10732"/>
                      <a:pt x="15641" y="10732"/>
                    </a:cubicBezTo>
                    <a:cubicBezTo>
                      <a:pt x="19561" y="10732"/>
                      <a:pt x="23482" y="10210"/>
                      <a:pt x="27261" y="9162"/>
                    </a:cubicBezTo>
                    <a:cubicBezTo>
                      <a:pt x="27261" y="9162"/>
                      <a:pt x="30019" y="8781"/>
                      <a:pt x="29448" y="6594"/>
                    </a:cubicBezTo>
                    <a:cubicBezTo>
                      <a:pt x="29131" y="5430"/>
                      <a:pt x="28390" y="5160"/>
                      <a:pt x="27770" y="5160"/>
                    </a:cubicBezTo>
                    <a:cubicBezTo>
                      <a:pt x="27236" y="5160"/>
                      <a:pt x="26792" y="5362"/>
                      <a:pt x="26792" y="5362"/>
                    </a:cubicBezTo>
                    <a:cubicBezTo>
                      <a:pt x="26792" y="5362"/>
                      <a:pt x="30315" y="3124"/>
                      <a:pt x="26394" y="278"/>
                    </a:cubicBezTo>
                    <a:cubicBezTo>
                      <a:pt x="26394" y="278"/>
                      <a:pt x="21135" y="2187"/>
                      <a:pt x="15027" y="2187"/>
                    </a:cubicBezTo>
                    <a:cubicBezTo>
                      <a:pt x="8919" y="2187"/>
                      <a:pt x="3072" y="1"/>
                      <a:pt x="3072" y="1"/>
                    </a:cubicBezTo>
                    <a:close/>
                  </a:path>
                </a:pathLst>
              </a:custGeom>
              <a:solidFill>
                <a:srgbClr val="FF5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285;p42"/>
              <p:cNvSpPr/>
              <p:nvPr/>
            </p:nvSpPr>
            <p:spPr>
              <a:xfrm>
                <a:off x="7258950" y="3311500"/>
                <a:ext cx="755600" cy="276925"/>
              </a:xfrm>
              <a:custGeom>
                <a:avLst/>
                <a:gdLst/>
                <a:ahLst/>
                <a:cxnLst/>
                <a:rect l="l" t="t" r="r" b="b"/>
                <a:pathLst>
                  <a:path w="30224" h="11077" extrusionOk="0">
                    <a:moveTo>
                      <a:pt x="3308" y="357"/>
                    </a:moveTo>
                    <a:lnTo>
                      <a:pt x="3308" y="357"/>
                    </a:lnTo>
                    <a:cubicBezTo>
                      <a:pt x="4062" y="630"/>
                      <a:pt x="4848" y="869"/>
                      <a:pt x="5618" y="1074"/>
                    </a:cubicBezTo>
                    <a:cubicBezTo>
                      <a:pt x="7492" y="1594"/>
                      <a:pt x="9383" y="1993"/>
                      <a:pt x="11291" y="2254"/>
                    </a:cubicBezTo>
                    <a:cubicBezTo>
                      <a:pt x="12616" y="2427"/>
                      <a:pt x="13944" y="2509"/>
                      <a:pt x="15270" y="2509"/>
                    </a:cubicBezTo>
                    <a:cubicBezTo>
                      <a:pt x="18200" y="2509"/>
                      <a:pt x="21121" y="2108"/>
                      <a:pt x="23976" y="1403"/>
                    </a:cubicBezTo>
                    <a:cubicBezTo>
                      <a:pt x="24868" y="1185"/>
                      <a:pt x="25762" y="949"/>
                      <a:pt x="26622" y="634"/>
                    </a:cubicBezTo>
                    <a:lnTo>
                      <a:pt x="26622" y="634"/>
                    </a:lnTo>
                    <a:cubicBezTo>
                      <a:pt x="27493" y="1293"/>
                      <a:pt x="28466" y="2263"/>
                      <a:pt x="28314" y="3450"/>
                    </a:cubicBezTo>
                    <a:cubicBezTo>
                      <a:pt x="28227" y="4110"/>
                      <a:pt x="27794" y="4683"/>
                      <a:pt x="27308" y="5116"/>
                    </a:cubicBezTo>
                    <a:cubicBezTo>
                      <a:pt x="27192" y="5215"/>
                      <a:pt x="27108" y="5299"/>
                      <a:pt x="26980" y="5382"/>
                    </a:cubicBezTo>
                    <a:lnTo>
                      <a:pt x="26980" y="5382"/>
                    </a:lnTo>
                    <a:cubicBezTo>
                      <a:pt x="26974" y="5385"/>
                      <a:pt x="26967" y="5389"/>
                      <a:pt x="26961" y="5394"/>
                    </a:cubicBezTo>
                    <a:cubicBezTo>
                      <a:pt x="26796" y="5499"/>
                      <a:pt x="26890" y="5707"/>
                      <a:pt x="27052" y="5707"/>
                    </a:cubicBezTo>
                    <a:cubicBezTo>
                      <a:pt x="27078" y="5707"/>
                      <a:pt x="27106" y="5701"/>
                      <a:pt x="27134" y="5690"/>
                    </a:cubicBezTo>
                    <a:cubicBezTo>
                      <a:pt x="27142" y="5686"/>
                      <a:pt x="27144" y="5684"/>
                      <a:pt x="27143" y="5684"/>
                    </a:cubicBezTo>
                    <a:lnTo>
                      <a:pt x="27143" y="5684"/>
                    </a:lnTo>
                    <a:cubicBezTo>
                      <a:pt x="27146" y="5682"/>
                      <a:pt x="27149" y="5680"/>
                      <a:pt x="27152" y="5678"/>
                    </a:cubicBezTo>
                    <a:lnTo>
                      <a:pt x="27152" y="5678"/>
                    </a:lnTo>
                    <a:cubicBezTo>
                      <a:pt x="27171" y="5670"/>
                      <a:pt x="27196" y="5667"/>
                      <a:pt x="27220" y="5655"/>
                    </a:cubicBezTo>
                    <a:cubicBezTo>
                      <a:pt x="27325" y="5620"/>
                      <a:pt x="27429" y="5585"/>
                      <a:pt x="27551" y="5567"/>
                    </a:cubicBezTo>
                    <a:cubicBezTo>
                      <a:pt x="27715" y="5531"/>
                      <a:pt x="27884" y="5509"/>
                      <a:pt x="28053" y="5509"/>
                    </a:cubicBezTo>
                    <a:cubicBezTo>
                      <a:pt x="28205" y="5509"/>
                      <a:pt x="28357" y="5527"/>
                      <a:pt x="28505" y="5567"/>
                    </a:cubicBezTo>
                    <a:cubicBezTo>
                      <a:pt x="29372" y="5828"/>
                      <a:pt x="29823" y="7060"/>
                      <a:pt x="29511" y="7876"/>
                    </a:cubicBezTo>
                    <a:cubicBezTo>
                      <a:pt x="29268" y="8535"/>
                      <a:pt x="28557" y="8882"/>
                      <a:pt x="27933" y="9072"/>
                    </a:cubicBezTo>
                    <a:lnTo>
                      <a:pt x="27463" y="9177"/>
                    </a:lnTo>
                    <a:cubicBezTo>
                      <a:pt x="26718" y="9333"/>
                      <a:pt x="25971" y="9558"/>
                      <a:pt x="25208" y="9732"/>
                    </a:cubicBezTo>
                    <a:cubicBezTo>
                      <a:pt x="22115" y="10408"/>
                      <a:pt x="18955" y="10739"/>
                      <a:pt x="15778" y="10739"/>
                    </a:cubicBezTo>
                    <a:cubicBezTo>
                      <a:pt x="15694" y="10739"/>
                      <a:pt x="15610" y="10739"/>
                      <a:pt x="15525" y="10738"/>
                    </a:cubicBezTo>
                    <a:cubicBezTo>
                      <a:pt x="12263" y="10704"/>
                      <a:pt x="9001" y="10322"/>
                      <a:pt x="5826" y="9558"/>
                    </a:cubicBezTo>
                    <a:cubicBezTo>
                      <a:pt x="5045" y="9368"/>
                      <a:pt x="4246" y="9160"/>
                      <a:pt x="3466" y="8934"/>
                    </a:cubicBezTo>
                    <a:cubicBezTo>
                      <a:pt x="2737" y="8709"/>
                      <a:pt x="1974" y="8501"/>
                      <a:pt x="1349" y="8031"/>
                    </a:cubicBezTo>
                    <a:cubicBezTo>
                      <a:pt x="794" y="7615"/>
                      <a:pt x="359" y="6886"/>
                      <a:pt x="516" y="6175"/>
                    </a:cubicBezTo>
                    <a:cubicBezTo>
                      <a:pt x="655" y="5585"/>
                      <a:pt x="1176" y="5151"/>
                      <a:pt x="1731" y="4961"/>
                    </a:cubicBezTo>
                    <a:cubicBezTo>
                      <a:pt x="1979" y="4873"/>
                      <a:pt x="2228" y="4835"/>
                      <a:pt x="2476" y="4835"/>
                    </a:cubicBezTo>
                    <a:cubicBezTo>
                      <a:pt x="2522" y="4835"/>
                      <a:pt x="2569" y="4836"/>
                      <a:pt x="2615" y="4839"/>
                    </a:cubicBezTo>
                    <a:cubicBezTo>
                      <a:pt x="2789" y="4839"/>
                      <a:pt x="2858" y="4596"/>
                      <a:pt x="2703" y="4510"/>
                    </a:cubicBezTo>
                    <a:cubicBezTo>
                      <a:pt x="1904" y="4040"/>
                      <a:pt x="1419" y="3087"/>
                      <a:pt x="1574" y="2150"/>
                    </a:cubicBezTo>
                    <a:cubicBezTo>
                      <a:pt x="1744" y="1282"/>
                      <a:pt x="2447" y="565"/>
                      <a:pt x="3308" y="357"/>
                    </a:cubicBezTo>
                    <a:close/>
                    <a:moveTo>
                      <a:pt x="3296" y="0"/>
                    </a:moveTo>
                    <a:cubicBezTo>
                      <a:pt x="3265" y="0"/>
                      <a:pt x="3239" y="10"/>
                      <a:pt x="3218" y="27"/>
                    </a:cubicBezTo>
                    <a:lnTo>
                      <a:pt x="3218" y="27"/>
                    </a:lnTo>
                    <a:cubicBezTo>
                      <a:pt x="2220" y="255"/>
                      <a:pt x="1398" y="1110"/>
                      <a:pt x="1245" y="2132"/>
                    </a:cubicBezTo>
                    <a:cubicBezTo>
                      <a:pt x="1099" y="3023"/>
                      <a:pt x="1456" y="3938"/>
                      <a:pt x="2122" y="4515"/>
                    </a:cubicBezTo>
                    <a:lnTo>
                      <a:pt x="2122" y="4515"/>
                    </a:lnTo>
                    <a:cubicBezTo>
                      <a:pt x="1040" y="4678"/>
                      <a:pt x="1" y="5541"/>
                      <a:pt x="151" y="6731"/>
                    </a:cubicBezTo>
                    <a:cubicBezTo>
                      <a:pt x="377" y="8413"/>
                      <a:pt x="2268" y="8952"/>
                      <a:pt x="3640" y="9350"/>
                    </a:cubicBezTo>
                    <a:cubicBezTo>
                      <a:pt x="7006" y="10322"/>
                      <a:pt x="10511" y="10895"/>
                      <a:pt x="13998" y="11034"/>
                    </a:cubicBezTo>
                    <a:cubicBezTo>
                      <a:pt x="14635" y="11062"/>
                      <a:pt x="15273" y="11076"/>
                      <a:pt x="15910" y="11076"/>
                    </a:cubicBezTo>
                    <a:cubicBezTo>
                      <a:pt x="18798" y="11076"/>
                      <a:pt x="21685" y="10790"/>
                      <a:pt x="24514" y="10236"/>
                    </a:cubicBezTo>
                    <a:cubicBezTo>
                      <a:pt x="25642" y="10010"/>
                      <a:pt x="26769" y="9715"/>
                      <a:pt x="27898" y="9438"/>
                    </a:cubicBezTo>
                    <a:cubicBezTo>
                      <a:pt x="28592" y="9264"/>
                      <a:pt x="29321" y="8899"/>
                      <a:pt x="29703" y="8258"/>
                    </a:cubicBezTo>
                    <a:cubicBezTo>
                      <a:pt x="30223" y="7407"/>
                      <a:pt x="29893" y="6071"/>
                      <a:pt x="29095" y="5498"/>
                    </a:cubicBezTo>
                    <a:cubicBezTo>
                      <a:pt x="28787" y="5258"/>
                      <a:pt x="28410" y="5162"/>
                      <a:pt x="28026" y="5162"/>
                    </a:cubicBezTo>
                    <a:cubicBezTo>
                      <a:pt x="27938" y="5162"/>
                      <a:pt x="27849" y="5167"/>
                      <a:pt x="27761" y="5176"/>
                    </a:cubicBezTo>
                    <a:lnTo>
                      <a:pt x="27761" y="5176"/>
                    </a:lnTo>
                    <a:cubicBezTo>
                      <a:pt x="28380" y="4546"/>
                      <a:pt x="28790" y="3683"/>
                      <a:pt x="28643" y="2809"/>
                    </a:cubicBezTo>
                    <a:cubicBezTo>
                      <a:pt x="28557" y="2305"/>
                      <a:pt x="28296" y="1854"/>
                      <a:pt x="27984" y="1456"/>
                    </a:cubicBezTo>
                    <a:cubicBezTo>
                      <a:pt x="27776" y="1195"/>
                      <a:pt x="27533" y="952"/>
                      <a:pt x="27290" y="727"/>
                    </a:cubicBezTo>
                    <a:cubicBezTo>
                      <a:pt x="27151" y="605"/>
                      <a:pt x="27012" y="501"/>
                      <a:pt x="26873" y="396"/>
                    </a:cubicBezTo>
                    <a:cubicBezTo>
                      <a:pt x="26797" y="335"/>
                      <a:pt x="26733" y="273"/>
                      <a:pt x="26634" y="273"/>
                    </a:cubicBezTo>
                    <a:cubicBezTo>
                      <a:pt x="26622" y="273"/>
                      <a:pt x="26609" y="274"/>
                      <a:pt x="26596" y="276"/>
                    </a:cubicBezTo>
                    <a:cubicBezTo>
                      <a:pt x="26492" y="292"/>
                      <a:pt x="26371" y="362"/>
                      <a:pt x="26249" y="396"/>
                    </a:cubicBezTo>
                    <a:cubicBezTo>
                      <a:pt x="25971" y="484"/>
                      <a:pt x="25677" y="588"/>
                      <a:pt x="25381" y="657"/>
                    </a:cubicBezTo>
                    <a:cubicBezTo>
                      <a:pt x="23005" y="1352"/>
                      <a:pt x="20557" y="1837"/>
                      <a:pt x="18093" y="2046"/>
                    </a:cubicBezTo>
                    <a:cubicBezTo>
                      <a:pt x="17219" y="2122"/>
                      <a:pt x="16344" y="2159"/>
                      <a:pt x="15470" y="2159"/>
                    </a:cubicBezTo>
                    <a:cubicBezTo>
                      <a:pt x="13173" y="2159"/>
                      <a:pt x="10882" y="1903"/>
                      <a:pt x="8619" y="1438"/>
                    </a:cubicBezTo>
                    <a:cubicBezTo>
                      <a:pt x="6867" y="1091"/>
                      <a:pt x="5149" y="605"/>
                      <a:pt x="3448" y="33"/>
                    </a:cubicBezTo>
                    <a:cubicBezTo>
                      <a:pt x="3415" y="33"/>
                      <a:pt x="3398" y="16"/>
                      <a:pt x="3365" y="15"/>
                    </a:cubicBezTo>
                    <a:lnTo>
                      <a:pt x="3365" y="15"/>
                    </a:lnTo>
                    <a:cubicBezTo>
                      <a:pt x="3363" y="14"/>
                      <a:pt x="3360" y="14"/>
                      <a:pt x="3358" y="13"/>
                    </a:cubicBezTo>
                    <a:lnTo>
                      <a:pt x="3358" y="13"/>
                    </a:lnTo>
                    <a:cubicBezTo>
                      <a:pt x="3336" y="4"/>
                      <a:pt x="3315" y="0"/>
                      <a:pt x="3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286;p42"/>
              <p:cNvSpPr/>
              <p:nvPr/>
            </p:nvSpPr>
            <p:spPr>
              <a:xfrm>
                <a:off x="7347325" y="3291500"/>
                <a:ext cx="76650" cy="251871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3091" extrusionOk="0">
                    <a:moveTo>
                      <a:pt x="2591" y="0"/>
                    </a:moveTo>
                    <a:cubicBezTo>
                      <a:pt x="2489" y="0"/>
                      <a:pt x="2390" y="51"/>
                      <a:pt x="2326" y="173"/>
                    </a:cubicBezTo>
                    <a:cubicBezTo>
                      <a:pt x="1961" y="867"/>
                      <a:pt x="1787" y="1613"/>
                      <a:pt x="1666" y="2376"/>
                    </a:cubicBezTo>
                    <a:cubicBezTo>
                      <a:pt x="1510" y="3209"/>
                      <a:pt x="1389" y="4026"/>
                      <a:pt x="1250" y="4840"/>
                    </a:cubicBezTo>
                    <a:cubicBezTo>
                      <a:pt x="989" y="6506"/>
                      <a:pt x="711" y="8155"/>
                      <a:pt x="468" y="9803"/>
                    </a:cubicBezTo>
                    <a:cubicBezTo>
                      <a:pt x="313" y="10758"/>
                      <a:pt x="174" y="11712"/>
                      <a:pt x="35" y="12649"/>
                    </a:cubicBezTo>
                    <a:cubicBezTo>
                      <a:pt x="1" y="12840"/>
                      <a:pt x="70" y="13031"/>
                      <a:pt x="278" y="13083"/>
                    </a:cubicBezTo>
                    <a:cubicBezTo>
                      <a:pt x="301" y="13088"/>
                      <a:pt x="325" y="13091"/>
                      <a:pt x="350" y="13091"/>
                    </a:cubicBezTo>
                    <a:cubicBezTo>
                      <a:pt x="499" y="13091"/>
                      <a:pt x="679" y="13003"/>
                      <a:pt x="695" y="12840"/>
                    </a:cubicBezTo>
                    <a:cubicBezTo>
                      <a:pt x="1197" y="9560"/>
                      <a:pt x="1718" y="6281"/>
                      <a:pt x="2256" y="3001"/>
                    </a:cubicBezTo>
                    <a:cubicBezTo>
                      <a:pt x="2395" y="2152"/>
                      <a:pt x="2534" y="1301"/>
                      <a:pt x="2932" y="537"/>
                    </a:cubicBezTo>
                    <a:cubicBezTo>
                      <a:pt x="3065" y="261"/>
                      <a:pt x="2822" y="0"/>
                      <a:pt x="2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287;p42"/>
              <p:cNvSpPr/>
              <p:nvPr/>
            </p:nvSpPr>
            <p:spPr>
              <a:xfrm>
                <a:off x="7468350" y="3337675"/>
                <a:ext cx="37550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51" extrusionOk="0">
                    <a:moveTo>
                      <a:pt x="1159" y="1"/>
                    </a:moveTo>
                    <a:cubicBezTo>
                      <a:pt x="985" y="1"/>
                      <a:pt x="807" y="114"/>
                      <a:pt x="798" y="339"/>
                    </a:cubicBezTo>
                    <a:cubicBezTo>
                      <a:pt x="678" y="3393"/>
                      <a:pt x="504" y="6447"/>
                      <a:pt x="261" y="9483"/>
                    </a:cubicBezTo>
                    <a:cubicBezTo>
                      <a:pt x="192" y="10369"/>
                      <a:pt x="104" y="11236"/>
                      <a:pt x="18" y="12104"/>
                    </a:cubicBezTo>
                    <a:cubicBezTo>
                      <a:pt x="0" y="12294"/>
                      <a:pt x="192" y="12451"/>
                      <a:pt x="365" y="12451"/>
                    </a:cubicBezTo>
                    <a:cubicBezTo>
                      <a:pt x="573" y="12451"/>
                      <a:pt x="712" y="12294"/>
                      <a:pt x="729" y="12104"/>
                    </a:cubicBezTo>
                    <a:cubicBezTo>
                      <a:pt x="1007" y="9067"/>
                      <a:pt x="1215" y="6013"/>
                      <a:pt x="1372" y="2959"/>
                    </a:cubicBezTo>
                    <a:cubicBezTo>
                      <a:pt x="1423" y="2091"/>
                      <a:pt x="1458" y="1207"/>
                      <a:pt x="1492" y="339"/>
                    </a:cubicBezTo>
                    <a:cubicBezTo>
                      <a:pt x="1501" y="114"/>
                      <a:pt x="1332" y="1"/>
                      <a:pt x="1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288;p42"/>
              <p:cNvSpPr/>
              <p:nvPr/>
            </p:nvSpPr>
            <p:spPr>
              <a:xfrm>
                <a:off x="7584825" y="3347125"/>
                <a:ext cx="21500" cy="28295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1318" extrusionOk="0">
                    <a:moveTo>
                      <a:pt x="477" y="0"/>
                    </a:moveTo>
                    <a:cubicBezTo>
                      <a:pt x="304" y="0"/>
                      <a:pt x="130" y="108"/>
                      <a:pt x="130" y="325"/>
                    </a:cubicBezTo>
                    <a:cubicBezTo>
                      <a:pt x="165" y="3883"/>
                      <a:pt x="130" y="7439"/>
                      <a:pt x="10" y="10979"/>
                    </a:cubicBezTo>
                    <a:cubicBezTo>
                      <a:pt x="0" y="11205"/>
                      <a:pt x="170" y="11317"/>
                      <a:pt x="343" y="11317"/>
                    </a:cubicBezTo>
                    <a:cubicBezTo>
                      <a:pt x="517" y="11317"/>
                      <a:pt x="695" y="11205"/>
                      <a:pt x="704" y="10979"/>
                    </a:cubicBezTo>
                    <a:cubicBezTo>
                      <a:pt x="824" y="7439"/>
                      <a:pt x="859" y="3883"/>
                      <a:pt x="824" y="325"/>
                    </a:cubicBezTo>
                    <a:cubicBezTo>
                      <a:pt x="824" y="108"/>
                      <a:pt x="651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289;p42"/>
              <p:cNvSpPr/>
              <p:nvPr/>
            </p:nvSpPr>
            <p:spPr>
              <a:xfrm>
                <a:off x="7684375" y="3332601"/>
                <a:ext cx="32775" cy="2509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087" extrusionOk="0">
                    <a:moveTo>
                      <a:pt x="366" y="1"/>
                    </a:moveTo>
                    <a:cubicBezTo>
                      <a:pt x="192" y="1"/>
                      <a:pt x="0" y="175"/>
                      <a:pt x="19" y="348"/>
                    </a:cubicBezTo>
                    <a:cubicBezTo>
                      <a:pt x="278" y="3298"/>
                      <a:pt x="470" y="6264"/>
                      <a:pt x="556" y="9214"/>
                    </a:cubicBezTo>
                    <a:cubicBezTo>
                      <a:pt x="590" y="10065"/>
                      <a:pt x="608" y="10915"/>
                      <a:pt x="608" y="11748"/>
                    </a:cubicBezTo>
                    <a:cubicBezTo>
                      <a:pt x="617" y="11973"/>
                      <a:pt x="794" y="12086"/>
                      <a:pt x="968" y="12086"/>
                    </a:cubicBezTo>
                    <a:cubicBezTo>
                      <a:pt x="1142" y="12086"/>
                      <a:pt x="1311" y="11973"/>
                      <a:pt x="1303" y="11748"/>
                    </a:cubicBezTo>
                    <a:cubicBezTo>
                      <a:pt x="1268" y="8798"/>
                      <a:pt x="1146" y="5831"/>
                      <a:pt x="921" y="2881"/>
                    </a:cubicBezTo>
                    <a:cubicBezTo>
                      <a:pt x="851" y="2030"/>
                      <a:pt x="782" y="1198"/>
                      <a:pt x="713" y="348"/>
                    </a:cubicBezTo>
                    <a:cubicBezTo>
                      <a:pt x="695" y="175"/>
                      <a:pt x="556" y="1"/>
                      <a:pt x="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290;p42"/>
              <p:cNvSpPr/>
              <p:nvPr/>
            </p:nvSpPr>
            <p:spPr>
              <a:xfrm>
                <a:off x="7769850" y="3316969"/>
                <a:ext cx="53600" cy="251071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2094" extrusionOk="0">
                    <a:moveTo>
                      <a:pt x="421" y="0"/>
                    </a:moveTo>
                    <a:cubicBezTo>
                      <a:pt x="217" y="0"/>
                      <a:pt x="0" y="171"/>
                      <a:pt x="52" y="442"/>
                    </a:cubicBezTo>
                    <a:cubicBezTo>
                      <a:pt x="695" y="3322"/>
                      <a:pt x="1128" y="6272"/>
                      <a:pt x="1319" y="9222"/>
                    </a:cubicBezTo>
                    <a:cubicBezTo>
                      <a:pt x="1389" y="10071"/>
                      <a:pt x="1423" y="10904"/>
                      <a:pt x="1440" y="11755"/>
                    </a:cubicBezTo>
                    <a:cubicBezTo>
                      <a:pt x="1449" y="11981"/>
                      <a:pt x="1627" y="12094"/>
                      <a:pt x="1801" y="12094"/>
                    </a:cubicBezTo>
                    <a:cubicBezTo>
                      <a:pt x="1974" y="12094"/>
                      <a:pt x="2143" y="11981"/>
                      <a:pt x="2134" y="11755"/>
                    </a:cubicBezTo>
                    <a:cubicBezTo>
                      <a:pt x="2065" y="8753"/>
                      <a:pt x="1752" y="5751"/>
                      <a:pt x="1232" y="2783"/>
                    </a:cubicBezTo>
                    <a:cubicBezTo>
                      <a:pt x="1076" y="1934"/>
                      <a:pt x="903" y="1083"/>
                      <a:pt x="729" y="250"/>
                    </a:cubicBezTo>
                    <a:cubicBezTo>
                      <a:pt x="688" y="77"/>
                      <a:pt x="557" y="0"/>
                      <a:pt x="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291;p42"/>
              <p:cNvSpPr/>
              <p:nvPr/>
            </p:nvSpPr>
            <p:spPr>
              <a:xfrm>
                <a:off x="7863450" y="3291850"/>
                <a:ext cx="69750" cy="257466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12402" extrusionOk="0">
                    <a:moveTo>
                      <a:pt x="430" y="1"/>
                    </a:moveTo>
                    <a:cubicBezTo>
                      <a:pt x="219" y="1"/>
                      <a:pt x="0" y="174"/>
                      <a:pt x="74" y="437"/>
                    </a:cubicBezTo>
                    <a:cubicBezTo>
                      <a:pt x="976" y="3369"/>
                      <a:pt x="1601" y="6406"/>
                      <a:pt x="1895" y="9460"/>
                    </a:cubicBezTo>
                    <a:cubicBezTo>
                      <a:pt x="1983" y="10328"/>
                      <a:pt x="2052" y="11195"/>
                      <a:pt x="2087" y="12063"/>
                    </a:cubicBezTo>
                    <a:cubicBezTo>
                      <a:pt x="2095" y="12288"/>
                      <a:pt x="2273" y="12401"/>
                      <a:pt x="2446" y="12401"/>
                    </a:cubicBezTo>
                    <a:cubicBezTo>
                      <a:pt x="2620" y="12401"/>
                      <a:pt x="2789" y="12288"/>
                      <a:pt x="2781" y="12063"/>
                    </a:cubicBezTo>
                    <a:cubicBezTo>
                      <a:pt x="2642" y="8956"/>
                      <a:pt x="2208" y="5833"/>
                      <a:pt x="1462" y="2797"/>
                    </a:cubicBezTo>
                    <a:cubicBezTo>
                      <a:pt x="1254" y="1946"/>
                      <a:pt x="1011" y="1096"/>
                      <a:pt x="750" y="245"/>
                    </a:cubicBezTo>
                    <a:cubicBezTo>
                      <a:pt x="702" y="74"/>
                      <a:pt x="568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292;p42"/>
              <p:cNvSpPr/>
              <p:nvPr/>
            </p:nvSpPr>
            <p:spPr>
              <a:xfrm>
                <a:off x="7140375" y="2692350"/>
                <a:ext cx="302425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1911" extrusionOk="0">
                    <a:moveTo>
                      <a:pt x="7877" y="0"/>
                    </a:moveTo>
                    <a:cubicBezTo>
                      <a:pt x="7176" y="0"/>
                      <a:pt x="6457" y="221"/>
                      <a:pt x="5797" y="471"/>
                    </a:cubicBezTo>
                    <a:cubicBezTo>
                      <a:pt x="4183" y="1112"/>
                      <a:pt x="2622" y="1998"/>
                      <a:pt x="1563" y="3368"/>
                    </a:cubicBezTo>
                    <a:cubicBezTo>
                      <a:pt x="487" y="4740"/>
                      <a:pt x="1" y="6630"/>
                      <a:pt x="626" y="8245"/>
                    </a:cubicBezTo>
                    <a:cubicBezTo>
                      <a:pt x="1234" y="9807"/>
                      <a:pt x="2518" y="10813"/>
                      <a:pt x="4114" y="11281"/>
                    </a:cubicBezTo>
                    <a:cubicBezTo>
                      <a:pt x="4878" y="11507"/>
                      <a:pt x="5692" y="11628"/>
                      <a:pt x="6509" y="11681"/>
                    </a:cubicBezTo>
                    <a:cubicBezTo>
                      <a:pt x="6912" y="11715"/>
                      <a:pt x="7569" y="11910"/>
                      <a:pt x="8106" y="11910"/>
                    </a:cubicBezTo>
                    <a:cubicBezTo>
                      <a:pt x="8377" y="11910"/>
                      <a:pt x="8618" y="11860"/>
                      <a:pt x="8781" y="11715"/>
                    </a:cubicBezTo>
                    <a:lnTo>
                      <a:pt x="11888" y="8956"/>
                    </a:lnTo>
                    <a:cubicBezTo>
                      <a:pt x="12043" y="7585"/>
                      <a:pt x="12096" y="6179"/>
                      <a:pt x="11853" y="4826"/>
                    </a:cubicBezTo>
                    <a:cubicBezTo>
                      <a:pt x="11610" y="3472"/>
                      <a:pt x="11055" y="2137"/>
                      <a:pt x="10135" y="1112"/>
                    </a:cubicBezTo>
                    <a:cubicBezTo>
                      <a:pt x="9806" y="731"/>
                      <a:pt x="9424" y="402"/>
                      <a:pt x="8955" y="210"/>
                    </a:cubicBezTo>
                    <a:cubicBezTo>
                      <a:pt x="8608" y="61"/>
                      <a:pt x="8245" y="0"/>
                      <a:pt x="78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293;p42"/>
              <p:cNvSpPr/>
              <p:nvPr/>
            </p:nvSpPr>
            <p:spPr>
              <a:xfrm>
                <a:off x="7143850" y="2688000"/>
                <a:ext cx="303275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2261" extrusionOk="0">
                    <a:moveTo>
                      <a:pt x="7723" y="347"/>
                    </a:moveTo>
                    <a:cubicBezTo>
                      <a:pt x="7880" y="347"/>
                      <a:pt x="8037" y="359"/>
                      <a:pt x="8191" y="384"/>
                    </a:cubicBezTo>
                    <a:cubicBezTo>
                      <a:pt x="9632" y="610"/>
                      <a:pt x="10569" y="2119"/>
                      <a:pt x="11071" y="3369"/>
                    </a:cubicBezTo>
                    <a:cubicBezTo>
                      <a:pt x="11645" y="4810"/>
                      <a:pt x="11765" y="6371"/>
                      <a:pt x="11679" y="7915"/>
                    </a:cubicBezTo>
                    <a:cubicBezTo>
                      <a:pt x="11663" y="8288"/>
                      <a:pt x="11617" y="8675"/>
                      <a:pt x="11583" y="9048"/>
                    </a:cubicBezTo>
                    <a:lnTo>
                      <a:pt x="11583" y="9048"/>
                    </a:lnTo>
                    <a:cubicBezTo>
                      <a:pt x="10660" y="9867"/>
                      <a:pt x="9738" y="10670"/>
                      <a:pt x="8834" y="11489"/>
                    </a:cubicBezTo>
                    <a:cubicBezTo>
                      <a:pt x="8712" y="11594"/>
                      <a:pt x="8607" y="11716"/>
                      <a:pt x="8487" y="11785"/>
                    </a:cubicBezTo>
                    <a:cubicBezTo>
                      <a:pt x="8346" y="11887"/>
                      <a:pt x="8159" y="11914"/>
                      <a:pt x="7973" y="11914"/>
                    </a:cubicBezTo>
                    <a:cubicBezTo>
                      <a:pt x="7906" y="11914"/>
                      <a:pt x="7839" y="11911"/>
                      <a:pt x="7774" y="11906"/>
                    </a:cubicBezTo>
                    <a:cubicBezTo>
                      <a:pt x="7497" y="11889"/>
                      <a:pt x="7203" y="11820"/>
                      <a:pt x="6925" y="11767"/>
                    </a:cubicBezTo>
                    <a:cubicBezTo>
                      <a:pt x="6266" y="11646"/>
                      <a:pt x="5588" y="11628"/>
                      <a:pt x="4929" y="11508"/>
                    </a:cubicBezTo>
                    <a:cubicBezTo>
                      <a:pt x="4253" y="11385"/>
                      <a:pt x="3575" y="11195"/>
                      <a:pt x="2969" y="10865"/>
                    </a:cubicBezTo>
                    <a:cubicBezTo>
                      <a:pt x="1875" y="10310"/>
                      <a:pt x="991" y="9373"/>
                      <a:pt x="609" y="8211"/>
                    </a:cubicBezTo>
                    <a:cubicBezTo>
                      <a:pt x="174" y="6943"/>
                      <a:pt x="435" y="5520"/>
                      <a:pt x="1077" y="4375"/>
                    </a:cubicBezTo>
                    <a:cubicBezTo>
                      <a:pt x="1754" y="3160"/>
                      <a:pt x="2865" y="2258"/>
                      <a:pt x="4061" y="1582"/>
                    </a:cubicBezTo>
                    <a:cubicBezTo>
                      <a:pt x="4669" y="1252"/>
                      <a:pt x="5329" y="957"/>
                      <a:pt x="5988" y="715"/>
                    </a:cubicBezTo>
                    <a:cubicBezTo>
                      <a:pt x="6535" y="509"/>
                      <a:pt x="7136" y="347"/>
                      <a:pt x="7723" y="347"/>
                    </a:cubicBezTo>
                    <a:close/>
                    <a:moveTo>
                      <a:pt x="7739" y="1"/>
                    </a:moveTo>
                    <a:cubicBezTo>
                      <a:pt x="6819" y="1"/>
                      <a:pt x="5866" y="357"/>
                      <a:pt x="5033" y="715"/>
                    </a:cubicBezTo>
                    <a:cubicBezTo>
                      <a:pt x="3714" y="1305"/>
                      <a:pt x="2430" y="2085"/>
                      <a:pt x="1476" y="3195"/>
                    </a:cubicBezTo>
                    <a:cubicBezTo>
                      <a:pt x="574" y="4254"/>
                      <a:pt x="1" y="5624"/>
                      <a:pt x="35" y="7031"/>
                    </a:cubicBezTo>
                    <a:cubicBezTo>
                      <a:pt x="88" y="8349"/>
                      <a:pt x="730" y="9599"/>
                      <a:pt x="1719" y="10448"/>
                    </a:cubicBezTo>
                    <a:cubicBezTo>
                      <a:pt x="2795" y="11369"/>
                      <a:pt x="4165" y="11767"/>
                      <a:pt x="5553" y="11959"/>
                    </a:cubicBezTo>
                    <a:cubicBezTo>
                      <a:pt x="5900" y="11993"/>
                      <a:pt x="6248" y="12010"/>
                      <a:pt x="6595" y="12063"/>
                    </a:cubicBezTo>
                    <a:cubicBezTo>
                      <a:pt x="6890" y="12114"/>
                      <a:pt x="7203" y="12184"/>
                      <a:pt x="7497" y="12218"/>
                    </a:cubicBezTo>
                    <a:cubicBezTo>
                      <a:pt x="7648" y="12242"/>
                      <a:pt x="7805" y="12260"/>
                      <a:pt x="7961" y="12260"/>
                    </a:cubicBezTo>
                    <a:cubicBezTo>
                      <a:pt x="8254" y="12260"/>
                      <a:pt x="8544" y="12197"/>
                      <a:pt x="8781" y="11993"/>
                    </a:cubicBezTo>
                    <a:cubicBezTo>
                      <a:pt x="9787" y="11142"/>
                      <a:pt x="10777" y="10223"/>
                      <a:pt x="11765" y="9338"/>
                    </a:cubicBezTo>
                    <a:cubicBezTo>
                      <a:pt x="11800" y="9321"/>
                      <a:pt x="11835" y="9286"/>
                      <a:pt x="11870" y="9252"/>
                    </a:cubicBezTo>
                    <a:cubicBezTo>
                      <a:pt x="11906" y="9219"/>
                      <a:pt x="11921" y="9180"/>
                      <a:pt x="11920" y="9141"/>
                    </a:cubicBezTo>
                    <a:lnTo>
                      <a:pt x="11920" y="9141"/>
                    </a:lnTo>
                    <a:cubicBezTo>
                      <a:pt x="11921" y="9137"/>
                      <a:pt x="11922" y="9134"/>
                      <a:pt x="11922" y="9130"/>
                    </a:cubicBezTo>
                    <a:cubicBezTo>
                      <a:pt x="12113" y="7464"/>
                      <a:pt x="12131" y="5729"/>
                      <a:pt x="11679" y="4097"/>
                    </a:cubicBezTo>
                    <a:cubicBezTo>
                      <a:pt x="11298" y="2744"/>
                      <a:pt x="10551" y="1270"/>
                      <a:pt x="9336" y="472"/>
                    </a:cubicBezTo>
                    <a:cubicBezTo>
                      <a:pt x="8839" y="131"/>
                      <a:pt x="8295" y="1"/>
                      <a:pt x="7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294;p42"/>
              <p:cNvSpPr/>
              <p:nvPr/>
            </p:nvSpPr>
            <p:spPr>
              <a:xfrm>
                <a:off x="7217175" y="2764825"/>
                <a:ext cx="180500" cy="1727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6908" extrusionOk="0">
                    <a:moveTo>
                      <a:pt x="4504" y="0"/>
                    </a:moveTo>
                    <a:cubicBezTo>
                      <a:pt x="4276" y="0"/>
                      <a:pt x="4044" y="44"/>
                      <a:pt x="3818" y="106"/>
                    </a:cubicBezTo>
                    <a:cubicBezTo>
                      <a:pt x="2343" y="469"/>
                      <a:pt x="1059" y="1510"/>
                      <a:pt x="365" y="2847"/>
                    </a:cubicBezTo>
                    <a:cubicBezTo>
                      <a:pt x="156" y="3264"/>
                      <a:pt x="1" y="3697"/>
                      <a:pt x="36" y="4166"/>
                    </a:cubicBezTo>
                    <a:cubicBezTo>
                      <a:pt x="122" y="5138"/>
                      <a:pt x="1059" y="5779"/>
                      <a:pt x="1961" y="6161"/>
                    </a:cubicBezTo>
                    <a:cubicBezTo>
                      <a:pt x="3037" y="6595"/>
                      <a:pt x="4165" y="6855"/>
                      <a:pt x="5311" y="6908"/>
                    </a:cubicBezTo>
                    <a:lnTo>
                      <a:pt x="7028" y="6369"/>
                    </a:lnTo>
                    <a:cubicBezTo>
                      <a:pt x="7219" y="4599"/>
                      <a:pt x="6872" y="2760"/>
                      <a:pt x="6039" y="1198"/>
                    </a:cubicBezTo>
                    <a:cubicBezTo>
                      <a:pt x="5797" y="730"/>
                      <a:pt x="5466" y="244"/>
                      <a:pt x="4964" y="71"/>
                    </a:cubicBezTo>
                    <a:cubicBezTo>
                      <a:pt x="4815" y="21"/>
                      <a:pt x="4660" y="0"/>
                      <a:pt x="4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295;p42"/>
              <p:cNvSpPr/>
              <p:nvPr/>
            </p:nvSpPr>
            <p:spPr>
              <a:xfrm>
                <a:off x="7821050" y="2692350"/>
                <a:ext cx="301950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1911" extrusionOk="0">
                    <a:moveTo>
                      <a:pt x="4201" y="0"/>
                    </a:moveTo>
                    <a:cubicBezTo>
                      <a:pt x="3833" y="0"/>
                      <a:pt x="3470" y="61"/>
                      <a:pt x="3123" y="210"/>
                    </a:cubicBezTo>
                    <a:cubicBezTo>
                      <a:pt x="2672" y="402"/>
                      <a:pt x="2291" y="731"/>
                      <a:pt x="1943" y="1112"/>
                    </a:cubicBezTo>
                    <a:cubicBezTo>
                      <a:pt x="1023" y="2137"/>
                      <a:pt x="486" y="3472"/>
                      <a:pt x="243" y="4826"/>
                    </a:cubicBezTo>
                    <a:cubicBezTo>
                      <a:pt x="0" y="6179"/>
                      <a:pt x="51" y="7585"/>
                      <a:pt x="208" y="8956"/>
                    </a:cubicBezTo>
                    <a:lnTo>
                      <a:pt x="3297" y="11715"/>
                    </a:lnTo>
                    <a:cubicBezTo>
                      <a:pt x="3465" y="11860"/>
                      <a:pt x="3710" y="11910"/>
                      <a:pt x="3984" y="11910"/>
                    </a:cubicBezTo>
                    <a:cubicBezTo>
                      <a:pt x="4526" y="11910"/>
                      <a:pt x="5183" y="11715"/>
                      <a:pt x="5587" y="11681"/>
                    </a:cubicBezTo>
                    <a:cubicBezTo>
                      <a:pt x="6386" y="11628"/>
                      <a:pt x="7200" y="11507"/>
                      <a:pt x="7982" y="11281"/>
                    </a:cubicBezTo>
                    <a:cubicBezTo>
                      <a:pt x="9560" y="10813"/>
                      <a:pt x="10844" y="9807"/>
                      <a:pt x="11452" y="8245"/>
                    </a:cubicBezTo>
                    <a:cubicBezTo>
                      <a:pt x="12077" y="6630"/>
                      <a:pt x="11591" y="4740"/>
                      <a:pt x="10532" y="3368"/>
                    </a:cubicBezTo>
                    <a:cubicBezTo>
                      <a:pt x="9456" y="1998"/>
                      <a:pt x="7913" y="1112"/>
                      <a:pt x="6298" y="471"/>
                    </a:cubicBezTo>
                    <a:cubicBezTo>
                      <a:pt x="5627" y="221"/>
                      <a:pt x="4904" y="0"/>
                      <a:pt x="4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296;p42"/>
              <p:cNvSpPr/>
              <p:nvPr/>
            </p:nvSpPr>
            <p:spPr>
              <a:xfrm>
                <a:off x="7817125" y="2688000"/>
                <a:ext cx="306725" cy="30667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2267" extrusionOk="0">
                    <a:moveTo>
                      <a:pt x="4388" y="342"/>
                    </a:moveTo>
                    <a:cubicBezTo>
                      <a:pt x="5321" y="342"/>
                      <a:pt x="6294" y="742"/>
                      <a:pt x="7115" y="1113"/>
                    </a:cubicBezTo>
                    <a:cubicBezTo>
                      <a:pt x="8382" y="1686"/>
                      <a:pt x="9562" y="2450"/>
                      <a:pt x="10446" y="3526"/>
                    </a:cubicBezTo>
                    <a:cubicBezTo>
                      <a:pt x="11297" y="4567"/>
                      <a:pt x="11818" y="5920"/>
                      <a:pt x="11696" y="7274"/>
                    </a:cubicBezTo>
                    <a:cubicBezTo>
                      <a:pt x="11591" y="8505"/>
                      <a:pt x="10881" y="9668"/>
                      <a:pt x="9891" y="10397"/>
                    </a:cubicBezTo>
                    <a:cubicBezTo>
                      <a:pt x="8764" y="11247"/>
                      <a:pt x="7357" y="11542"/>
                      <a:pt x="5987" y="11663"/>
                    </a:cubicBezTo>
                    <a:cubicBezTo>
                      <a:pt x="5432" y="11716"/>
                      <a:pt x="4877" y="11871"/>
                      <a:pt x="4322" y="11906"/>
                    </a:cubicBezTo>
                    <a:cubicBezTo>
                      <a:pt x="4265" y="11909"/>
                      <a:pt x="4210" y="11911"/>
                      <a:pt x="4156" y="11911"/>
                    </a:cubicBezTo>
                    <a:cubicBezTo>
                      <a:pt x="3911" y="11911"/>
                      <a:pt x="3691" y="11868"/>
                      <a:pt x="3505" y="11698"/>
                    </a:cubicBezTo>
                    <a:cubicBezTo>
                      <a:pt x="2517" y="10830"/>
                      <a:pt x="1545" y="9962"/>
                      <a:pt x="574" y="9078"/>
                    </a:cubicBezTo>
                    <a:cubicBezTo>
                      <a:pt x="556" y="9069"/>
                      <a:pt x="542" y="9055"/>
                      <a:pt x="528" y="9042"/>
                    </a:cubicBezTo>
                    <a:lnTo>
                      <a:pt x="528" y="9042"/>
                    </a:lnTo>
                    <a:cubicBezTo>
                      <a:pt x="346" y="7473"/>
                      <a:pt x="320" y="5873"/>
                      <a:pt x="712" y="4340"/>
                    </a:cubicBezTo>
                    <a:cubicBezTo>
                      <a:pt x="1059" y="3022"/>
                      <a:pt x="1770" y="1547"/>
                      <a:pt x="2933" y="766"/>
                    </a:cubicBezTo>
                    <a:cubicBezTo>
                      <a:pt x="3386" y="460"/>
                      <a:pt x="3881" y="342"/>
                      <a:pt x="4388" y="342"/>
                    </a:cubicBezTo>
                    <a:close/>
                    <a:moveTo>
                      <a:pt x="4360" y="0"/>
                    </a:moveTo>
                    <a:cubicBezTo>
                      <a:pt x="4150" y="0"/>
                      <a:pt x="3940" y="17"/>
                      <a:pt x="3732" y="55"/>
                    </a:cubicBezTo>
                    <a:cubicBezTo>
                      <a:pt x="2309" y="333"/>
                      <a:pt x="1319" y="1807"/>
                      <a:pt x="782" y="3056"/>
                    </a:cubicBezTo>
                    <a:cubicBezTo>
                      <a:pt x="157" y="4567"/>
                      <a:pt x="0" y="6214"/>
                      <a:pt x="70" y="7829"/>
                    </a:cubicBezTo>
                    <a:cubicBezTo>
                      <a:pt x="104" y="8252"/>
                      <a:pt x="137" y="8677"/>
                      <a:pt x="188" y="9100"/>
                    </a:cubicBezTo>
                    <a:lnTo>
                      <a:pt x="188" y="9100"/>
                    </a:lnTo>
                    <a:cubicBezTo>
                      <a:pt x="175" y="9151"/>
                      <a:pt x="188" y="9208"/>
                      <a:pt x="243" y="9252"/>
                    </a:cubicBezTo>
                    <a:cubicBezTo>
                      <a:pt x="1215" y="10119"/>
                      <a:pt x="2187" y="10987"/>
                      <a:pt x="3176" y="11871"/>
                    </a:cubicBezTo>
                    <a:cubicBezTo>
                      <a:pt x="3366" y="12028"/>
                      <a:pt x="3540" y="12184"/>
                      <a:pt x="3783" y="12236"/>
                    </a:cubicBezTo>
                    <a:cubicBezTo>
                      <a:pt x="3900" y="12258"/>
                      <a:pt x="4018" y="12267"/>
                      <a:pt x="4136" y="12267"/>
                    </a:cubicBezTo>
                    <a:cubicBezTo>
                      <a:pt x="4596" y="12267"/>
                      <a:pt x="5060" y="12131"/>
                      <a:pt x="5502" y="12063"/>
                    </a:cubicBezTo>
                    <a:cubicBezTo>
                      <a:pt x="5865" y="11993"/>
                      <a:pt x="6230" y="11993"/>
                      <a:pt x="6594" y="11941"/>
                    </a:cubicBezTo>
                    <a:cubicBezTo>
                      <a:pt x="6994" y="11889"/>
                      <a:pt x="7392" y="11820"/>
                      <a:pt x="7792" y="11732"/>
                    </a:cubicBezTo>
                    <a:cubicBezTo>
                      <a:pt x="8451" y="11577"/>
                      <a:pt x="9076" y="11334"/>
                      <a:pt x="9666" y="10969"/>
                    </a:cubicBezTo>
                    <a:cubicBezTo>
                      <a:pt x="10742" y="10310"/>
                      <a:pt x="11609" y="9252"/>
                      <a:pt x="11922" y="8002"/>
                    </a:cubicBezTo>
                    <a:cubicBezTo>
                      <a:pt x="12269" y="6666"/>
                      <a:pt x="11938" y="5191"/>
                      <a:pt x="11228" y="4011"/>
                    </a:cubicBezTo>
                    <a:cubicBezTo>
                      <a:pt x="10481" y="2779"/>
                      <a:pt x="9301" y="1860"/>
                      <a:pt x="8035" y="1182"/>
                    </a:cubicBezTo>
                    <a:cubicBezTo>
                      <a:pt x="7376" y="835"/>
                      <a:pt x="6698" y="541"/>
                      <a:pt x="5987" y="298"/>
                    </a:cubicBezTo>
                    <a:cubicBezTo>
                      <a:pt x="5470" y="122"/>
                      <a:pt x="4917" y="0"/>
                      <a:pt x="4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297;p42"/>
              <p:cNvSpPr/>
              <p:nvPr/>
            </p:nvSpPr>
            <p:spPr>
              <a:xfrm>
                <a:off x="7865700" y="2764825"/>
                <a:ext cx="180950" cy="172700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6908" extrusionOk="0">
                    <a:moveTo>
                      <a:pt x="2717" y="0"/>
                    </a:moveTo>
                    <a:cubicBezTo>
                      <a:pt x="2560" y="0"/>
                      <a:pt x="2405" y="21"/>
                      <a:pt x="2256" y="71"/>
                    </a:cubicBezTo>
                    <a:cubicBezTo>
                      <a:pt x="1754" y="244"/>
                      <a:pt x="1442" y="730"/>
                      <a:pt x="1181" y="1198"/>
                    </a:cubicBezTo>
                    <a:cubicBezTo>
                      <a:pt x="348" y="2760"/>
                      <a:pt x="1" y="4599"/>
                      <a:pt x="192" y="6369"/>
                    </a:cubicBezTo>
                    <a:lnTo>
                      <a:pt x="1909" y="6908"/>
                    </a:lnTo>
                    <a:cubicBezTo>
                      <a:pt x="3055" y="6855"/>
                      <a:pt x="4200" y="6595"/>
                      <a:pt x="5259" y="6161"/>
                    </a:cubicBezTo>
                    <a:cubicBezTo>
                      <a:pt x="6161" y="5779"/>
                      <a:pt x="7115" y="5138"/>
                      <a:pt x="7184" y="4166"/>
                    </a:cubicBezTo>
                    <a:cubicBezTo>
                      <a:pt x="7237" y="3697"/>
                      <a:pt x="7080" y="3264"/>
                      <a:pt x="6872" y="2847"/>
                    </a:cubicBezTo>
                    <a:cubicBezTo>
                      <a:pt x="6161" y="1510"/>
                      <a:pt x="4877" y="469"/>
                      <a:pt x="3402" y="106"/>
                    </a:cubicBezTo>
                    <a:cubicBezTo>
                      <a:pt x="3176" y="44"/>
                      <a:pt x="2944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4298;p42"/>
              <p:cNvSpPr/>
              <p:nvPr/>
            </p:nvSpPr>
            <p:spPr>
              <a:xfrm>
                <a:off x="7252750" y="2823400"/>
                <a:ext cx="760475" cy="588250"/>
              </a:xfrm>
              <a:custGeom>
                <a:avLst/>
                <a:gdLst/>
                <a:ahLst/>
                <a:cxnLst/>
                <a:rect l="l" t="t" r="r" b="b"/>
                <a:pathLst>
                  <a:path w="30419" h="23530" extrusionOk="0">
                    <a:moveTo>
                      <a:pt x="5019" y="0"/>
                    </a:moveTo>
                    <a:cubicBezTo>
                      <a:pt x="4942" y="0"/>
                      <a:pt x="4859" y="11"/>
                      <a:pt x="4772" y="35"/>
                    </a:cubicBezTo>
                    <a:cubicBezTo>
                      <a:pt x="3228" y="451"/>
                      <a:pt x="4841" y="3471"/>
                      <a:pt x="4841" y="3471"/>
                    </a:cubicBezTo>
                    <a:cubicBezTo>
                      <a:pt x="4841" y="3471"/>
                      <a:pt x="3568" y="1162"/>
                      <a:pt x="2726" y="1162"/>
                    </a:cubicBezTo>
                    <a:cubicBezTo>
                      <a:pt x="2605" y="1162"/>
                      <a:pt x="2493" y="1210"/>
                      <a:pt x="2395" y="1319"/>
                    </a:cubicBezTo>
                    <a:cubicBezTo>
                      <a:pt x="1608" y="2175"/>
                      <a:pt x="4064" y="3909"/>
                      <a:pt x="4129" y="3956"/>
                    </a:cubicBezTo>
                    <a:lnTo>
                      <a:pt x="4129" y="3956"/>
                    </a:lnTo>
                    <a:cubicBezTo>
                      <a:pt x="4082" y="3923"/>
                      <a:pt x="2820" y="3045"/>
                      <a:pt x="1939" y="3045"/>
                    </a:cubicBezTo>
                    <a:cubicBezTo>
                      <a:pt x="1598" y="3045"/>
                      <a:pt x="1315" y="3177"/>
                      <a:pt x="1181" y="3540"/>
                    </a:cubicBezTo>
                    <a:cubicBezTo>
                      <a:pt x="695" y="4859"/>
                      <a:pt x="4043" y="5432"/>
                      <a:pt x="4043" y="5432"/>
                    </a:cubicBezTo>
                    <a:cubicBezTo>
                      <a:pt x="1667" y="8642"/>
                      <a:pt x="973" y="11748"/>
                      <a:pt x="383" y="14611"/>
                    </a:cubicBezTo>
                    <a:cubicBezTo>
                      <a:pt x="174" y="15705"/>
                      <a:pt x="1" y="16866"/>
                      <a:pt x="365" y="17926"/>
                    </a:cubicBezTo>
                    <a:cubicBezTo>
                      <a:pt x="695" y="18879"/>
                      <a:pt x="1440" y="19661"/>
                      <a:pt x="2291" y="20216"/>
                    </a:cubicBezTo>
                    <a:cubicBezTo>
                      <a:pt x="3124" y="20737"/>
                      <a:pt x="7722" y="23409"/>
                      <a:pt x="15218" y="23530"/>
                    </a:cubicBezTo>
                    <a:cubicBezTo>
                      <a:pt x="22697" y="23409"/>
                      <a:pt x="27313" y="20737"/>
                      <a:pt x="28146" y="20216"/>
                    </a:cubicBezTo>
                    <a:cubicBezTo>
                      <a:pt x="28995" y="19661"/>
                      <a:pt x="29724" y="18879"/>
                      <a:pt x="30055" y="17926"/>
                    </a:cubicBezTo>
                    <a:cubicBezTo>
                      <a:pt x="30418" y="16866"/>
                      <a:pt x="30263" y="15705"/>
                      <a:pt x="30037" y="14611"/>
                    </a:cubicBezTo>
                    <a:cubicBezTo>
                      <a:pt x="29447" y="11748"/>
                      <a:pt x="28753" y="8642"/>
                      <a:pt x="26376" y="5432"/>
                    </a:cubicBezTo>
                    <a:cubicBezTo>
                      <a:pt x="26376" y="5432"/>
                      <a:pt x="29724" y="4859"/>
                      <a:pt x="29238" y="3540"/>
                    </a:cubicBezTo>
                    <a:cubicBezTo>
                      <a:pt x="29105" y="3177"/>
                      <a:pt x="28822" y="3045"/>
                      <a:pt x="28483" y="3045"/>
                    </a:cubicBezTo>
                    <a:cubicBezTo>
                      <a:pt x="27608" y="3045"/>
                      <a:pt x="26356" y="3922"/>
                      <a:pt x="26308" y="3956"/>
                    </a:cubicBezTo>
                    <a:lnTo>
                      <a:pt x="26308" y="3956"/>
                    </a:lnTo>
                    <a:cubicBezTo>
                      <a:pt x="26375" y="3908"/>
                      <a:pt x="28811" y="2175"/>
                      <a:pt x="28042" y="1319"/>
                    </a:cubicBezTo>
                    <a:cubicBezTo>
                      <a:pt x="27942" y="1210"/>
                      <a:pt x="27828" y="1162"/>
                      <a:pt x="27705" y="1162"/>
                    </a:cubicBezTo>
                    <a:cubicBezTo>
                      <a:pt x="26851" y="1162"/>
                      <a:pt x="25578" y="3471"/>
                      <a:pt x="25578" y="3471"/>
                    </a:cubicBezTo>
                    <a:cubicBezTo>
                      <a:pt x="25578" y="3471"/>
                      <a:pt x="27209" y="451"/>
                      <a:pt x="25664" y="35"/>
                    </a:cubicBezTo>
                    <a:cubicBezTo>
                      <a:pt x="25576" y="11"/>
                      <a:pt x="25494" y="0"/>
                      <a:pt x="25417" y="0"/>
                    </a:cubicBezTo>
                    <a:cubicBezTo>
                      <a:pt x="24132" y="0"/>
                      <a:pt x="24224" y="3089"/>
                      <a:pt x="24224" y="3089"/>
                    </a:cubicBezTo>
                    <a:cubicBezTo>
                      <a:pt x="24224" y="3089"/>
                      <a:pt x="22142" y="469"/>
                      <a:pt x="15218" y="347"/>
                    </a:cubicBezTo>
                    <a:cubicBezTo>
                      <a:pt x="8277" y="469"/>
                      <a:pt x="6195" y="3089"/>
                      <a:pt x="6195" y="3089"/>
                    </a:cubicBezTo>
                    <a:cubicBezTo>
                      <a:pt x="6195" y="3089"/>
                      <a:pt x="6304" y="0"/>
                      <a:pt x="50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4299;p42"/>
              <p:cNvSpPr/>
              <p:nvPr/>
            </p:nvSpPr>
            <p:spPr>
              <a:xfrm>
                <a:off x="7250150" y="2819225"/>
                <a:ext cx="766550" cy="596575"/>
              </a:xfrm>
              <a:custGeom>
                <a:avLst/>
                <a:gdLst/>
                <a:ahLst/>
                <a:cxnLst/>
                <a:rect l="l" t="t" r="r" b="b"/>
                <a:pathLst>
                  <a:path w="30662" h="23863" extrusionOk="0">
                    <a:moveTo>
                      <a:pt x="25490" y="339"/>
                    </a:moveTo>
                    <a:cubicBezTo>
                      <a:pt x="25720" y="339"/>
                      <a:pt x="25969" y="441"/>
                      <a:pt x="26098" y="618"/>
                    </a:cubicBezTo>
                    <a:cubicBezTo>
                      <a:pt x="26427" y="1070"/>
                      <a:pt x="26219" y="1816"/>
                      <a:pt x="26064" y="2284"/>
                    </a:cubicBezTo>
                    <a:cubicBezTo>
                      <a:pt x="25925" y="2719"/>
                      <a:pt x="25751" y="3152"/>
                      <a:pt x="25543" y="3552"/>
                    </a:cubicBezTo>
                    <a:cubicBezTo>
                      <a:pt x="25471" y="3684"/>
                      <a:pt x="25590" y="3807"/>
                      <a:pt x="25705" y="3807"/>
                    </a:cubicBezTo>
                    <a:cubicBezTo>
                      <a:pt x="25756" y="3807"/>
                      <a:pt x="25805" y="3783"/>
                      <a:pt x="25837" y="3725"/>
                    </a:cubicBezTo>
                    <a:cubicBezTo>
                      <a:pt x="25994" y="3447"/>
                      <a:pt x="26168" y="3170"/>
                      <a:pt x="26341" y="2909"/>
                    </a:cubicBezTo>
                    <a:cubicBezTo>
                      <a:pt x="26635" y="2476"/>
                      <a:pt x="26948" y="2025"/>
                      <a:pt x="27382" y="1694"/>
                    </a:cubicBezTo>
                    <a:cubicBezTo>
                      <a:pt x="27490" y="1617"/>
                      <a:pt x="27654" y="1499"/>
                      <a:pt x="27799" y="1499"/>
                    </a:cubicBezTo>
                    <a:cubicBezTo>
                      <a:pt x="27816" y="1499"/>
                      <a:pt x="27833" y="1500"/>
                      <a:pt x="27850" y="1504"/>
                    </a:cubicBezTo>
                    <a:cubicBezTo>
                      <a:pt x="28024" y="1539"/>
                      <a:pt x="28128" y="1729"/>
                      <a:pt x="28128" y="1902"/>
                    </a:cubicBezTo>
                    <a:cubicBezTo>
                      <a:pt x="28111" y="2388"/>
                      <a:pt x="27607" y="2858"/>
                      <a:pt x="27278" y="3170"/>
                    </a:cubicBezTo>
                    <a:cubicBezTo>
                      <a:pt x="26983" y="3463"/>
                      <a:pt x="26655" y="3740"/>
                      <a:pt x="26326" y="3983"/>
                    </a:cubicBezTo>
                    <a:lnTo>
                      <a:pt x="26326" y="3983"/>
                    </a:lnTo>
                    <a:cubicBezTo>
                      <a:pt x="26325" y="3983"/>
                      <a:pt x="26324" y="3984"/>
                      <a:pt x="26323" y="3985"/>
                    </a:cubicBezTo>
                    <a:cubicBezTo>
                      <a:pt x="26164" y="4087"/>
                      <a:pt x="26259" y="4309"/>
                      <a:pt x="26406" y="4309"/>
                    </a:cubicBezTo>
                    <a:cubicBezTo>
                      <a:pt x="26434" y="4309"/>
                      <a:pt x="26465" y="4300"/>
                      <a:pt x="26497" y="4280"/>
                    </a:cubicBezTo>
                    <a:cubicBezTo>
                      <a:pt x="26510" y="4271"/>
                      <a:pt x="26524" y="4261"/>
                      <a:pt x="26537" y="4251"/>
                    </a:cubicBezTo>
                    <a:lnTo>
                      <a:pt x="26537" y="4251"/>
                    </a:lnTo>
                    <a:cubicBezTo>
                      <a:pt x="26804" y="4056"/>
                      <a:pt x="27102" y="3891"/>
                      <a:pt x="27399" y="3742"/>
                    </a:cubicBezTo>
                    <a:cubicBezTo>
                      <a:pt x="27718" y="3596"/>
                      <a:pt x="28170" y="3379"/>
                      <a:pt x="28567" y="3379"/>
                    </a:cubicBezTo>
                    <a:cubicBezTo>
                      <a:pt x="28688" y="3379"/>
                      <a:pt x="28804" y="3399"/>
                      <a:pt x="28909" y="3447"/>
                    </a:cubicBezTo>
                    <a:cubicBezTo>
                      <a:pt x="29099" y="3552"/>
                      <a:pt x="29222" y="3776"/>
                      <a:pt x="29222" y="3985"/>
                    </a:cubicBezTo>
                    <a:cubicBezTo>
                      <a:pt x="29222" y="4193"/>
                      <a:pt x="29083" y="4350"/>
                      <a:pt x="28944" y="4489"/>
                    </a:cubicBezTo>
                    <a:cubicBezTo>
                      <a:pt x="28544" y="4836"/>
                      <a:pt x="27989" y="5026"/>
                      <a:pt x="27486" y="5183"/>
                    </a:cubicBezTo>
                    <a:cubicBezTo>
                      <a:pt x="27139" y="5287"/>
                      <a:pt x="26792" y="5373"/>
                      <a:pt x="26427" y="5426"/>
                    </a:cubicBezTo>
                    <a:cubicBezTo>
                      <a:pt x="26323" y="5442"/>
                      <a:pt x="26272" y="5599"/>
                      <a:pt x="26323" y="5685"/>
                    </a:cubicBezTo>
                    <a:cubicBezTo>
                      <a:pt x="27799" y="7663"/>
                      <a:pt x="28770" y="9902"/>
                      <a:pt x="29395" y="12279"/>
                    </a:cubicBezTo>
                    <a:cubicBezTo>
                      <a:pt x="29673" y="13320"/>
                      <a:pt x="29916" y="14379"/>
                      <a:pt x="30089" y="15455"/>
                    </a:cubicBezTo>
                    <a:cubicBezTo>
                      <a:pt x="30297" y="16670"/>
                      <a:pt x="30263" y="17919"/>
                      <a:pt x="29516" y="18960"/>
                    </a:cubicBezTo>
                    <a:cubicBezTo>
                      <a:pt x="28857" y="19897"/>
                      <a:pt x="27833" y="20469"/>
                      <a:pt x="26827" y="20955"/>
                    </a:cubicBezTo>
                    <a:cubicBezTo>
                      <a:pt x="25525" y="21598"/>
                      <a:pt x="24155" y="22084"/>
                      <a:pt x="22767" y="22482"/>
                    </a:cubicBezTo>
                    <a:cubicBezTo>
                      <a:pt x="20650" y="23055"/>
                      <a:pt x="18463" y="23384"/>
                      <a:pt x="16277" y="23488"/>
                    </a:cubicBezTo>
                    <a:cubicBezTo>
                      <a:pt x="15932" y="23504"/>
                      <a:pt x="15586" y="23511"/>
                      <a:pt x="15240" y="23511"/>
                    </a:cubicBezTo>
                    <a:cubicBezTo>
                      <a:pt x="13219" y="23511"/>
                      <a:pt x="11185" y="23257"/>
                      <a:pt x="9214" y="22812"/>
                    </a:cubicBezTo>
                    <a:cubicBezTo>
                      <a:pt x="7618" y="22447"/>
                      <a:pt x="6039" y="21961"/>
                      <a:pt x="4547" y="21302"/>
                    </a:cubicBezTo>
                    <a:cubicBezTo>
                      <a:pt x="3765" y="20955"/>
                      <a:pt x="2967" y="20573"/>
                      <a:pt x="2256" y="20071"/>
                    </a:cubicBezTo>
                    <a:cubicBezTo>
                      <a:pt x="1319" y="19411"/>
                      <a:pt x="591" y="18440"/>
                      <a:pt x="469" y="17276"/>
                    </a:cubicBezTo>
                    <a:cubicBezTo>
                      <a:pt x="330" y="16096"/>
                      <a:pt x="642" y="14900"/>
                      <a:pt x="885" y="13755"/>
                    </a:cubicBezTo>
                    <a:cubicBezTo>
                      <a:pt x="1371" y="11516"/>
                      <a:pt x="2048" y="9347"/>
                      <a:pt x="3210" y="7351"/>
                    </a:cubicBezTo>
                    <a:cubicBezTo>
                      <a:pt x="3541" y="6779"/>
                      <a:pt x="3904" y="6224"/>
                      <a:pt x="4304" y="5685"/>
                    </a:cubicBezTo>
                    <a:cubicBezTo>
                      <a:pt x="4373" y="5599"/>
                      <a:pt x="4304" y="5442"/>
                      <a:pt x="4200" y="5426"/>
                    </a:cubicBezTo>
                    <a:cubicBezTo>
                      <a:pt x="3402" y="5303"/>
                      <a:pt x="2516" y="5079"/>
                      <a:pt x="1857" y="4609"/>
                    </a:cubicBezTo>
                    <a:cubicBezTo>
                      <a:pt x="1510" y="4366"/>
                      <a:pt x="1215" y="3933"/>
                      <a:pt x="1579" y="3552"/>
                    </a:cubicBezTo>
                    <a:cubicBezTo>
                      <a:pt x="1700" y="3425"/>
                      <a:pt x="1865" y="3378"/>
                      <a:pt x="2045" y="3378"/>
                    </a:cubicBezTo>
                    <a:cubicBezTo>
                      <a:pt x="2382" y="3378"/>
                      <a:pt x="2771" y="3543"/>
                      <a:pt x="3020" y="3656"/>
                    </a:cubicBezTo>
                    <a:cubicBezTo>
                      <a:pt x="3418" y="3811"/>
                      <a:pt x="3800" y="4037"/>
                      <a:pt x="4147" y="4280"/>
                    </a:cubicBezTo>
                    <a:cubicBezTo>
                      <a:pt x="4176" y="4300"/>
                      <a:pt x="4204" y="4309"/>
                      <a:pt x="4231" y="4309"/>
                    </a:cubicBezTo>
                    <a:cubicBezTo>
                      <a:pt x="4368" y="4309"/>
                      <a:pt x="4466" y="4087"/>
                      <a:pt x="4321" y="3985"/>
                    </a:cubicBezTo>
                    <a:cubicBezTo>
                      <a:pt x="4283" y="3957"/>
                      <a:pt x="4246" y="3930"/>
                      <a:pt x="4208" y="3903"/>
                    </a:cubicBezTo>
                    <a:lnTo>
                      <a:pt x="4208" y="3903"/>
                    </a:lnTo>
                    <a:cubicBezTo>
                      <a:pt x="3959" y="3718"/>
                      <a:pt x="3732" y="3522"/>
                      <a:pt x="3506" y="3325"/>
                    </a:cubicBezTo>
                    <a:cubicBezTo>
                      <a:pt x="3141" y="2978"/>
                      <a:pt x="2655" y="2545"/>
                      <a:pt x="2534" y="2041"/>
                    </a:cubicBezTo>
                    <a:cubicBezTo>
                      <a:pt x="2499" y="1868"/>
                      <a:pt x="2516" y="1660"/>
                      <a:pt x="2690" y="1555"/>
                    </a:cubicBezTo>
                    <a:cubicBezTo>
                      <a:pt x="2739" y="1518"/>
                      <a:pt x="2791" y="1503"/>
                      <a:pt x="2844" y="1503"/>
                    </a:cubicBezTo>
                    <a:cubicBezTo>
                      <a:pt x="2938" y="1503"/>
                      <a:pt x="3035" y="1552"/>
                      <a:pt x="3124" y="1608"/>
                    </a:cubicBezTo>
                    <a:cubicBezTo>
                      <a:pt x="3557" y="1868"/>
                      <a:pt x="3904" y="2337"/>
                      <a:pt x="4182" y="2753"/>
                    </a:cubicBezTo>
                    <a:cubicBezTo>
                      <a:pt x="4408" y="3066"/>
                      <a:pt x="4616" y="3395"/>
                      <a:pt x="4790" y="3725"/>
                    </a:cubicBezTo>
                    <a:cubicBezTo>
                      <a:pt x="4827" y="3783"/>
                      <a:pt x="4880" y="3807"/>
                      <a:pt x="4934" y="3807"/>
                    </a:cubicBezTo>
                    <a:cubicBezTo>
                      <a:pt x="5054" y="3807"/>
                      <a:pt x="5174" y="3684"/>
                      <a:pt x="5102" y="3552"/>
                    </a:cubicBezTo>
                    <a:cubicBezTo>
                      <a:pt x="4911" y="3221"/>
                      <a:pt x="4772" y="2858"/>
                      <a:pt x="4651" y="2510"/>
                    </a:cubicBezTo>
                    <a:cubicBezTo>
                      <a:pt x="4460" y="1990"/>
                      <a:pt x="4235" y="1296"/>
                      <a:pt x="4460" y="757"/>
                    </a:cubicBezTo>
                    <a:cubicBezTo>
                      <a:pt x="4570" y="496"/>
                      <a:pt x="4827" y="357"/>
                      <a:pt x="5083" y="357"/>
                    </a:cubicBezTo>
                    <a:cubicBezTo>
                      <a:pt x="5270" y="357"/>
                      <a:pt x="5457" y="431"/>
                      <a:pt x="5588" y="584"/>
                    </a:cubicBezTo>
                    <a:cubicBezTo>
                      <a:pt x="5917" y="983"/>
                      <a:pt x="6021" y="1590"/>
                      <a:pt x="6074" y="2094"/>
                    </a:cubicBezTo>
                    <a:cubicBezTo>
                      <a:pt x="6125" y="2476"/>
                      <a:pt x="6143" y="2874"/>
                      <a:pt x="6125" y="3256"/>
                    </a:cubicBezTo>
                    <a:cubicBezTo>
                      <a:pt x="6125" y="3352"/>
                      <a:pt x="6225" y="3431"/>
                      <a:pt x="6315" y="3431"/>
                    </a:cubicBezTo>
                    <a:cubicBezTo>
                      <a:pt x="6355" y="3431"/>
                      <a:pt x="6394" y="3415"/>
                      <a:pt x="6421" y="3378"/>
                    </a:cubicBezTo>
                    <a:cubicBezTo>
                      <a:pt x="6715" y="3031"/>
                      <a:pt x="7115" y="2753"/>
                      <a:pt x="7497" y="2527"/>
                    </a:cubicBezTo>
                    <a:cubicBezTo>
                      <a:pt x="8693" y="1782"/>
                      <a:pt x="10065" y="1347"/>
                      <a:pt x="11435" y="1070"/>
                    </a:cubicBezTo>
                    <a:cubicBezTo>
                      <a:pt x="12719" y="827"/>
                      <a:pt x="14021" y="706"/>
                      <a:pt x="15322" y="688"/>
                    </a:cubicBezTo>
                    <a:cubicBezTo>
                      <a:pt x="17353" y="723"/>
                      <a:pt x="19400" y="965"/>
                      <a:pt x="21326" y="1660"/>
                    </a:cubicBezTo>
                    <a:cubicBezTo>
                      <a:pt x="22228" y="1990"/>
                      <a:pt x="23148" y="2423"/>
                      <a:pt x="23877" y="3066"/>
                    </a:cubicBezTo>
                    <a:cubicBezTo>
                      <a:pt x="23998" y="3170"/>
                      <a:pt x="24120" y="3256"/>
                      <a:pt x="24206" y="3378"/>
                    </a:cubicBezTo>
                    <a:cubicBezTo>
                      <a:pt x="24238" y="3415"/>
                      <a:pt x="24279" y="3431"/>
                      <a:pt x="24319" y="3431"/>
                    </a:cubicBezTo>
                    <a:cubicBezTo>
                      <a:pt x="24410" y="3431"/>
                      <a:pt x="24502" y="3352"/>
                      <a:pt x="24502" y="3256"/>
                    </a:cubicBezTo>
                    <a:cubicBezTo>
                      <a:pt x="24502" y="2944"/>
                      <a:pt x="24502" y="2615"/>
                      <a:pt x="24537" y="2284"/>
                    </a:cubicBezTo>
                    <a:cubicBezTo>
                      <a:pt x="24588" y="1764"/>
                      <a:pt x="24675" y="1157"/>
                      <a:pt x="24970" y="706"/>
                    </a:cubicBezTo>
                    <a:cubicBezTo>
                      <a:pt x="25074" y="532"/>
                      <a:pt x="25231" y="375"/>
                      <a:pt x="25439" y="341"/>
                    </a:cubicBezTo>
                    <a:cubicBezTo>
                      <a:pt x="25456" y="340"/>
                      <a:pt x="25473" y="339"/>
                      <a:pt x="25490" y="339"/>
                    </a:cubicBezTo>
                    <a:close/>
                    <a:moveTo>
                      <a:pt x="5083" y="0"/>
                    </a:moveTo>
                    <a:cubicBezTo>
                      <a:pt x="4806" y="0"/>
                      <a:pt x="4527" y="109"/>
                      <a:pt x="4321" y="324"/>
                    </a:cubicBezTo>
                    <a:cubicBezTo>
                      <a:pt x="3882" y="813"/>
                      <a:pt x="4018" y="1582"/>
                      <a:pt x="4169" y="2151"/>
                    </a:cubicBezTo>
                    <a:lnTo>
                      <a:pt x="4169" y="2151"/>
                    </a:lnTo>
                    <a:cubicBezTo>
                      <a:pt x="3910" y="1807"/>
                      <a:pt x="3612" y="1473"/>
                      <a:pt x="3245" y="1278"/>
                    </a:cubicBezTo>
                    <a:cubicBezTo>
                      <a:pt x="3115" y="1208"/>
                      <a:pt x="2978" y="1174"/>
                      <a:pt x="2846" y="1174"/>
                    </a:cubicBezTo>
                    <a:cubicBezTo>
                      <a:pt x="2522" y="1174"/>
                      <a:pt x="2231" y="1381"/>
                      <a:pt x="2169" y="1764"/>
                    </a:cubicBezTo>
                    <a:cubicBezTo>
                      <a:pt x="2090" y="2307"/>
                      <a:pt x="2526" y="2822"/>
                      <a:pt x="2893" y="3212"/>
                    </a:cubicBezTo>
                    <a:lnTo>
                      <a:pt x="2893" y="3212"/>
                    </a:lnTo>
                    <a:cubicBezTo>
                      <a:pt x="2633" y="3114"/>
                      <a:pt x="2344" y="3036"/>
                      <a:pt x="2069" y="3036"/>
                    </a:cubicBezTo>
                    <a:cubicBezTo>
                      <a:pt x="1856" y="3036"/>
                      <a:pt x="1652" y="3083"/>
                      <a:pt x="1475" y="3205"/>
                    </a:cubicBezTo>
                    <a:cubicBezTo>
                      <a:pt x="989" y="3517"/>
                      <a:pt x="954" y="4176"/>
                      <a:pt x="1319" y="4593"/>
                    </a:cubicBezTo>
                    <a:cubicBezTo>
                      <a:pt x="1683" y="5026"/>
                      <a:pt x="2308" y="5269"/>
                      <a:pt x="2846" y="5442"/>
                    </a:cubicBezTo>
                    <a:cubicBezTo>
                      <a:pt x="3181" y="5554"/>
                      <a:pt x="3515" y="5643"/>
                      <a:pt x="3858" y="5719"/>
                    </a:cubicBezTo>
                    <a:lnTo>
                      <a:pt x="3858" y="5719"/>
                    </a:lnTo>
                    <a:cubicBezTo>
                      <a:pt x="2448" y="7698"/>
                      <a:pt x="1488" y="9915"/>
                      <a:pt x="885" y="12262"/>
                    </a:cubicBezTo>
                    <a:cubicBezTo>
                      <a:pt x="607" y="13320"/>
                      <a:pt x="348" y="14414"/>
                      <a:pt x="191" y="15506"/>
                    </a:cubicBezTo>
                    <a:cubicBezTo>
                      <a:pt x="1" y="16721"/>
                      <a:pt x="35" y="17970"/>
                      <a:pt x="746" y="19030"/>
                    </a:cubicBezTo>
                    <a:cubicBezTo>
                      <a:pt x="1424" y="20053"/>
                      <a:pt x="2465" y="20677"/>
                      <a:pt x="3541" y="21216"/>
                    </a:cubicBezTo>
                    <a:cubicBezTo>
                      <a:pt x="4876" y="21875"/>
                      <a:pt x="6299" y="22396"/>
                      <a:pt x="7722" y="22794"/>
                    </a:cubicBezTo>
                    <a:cubicBezTo>
                      <a:pt x="9891" y="23402"/>
                      <a:pt x="12112" y="23731"/>
                      <a:pt x="14350" y="23835"/>
                    </a:cubicBezTo>
                    <a:cubicBezTo>
                      <a:pt x="14713" y="23854"/>
                      <a:pt x="15076" y="23863"/>
                      <a:pt x="15440" y="23863"/>
                    </a:cubicBezTo>
                    <a:cubicBezTo>
                      <a:pt x="17479" y="23863"/>
                      <a:pt x="19529" y="23583"/>
                      <a:pt x="21517" y="23141"/>
                    </a:cubicBezTo>
                    <a:cubicBezTo>
                      <a:pt x="23165" y="22778"/>
                      <a:pt x="24779" y="22257"/>
                      <a:pt x="26323" y="21580"/>
                    </a:cubicBezTo>
                    <a:cubicBezTo>
                      <a:pt x="27191" y="21198"/>
                      <a:pt x="28058" y="20765"/>
                      <a:pt x="28805" y="20192"/>
                    </a:cubicBezTo>
                    <a:cubicBezTo>
                      <a:pt x="29707" y="19481"/>
                      <a:pt x="30367" y="18509"/>
                      <a:pt x="30506" y="17346"/>
                    </a:cubicBezTo>
                    <a:cubicBezTo>
                      <a:pt x="30661" y="16149"/>
                      <a:pt x="30367" y="14951"/>
                      <a:pt x="30106" y="13789"/>
                    </a:cubicBezTo>
                    <a:cubicBezTo>
                      <a:pt x="29620" y="11481"/>
                      <a:pt x="28909" y="9225"/>
                      <a:pt x="27729" y="7177"/>
                    </a:cubicBezTo>
                    <a:cubicBezTo>
                      <a:pt x="27441" y="6679"/>
                      <a:pt x="27114" y="6193"/>
                      <a:pt x="26782" y="5720"/>
                    </a:cubicBezTo>
                    <a:lnTo>
                      <a:pt x="26782" y="5720"/>
                    </a:lnTo>
                    <a:cubicBezTo>
                      <a:pt x="27052" y="5661"/>
                      <a:pt x="27326" y="5591"/>
                      <a:pt x="27591" y="5512"/>
                    </a:cubicBezTo>
                    <a:cubicBezTo>
                      <a:pt x="28146" y="5338"/>
                      <a:pt x="28770" y="5113"/>
                      <a:pt x="29204" y="4697"/>
                    </a:cubicBezTo>
                    <a:cubicBezTo>
                      <a:pt x="29603" y="4332"/>
                      <a:pt x="29707" y="3725"/>
                      <a:pt x="29308" y="3309"/>
                    </a:cubicBezTo>
                    <a:cubicBezTo>
                      <a:pt x="29114" y="3114"/>
                      <a:pt x="28861" y="3045"/>
                      <a:pt x="28596" y="3045"/>
                    </a:cubicBezTo>
                    <a:cubicBezTo>
                      <a:pt x="28302" y="3045"/>
                      <a:pt x="27992" y="3130"/>
                      <a:pt x="27731" y="3223"/>
                    </a:cubicBezTo>
                    <a:lnTo>
                      <a:pt x="27731" y="3223"/>
                    </a:lnTo>
                    <a:cubicBezTo>
                      <a:pt x="28077" y="2867"/>
                      <a:pt x="28416" y="2438"/>
                      <a:pt x="28458" y="1955"/>
                    </a:cubicBezTo>
                    <a:cubicBezTo>
                      <a:pt x="28501" y="1531"/>
                      <a:pt x="28188" y="1168"/>
                      <a:pt x="27788" y="1168"/>
                    </a:cubicBezTo>
                    <a:cubicBezTo>
                      <a:pt x="27713" y="1168"/>
                      <a:pt x="27635" y="1181"/>
                      <a:pt x="27556" y="1208"/>
                    </a:cubicBezTo>
                    <a:cubicBezTo>
                      <a:pt x="27111" y="1352"/>
                      <a:pt x="26762" y="1755"/>
                      <a:pt x="26468" y="2135"/>
                    </a:cubicBezTo>
                    <a:lnTo>
                      <a:pt x="26468" y="2135"/>
                    </a:lnTo>
                    <a:cubicBezTo>
                      <a:pt x="26624" y="1603"/>
                      <a:pt x="26714" y="983"/>
                      <a:pt x="26445" y="514"/>
                    </a:cubicBezTo>
                    <a:cubicBezTo>
                      <a:pt x="26261" y="191"/>
                      <a:pt x="25897" y="8"/>
                      <a:pt x="25539" y="8"/>
                    </a:cubicBezTo>
                    <a:cubicBezTo>
                      <a:pt x="25321" y="8"/>
                      <a:pt x="25106" y="76"/>
                      <a:pt x="24935" y="220"/>
                    </a:cubicBezTo>
                    <a:cubicBezTo>
                      <a:pt x="24467" y="602"/>
                      <a:pt x="24328" y="1296"/>
                      <a:pt x="24241" y="1851"/>
                    </a:cubicBezTo>
                    <a:cubicBezTo>
                      <a:pt x="24193" y="2173"/>
                      <a:pt x="24162" y="2496"/>
                      <a:pt x="24153" y="2819"/>
                    </a:cubicBezTo>
                    <a:lnTo>
                      <a:pt x="24153" y="2819"/>
                    </a:lnTo>
                    <a:cubicBezTo>
                      <a:pt x="23893" y="2583"/>
                      <a:pt x="23586" y="2386"/>
                      <a:pt x="23304" y="2215"/>
                    </a:cubicBezTo>
                    <a:cubicBezTo>
                      <a:pt x="22073" y="1451"/>
                      <a:pt x="20666" y="1018"/>
                      <a:pt x="19262" y="741"/>
                    </a:cubicBezTo>
                    <a:cubicBezTo>
                      <a:pt x="17961" y="480"/>
                      <a:pt x="16645" y="359"/>
                      <a:pt x="15328" y="341"/>
                    </a:cubicBezTo>
                    <a:lnTo>
                      <a:pt x="15328" y="341"/>
                    </a:lnTo>
                    <a:cubicBezTo>
                      <a:pt x="15326" y="341"/>
                      <a:pt x="15324" y="341"/>
                      <a:pt x="15322" y="341"/>
                    </a:cubicBezTo>
                    <a:cubicBezTo>
                      <a:pt x="15319" y="341"/>
                      <a:pt x="15317" y="341"/>
                      <a:pt x="15315" y="341"/>
                    </a:cubicBezTo>
                    <a:lnTo>
                      <a:pt x="15315" y="341"/>
                    </a:lnTo>
                    <a:cubicBezTo>
                      <a:pt x="13253" y="376"/>
                      <a:pt x="11155" y="619"/>
                      <a:pt x="9197" y="1331"/>
                    </a:cubicBezTo>
                    <a:cubicBezTo>
                      <a:pt x="8242" y="1678"/>
                      <a:pt x="7305" y="2129"/>
                      <a:pt x="6525" y="2805"/>
                    </a:cubicBezTo>
                    <a:cubicBezTo>
                      <a:pt x="6509" y="2818"/>
                      <a:pt x="6494" y="2832"/>
                      <a:pt x="6478" y="2845"/>
                    </a:cubicBezTo>
                    <a:lnTo>
                      <a:pt x="6478" y="2845"/>
                    </a:lnTo>
                    <a:cubicBezTo>
                      <a:pt x="6473" y="2600"/>
                      <a:pt x="6454" y="2355"/>
                      <a:pt x="6421" y="2111"/>
                    </a:cubicBezTo>
                    <a:cubicBezTo>
                      <a:pt x="6352" y="1521"/>
                      <a:pt x="6247" y="827"/>
                      <a:pt x="5848" y="341"/>
                    </a:cubicBezTo>
                    <a:cubicBezTo>
                      <a:pt x="5647" y="113"/>
                      <a:pt x="5366" y="0"/>
                      <a:pt x="508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4300;p42"/>
              <p:cNvSpPr/>
              <p:nvPr/>
            </p:nvSpPr>
            <p:spPr>
              <a:xfrm>
                <a:off x="7472250" y="3066325"/>
                <a:ext cx="314100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12564" h="11350" extrusionOk="0">
                    <a:moveTo>
                      <a:pt x="6282" y="0"/>
                    </a:moveTo>
                    <a:cubicBezTo>
                      <a:pt x="4703" y="35"/>
                      <a:pt x="3037" y="435"/>
                      <a:pt x="2014" y="1615"/>
                    </a:cubicBezTo>
                    <a:cubicBezTo>
                      <a:pt x="1216" y="2499"/>
                      <a:pt x="903" y="3697"/>
                      <a:pt x="626" y="4859"/>
                    </a:cubicBezTo>
                    <a:cubicBezTo>
                      <a:pt x="295" y="6196"/>
                      <a:pt x="1" y="7584"/>
                      <a:pt x="174" y="8954"/>
                    </a:cubicBezTo>
                    <a:cubicBezTo>
                      <a:pt x="209" y="9250"/>
                      <a:pt x="261" y="9562"/>
                      <a:pt x="417" y="9822"/>
                    </a:cubicBezTo>
                    <a:cubicBezTo>
                      <a:pt x="573" y="10065"/>
                      <a:pt x="799" y="10256"/>
                      <a:pt x="1042" y="10412"/>
                    </a:cubicBezTo>
                    <a:cubicBezTo>
                      <a:pt x="1910" y="10985"/>
                      <a:pt x="2967" y="11193"/>
                      <a:pt x="3992" y="11279"/>
                    </a:cubicBezTo>
                    <a:cubicBezTo>
                      <a:pt x="4503" y="11326"/>
                      <a:pt x="5014" y="11349"/>
                      <a:pt x="5526" y="11349"/>
                    </a:cubicBezTo>
                    <a:cubicBezTo>
                      <a:pt x="5778" y="11349"/>
                      <a:pt x="6030" y="11343"/>
                      <a:pt x="6282" y="11332"/>
                    </a:cubicBezTo>
                    <a:cubicBezTo>
                      <a:pt x="6535" y="11343"/>
                      <a:pt x="6787" y="11349"/>
                      <a:pt x="7039" y="11349"/>
                    </a:cubicBezTo>
                    <a:cubicBezTo>
                      <a:pt x="7548" y="11349"/>
                      <a:pt x="8056" y="11326"/>
                      <a:pt x="8555" y="11279"/>
                    </a:cubicBezTo>
                    <a:cubicBezTo>
                      <a:pt x="9596" y="11193"/>
                      <a:pt x="10655" y="10985"/>
                      <a:pt x="11523" y="10412"/>
                    </a:cubicBezTo>
                    <a:cubicBezTo>
                      <a:pt x="11766" y="10256"/>
                      <a:pt x="11991" y="10065"/>
                      <a:pt x="12129" y="9822"/>
                    </a:cubicBezTo>
                    <a:cubicBezTo>
                      <a:pt x="12286" y="9562"/>
                      <a:pt x="12356" y="9250"/>
                      <a:pt x="12390" y="8954"/>
                    </a:cubicBezTo>
                    <a:cubicBezTo>
                      <a:pt x="12564" y="7584"/>
                      <a:pt x="12268" y="6196"/>
                      <a:pt x="11939" y="4859"/>
                    </a:cubicBezTo>
                    <a:cubicBezTo>
                      <a:pt x="11662" y="3697"/>
                      <a:pt x="11331" y="2499"/>
                      <a:pt x="10551" y="1615"/>
                    </a:cubicBezTo>
                    <a:cubicBezTo>
                      <a:pt x="9510" y="435"/>
                      <a:pt x="7861" y="35"/>
                      <a:pt x="62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4301;p42"/>
              <p:cNvSpPr/>
              <p:nvPr/>
            </p:nvSpPr>
            <p:spPr>
              <a:xfrm>
                <a:off x="7449700" y="2829100"/>
                <a:ext cx="343600" cy="19741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0188" extrusionOk="0">
                    <a:moveTo>
                      <a:pt x="8731" y="1"/>
                    </a:moveTo>
                    <a:cubicBezTo>
                      <a:pt x="8211" y="1"/>
                      <a:pt x="7537" y="56"/>
                      <a:pt x="6681" y="224"/>
                    </a:cubicBezTo>
                    <a:cubicBezTo>
                      <a:pt x="4112" y="744"/>
                      <a:pt x="3765" y="1473"/>
                      <a:pt x="3765" y="1473"/>
                    </a:cubicBezTo>
                    <a:cubicBezTo>
                      <a:pt x="2465" y="2463"/>
                      <a:pt x="1371" y="3729"/>
                      <a:pt x="607" y="5170"/>
                    </a:cubicBezTo>
                    <a:cubicBezTo>
                      <a:pt x="260" y="5829"/>
                      <a:pt x="1" y="6697"/>
                      <a:pt x="503" y="7234"/>
                    </a:cubicBezTo>
                    <a:cubicBezTo>
                      <a:pt x="729" y="7481"/>
                      <a:pt x="1053" y="7582"/>
                      <a:pt x="1387" y="7582"/>
                    </a:cubicBezTo>
                    <a:cubicBezTo>
                      <a:pt x="1594" y="7582"/>
                      <a:pt x="1803" y="7543"/>
                      <a:pt x="1995" y="7477"/>
                    </a:cubicBezTo>
                    <a:cubicBezTo>
                      <a:pt x="2499" y="7304"/>
                      <a:pt x="2932" y="6975"/>
                      <a:pt x="3384" y="6714"/>
                    </a:cubicBezTo>
                    <a:lnTo>
                      <a:pt x="3384" y="6714"/>
                    </a:lnTo>
                    <a:cubicBezTo>
                      <a:pt x="3106" y="7165"/>
                      <a:pt x="2985" y="7720"/>
                      <a:pt x="3020" y="8241"/>
                    </a:cubicBezTo>
                    <a:cubicBezTo>
                      <a:pt x="3055" y="8571"/>
                      <a:pt x="3175" y="8918"/>
                      <a:pt x="3471" y="9039"/>
                    </a:cubicBezTo>
                    <a:cubicBezTo>
                      <a:pt x="3547" y="9071"/>
                      <a:pt x="3627" y="9085"/>
                      <a:pt x="3708" y="9085"/>
                    </a:cubicBezTo>
                    <a:cubicBezTo>
                      <a:pt x="3885" y="9085"/>
                      <a:pt x="4068" y="9019"/>
                      <a:pt x="4235" y="8935"/>
                    </a:cubicBezTo>
                    <a:cubicBezTo>
                      <a:pt x="4945" y="8588"/>
                      <a:pt x="5553" y="8032"/>
                      <a:pt x="5952" y="7356"/>
                    </a:cubicBezTo>
                    <a:cubicBezTo>
                      <a:pt x="5970" y="7946"/>
                      <a:pt x="6056" y="8518"/>
                      <a:pt x="6160" y="9092"/>
                    </a:cubicBezTo>
                    <a:cubicBezTo>
                      <a:pt x="6229" y="9386"/>
                      <a:pt x="6299" y="9698"/>
                      <a:pt x="6507" y="9924"/>
                    </a:cubicBezTo>
                    <a:cubicBezTo>
                      <a:pt x="6684" y="10107"/>
                      <a:pt x="6916" y="10187"/>
                      <a:pt x="7160" y="10187"/>
                    </a:cubicBezTo>
                    <a:cubicBezTo>
                      <a:pt x="7610" y="10187"/>
                      <a:pt x="8099" y="9913"/>
                      <a:pt x="8346" y="9508"/>
                    </a:cubicBezTo>
                    <a:cubicBezTo>
                      <a:pt x="8711" y="8883"/>
                      <a:pt x="8659" y="8102"/>
                      <a:pt x="8589" y="7373"/>
                    </a:cubicBezTo>
                    <a:lnTo>
                      <a:pt x="8589" y="7373"/>
                    </a:lnTo>
                    <a:cubicBezTo>
                      <a:pt x="8885" y="7894"/>
                      <a:pt x="9197" y="8449"/>
                      <a:pt x="9700" y="8761"/>
                    </a:cubicBezTo>
                    <a:cubicBezTo>
                      <a:pt x="9935" y="8915"/>
                      <a:pt x="10223" y="9001"/>
                      <a:pt x="10502" y="9001"/>
                    </a:cubicBezTo>
                    <a:cubicBezTo>
                      <a:pt x="10821" y="9001"/>
                      <a:pt x="11127" y="8890"/>
                      <a:pt x="11331" y="8640"/>
                    </a:cubicBezTo>
                    <a:cubicBezTo>
                      <a:pt x="11747" y="8120"/>
                      <a:pt x="11488" y="7356"/>
                      <a:pt x="11192" y="6766"/>
                    </a:cubicBezTo>
                    <a:lnTo>
                      <a:pt x="11192" y="6766"/>
                    </a:lnTo>
                    <a:cubicBezTo>
                      <a:pt x="11504" y="7148"/>
                      <a:pt x="11974" y="7442"/>
                      <a:pt x="12476" y="7460"/>
                    </a:cubicBezTo>
                    <a:cubicBezTo>
                      <a:pt x="12980" y="7460"/>
                      <a:pt x="13501" y="7148"/>
                      <a:pt x="13621" y="6662"/>
                    </a:cubicBezTo>
                    <a:cubicBezTo>
                      <a:pt x="13744" y="6211"/>
                      <a:pt x="13535" y="5742"/>
                      <a:pt x="13327" y="5325"/>
                    </a:cubicBezTo>
                    <a:cubicBezTo>
                      <a:pt x="12425" y="3556"/>
                      <a:pt x="11366" y="1838"/>
                      <a:pt x="10186" y="224"/>
                    </a:cubicBezTo>
                    <a:cubicBezTo>
                      <a:pt x="10186" y="224"/>
                      <a:pt x="9769" y="1"/>
                      <a:pt x="87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4302;p42"/>
              <p:cNvSpPr/>
              <p:nvPr/>
            </p:nvSpPr>
            <p:spPr>
              <a:xfrm>
                <a:off x="7580250" y="3129550"/>
                <a:ext cx="103725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51" extrusionOk="0">
                    <a:moveTo>
                      <a:pt x="1219" y="0"/>
                    </a:moveTo>
                    <a:cubicBezTo>
                      <a:pt x="1076" y="0"/>
                      <a:pt x="951" y="13"/>
                      <a:pt x="764" y="58"/>
                    </a:cubicBezTo>
                    <a:cubicBezTo>
                      <a:pt x="540" y="109"/>
                      <a:pt x="313" y="178"/>
                      <a:pt x="158" y="352"/>
                    </a:cubicBezTo>
                    <a:cubicBezTo>
                      <a:pt x="36" y="509"/>
                      <a:pt x="1" y="734"/>
                      <a:pt x="36" y="925"/>
                    </a:cubicBezTo>
                    <a:cubicBezTo>
                      <a:pt x="70" y="1238"/>
                      <a:pt x="244" y="1515"/>
                      <a:pt x="452" y="1723"/>
                    </a:cubicBezTo>
                    <a:cubicBezTo>
                      <a:pt x="678" y="1948"/>
                      <a:pt x="938" y="2122"/>
                      <a:pt x="1181" y="2279"/>
                    </a:cubicBezTo>
                    <a:lnTo>
                      <a:pt x="2067" y="2851"/>
                    </a:lnTo>
                    <a:lnTo>
                      <a:pt x="2951" y="2279"/>
                    </a:lnTo>
                    <a:cubicBezTo>
                      <a:pt x="3212" y="2122"/>
                      <a:pt x="3471" y="1948"/>
                      <a:pt x="3698" y="1723"/>
                    </a:cubicBezTo>
                    <a:cubicBezTo>
                      <a:pt x="3906" y="1515"/>
                      <a:pt x="4079" y="1238"/>
                      <a:pt x="4114" y="925"/>
                    </a:cubicBezTo>
                    <a:cubicBezTo>
                      <a:pt x="4149" y="734"/>
                      <a:pt x="4114" y="509"/>
                      <a:pt x="3975" y="352"/>
                    </a:cubicBezTo>
                    <a:cubicBezTo>
                      <a:pt x="3836" y="178"/>
                      <a:pt x="3610" y="109"/>
                      <a:pt x="3385" y="58"/>
                    </a:cubicBezTo>
                    <a:cubicBezTo>
                      <a:pt x="3199" y="13"/>
                      <a:pt x="3067" y="0"/>
                      <a:pt x="2919" y="0"/>
                    </a:cubicBezTo>
                    <a:cubicBezTo>
                      <a:pt x="2720" y="0"/>
                      <a:pt x="2493" y="23"/>
                      <a:pt x="2067" y="23"/>
                    </a:cubicBezTo>
                    <a:cubicBezTo>
                      <a:pt x="1630" y="23"/>
                      <a:pt x="1409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4303;p42"/>
              <p:cNvSpPr/>
              <p:nvPr/>
            </p:nvSpPr>
            <p:spPr>
              <a:xfrm>
                <a:off x="7627575" y="3196475"/>
                <a:ext cx="870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686" extrusionOk="0">
                    <a:moveTo>
                      <a:pt x="174" y="1"/>
                    </a:moveTo>
                    <a:cubicBezTo>
                      <a:pt x="87" y="1"/>
                      <a:pt x="0" y="53"/>
                      <a:pt x="0" y="157"/>
                    </a:cubicBezTo>
                    <a:lnTo>
                      <a:pt x="0" y="2517"/>
                    </a:lnTo>
                    <a:cubicBezTo>
                      <a:pt x="0" y="2629"/>
                      <a:pt x="87" y="2685"/>
                      <a:pt x="174" y="2685"/>
                    </a:cubicBezTo>
                    <a:cubicBezTo>
                      <a:pt x="260" y="2685"/>
                      <a:pt x="347" y="2629"/>
                      <a:pt x="347" y="2517"/>
                    </a:cubicBezTo>
                    <a:lnTo>
                      <a:pt x="347" y="157"/>
                    </a:lnTo>
                    <a:cubicBezTo>
                      <a:pt x="347" y="53"/>
                      <a:pt x="260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4304;p42"/>
              <p:cNvSpPr/>
              <p:nvPr/>
            </p:nvSpPr>
            <p:spPr>
              <a:xfrm>
                <a:off x="7546700" y="3206975"/>
                <a:ext cx="1707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2354" extrusionOk="0">
                    <a:moveTo>
                      <a:pt x="6595" y="1"/>
                    </a:moveTo>
                    <a:cubicBezTo>
                      <a:pt x="6544" y="1"/>
                      <a:pt x="6494" y="25"/>
                      <a:pt x="6463" y="84"/>
                    </a:cubicBezTo>
                    <a:cubicBezTo>
                      <a:pt x="5873" y="1160"/>
                      <a:pt x="4797" y="1905"/>
                      <a:pt x="3564" y="1993"/>
                    </a:cubicBezTo>
                    <a:cubicBezTo>
                      <a:pt x="3465" y="2001"/>
                      <a:pt x="3366" y="2005"/>
                      <a:pt x="3267" y="2005"/>
                    </a:cubicBezTo>
                    <a:cubicBezTo>
                      <a:pt x="2081" y="2005"/>
                      <a:pt x="916" y="1432"/>
                      <a:pt x="371" y="344"/>
                    </a:cubicBezTo>
                    <a:cubicBezTo>
                      <a:pt x="338" y="277"/>
                      <a:pt x="285" y="250"/>
                      <a:pt x="232" y="250"/>
                    </a:cubicBezTo>
                    <a:cubicBezTo>
                      <a:pt x="118" y="250"/>
                      <a:pt x="0" y="375"/>
                      <a:pt x="59" y="517"/>
                    </a:cubicBezTo>
                    <a:cubicBezTo>
                      <a:pt x="651" y="1701"/>
                      <a:pt x="1937" y="2354"/>
                      <a:pt x="3235" y="2354"/>
                    </a:cubicBezTo>
                    <a:cubicBezTo>
                      <a:pt x="3345" y="2354"/>
                      <a:pt x="3454" y="2349"/>
                      <a:pt x="3564" y="2340"/>
                    </a:cubicBezTo>
                    <a:cubicBezTo>
                      <a:pt x="4917" y="2236"/>
                      <a:pt x="6115" y="1437"/>
                      <a:pt x="6757" y="257"/>
                    </a:cubicBezTo>
                    <a:cubicBezTo>
                      <a:pt x="6829" y="125"/>
                      <a:pt x="6710" y="1"/>
                      <a:pt x="6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4305;p42"/>
              <p:cNvSpPr/>
              <p:nvPr/>
            </p:nvSpPr>
            <p:spPr>
              <a:xfrm>
                <a:off x="7346450" y="3006900"/>
                <a:ext cx="1857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7428" extrusionOk="0">
                    <a:moveTo>
                      <a:pt x="3714" y="1"/>
                    </a:moveTo>
                    <a:cubicBezTo>
                      <a:pt x="1667" y="1"/>
                      <a:pt x="1" y="1649"/>
                      <a:pt x="1" y="3714"/>
                    </a:cubicBezTo>
                    <a:cubicBezTo>
                      <a:pt x="1" y="5762"/>
                      <a:pt x="1667" y="7428"/>
                      <a:pt x="3714" y="7428"/>
                    </a:cubicBezTo>
                    <a:cubicBezTo>
                      <a:pt x="5762" y="7428"/>
                      <a:pt x="7428" y="5762"/>
                      <a:pt x="7428" y="3714"/>
                    </a:cubicBezTo>
                    <a:cubicBezTo>
                      <a:pt x="7428" y="1649"/>
                      <a:pt x="5762" y="1"/>
                      <a:pt x="3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4306;p42"/>
              <p:cNvSpPr/>
              <p:nvPr/>
            </p:nvSpPr>
            <p:spPr>
              <a:xfrm>
                <a:off x="7388525" y="3048550"/>
                <a:ext cx="10197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4078" extrusionOk="0">
                    <a:moveTo>
                      <a:pt x="2031" y="1"/>
                    </a:moveTo>
                    <a:cubicBezTo>
                      <a:pt x="903" y="1"/>
                      <a:pt x="0" y="920"/>
                      <a:pt x="0" y="2048"/>
                    </a:cubicBezTo>
                    <a:cubicBezTo>
                      <a:pt x="0" y="3175"/>
                      <a:pt x="903" y="4078"/>
                      <a:pt x="2031" y="4078"/>
                    </a:cubicBezTo>
                    <a:cubicBezTo>
                      <a:pt x="3158" y="4078"/>
                      <a:pt x="4079" y="3175"/>
                      <a:pt x="4079" y="2048"/>
                    </a:cubicBezTo>
                    <a:cubicBezTo>
                      <a:pt x="4079" y="920"/>
                      <a:pt x="3158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4307;p42"/>
              <p:cNvSpPr/>
              <p:nvPr/>
            </p:nvSpPr>
            <p:spPr>
              <a:xfrm>
                <a:off x="7417150" y="3053300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886" y="1"/>
                    </a:moveTo>
                    <a:cubicBezTo>
                      <a:pt x="400" y="1"/>
                      <a:pt x="1" y="401"/>
                      <a:pt x="1" y="887"/>
                    </a:cubicBezTo>
                    <a:cubicBezTo>
                      <a:pt x="1" y="1372"/>
                      <a:pt x="400" y="1771"/>
                      <a:pt x="886" y="1771"/>
                    </a:cubicBezTo>
                    <a:cubicBezTo>
                      <a:pt x="1372" y="1771"/>
                      <a:pt x="1770" y="1372"/>
                      <a:pt x="1770" y="887"/>
                    </a:cubicBezTo>
                    <a:cubicBezTo>
                      <a:pt x="1770" y="401"/>
                      <a:pt x="1372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4308;p42"/>
              <p:cNvSpPr/>
              <p:nvPr/>
            </p:nvSpPr>
            <p:spPr>
              <a:xfrm>
                <a:off x="7342125" y="3002575"/>
                <a:ext cx="19437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061" extrusionOk="0">
                    <a:moveTo>
                      <a:pt x="3887" y="0"/>
                    </a:moveTo>
                    <a:cubicBezTo>
                      <a:pt x="1736" y="0"/>
                      <a:pt x="0" y="1736"/>
                      <a:pt x="0" y="3887"/>
                    </a:cubicBezTo>
                    <a:cubicBezTo>
                      <a:pt x="0" y="3973"/>
                      <a:pt x="70" y="4061"/>
                      <a:pt x="174" y="4061"/>
                    </a:cubicBezTo>
                    <a:cubicBezTo>
                      <a:pt x="260" y="4061"/>
                      <a:pt x="347" y="3973"/>
                      <a:pt x="347" y="3887"/>
                    </a:cubicBezTo>
                    <a:cubicBezTo>
                      <a:pt x="347" y="1926"/>
                      <a:pt x="1944" y="347"/>
                      <a:pt x="3887" y="347"/>
                    </a:cubicBezTo>
                    <a:cubicBezTo>
                      <a:pt x="5847" y="347"/>
                      <a:pt x="7427" y="1926"/>
                      <a:pt x="7427" y="3887"/>
                    </a:cubicBezTo>
                    <a:cubicBezTo>
                      <a:pt x="7427" y="3973"/>
                      <a:pt x="7513" y="4061"/>
                      <a:pt x="7601" y="4061"/>
                    </a:cubicBezTo>
                    <a:cubicBezTo>
                      <a:pt x="7705" y="4061"/>
                      <a:pt x="7774" y="3973"/>
                      <a:pt x="7774" y="3887"/>
                    </a:cubicBezTo>
                    <a:cubicBezTo>
                      <a:pt x="7774" y="1736"/>
                      <a:pt x="6039" y="0"/>
                      <a:pt x="3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4309;p42"/>
              <p:cNvSpPr/>
              <p:nvPr/>
            </p:nvSpPr>
            <p:spPr>
              <a:xfrm>
                <a:off x="7718650" y="3006900"/>
                <a:ext cx="1857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7428" extrusionOk="0">
                    <a:moveTo>
                      <a:pt x="3714" y="1"/>
                    </a:moveTo>
                    <a:cubicBezTo>
                      <a:pt x="1667" y="1"/>
                      <a:pt x="1" y="1649"/>
                      <a:pt x="1" y="3714"/>
                    </a:cubicBezTo>
                    <a:cubicBezTo>
                      <a:pt x="1" y="5762"/>
                      <a:pt x="1667" y="7428"/>
                      <a:pt x="3714" y="7428"/>
                    </a:cubicBezTo>
                    <a:cubicBezTo>
                      <a:pt x="5762" y="7428"/>
                      <a:pt x="7428" y="5762"/>
                      <a:pt x="7428" y="3714"/>
                    </a:cubicBezTo>
                    <a:cubicBezTo>
                      <a:pt x="7428" y="1649"/>
                      <a:pt x="5762" y="1"/>
                      <a:pt x="3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4310;p42"/>
              <p:cNvSpPr/>
              <p:nvPr/>
            </p:nvSpPr>
            <p:spPr>
              <a:xfrm>
                <a:off x="7760725" y="3048550"/>
                <a:ext cx="10197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4078" extrusionOk="0">
                    <a:moveTo>
                      <a:pt x="2031" y="1"/>
                    </a:moveTo>
                    <a:cubicBezTo>
                      <a:pt x="903" y="1"/>
                      <a:pt x="0" y="920"/>
                      <a:pt x="0" y="2048"/>
                    </a:cubicBezTo>
                    <a:cubicBezTo>
                      <a:pt x="0" y="3175"/>
                      <a:pt x="903" y="4078"/>
                      <a:pt x="2031" y="4078"/>
                    </a:cubicBezTo>
                    <a:cubicBezTo>
                      <a:pt x="3159" y="4078"/>
                      <a:pt x="4079" y="3175"/>
                      <a:pt x="4079" y="2048"/>
                    </a:cubicBezTo>
                    <a:cubicBezTo>
                      <a:pt x="4079" y="920"/>
                      <a:pt x="3159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4311;p42"/>
              <p:cNvSpPr/>
              <p:nvPr/>
            </p:nvSpPr>
            <p:spPr>
              <a:xfrm>
                <a:off x="7789350" y="3053300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886" y="1"/>
                    </a:moveTo>
                    <a:cubicBezTo>
                      <a:pt x="400" y="1"/>
                      <a:pt x="1" y="401"/>
                      <a:pt x="1" y="887"/>
                    </a:cubicBezTo>
                    <a:cubicBezTo>
                      <a:pt x="1" y="1372"/>
                      <a:pt x="400" y="1771"/>
                      <a:pt x="886" y="1771"/>
                    </a:cubicBezTo>
                    <a:cubicBezTo>
                      <a:pt x="1372" y="1771"/>
                      <a:pt x="1771" y="1372"/>
                      <a:pt x="1771" y="887"/>
                    </a:cubicBezTo>
                    <a:cubicBezTo>
                      <a:pt x="1771" y="401"/>
                      <a:pt x="1372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4312;p42"/>
              <p:cNvSpPr/>
              <p:nvPr/>
            </p:nvSpPr>
            <p:spPr>
              <a:xfrm>
                <a:off x="7714325" y="3002575"/>
                <a:ext cx="19437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061" extrusionOk="0">
                    <a:moveTo>
                      <a:pt x="3887" y="0"/>
                    </a:moveTo>
                    <a:cubicBezTo>
                      <a:pt x="1736" y="0"/>
                      <a:pt x="0" y="1736"/>
                      <a:pt x="0" y="3887"/>
                    </a:cubicBezTo>
                    <a:cubicBezTo>
                      <a:pt x="0" y="3973"/>
                      <a:pt x="70" y="4061"/>
                      <a:pt x="174" y="4061"/>
                    </a:cubicBezTo>
                    <a:cubicBezTo>
                      <a:pt x="260" y="4061"/>
                      <a:pt x="347" y="3973"/>
                      <a:pt x="347" y="3887"/>
                    </a:cubicBezTo>
                    <a:cubicBezTo>
                      <a:pt x="347" y="1926"/>
                      <a:pt x="1926" y="347"/>
                      <a:pt x="3887" y="347"/>
                    </a:cubicBezTo>
                    <a:cubicBezTo>
                      <a:pt x="5847" y="347"/>
                      <a:pt x="7427" y="1926"/>
                      <a:pt x="7427" y="3887"/>
                    </a:cubicBezTo>
                    <a:cubicBezTo>
                      <a:pt x="7427" y="3973"/>
                      <a:pt x="7513" y="4061"/>
                      <a:pt x="7601" y="4061"/>
                    </a:cubicBezTo>
                    <a:cubicBezTo>
                      <a:pt x="7705" y="4061"/>
                      <a:pt x="7774" y="3973"/>
                      <a:pt x="7774" y="3887"/>
                    </a:cubicBezTo>
                    <a:cubicBezTo>
                      <a:pt x="7774" y="1736"/>
                      <a:pt x="6039" y="0"/>
                      <a:pt x="3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4313;p42"/>
              <p:cNvSpPr/>
              <p:nvPr/>
            </p:nvSpPr>
            <p:spPr>
              <a:xfrm>
                <a:off x="7300900" y="3190075"/>
                <a:ext cx="9435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3009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cubicBezTo>
                      <a:pt x="0" y="638"/>
                      <a:pt x="70" y="1089"/>
                      <a:pt x="157" y="1558"/>
                    </a:cubicBezTo>
                    <a:cubicBezTo>
                      <a:pt x="178" y="1641"/>
                      <a:pt x="248" y="1680"/>
                      <a:pt x="319" y="1680"/>
                    </a:cubicBezTo>
                    <a:cubicBezTo>
                      <a:pt x="368" y="1680"/>
                      <a:pt x="417" y="1662"/>
                      <a:pt x="451" y="1628"/>
                    </a:cubicBezTo>
                    <a:cubicBezTo>
                      <a:pt x="632" y="1471"/>
                      <a:pt x="811" y="1316"/>
                      <a:pt x="985" y="1160"/>
                    </a:cubicBezTo>
                    <a:lnTo>
                      <a:pt x="985" y="1160"/>
                    </a:lnTo>
                    <a:cubicBezTo>
                      <a:pt x="1098" y="1686"/>
                      <a:pt x="1202" y="2212"/>
                      <a:pt x="1319" y="2738"/>
                    </a:cubicBezTo>
                    <a:cubicBezTo>
                      <a:pt x="1329" y="2816"/>
                      <a:pt x="1404" y="2861"/>
                      <a:pt x="1481" y="2861"/>
                    </a:cubicBezTo>
                    <a:cubicBezTo>
                      <a:pt x="1541" y="2861"/>
                      <a:pt x="1601" y="2834"/>
                      <a:pt x="1631" y="2773"/>
                    </a:cubicBezTo>
                    <a:cubicBezTo>
                      <a:pt x="1735" y="2565"/>
                      <a:pt x="1858" y="2338"/>
                      <a:pt x="1962" y="2130"/>
                    </a:cubicBezTo>
                    <a:cubicBezTo>
                      <a:pt x="2013" y="2026"/>
                      <a:pt x="2066" y="1940"/>
                      <a:pt x="2117" y="1836"/>
                    </a:cubicBezTo>
                    <a:cubicBezTo>
                      <a:pt x="2137" y="1796"/>
                      <a:pt x="2157" y="1762"/>
                      <a:pt x="2177" y="1730"/>
                    </a:cubicBezTo>
                    <a:lnTo>
                      <a:pt x="2177" y="1730"/>
                    </a:lnTo>
                    <a:cubicBezTo>
                      <a:pt x="2181" y="1759"/>
                      <a:pt x="2187" y="1789"/>
                      <a:pt x="2187" y="1818"/>
                    </a:cubicBezTo>
                    <a:cubicBezTo>
                      <a:pt x="2205" y="1940"/>
                      <a:pt x="2221" y="2061"/>
                      <a:pt x="2256" y="2183"/>
                    </a:cubicBezTo>
                    <a:cubicBezTo>
                      <a:pt x="2291" y="2408"/>
                      <a:pt x="2325" y="2651"/>
                      <a:pt x="2360" y="2894"/>
                    </a:cubicBezTo>
                    <a:cubicBezTo>
                      <a:pt x="2378" y="2975"/>
                      <a:pt x="2442" y="3009"/>
                      <a:pt x="2510" y="3009"/>
                    </a:cubicBezTo>
                    <a:cubicBezTo>
                      <a:pt x="2573" y="3009"/>
                      <a:pt x="2639" y="2979"/>
                      <a:pt x="2672" y="2928"/>
                    </a:cubicBezTo>
                    <a:cubicBezTo>
                      <a:pt x="3072" y="2408"/>
                      <a:pt x="3401" y="1852"/>
                      <a:pt x="3714" y="1281"/>
                    </a:cubicBezTo>
                    <a:cubicBezTo>
                      <a:pt x="3773" y="1139"/>
                      <a:pt x="3655" y="1013"/>
                      <a:pt x="3541" y="1013"/>
                    </a:cubicBezTo>
                    <a:cubicBezTo>
                      <a:pt x="3487" y="1013"/>
                      <a:pt x="3434" y="1041"/>
                      <a:pt x="3401" y="1107"/>
                    </a:cubicBezTo>
                    <a:cubicBezTo>
                      <a:pt x="3172" y="1552"/>
                      <a:pt x="2911" y="1987"/>
                      <a:pt x="2627" y="2404"/>
                    </a:cubicBezTo>
                    <a:lnTo>
                      <a:pt x="2627" y="2404"/>
                    </a:lnTo>
                    <a:lnTo>
                      <a:pt x="2534" y="1818"/>
                    </a:lnTo>
                    <a:cubicBezTo>
                      <a:pt x="2517" y="1628"/>
                      <a:pt x="2517" y="1262"/>
                      <a:pt x="2256" y="1211"/>
                    </a:cubicBezTo>
                    <a:cubicBezTo>
                      <a:pt x="2239" y="1208"/>
                      <a:pt x="2224" y="1206"/>
                      <a:pt x="2208" y="1206"/>
                    </a:cubicBezTo>
                    <a:cubicBezTo>
                      <a:pt x="1983" y="1206"/>
                      <a:pt x="1886" y="1551"/>
                      <a:pt x="1788" y="1714"/>
                    </a:cubicBezTo>
                    <a:cubicBezTo>
                      <a:pt x="1707" y="1867"/>
                      <a:pt x="1630" y="2020"/>
                      <a:pt x="1553" y="2174"/>
                    </a:cubicBezTo>
                    <a:lnTo>
                      <a:pt x="1553" y="2174"/>
                    </a:lnTo>
                    <a:cubicBezTo>
                      <a:pt x="1458" y="1708"/>
                      <a:pt x="1358" y="1242"/>
                      <a:pt x="1268" y="777"/>
                    </a:cubicBezTo>
                    <a:cubicBezTo>
                      <a:pt x="1246" y="690"/>
                      <a:pt x="1170" y="651"/>
                      <a:pt x="1094" y="651"/>
                    </a:cubicBezTo>
                    <a:cubicBezTo>
                      <a:pt x="1049" y="651"/>
                      <a:pt x="1005" y="665"/>
                      <a:pt x="972" y="691"/>
                    </a:cubicBezTo>
                    <a:cubicBezTo>
                      <a:pt x="802" y="860"/>
                      <a:pt x="624" y="1021"/>
                      <a:pt x="443" y="1180"/>
                    </a:cubicBezTo>
                    <a:lnTo>
                      <a:pt x="443" y="1180"/>
                    </a:lnTo>
                    <a:cubicBezTo>
                      <a:pt x="380" y="849"/>
                      <a:pt x="347" y="509"/>
                      <a:pt x="347" y="170"/>
                    </a:cubicBezTo>
                    <a:cubicBezTo>
                      <a:pt x="347" y="5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4314;p42"/>
              <p:cNvSpPr/>
              <p:nvPr/>
            </p:nvSpPr>
            <p:spPr>
              <a:xfrm>
                <a:off x="7896175" y="3178800"/>
                <a:ext cx="68900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541" extrusionOk="0">
                    <a:moveTo>
                      <a:pt x="2499" y="0"/>
                    </a:moveTo>
                    <a:cubicBezTo>
                      <a:pt x="2413" y="0"/>
                      <a:pt x="2330" y="57"/>
                      <a:pt x="2340" y="170"/>
                    </a:cubicBezTo>
                    <a:cubicBezTo>
                      <a:pt x="2393" y="736"/>
                      <a:pt x="2280" y="1323"/>
                      <a:pt x="2006" y="1825"/>
                    </a:cubicBezTo>
                    <a:lnTo>
                      <a:pt x="2006" y="1825"/>
                    </a:lnTo>
                    <a:cubicBezTo>
                      <a:pt x="1957" y="1342"/>
                      <a:pt x="1825" y="872"/>
                      <a:pt x="1611" y="429"/>
                    </a:cubicBezTo>
                    <a:cubicBezTo>
                      <a:pt x="1585" y="371"/>
                      <a:pt x="1532" y="345"/>
                      <a:pt x="1476" y="345"/>
                    </a:cubicBezTo>
                    <a:cubicBezTo>
                      <a:pt x="1415" y="345"/>
                      <a:pt x="1351" y="375"/>
                      <a:pt x="1315" y="429"/>
                    </a:cubicBezTo>
                    <a:cubicBezTo>
                      <a:pt x="1107" y="764"/>
                      <a:pt x="864" y="1076"/>
                      <a:pt x="579" y="1347"/>
                    </a:cubicBezTo>
                    <a:lnTo>
                      <a:pt x="579" y="1347"/>
                    </a:lnTo>
                    <a:lnTo>
                      <a:pt x="378" y="464"/>
                    </a:lnTo>
                    <a:cubicBezTo>
                      <a:pt x="358" y="381"/>
                      <a:pt x="290" y="345"/>
                      <a:pt x="219" y="345"/>
                    </a:cubicBezTo>
                    <a:cubicBezTo>
                      <a:pt x="113" y="345"/>
                      <a:pt x="0" y="426"/>
                      <a:pt x="31" y="552"/>
                    </a:cubicBezTo>
                    <a:cubicBezTo>
                      <a:pt x="135" y="933"/>
                      <a:pt x="223" y="1315"/>
                      <a:pt x="309" y="1713"/>
                    </a:cubicBezTo>
                    <a:cubicBezTo>
                      <a:pt x="329" y="1795"/>
                      <a:pt x="391" y="1828"/>
                      <a:pt x="460" y="1828"/>
                    </a:cubicBezTo>
                    <a:cubicBezTo>
                      <a:pt x="509" y="1828"/>
                      <a:pt x="561" y="1812"/>
                      <a:pt x="604" y="1783"/>
                    </a:cubicBezTo>
                    <a:cubicBezTo>
                      <a:pt x="918" y="1524"/>
                      <a:pt x="1200" y="1221"/>
                      <a:pt x="1433" y="883"/>
                    </a:cubicBezTo>
                    <a:lnTo>
                      <a:pt x="1433" y="883"/>
                    </a:lnTo>
                    <a:cubicBezTo>
                      <a:pt x="1612" y="1360"/>
                      <a:pt x="1694" y="1867"/>
                      <a:pt x="1680" y="2373"/>
                    </a:cubicBezTo>
                    <a:cubicBezTo>
                      <a:pt x="1680" y="2469"/>
                      <a:pt x="1780" y="2541"/>
                      <a:pt x="1871" y="2541"/>
                    </a:cubicBezTo>
                    <a:cubicBezTo>
                      <a:pt x="1910" y="2541"/>
                      <a:pt x="1948" y="2527"/>
                      <a:pt x="1974" y="2495"/>
                    </a:cubicBezTo>
                    <a:cubicBezTo>
                      <a:pt x="2495" y="1836"/>
                      <a:pt x="2756" y="1003"/>
                      <a:pt x="2687" y="170"/>
                    </a:cubicBezTo>
                    <a:cubicBezTo>
                      <a:pt x="2678" y="57"/>
                      <a:pt x="2586" y="0"/>
                      <a:pt x="2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4315;p42"/>
              <p:cNvSpPr/>
              <p:nvPr/>
            </p:nvSpPr>
            <p:spPr>
              <a:xfrm>
                <a:off x="7831450" y="3288200"/>
                <a:ext cx="31250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1242" extrusionOk="0">
                    <a:moveTo>
                      <a:pt x="204" y="1"/>
                    </a:moveTo>
                    <a:cubicBezTo>
                      <a:pt x="188" y="1"/>
                      <a:pt x="172" y="3"/>
                      <a:pt x="156" y="10"/>
                    </a:cubicBezTo>
                    <a:cubicBezTo>
                      <a:pt x="70" y="44"/>
                      <a:pt x="1" y="132"/>
                      <a:pt x="35" y="218"/>
                    </a:cubicBezTo>
                    <a:cubicBezTo>
                      <a:pt x="105" y="514"/>
                      <a:pt x="191" y="808"/>
                      <a:pt x="260" y="1120"/>
                    </a:cubicBezTo>
                    <a:cubicBezTo>
                      <a:pt x="283" y="1188"/>
                      <a:pt x="364" y="1241"/>
                      <a:pt x="442" y="1241"/>
                    </a:cubicBezTo>
                    <a:cubicBezTo>
                      <a:pt x="484" y="1241"/>
                      <a:pt x="525" y="1226"/>
                      <a:pt x="556" y="1190"/>
                    </a:cubicBezTo>
                    <a:cubicBezTo>
                      <a:pt x="746" y="947"/>
                      <a:pt x="954" y="704"/>
                      <a:pt x="1162" y="461"/>
                    </a:cubicBezTo>
                    <a:cubicBezTo>
                      <a:pt x="1232" y="391"/>
                      <a:pt x="1250" y="287"/>
                      <a:pt x="1162" y="218"/>
                    </a:cubicBezTo>
                    <a:cubicBezTo>
                      <a:pt x="1137" y="183"/>
                      <a:pt x="1093" y="166"/>
                      <a:pt x="1048" y="166"/>
                    </a:cubicBezTo>
                    <a:cubicBezTo>
                      <a:pt x="1002" y="166"/>
                      <a:pt x="954" y="183"/>
                      <a:pt x="919" y="218"/>
                    </a:cubicBezTo>
                    <a:lnTo>
                      <a:pt x="510" y="696"/>
                    </a:lnTo>
                    <a:lnTo>
                      <a:pt x="510" y="696"/>
                    </a:lnTo>
                    <a:cubicBezTo>
                      <a:pt x="460" y="508"/>
                      <a:pt x="408" y="320"/>
                      <a:pt x="364" y="132"/>
                    </a:cubicBezTo>
                    <a:cubicBezTo>
                      <a:pt x="351" y="60"/>
                      <a:pt x="27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4316;p42"/>
              <p:cNvSpPr/>
              <p:nvPr/>
            </p:nvSpPr>
            <p:spPr>
              <a:xfrm>
                <a:off x="7413275" y="3291200"/>
                <a:ext cx="3947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382" extrusionOk="0">
                    <a:moveTo>
                      <a:pt x="1370" y="1"/>
                    </a:moveTo>
                    <a:cubicBezTo>
                      <a:pt x="1325" y="1"/>
                      <a:pt x="1282" y="14"/>
                      <a:pt x="1249" y="47"/>
                    </a:cubicBezTo>
                    <a:cubicBezTo>
                      <a:pt x="1046" y="317"/>
                      <a:pt x="865" y="597"/>
                      <a:pt x="721" y="896"/>
                    </a:cubicBezTo>
                    <a:lnTo>
                      <a:pt x="721" y="896"/>
                    </a:lnTo>
                    <a:cubicBezTo>
                      <a:pt x="588" y="749"/>
                      <a:pt x="468" y="597"/>
                      <a:pt x="347" y="428"/>
                    </a:cubicBezTo>
                    <a:cubicBezTo>
                      <a:pt x="312" y="382"/>
                      <a:pt x="254" y="351"/>
                      <a:pt x="193" y="351"/>
                    </a:cubicBezTo>
                    <a:cubicBezTo>
                      <a:pt x="163" y="351"/>
                      <a:pt x="133" y="359"/>
                      <a:pt x="104" y="376"/>
                    </a:cubicBezTo>
                    <a:cubicBezTo>
                      <a:pt x="35" y="410"/>
                      <a:pt x="0" y="532"/>
                      <a:pt x="51" y="602"/>
                    </a:cubicBezTo>
                    <a:cubicBezTo>
                      <a:pt x="225" y="861"/>
                      <a:pt x="433" y="1104"/>
                      <a:pt x="641" y="1331"/>
                    </a:cubicBezTo>
                    <a:cubicBezTo>
                      <a:pt x="677" y="1366"/>
                      <a:pt x="718" y="1381"/>
                      <a:pt x="759" y="1381"/>
                    </a:cubicBezTo>
                    <a:cubicBezTo>
                      <a:pt x="838" y="1381"/>
                      <a:pt x="914" y="1324"/>
                      <a:pt x="937" y="1243"/>
                    </a:cubicBezTo>
                    <a:cubicBezTo>
                      <a:pt x="1076" y="914"/>
                      <a:pt x="1284" y="567"/>
                      <a:pt x="1509" y="289"/>
                    </a:cubicBezTo>
                    <a:cubicBezTo>
                      <a:pt x="1562" y="220"/>
                      <a:pt x="1578" y="116"/>
                      <a:pt x="1509" y="47"/>
                    </a:cubicBezTo>
                    <a:cubicBezTo>
                      <a:pt x="1472" y="18"/>
                      <a:pt x="1420" y="1"/>
                      <a:pt x="1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4317;p42"/>
              <p:cNvSpPr/>
              <p:nvPr/>
            </p:nvSpPr>
            <p:spPr>
              <a:xfrm>
                <a:off x="7409800" y="2936525"/>
                <a:ext cx="33850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511" extrusionOk="0">
                    <a:moveTo>
                      <a:pt x="417" y="1150"/>
                    </a:moveTo>
                    <a:cubicBezTo>
                      <a:pt x="417" y="1155"/>
                      <a:pt x="418" y="1159"/>
                      <a:pt x="421" y="1161"/>
                    </a:cubicBezTo>
                    <a:lnTo>
                      <a:pt x="421" y="1161"/>
                    </a:lnTo>
                    <a:cubicBezTo>
                      <a:pt x="420" y="1162"/>
                      <a:pt x="419" y="1163"/>
                      <a:pt x="419" y="1163"/>
                    </a:cubicBezTo>
                    <a:cubicBezTo>
                      <a:pt x="417" y="1163"/>
                      <a:pt x="417" y="1158"/>
                      <a:pt x="417" y="1150"/>
                    </a:cubicBezTo>
                    <a:close/>
                    <a:moveTo>
                      <a:pt x="233" y="0"/>
                    </a:moveTo>
                    <a:cubicBezTo>
                      <a:pt x="158" y="0"/>
                      <a:pt x="84" y="39"/>
                      <a:pt x="70" y="126"/>
                    </a:cubicBezTo>
                    <a:cubicBezTo>
                      <a:pt x="0" y="491"/>
                      <a:pt x="0" y="872"/>
                      <a:pt x="104" y="1236"/>
                    </a:cubicBezTo>
                    <a:cubicBezTo>
                      <a:pt x="139" y="1340"/>
                      <a:pt x="190" y="1428"/>
                      <a:pt x="278" y="1479"/>
                    </a:cubicBezTo>
                    <a:cubicBezTo>
                      <a:pt x="322" y="1501"/>
                      <a:pt x="365" y="1511"/>
                      <a:pt x="409" y="1511"/>
                    </a:cubicBezTo>
                    <a:cubicBezTo>
                      <a:pt x="469" y="1511"/>
                      <a:pt x="530" y="1492"/>
                      <a:pt x="590" y="1462"/>
                    </a:cubicBezTo>
                    <a:cubicBezTo>
                      <a:pt x="729" y="1393"/>
                      <a:pt x="850" y="1254"/>
                      <a:pt x="954" y="1132"/>
                    </a:cubicBezTo>
                    <a:cubicBezTo>
                      <a:pt x="1093" y="993"/>
                      <a:pt x="1215" y="838"/>
                      <a:pt x="1301" y="664"/>
                    </a:cubicBezTo>
                    <a:cubicBezTo>
                      <a:pt x="1354" y="577"/>
                      <a:pt x="1336" y="473"/>
                      <a:pt x="1250" y="421"/>
                    </a:cubicBezTo>
                    <a:cubicBezTo>
                      <a:pt x="1222" y="410"/>
                      <a:pt x="1192" y="404"/>
                      <a:pt x="1163" y="404"/>
                    </a:cubicBezTo>
                    <a:cubicBezTo>
                      <a:pt x="1101" y="404"/>
                      <a:pt x="1042" y="431"/>
                      <a:pt x="1007" y="491"/>
                    </a:cubicBezTo>
                    <a:cubicBezTo>
                      <a:pt x="919" y="646"/>
                      <a:pt x="833" y="768"/>
                      <a:pt x="711" y="889"/>
                    </a:cubicBezTo>
                    <a:cubicBezTo>
                      <a:pt x="660" y="959"/>
                      <a:pt x="590" y="1011"/>
                      <a:pt x="537" y="1081"/>
                    </a:cubicBezTo>
                    <a:cubicBezTo>
                      <a:pt x="521" y="1097"/>
                      <a:pt x="503" y="1097"/>
                      <a:pt x="486" y="1115"/>
                    </a:cubicBezTo>
                    <a:cubicBezTo>
                      <a:pt x="480" y="1121"/>
                      <a:pt x="477" y="1125"/>
                      <a:pt x="475" y="1128"/>
                    </a:cubicBezTo>
                    <a:lnTo>
                      <a:pt x="475" y="1128"/>
                    </a:lnTo>
                    <a:cubicBezTo>
                      <a:pt x="474" y="1127"/>
                      <a:pt x="474" y="1127"/>
                      <a:pt x="472" y="1127"/>
                    </a:cubicBezTo>
                    <a:cubicBezTo>
                      <a:pt x="469" y="1127"/>
                      <a:pt x="463" y="1128"/>
                      <a:pt x="451" y="1132"/>
                    </a:cubicBezTo>
                    <a:lnTo>
                      <a:pt x="446" y="1138"/>
                    </a:lnTo>
                    <a:lnTo>
                      <a:pt x="446" y="1138"/>
                    </a:lnTo>
                    <a:cubicBezTo>
                      <a:pt x="433" y="1107"/>
                      <a:pt x="431" y="1077"/>
                      <a:pt x="417" y="1046"/>
                    </a:cubicBezTo>
                    <a:cubicBezTo>
                      <a:pt x="399" y="942"/>
                      <a:pt x="382" y="854"/>
                      <a:pt x="382" y="768"/>
                    </a:cubicBezTo>
                    <a:cubicBezTo>
                      <a:pt x="364" y="577"/>
                      <a:pt x="364" y="387"/>
                      <a:pt x="399" y="213"/>
                    </a:cubicBezTo>
                    <a:cubicBezTo>
                      <a:pt x="417" y="126"/>
                      <a:pt x="382" y="21"/>
                      <a:pt x="278" y="5"/>
                    </a:cubicBezTo>
                    <a:cubicBezTo>
                      <a:pt x="263" y="2"/>
                      <a:pt x="248" y="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4318;p42"/>
              <p:cNvSpPr/>
              <p:nvPr/>
            </p:nvSpPr>
            <p:spPr>
              <a:xfrm>
                <a:off x="7824775" y="2937675"/>
                <a:ext cx="622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785" extrusionOk="0">
                    <a:moveTo>
                      <a:pt x="209" y="0"/>
                    </a:moveTo>
                    <a:cubicBezTo>
                      <a:pt x="105" y="0"/>
                      <a:pt x="0" y="85"/>
                      <a:pt x="41" y="218"/>
                    </a:cubicBezTo>
                    <a:cubicBezTo>
                      <a:pt x="180" y="739"/>
                      <a:pt x="423" y="1243"/>
                      <a:pt x="753" y="1676"/>
                    </a:cubicBezTo>
                    <a:cubicBezTo>
                      <a:pt x="794" y="1725"/>
                      <a:pt x="857" y="1755"/>
                      <a:pt x="917" y="1755"/>
                    </a:cubicBezTo>
                    <a:cubicBezTo>
                      <a:pt x="985" y="1755"/>
                      <a:pt x="1047" y="1717"/>
                      <a:pt x="1066" y="1625"/>
                    </a:cubicBezTo>
                    <a:cubicBezTo>
                      <a:pt x="1106" y="1415"/>
                      <a:pt x="1168" y="1205"/>
                      <a:pt x="1251" y="1006"/>
                    </a:cubicBezTo>
                    <a:lnTo>
                      <a:pt x="1251" y="1006"/>
                    </a:lnTo>
                    <a:cubicBezTo>
                      <a:pt x="1328" y="1253"/>
                      <a:pt x="1447" y="1486"/>
                      <a:pt x="1603" y="1694"/>
                    </a:cubicBezTo>
                    <a:cubicBezTo>
                      <a:pt x="1638" y="1754"/>
                      <a:pt x="1694" y="1785"/>
                      <a:pt x="1751" y="1785"/>
                    </a:cubicBezTo>
                    <a:cubicBezTo>
                      <a:pt x="1807" y="1785"/>
                      <a:pt x="1864" y="1754"/>
                      <a:pt x="1899" y="1694"/>
                    </a:cubicBezTo>
                    <a:cubicBezTo>
                      <a:pt x="2019" y="1486"/>
                      <a:pt x="2158" y="1294"/>
                      <a:pt x="2297" y="1086"/>
                    </a:cubicBezTo>
                    <a:cubicBezTo>
                      <a:pt x="2401" y="878"/>
                      <a:pt x="2489" y="653"/>
                      <a:pt x="2436" y="427"/>
                    </a:cubicBezTo>
                    <a:cubicBezTo>
                      <a:pt x="2415" y="344"/>
                      <a:pt x="2348" y="308"/>
                      <a:pt x="2277" y="308"/>
                    </a:cubicBezTo>
                    <a:cubicBezTo>
                      <a:pt x="2171" y="308"/>
                      <a:pt x="2058" y="389"/>
                      <a:pt x="2089" y="514"/>
                    </a:cubicBezTo>
                    <a:cubicBezTo>
                      <a:pt x="2142" y="688"/>
                      <a:pt x="2019" y="861"/>
                      <a:pt x="1933" y="1000"/>
                    </a:cubicBezTo>
                    <a:cubicBezTo>
                      <a:pt x="1875" y="1097"/>
                      <a:pt x="1811" y="1194"/>
                      <a:pt x="1748" y="1291"/>
                    </a:cubicBezTo>
                    <a:lnTo>
                      <a:pt x="1748" y="1291"/>
                    </a:lnTo>
                    <a:cubicBezTo>
                      <a:pt x="1610" y="1046"/>
                      <a:pt x="1525" y="771"/>
                      <a:pt x="1499" y="496"/>
                    </a:cubicBezTo>
                    <a:cubicBezTo>
                      <a:pt x="1477" y="386"/>
                      <a:pt x="1385" y="311"/>
                      <a:pt x="1298" y="311"/>
                    </a:cubicBezTo>
                    <a:cubicBezTo>
                      <a:pt x="1249" y="311"/>
                      <a:pt x="1201" y="335"/>
                      <a:pt x="1170" y="392"/>
                    </a:cubicBezTo>
                    <a:cubicBezTo>
                      <a:pt x="1027" y="642"/>
                      <a:pt x="908" y="901"/>
                      <a:pt x="825" y="1167"/>
                    </a:cubicBezTo>
                    <a:lnTo>
                      <a:pt x="825" y="1167"/>
                    </a:lnTo>
                    <a:cubicBezTo>
                      <a:pt x="626" y="846"/>
                      <a:pt x="475" y="494"/>
                      <a:pt x="372" y="132"/>
                    </a:cubicBezTo>
                    <a:cubicBezTo>
                      <a:pt x="350" y="40"/>
                      <a:pt x="280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4319;p42"/>
              <p:cNvSpPr/>
              <p:nvPr/>
            </p:nvSpPr>
            <p:spPr>
              <a:xfrm>
                <a:off x="7549475" y="2869475"/>
                <a:ext cx="90675" cy="6307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2523" extrusionOk="0">
                    <a:moveTo>
                      <a:pt x="393" y="1"/>
                    </a:moveTo>
                    <a:cubicBezTo>
                      <a:pt x="342" y="1"/>
                      <a:pt x="292" y="25"/>
                      <a:pt x="260" y="84"/>
                    </a:cubicBezTo>
                    <a:cubicBezTo>
                      <a:pt x="139" y="274"/>
                      <a:pt x="70" y="482"/>
                      <a:pt x="35" y="691"/>
                    </a:cubicBezTo>
                    <a:cubicBezTo>
                      <a:pt x="17" y="882"/>
                      <a:pt x="1" y="1125"/>
                      <a:pt x="105" y="1281"/>
                    </a:cubicBezTo>
                    <a:cubicBezTo>
                      <a:pt x="173" y="1378"/>
                      <a:pt x="263" y="1421"/>
                      <a:pt x="357" y="1421"/>
                    </a:cubicBezTo>
                    <a:cubicBezTo>
                      <a:pt x="430" y="1421"/>
                      <a:pt x="505" y="1395"/>
                      <a:pt x="573" y="1350"/>
                    </a:cubicBezTo>
                    <a:cubicBezTo>
                      <a:pt x="725" y="1274"/>
                      <a:pt x="871" y="1184"/>
                      <a:pt x="1014" y="1093"/>
                    </a:cubicBezTo>
                    <a:lnTo>
                      <a:pt x="1014" y="1093"/>
                    </a:lnTo>
                    <a:cubicBezTo>
                      <a:pt x="1024" y="1495"/>
                      <a:pt x="950" y="1899"/>
                      <a:pt x="799" y="2270"/>
                    </a:cubicBezTo>
                    <a:cubicBezTo>
                      <a:pt x="753" y="2376"/>
                      <a:pt x="814" y="2523"/>
                      <a:pt x="935" y="2523"/>
                    </a:cubicBezTo>
                    <a:cubicBezTo>
                      <a:pt x="952" y="2523"/>
                      <a:pt x="970" y="2520"/>
                      <a:pt x="989" y="2513"/>
                    </a:cubicBezTo>
                    <a:cubicBezTo>
                      <a:pt x="1336" y="2409"/>
                      <a:pt x="1562" y="2044"/>
                      <a:pt x="1787" y="1785"/>
                    </a:cubicBezTo>
                    <a:cubicBezTo>
                      <a:pt x="1993" y="1540"/>
                      <a:pt x="2198" y="1305"/>
                      <a:pt x="2404" y="1073"/>
                    </a:cubicBezTo>
                    <a:lnTo>
                      <a:pt x="2404" y="1073"/>
                    </a:lnTo>
                    <a:cubicBezTo>
                      <a:pt x="2456" y="1302"/>
                      <a:pt x="2504" y="1526"/>
                      <a:pt x="2551" y="1750"/>
                    </a:cubicBezTo>
                    <a:cubicBezTo>
                      <a:pt x="2599" y="1954"/>
                      <a:pt x="2645" y="2317"/>
                      <a:pt x="2901" y="2317"/>
                    </a:cubicBezTo>
                    <a:cubicBezTo>
                      <a:pt x="2927" y="2317"/>
                      <a:pt x="2955" y="2313"/>
                      <a:pt x="2985" y="2305"/>
                    </a:cubicBezTo>
                    <a:cubicBezTo>
                      <a:pt x="3245" y="2236"/>
                      <a:pt x="3367" y="1854"/>
                      <a:pt x="3436" y="1628"/>
                    </a:cubicBezTo>
                    <a:cubicBezTo>
                      <a:pt x="3540" y="1315"/>
                      <a:pt x="3610" y="1003"/>
                      <a:pt x="3627" y="674"/>
                    </a:cubicBezTo>
                    <a:cubicBezTo>
                      <a:pt x="3627" y="570"/>
                      <a:pt x="3540" y="518"/>
                      <a:pt x="3453" y="518"/>
                    </a:cubicBezTo>
                    <a:cubicBezTo>
                      <a:pt x="3366" y="518"/>
                      <a:pt x="3280" y="570"/>
                      <a:pt x="3280" y="674"/>
                    </a:cubicBezTo>
                    <a:cubicBezTo>
                      <a:pt x="3263" y="899"/>
                      <a:pt x="3228" y="1125"/>
                      <a:pt x="3159" y="1350"/>
                    </a:cubicBezTo>
                    <a:cubicBezTo>
                      <a:pt x="3141" y="1437"/>
                      <a:pt x="3106" y="1542"/>
                      <a:pt x="3055" y="1646"/>
                    </a:cubicBezTo>
                    <a:cubicBezTo>
                      <a:pt x="3037" y="1697"/>
                      <a:pt x="3020" y="1750"/>
                      <a:pt x="2985" y="1819"/>
                    </a:cubicBezTo>
                    <a:cubicBezTo>
                      <a:pt x="2975" y="1828"/>
                      <a:pt x="2956" y="1858"/>
                      <a:pt x="2940" y="1888"/>
                    </a:cubicBezTo>
                    <a:lnTo>
                      <a:pt x="2940" y="1888"/>
                    </a:lnTo>
                    <a:cubicBezTo>
                      <a:pt x="2938" y="1882"/>
                      <a:pt x="2936" y="1877"/>
                      <a:pt x="2932" y="1871"/>
                    </a:cubicBezTo>
                    <a:cubicBezTo>
                      <a:pt x="2932" y="1819"/>
                      <a:pt x="2916" y="1766"/>
                      <a:pt x="2898" y="1715"/>
                    </a:cubicBezTo>
                    <a:cubicBezTo>
                      <a:pt x="2881" y="1611"/>
                      <a:pt x="2846" y="1507"/>
                      <a:pt x="2828" y="1385"/>
                    </a:cubicBezTo>
                    <a:lnTo>
                      <a:pt x="2673" y="656"/>
                    </a:lnTo>
                    <a:cubicBezTo>
                      <a:pt x="2650" y="576"/>
                      <a:pt x="2567" y="526"/>
                      <a:pt x="2488" y="526"/>
                    </a:cubicBezTo>
                    <a:cubicBezTo>
                      <a:pt x="2447" y="526"/>
                      <a:pt x="2407" y="540"/>
                      <a:pt x="2377" y="570"/>
                    </a:cubicBezTo>
                    <a:cubicBezTo>
                      <a:pt x="2118" y="864"/>
                      <a:pt x="1875" y="1160"/>
                      <a:pt x="1614" y="1437"/>
                    </a:cubicBezTo>
                    <a:cubicBezTo>
                      <a:pt x="1516" y="1568"/>
                      <a:pt x="1404" y="1698"/>
                      <a:pt x="1289" y="1828"/>
                    </a:cubicBezTo>
                    <a:lnTo>
                      <a:pt x="1289" y="1828"/>
                    </a:lnTo>
                    <a:cubicBezTo>
                      <a:pt x="1365" y="1485"/>
                      <a:pt x="1386" y="1135"/>
                      <a:pt x="1354" y="778"/>
                    </a:cubicBezTo>
                    <a:cubicBezTo>
                      <a:pt x="1340" y="683"/>
                      <a:pt x="1264" y="599"/>
                      <a:pt x="1165" y="599"/>
                    </a:cubicBezTo>
                    <a:cubicBezTo>
                      <a:pt x="1137" y="599"/>
                      <a:pt x="1107" y="606"/>
                      <a:pt x="1076" y="621"/>
                    </a:cubicBezTo>
                    <a:cubicBezTo>
                      <a:pt x="938" y="725"/>
                      <a:pt x="799" y="813"/>
                      <a:pt x="642" y="899"/>
                    </a:cubicBezTo>
                    <a:lnTo>
                      <a:pt x="487" y="1003"/>
                    </a:lnTo>
                    <a:cubicBezTo>
                      <a:pt x="454" y="1020"/>
                      <a:pt x="421" y="1036"/>
                      <a:pt x="388" y="1067"/>
                    </a:cubicBezTo>
                    <a:lnTo>
                      <a:pt x="388" y="1067"/>
                    </a:lnTo>
                    <a:cubicBezTo>
                      <a:pt x="386" y="1064"/>
                      <a:pt x="384" y="1060"/>
                      <a:pt x="382" y="1056"/>
                    </a:cubicBezTo>
                    <a:cubicBezTo>
                      <a:pt x="330" y="952"/>
                      <a:pt x="364" y="778"/>
                      <a:pt x="382" y="674"/>
                    </a:cubicBezTo>
                    <a:cubicBezTo>
                      <a:pt x="417" y="535"/>
                      <a:pt x="468" y="396"/>
                      <a:pt x="556" y="258"/>
                    </a:cubicBezTo>
                    <a:cubicBezTo>
                      <a:pt x="628" y="125"/>
                      <a:pt x="50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4320;p42"/>
              <p:cNvSpPr/>
              <p:nvPr/>
            </p:nvSpPr>
            <p:spPr>
              <a:xfrm>
                <a:off x="7696525" y="2878275"/>
                <a:ext cx="268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180" extrusionOk="0">
                    <a:moveTo>
                      <a:pt x="204" y="1"/>
                    </a:moveTo>
                    <a:cubicBezTo>
                      <a:pt x="188" y="1"/>
                      <a:pt x="173" y="3"/>
                      <a:pt x="157" y="10"/>
                    </a:cubicBezTo>
                    <a:cubicBezTo>
                      <a:pt x="70" y="26"/>
                      <a:pt x="0" y="130"/>
                      <a:pt x="35" y="218"/>
                    </a:cubicBezTo>
                    <a:cubicBezTo>
                      <a:pt x="139" y="565"/>
                      <a:pt x="313" y="859"/>
                      <a:pt x="556" y="1137"/>
                    </a:cubicBezTo>
                    <a:cubicBezTo>
                      <a:pt x="585" y="1166"/>
                      <a:pt x="629" y="1180"/>
                      <a:pt x="675" y="1180"/>
                    </a:cubicBezTo>
                    <a:cubicBezTo>
                      <a:pt x="738" y="1180"/>
                      <a:pt x="803" y="1153"/>
                      <a:pt x="833" y="1102"/>
                    </a:cubicBezTo>
                    <a:cubicBezTo>
                      <a:pt x="955" y="843"/>
                      <a:pt x="1025" y="565"/>
                      <a:pt x="1059" y="287"/>
                    </a:cubicBezTo>
                    <a:cubicBezTo>
                      <a:pt x="1075" y="192"/>
                      <a:pt x="990" y="111"/>
                      <a:pt x="909" y="111"/>
                    </a:cubicBezTo>
                    <a:cubicBezTo>
                      <a:pt x="901" y="111"/>
                      <a:pt x="894" y="112"/>
                      <a:pt x="886" y="114"/>
                    </a:cubicBezTo>
                    <a:cubicBezTo>
                      <a:pt x="782" y="114"/>
                      <a:pt x="729" y="183"/>
                      <a:pt x="712" y="287"/>
                    </a:cubicBezTo>
                    <a:lnTo>
                      <a:pt x="712" y="339"/>
                    </a:lnTo>
                    <a:cubicBezTo>
                      <a:pt x="694" y="373"/>
                      <a:pt x="694" y="391"/>
                      <a:pt x="694" y="426"/>
                    </a:cubicBezTo>
                    <a:cubicBezTo>
                      <a:pt x="678" y="496"/>
                      <a:pt x="660" y="547"/>
                      <a:pt x="643" y="600"/>
                    </a:cubicBezTo>
                    <a:cubicBezTo>
                      <a:pt x="637" y="623"/>
                      <a:pt x="631" y="643"/>
                      <a:pt x="626" y="663"/>
                    </a:cubicBezTo>
                    <a:lnTo>
                      <a:pt x="626" y="663"/>
                    </a:lnTo>
                    <a:cubicBezTo>
                      <a:pt x="592" y="622"/>
                      <a:pt x="562" y="576"/>
                      <a:pt x="539" y="530"/>
                    </a:cubicBezTo>
                    <a:lnTo>
                      <a:pt x="435" y="322"/>
                    </a:lnTo>
                    <a:lnTo>
                      <a:pt x="435" y="304"/>
                    </a:lnTo>
                    <a:cubicBezTo>
                      <a:pt x="417" y="287"/>
                      <a:pt x="417" y="253"/>
                      <a:pt x="400" y="235"/>
                    </a:cubicBezTo>
                    <a:cubicBezTo>
                      <a:pt x="382" y="200"/>
                      <a:pt x="382" y="165"/>
                      <a:pt x="365" y="130"/>
                    </a:cubicBezTo>
                    <a:cubicBezTo>
                      <a:pt x="337" y="60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4321;p42"/>
              <p:cNvSpPr/>
              <p:nvPr/>
            </p:nvSpPr>
            <p:spPr>
              <a:xfrm>
                <a:off x="7250150" y="2819225"/>
                <a:ext cx="766550" cy="596575"/>
              </a:xfrm>
              <a:custGeom>
                <a:avLst/>
                <a:gdLst/>
                <a:ahLst/>
                <a:cxnLst/>
                <a:rect l="l" t="t" r="r" b="b"/>
                <a:pathLst>
                  <a:path w="30662" h="23863" extrusionOk="0">
                    <a:moveTo>
                      <a:pt x="25490" y="339"/>
                    </a:moveTo>
                    <a:cubicBezTo>
                      <a:pt x="25720" y="339"/>
                      <a:pt x="25969" y="441"/>
                      <a:pt x="26098" y="618"/>
                    </a:cubicBezTo>
                    <a:cubicBezTo>
                      <a:pt x="26427" y="1070"/>
                      <a:pt x="26219" y="1816"/>
                      <a:pt x="26064" y="2284"/>
                    </a:cubicBezTo>
                    <a:cubicBezTo>
                      <a:pt x="25925" y="2719"/>
                      <a:pt x="25751" y="3152"/>
                      <a:pt x="25543" y="3552"/>
                    </a:cubicBezTo>
                    <a:cubicBezTo>
                      <a:pt x="25471" y="3684"/>
                      <a:pt x="25590" y="3807"/>
                      <a:pt x="25705" y="3807"/>
                    </a:cubicBezTo>
                    <a:cubicBezTo>
                      <a:pt x="25756" y="3807"/>
                      <a:pt x="25805" y="3783"/>
                      <a:pt x="25837" y="3725"/>
                    </a:cubicBezTo>
                    <a:cubicBezTo>
                      <a:pt x="25994" y="3447"/>
                      <a:pt x="26168" y="3170"/>
                      <a:pt x="26341" y="2909"/>
                    </a:cubicBezTo>
                    <a:cubicBezTo>
                      <a:pt x="26635" y="2476"/>
                      <a:pt x="26948" y="2025"/>
                      <a:pt x="27382" y="1694"/>
                    </a:cubicBezTo>
                    <a:cubicBezTo>
                      <a:pt x="27490" y="1617"/>
                      <a:pt x="27654" y="1499"/>
                      <a:pt x="27799" y="1499"/>
                    </a:cubicBezTo>
                    <a:cubicBezTo>
                      <a:pt x="27816" y="1499"/>
                      <a:pt x="27833" y="1500"/>
                      <a:pt x="27850" y="1504"/>
                    </a:cubicBezTo>
                    <a:cubicBezTo>
                      <a:pt x="28024" y="1539"/>
                      <a:pt x="28128" y="1729"/>
                      <a:pt x="28128" y="1902"/>
                    </a:cubicBezTo>
                    <a:cubicBezTo>
                      <a:pt x="28111" y="2388"/>
                      <a:pt x="27607" y="2858"/>
                      <a:pt x="27278" y="3170"/>
                    </a:cubicBezTo>
                    <a:cubicBezTo>
                      <a:pt x="26983" y="3463"/>
                      <a:pt x="26655" y="3740"/>
                      <a:pt x="26326" y="3983"/>
                    </a:cubicBezTo>
                    <a:lnTo>
                      <a:pt x="26326" y="3983"/>
                    </a:lnTo>
                    <a:cubicBezTo>
                      <a:pt x="26325" y="3983"/>
                      <a:pt x="26324" y="3984"/>
                      <a:pt x="26323" y="3985"/>
                    </a:cubicBezTo>
                    <a:cubicBezTo>
                      <a:pt x="26164" y="4087"/>
                      <a:pt x="26259" y="4309"/>
                      <a:pt x="26406" y="4309"/>
                    </a:cubicBezTo>
                    <a:cubicBezTo>
                      <a:pt x="26434" y="4309"/>
                      <a:pt x="26465" y="4300"/>
                      <a:pt x="26497" y="4280"/>
                    </a:cubicBezTo>
                    <a:cubicBezTo>
                      <a:pt x="26510" y="4271"/>
                      <a:pt x="26524" y="4261"/>
                      <a:pt x="26537" y="4251"/>
                    </a:cubicBezTo>
                    <a:lnTo>
                      <a:pt x="26537" y="4251"/>
                    </a:lnTo>
                    <a:cubicBezTo>
                      <a:pt x="26804" y="4056"/>
                      <a:pt x="27102" y="3891"/>
                      <a:pt x="27399" y="3742"/>
                    </a:cubicBezTo>
                    <a:cubicBezTo>
                      <a:pt x="27718" y="3596"/>
                      <a:pt x="28170" y="3379"/>
                      <a:pt x="28567" y="3379"/>
                    </a:cubicBezTo>
                    <a:cubicBezTo>
                      <a:pt x="28688" y="3379"/>
                      <a:pt x="28804" y="3399"/>
                      <a:pt x="28909" y="3447"/>
                    </a:cubicBezTo>
                    <a:cubicBezTo>
                      <a:pt x="29099" y="3552"/>
                      <a:pt x="29222" y="3776"/>
                      <a:pt x="29222" y="3985"/>
                    </a:cubicBezTo>
                    <a:cubicBezTo>
                      <a:pt x="29222" y="4193"/>
                      <a:pt x="29083" y="4350"/>
                      <a:pt x="28944" y="4489"/>
                    </a:cubicBezTo>
                    <a:cubicBezTo>
                      <a:pt x="28544" y="4836"/>
                      <a:pt x="27989" y="5026"/>
                      <a:pt x="27486" y="5183"/>
                    </a:cubicBezTo>
                    <a:cubicBezTo>
                      <a:pt x="27139" y="5287"/>
                      <a:pt x="26792" y="5373"/>
                      <a:pt x="26427" y="5426"/>
                    </a:cubicBezTo>
                    <a:cubicBezTo>
                      <a:pt x="26323" y="5442"/>
                      <a:pt x="26272" y="5599"/>
                      <a:pt x="26323" y="5685"/>
                    </a:cubicBezTo>
                    <a:cubicBezTo>
                      <a:pt x="27799" y="7663"/>
                      <a:pt x="28770" y="9902"/>
                      <a:pt x="29395" y="12279"/>
                    </a:cubicBezTo>
                    <a:cubicBezTo>
                      <a:pt x="29673" y="13320"/>
                      <a:pt x="29916" y="14379"/>
                      <a:pt x="30089" y="15455"/>
                    </a:cubicBezTo>
                    <a:cubicBezTo>
                      <a:pt x="30297" y="16670"/>
                      <a:pt x="30263" y="17919"/>
                      <a:pt x="29516" y="18960"/>
                    </a:cubicBezTo>
                    <a:cubicBezTo>
                      <a:pt x="28857" y="19897"/>
                      <a:pt x="27833" y="20469"/>
                      <a:pt x="26827" y="20955"/>
                    </a:cubicBezTo>
                    <a:cubicBezTo>
                      <a:pt x="25525" y="21598"/>
                      <a:pt x="24155" y="22084"/>
                      <a:pt x="22767" y="22482"/>
                    </a:cubicBezTo>
                    <a:cubicBezTo>
                      <a:pt x="20650" y="23055"/>
                      <a:pt x="18463" y="23384"/>
                      <a:pt x="16277" y="23488"/>
                    </a:cubicBezTo>
                    <a:cubicBezTo>
                      <a:pt x="15932" y="23504"/>
                      <a:pt x="15586" y="23511"/>
                      <a:pt x="15240" y="23511"/>
                    </a:cubicBezTo>
                    <a:cubicBezTo>
                      <a:pt x="13219" y="23511"/>
                      <a:pt x="11185" y="23257"/>
                      <a:pt x="9214" y="22812"/>
                    </a:cubicBezTo>
                    <a:cubicBezTo>
                      <a:pt x="7618" y="22447"/>
                      <a:pt x="6039" y="21961"/>
                      <a:pt x="4547" y="21302"/>
                    </a:cubicBezTo>
                    <a:cubicBezTo>
                      <a:pt x="3765" y="20955"/>
                      <a:pt x="2967" y="20573"/>
                      <a:pt x="2256" y="20071"/>
                    </a:cubicBezTo>
                    <a:cubicBezTo>
                      <a:pt x="1319" y="19411"/>
                      <a:pt x="591" y="18440"/>
                      <a:pt x="469" y="17276"/>
                    </a:cubicBezTo>
                    <a:cubicBezTo>
                      <a:pt x="330" y="16096"/>
                      <a:pt x="642" y="14900"/>
                      <a:pt x="885" y="13755"/>
                    </a:cubicBezTo>
                    <a:cubicBezTo>
                      <a:pt x="1371" y="11516"/>
                      <a:pt x="2048" y="9347"/>
                      <a:pt x="3210" y="7351"/>
                    </a:cubicBezTo>
                    <a:cubicBezTo>
                      <a:pt x="3541" y="6779"/>
                      <a:pt x="3904" y="6224"/>
                      <a:pt x="4304" y="5685"/>
                    </a:cubicBezTo>
                    <a:cubicBezTo>
                      <a:pt x="4373" y="5599"/>
                      <a:pt x="4304" y="5442"/>
                      <a:pt x="4200" y="5426"/>
                    </a:cubicBezTo>
                    <a:cubicBezTo>
                      <a:pt x="3402" y="5303"/>
                      <a:pt x="2516" y="5079"/>
                      <a:pt x="1857" y="4609"/>
                    </a:cubicBezTo>
                    <a:cubicBezTo>
                      <a:pt x="1510" y="4366"/>
                      <a:pt x="1215" y="3933"/>
                      <a:pt x="1579" y="3552"/>
                    </a:cubicBezTo>
                    <a:cubicBezTo>
                      <a:pt x="1700" y="3425"/>
                      <a:pt x="1865" y="3378"/>
                      <a:pt x="2045" y="3378"/>
                    </a:cubicBezTo>
                    <a:cubicBezTo>
                      <a:pt x="2382" y="3378"/>
                      <a:pt x="2771" y="3543"/>
                      <a:pt x="3020" y="3656"/>
                    </a:cubicBezTo>
                    <a:cubicBezTo>
                      <a:pt x="3418" y="3811"/>
                      <a:pt x="3800" y="4037"/>
                      <a:pt x="4147" y="4280"/>
                    </a:cubicBezTo>
                    <a:cubicBezTo>
                      <a:pt x="4176" y="4300"/>
                      <a:pt x="4204" y="4309"/>
                      <a:pt x="4231" y="4309"/>
                    </a:cubicBezTo>
                    <a:cubicBezTo>
                      <a:pt x="4368" y="4309"/>
                      <a:pt x="4466" y="4087"/>
                      <a:pt x="4321" y="3985"/>
                    </a:cubicBezTo>
                    <a:cubicBezTo>
                      <a:pt x="4283" y="3957"/>
                      <a:pt x="4246" y="3930"/>
                      <a:pt x="4208" y="3903"/>
                    </a:cubicBezTo>
                    <a:lnTo>
                      <a:pt x="4208" y="3903"/>
                    </a:lnTo>
                    <a:cubicBezTo>
                      <a:pt x="3959" y="3718"/>
                      <a:pt x="3732" y="3522"/>
                      <a:pt x="3506" y="3325"/>
                    </a:cubicBezTo>
                    <a:cubicBezTo>
                      <a:pt x="3141" y="2978"/>
                      <a:pt x="2655" y="2545"/>
                      <a:pt x="2534" y="2041"/>
                    </a:cubicBezTo>
                    <a:cubicBezTo>
                      <a:pt x="2499" y="1868"/>
                      <a:pt x="2516" y="1660"/>
                      <a:pt x="2690" y="1555"/>
                    </a:cubicBezTo>
                    <a:cubicBezTo>
                      <a:pt x="2739" y="1518"/>
                      <a:pt x="2791" y="1503"/>
                      <a:pt x="2844" y="1503"/>
                    </a:cubicBezTo>
                    <a:cubicBezTo>
                      <a:pt x="2938" y="1503"/>
                      <a:pt x="3035" y="1552"/>
                      <a:pt x="3124" y="1608"/>
                    </a:cubicBezTo>
                    <a:cubicBezTo>
                      <a:pt x="3557" y="1868"/>
                      <a:pt x="3904" y="2337"/>
                      <a:pt x="4182" y="2753"/>
                    </a:cubicBezTo>
                    <a:cubicBezTo>
                      <a:pt x="4408" y="3066"/>
                      <a:pt x="4616" y="3395"/>
                      <a:pt x="4790" y="3725"/>
                    </a:cubicBezTo>
                    <a:cubicBezTo>
                      <a:pt x="4827" y="3783"/>
                      <a:pt x="4880" y="3807"/>
                      <a:pt x="4934" y="3807"/>
                    </a:cubicBezTo>
                    <a:cubicBezTo>
                      <a:pt x="5054" y="3807"/>
                      <a:pt x="5174" y="3684"/>
                      <a:pt x="5102" y="3552"/>
                    </a:cubicBezTo>
                    <a:cubicBezTo>
                      <a:pt x="4911" y="3221"/>
                      <a:pt x="4772" y="2858"/>
                      <a:pt x="4651" y="2510"/>
                    </a:cubicBezTo>
                    <a:cubicBezTo>
                      <a:pt x="4460" y="1990"/>
                      <a:pt x="4235" y="1296"/>
                      <a:pt x="4460" y="757"/>
                    </a:cubicBezTo>
                    <a:cubicBezTo>
                      <a:pt x="4570" y="496"/>
                      <a:pt x="4827" y="357"/>
                      <a:pt x="5083" y="357"/>
                    </a:cubicBezTo>
                    <a:cubicBezTo>
                      <a:pt x="5270" y="357"/>
                      <a:pt x="5457" y="431"/>
                      <a:pt x="5588" y="584"/>
                    </a:cubicBezTo>
                    <a:cubicBezTo>
                      <a:pt x="5917" y="983"/>
                      <a:pt x="6021" y="1590"/>
                      <a:pt x="6074" y="2094"/>
                    </a:cubicBezTo>
                    <a:cubicBezTo>
                      <a:pt x="6125" y="2476"/>
                      <a:pt x="6143" y="2874"/>
                      <a:pt x="6125" y="3256"/>
                    </a:cubicBezTo>
                    <a:cubicBezTo>
                      <a:pt x="6125" y="3352"/>
                      <a:pt x="6225" y="3431"/>
                      <a:pt x="6315" y="3431"/>
                    </a:cubicBezTo>
                    <a:cubicBezTo>
                      <a:pt x="6355" y="3431"/>
                      <a:pt x="6394" y="3415"/>
                      <a:pt x="6421" y="3378"/>
                    </a:cubicBezTo>
                    <a:cubicBezTo>
                      <a:pt x="6715" y="3031"/>
                      <a:pt x="7115" y="2753"/>
                      <a:pt x="7497" y="2527"/>
                    </a:cubicBezTo>
                    <a:cubicBezTo>
                      <a:pt x="8693" y="1782"/>
                      <a:pt x="10065" y="1347"/>
                      <a:pt x="11435" y="1070"/>
                    </a:cubicBezTo>
                    <a:cubicBezTo>
                      <a:pt x="12719" y="827"/>
                      <a:pt x="14021" y="706"/>
                      <a:pt x="15322" y="688"/>
                    </a:cubicBezTo>
                    <a:cubicBezTo>
                      <a:pt x="17353" y="723"/>
                      <a:pt x="19400" y="965"/>
                      <a:pt x="21326" y="1660"/>
                    </a:cubicBezTo>
                    <a:cubicBezTo>
                      <a:pt x="22228" y="1990"/>
                      <a:pt x="23148" y="2423"/>
                      <a:pt x="23877" y="3066"/>
                    </a:cubicBezTo>
                    <a:cubicBezTo>
                      <a:pt x="23998" y="3170"/>
                      <a:pt x="24120" y="3256"/>
                      <a:pt x="24206" y="3378"/>
                    </a:cubicBezTo>
                    <a:cubicBezTo>
                      <a:pt x="24238" y="3415"/>
                      <a:pt x="24279" y="3431"/>
                      <a:pt x="24319" y="3431"/>
                    </a:cubicBezTo>
                    <a:cubicBezTo>
                      <a:pt x="24410" y="3431"/>
                      <a:pt x="24502" y="3352"/>
                      <a:pt x="24502" y="3256"/>
                    </a:cubicBezTo>
                    <a:cubicBezTo>
                      <a:pt x="24502" y="2944"/>
                      <a:pt x="24502" y="2615"/>
                      <a:pt x="24537" y="2284"/>
                    </a:cubicBezTo>
                    <a:cubicBezTo>
                      <a:pt x="24588" y="1764"/>
                      <a:pt x="24675" y="1157"/>
                      <a:pt x="24970" y="706"/>
                    </a:cubicBezTo>
                    <a:cubicBezTo>
                      <a:pt x="25074" y="532"/>
                      <a:pt x="25231" y="375"/>
                      <a:pt x="25439" y="341"/>
                    </a:cubicBezTo>
                    <a:cubicBezTo>
                      <a:pt x="25456" y="340"/>
                      <a:pt x="25473" y="339"/>
                      <a:pt x="25490" y="339"/>
                    </a:cubicBezTo>
                    <a:close/>
                    <a:moveTo>
                      <a:pt x="5083" y="0"/>
                    </a:moveTo>
                    <a:cubicBezTo>
                      <a:pt x="4806" y="0"/>
                      <a:pt x="4527" y="109"/>
                      <a:pt x="4321" y="324"/>
                    </a:cubicBezTo>
                    <a:cubicBezTo>
                      <a:pt x="3882" y="813"/>
                      <a:pt x="4018" y="1582"/>
                      <a:pt x="4169" y="2151"/>
                    </a:cubicBezTo>
                    <a:lnTo>
                      <a:pt x="4169" y="2151"/>
                    </a:lnTo>
                    <a:cubicBezTo>
                      <a:pt x="3910" y="1807"/>
                      <a:pt x="3612" y="1473"/>
                      <a:pt x="3245" y="1278"/>
                    </a:cubicBezTo>
                    <a:cubicBezTo>
                      <a:pt x="3115" y="1208"/>
                      <a:pt x="2978" y="1174"/>
                      <a:pt x="2846" y="1174"/>
                    </a:cubicBezTo>
                    <a:cubicBezTo>
                      <a:pt x="2522" y="1174"/>
                      <a:pt x="2231" y="1381"/>
                      <a:pt x="2169" y="1764"/>
                    </a:cubicBezTo>
                    <a:cubicBezTo>
                      <a:pt x="2090" y="2307"/>
                      <a:pt x="2526" y="2822"/>
                      <a:pt x="2893" y="3212"/>
                    </a:cubicBezTo>
                    <a:lnTo>
                      <a:pt x="2893" y="3212"/>
                    </a:lnTo>
                    <a:cubicBezTo>
                      <a:pt x="2633" y="3114"/>
                      <a:pt x="2344" y="3036"/>
                      <a:pt x="2069" y="3036"/>
                    </a:cubicBezTo>
                    <a:cubicBezTo>
                      <a:pt x="1856" y="3036"/>
                      <a:pt x="1652" y="3083"/>
                      <a:pt x="1475" y="3205"/>
                    </a:cubicBezTo>
                    <a:cubicBezTo>
                      <a:pt x="989" y="3517"/>
                      <a:pt x="954" y="4176"/>
                      <a:pt x="1319" y="4593"/>
                    </a:cubicBezTo>
                    <a:cubicBezTo>
                      <a:pt x="1683" y="5026"/>
                      <a:pt x="2308" y="5269"/>
                      <a:pt x="2846" y="5442"/>
                    </a:cubicBezTo>
                    <a:cubicBezTo>
                      <a:pt x="3181" y="5554"/>
                      <a:pt x="3515" y="5643"/>
                      <a:pt x="3858" y="5719"/>
                    </a:cubicBezTo>
                    <a:lnTo>
                      <a:pt x="3858" y="5719"/>
                    </a:lnTo>
                    <a:cubicBezTo>
                      <a:pt x="2448" y="7698"/>
                      <a:pt x="1488" y="9915"/>
                      <a:pt x="885" y="12262"/>
                    </a:cubicBezTo>
                    <a:cubicBezTo>
                      <a:pt x="607" y="13320"/>
                      <a:pt x="348" y="14414"/>
                      <a:pt x="191" y="15506"/>
                    </a:cubicBezTo>
                    <a:cubicBezTo>
                      <a:pt x="1" y="16721"/>
                      <a:pt x="35" y="17970"/>
                      <a:pt x="746" y="19030"/>
                    </a:cubicBezTo>
                    <a:cubicBezTo>
                      <a:pt x="1424" y="20053"/>
                      <a:pt x="2465" y="20677"/>
                      <a:pt x="3541" y="21216"/>
                    </a:cubicBezTo>
                    <a:cubicBezTo>
                      <a:pt x="4876" y="21875"/>
                      <a:pt x="6299" y="22396"/>
                      <a:pt x="7722" y="22794"/>
                    </a:cubicBezTo>
                    <a:cubicBezTo>
                      <a:pt x="9891" y="23402"/>
                      <a:pt x="12112" y="23731"/>
                      <a:pt x="14350" y="23835"/>
                    </a:cubicBezTo>
                    <a:cubicBezTo>
                      <a:pt x="14713" y="23854"/>
                      <a:pt x="15076" y="23863"/>
                      <a:pt x="15440" y="23863"/>
                    </a:cubicBezTo>
                    <a:cubicBezTo>
                      <a:pt x="17479" y="23863"/>
                      <a:pt x="19529" y="23583"/>
                      <a:pt x="21517" y="23141"/>
                    </a:cubicBezTo>
                    <a:cubicBezTo>
                      <a:pt x="23165" y="22778"/>
                      <a:pt x="24779" y="22257"/>
                      <a:pt x="26323" y="21580"/>
                    </a:cubicBezTo>
                    <a:cubicBezTo>
                      <a:pt x="27191" y="21198"/>
                      <a:pt x="28058" y="20765"/>
                      <a:pt x="28805" y="20192"/>
                    </a:cubicBezTo>
                    <a:cubicBezTo>
                      <a:pt x="29707" y="19481"/>
                      <a:pt x="30367" y="18509"/>
                      <a:pt x="30506" y="17346"/>
                    </a:cubicBezTo>
                    <a:cubicBezTo>
                      <a:pt x="30661" y="16149"/>
                      <a:pt x="30367" y="14951"/>
                      <a:pt x="30106" y="13789"/>
                    </a:cubicBezTo>
                    <a:cubicBezTo>
                      <a:pt x="29620" y="11481"/>
                      <a:pt x="28909" y="9225"/>
                      <a:pt x="27729" y="7177"/>
                    </a:cubicBezTo>
                    <a:cubicBezTo>
                      <a:pt x="27441" y="6679"/>
                      <a:pt x="27114" y="6193"/>
                      <a:pt x="26782" y="5720"/>
                    </a:cubicBezTo>
                    <a:lnTo>
                      <a:pt x="26782" y="5720"/>
                    </a:lnTo>
                    <a:cubicBezTo>
                      <a:pt x="27052" y="5661"/>
                      <a:pt x="27326" y="5591"/>
                      <a:pt x="27591" y="5512"/>
                    </a:cubicBezTo>
                    <a:cubicBezTo>
                      <a:pt x="28146" y="5338"/>
                      <a:pt x="28770" y="5113"/>
                      <a:pt x="29204" y="4697"/>
                    </a:cubicBezTo>
                    <a:cubicBezTo>
                      <a:pt x="29603" y="4332"/>
                      <a:pt x="29707" y="3725"/>
                      <a:pt x="29308" y="3309"/>
                    </a:cubicBezTo>
                    <a:cubicBezTo>
                      <a:pt x="29114" y="3114"/>
                      <a:pt x="28861" y="3045"/>
                      <a:pt x="28596" y="3045"/>
                    </a:cubicBezTo>
                    <a:cubicBezTo>
                      <a:pt x="28302" y="3045"/>
                      <a:pt x="27992" y="3130"/>
                      <a:pt x="27731" y="3223"/>
                    </a:cubicBezTo>
                    <a:lnTo>
                      <a:pt x="27731" y="3223"/>
                    </a:lnTo>
                    <a:cubicBezTo>
                      <a:pt x="28077" y="2867"/>
                      <a:pt x="28416" y="2438"/>
                      <a:pt x="28458" y="1955"/>
                    </a:cubicBezTo>
                    <a:cubicBezTo>
                      <a:pt x="28501" y="1531"/>
                      <a:pt x="28188" y="1168"/>
                      <a:pt x="27788" y="1168"/>
                    </a:cubicBezTo>
                    <a:cubicBezTo>
                      <a:pt x="27713" y="1168"/>
                      <a:pt x="27635" y="1181"/>
                      <a:pt x="27556" y="1208"/>
                    </a:cubicBezTo>
                    <a:cubicBezTo>
                      <a:pt x="27111" y="1352"/>
                      <a:pt x="26762" y="1755"/>
                      <a:pt x="26468" y="2135"/>
                    </a:cubicBezTo>
                    <a:lnTo>
                      <a:pt x="26468" y="2135"/>
                    </a:lnTo>
                    <a:cubicBezTo>
                      <a:pt x="26624" y="1603"/>
                      <a:pt x="26714" y="983"/>
                      <a:pt x="26445" y="514"/>
                    </a:cubicBezTo>
                    <a:cubicBezTo>
                      <a:pt x="26261" y="191"/>
                      <a:pt x="25897" y="8"/>
                      <a:pt x="25539" y="8"/>
                    </a:cubicBezTo>
                    <a:cubicBezTo>
                      <a:pt x="25321" y="8"/>
                      <a:pt x="25106" y="76"/>
                      <a:pt x="24935" y="220"/>
                    </a:cubicBezTo>
                    <a:cubicBezTo>
                      <a:pt x="24467" y="602"/>
                      <a:pt x="24328" y="1296"/>
                      <a:pt x="24241" y="1851"/>
                    </a:cubicBezTo>
                    <a:cubicBezTo>
                      <a:pt x="24193" y="2173"/>
                      <a:pt x="24162" y="2496"/>
                      <a:pt x="24153" y="2819"/>
                    </a:cubicBezTo>
                    <a:lnTo>
                      <a:pt x="24153" y="2819"/>
                    </a:lnTo>
                    <a:cubicBezTo>
                      <a:pt x="23893" y="2583"/>
                      <a:pt x="23586" y="2386"/>
                      <a:pt x="23304" y="2215"/>
                    </a:cubicBezTo>
                    <a:cubicBezTo>
                      <a:pt x="22073" y="1451"/>
                      <a:pt x="20666" y="1018"/>
                      <a:pt x="19262" y="741"/>
                    </a:cubicBezTo>
                    <a:cubicBezTo>
                      <a:pt x="17961" y="480"/>
                      <a:pt x="16645" y="359"/>
                      <a:pt x="15328" y="341"/>
                    </a:cubicBezTo>
                    <a:lnTo>
                      <a:pt x="15328" y="341"/>
                    </a:lnTo>
                    <a:cubicBezTo>
                      <a:pt x="15326" y="341"/>
                      <a:pt x="15324" y="341"/>
                      <a:pt x="15322" y="341"/>
                    </a:cubicBezTo>
                    <a:cubicBezTo>
                      <a:pt x="15319" y="341"/>
                      <a:pt x="15317" y="341"/>
                      <a:pt x="15315" y="341"/>
                    </a:cubicBezTo>
                    <a:lnTo>
                      <a:pt x="15315" y="341"/>
                    </a:lnTo>
                    <a:cubicBezTo>
                      <a:pt x="13253" y="376"/>
                      <a:pt x="11155" y="619"/>
                      <a:pt x="9197" y="1331"/>
                    </a:cubicBezTo>
                    <a:cubicBezTo>
                      <a:pt x="8242" y="1678"/>
                      <a:pt x="7305" y="2129"/>
                      <a:pt x="6525" y="2805"/>
                    </a:cubicBezTo>
                    <a:cubicBezTo>
                      <a:pt x="6509" y="2818"/>
                      <a:pt x="6494" y="2832"/>
                      <a:pt x="6478" y="2845"/>
                    </a:cubicBezTo>
                    <a:lnTo>
                      <a:pt x="6478" y="2845"/>
                    </a:lnTo>
                    <a:cubicBezTo>
                      <a:pt x="6473" y="2600"/>
                      <a:pt x="6454" y="2355"/>
                      <a:pt x="6421" y="2111"/>
                    </a:cubicBezTo>
                    <a:cubicBezTo>
                      <a:pt x="6352" y="1521"/>
                      <a:pt x="6247" y="827"/>
                      <a:pt x="5848" y="341"/>
                    </a:cubicBezTo>
                    <a:cubicBezTo>
                      <a:pt x="5647" y="113"/>
                      <a:pt x="5366" y="0"/>
                      <a:pt x="5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4322;p42"/>
              <p:cNvSpPr/>
              <p:nvPr/>
            </p:nvSpPr>
            <p:spPr>
              <a:xfrm>
                <a:off x="7365550" y="3473225"/>
                <a:ext cx="271125" cy="358800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14352" extrusionOk="0">
                    <a:moveTo>
                      <a:pt x="0" y="1"/>
                    </a:moveTo>
                    <a:lnTo>
                      <a:pt x="1683" y="14352"/>
                    </a:lnTo>
                    <a:lnTo>
                      <a:pt x="9179" y="14352"/>
                    </a:lnTo>
                    <a:lnTo>
                      <a:pt x="108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4323;p42"/>
              <p:cNvSpPr/>
              <p:nvPr/>
            </p:nvSpPr>
            <p:spPr>
              <a:xfrm>
                <a:off x="7361200" y="3468900"/>
                <a:ext cx="280275" cy="36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4699" extrusionOk="0">
                    <a:moveTo>
                      <a:pt x="10829" y="347"/>
                    </a:moveTo>
                    <a:lnTo>
                      <a:pt x="9197" y="14351"/>
                    </a:lnTo>
                    <a:lnTo>
                      <a:pt x="2014" y="14351"/>
                    </a:lnTo>
                    <a:lnTo>
                      <a:pt x="383" y="347"/>
                    </a:lnTo>
                    <a:close/>
                    <a:moveTo>
                      <a:pt x="174" y="0"/>
                    </a:moveTo>
                    <a:cubicBezTo>
                      <a:pt x="122" y="0"/>
                      <a:pt x="87" y="18"/>
                      <a:pt x="52" y="53"/>
                    </a:cubicBezTo>
                    <a:cubicBezTo>
                      <a:pt x="18" y="88"/>
                      <a:pt x="1" y="139"/>
                      <a:pt x="1" y="192"/>
                    </a:cubicBezTo>
                    <a:lnTo>
                      <a:pt x="1683" y="14541"/>
                    </a:lnTo>
                    <a:cubicBezTo>
                      <a:pt x="1701" y="14629"/>
                      <a:pt x="1771" y="14698"/>
                      <a:pt x="1857" y="14698"/>
                    </a:cubicBezTo>
                    <a:lnTo>
                      <a:pt x="9353" y="14698"/>
                    </a:lnTo>
                    <a:cubicBezTo>
                      <a:pt x="9440" y="14698"/>
                      <a:pt x="9510" y="14629"/>
                      <a:pt x="9526" y="14541"/>
                    </a:cubicBezTo>
                    <a:lnTo>
                      <a:pt x="11192" y="192"/>
                    </a:lnTo>
                    <a:cubicBezTo>
                      <a:pt x="11210" y="139"/>
                      <a:pt x="11192" y="88"/>
                      <a:pt x="11158" y="53"/>
                    </a:cubicBezTo>
                    <a:cubicBezTo>
                      <a:pt x="11123" y="18"/>
                      <a:pt x="11071" y="0"/>
                      <a:pt x="11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4324;p42"/>
              <p:cNvSpPr/>
              <p:nvPr/>
            </p:nvSpPr>
            <p:spPr>
              <a:xfrm>
                <a:off x="7381175" y="3604700"/>
                <a:ext cx="239475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9579" h="4894" extrusionOk="0">
                    <a:moveTo>
                      <a:pt x="0" y="0"/>
                    </a:moveTo>
                    <a:lnTo>
                      <a:pt x="572" y="4893"/>
                    </a:lnTo>
                    <a:lnTo>
                      <a:pt x="9040" y="4893"/>
                    </a:lnTo>
                    <a:lnTo>
                      <a:pt x="9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4325;p42"/>
              <p:cNvSpPr/>
              <p:nvPr/>
            </p:nvSpPr>
            <p:spPr>
              <a:xfrm>
                <a:off x="7376825" y="3600350"/>
                <a:ext cx="248150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5241" extrusionOk="0">
                    <a:moveTo>
                      <a:pt x="9561" y="348"/>
                    </a:moveTo>
                    <a:lnTo>
                      <a:pt x="9058" y="4894"/>
                    </a:lnTo>
                    <a:lnTo>
                      <a:pt x="903" y="4894"/>
                    </a:lnTo>
                    <a:lnTo>
                      <a:pt x="364" y="348"/>
                    </a:lnTo>
                    <a:close/>
                    <a:moveTo>
                      <a:pt x="174" y="1"/>
                    </a:moveTo>
                    <a:cubicBezTo>
                      <a:pt x="121" y="1"/>
                      <a:pt x="70" y="17"/>
                      <a:pt x="35" y="52"/>
                    </a:cubicBezTo>
                    <a:cubicBezTo>
                      <a:pt x="1" y="87"/>
                      <a:pt x="1" y="139"/>
                      <a:pt x="1" y="191"/>
                    </a:cubicBezTo>
                    <a:lnTo>
                      <a:pt x="572" y="5084"/>
                    </a:lnTo>
                    <a:cubicBezTo>
                      <a:pt x="572" y="5171"/>
                      <a:pt x="660" y="5241"/>
                      <a:pt x="746" y="5241"/>
                    </a:cubicBezTo>
                    <a:lnTo>
                      <a:pt x="9214" y="5241"/>
                    </a:lnTo>
                    <a:cubicBezTo>
                      <a:pt x="9301" y="5241"/>
                      <a:pt x="9371" y="5171"/>
                      <a:pt x="9387" y="5084"/>
                    </a:cubicBezTo>
                    <a:lnTo>
                      <a:pt x="9926" y="191"/>
                    </a:lnTo>
                    <a:cubicBezTo>
                      <a:pt x="9926" y="139"/>
                      <a:pt x="9926" y="87"/>
                      <a:pt x="9891" y="52"/>
                    </a:cubicBezTo>
                    <a:cubicBezTo>
                      <a:pt x="9857" y="17"/>
                      <a:pt x="9804" y="1"/>
                      <a:pt x="9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4326;p42"/>
              <p:cNvSpPr/>
              <p:nvPr/>
            </p:nvSpPr>
            <p:spPr>
              <a:xfrm>
                <a:off x="73690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4327;p42"/>
              <p:cNvSpPr/>
              <p:nvPr/>
            </p:nvSpPr>
            <p:spPr>
              <a:xfrm>
                <a:off x="74063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4328;p42"/>
              <p:cNvSpPr/>
              <p:nvPr/>
            </p:nvSpPr>
            <p:spPr>
              <a:xfrm>
                <a:off x="74436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4329;p42"/>
              <p:cNvSpPr/>
              <p:nvPr/>
            </p:nvSpPr>
            <p:spPr>
              <a:xfrm>
                <a:off x="74809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4330;p42"/>
              <p:cNvSpPr/>
              <p:nvPr/>
            </p:nvSpPr>
            <p:spPr>
              <a:xfrm>
                <a:off x="75182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4331;p42"/>
              <p:cNvSpPr/>
              <p:nvPr/>
            </p:nvSpPr>
            <p:spPr>
              <a:xfrm>
                <a:off x="75555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4332;p42"/>
              <p:cNvSpPr/>
              <p:nvPr/>
            </p:nvSpPr>
            <p:spPr>
              <a:xfrm>
                <a:off x="75928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4333;p42"/>
              <p:cNvSpPr/>
              <p:nvPr/>
            </p:nvSpPr>
            <p:spPr>
              <a:xfrm>
                <a:off x="763017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4334;p42"/>
              <p:cNvSpPr/>
              <p:nvPr/>
            </p:nvSpPr>
            <p:spPr>
              <a:xfrm>
                <a:off x="7120875" y="3645850"/>
                <a:ext cx="508450" cy="282925"/>
              </a:xfrm>
              <a:custGeom>
                <a:avLst/>
                <a:gdLst/>
                <a:ahLst/>
                <a:cxnLst/>
                <a:rect l="l" t="t" r="r" b="b"/>
                <a:pathLst>
                  <a:path w="20338" h="11317" extrusionOk="0">
                    <a:moveTo>
                      <a:pt x="3881" y="1"/>
                    </a:moveTo>
                    <a:cubicBezTo>
                      <a:pt x="951" y="1"/>
                      <a:pt x="226" y="124"/>
                      <a:pt x="226" y="124"/>
                    </a:cubicBezTo>
                    <a:lnTo>
                      <a:pt x="1" y="9216"/>
                    </a:lnTo>
                    <a:cubicBezTo>
                      <a:pt x="1" y="9216"/>
                      <a:pt x="5318" y="11316"/>
                      <a:pt x="12155" y="11316"/>
                    </a:cubicBezTo>
                    <a:cubicBezTo>
                      <a:pt x="12239" y="11316"/>
                      <a:pt x="12323" y="11316"/>
                      <a:pt x="12407" y="11315"/>
                    </a:cubicBezTo>
                    <a:cubicBezTo>
                      <a:pt x="19382" y="11264"/>
                      <a:pt x="20337" y="6857"/>
                      <a:pt x="20215" y="5589"/>
                    </a:cubicBezTo>
                    <a:cubicBezTo>
                      <a:pt x="20111" y="4323"/>
                      <a:pt x="18376" y="402"/>
                      <a:pt x="10116" y="124"/>
                    </a:cubicBezTo>
                    <a:cubicBezTo>
                      <a:pt x="7363" y="31"/>
                      <a:pt x="5346" y="1"/>
                      <a:pt x="38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4335;p42"/>
              <p:cNvSpPr/>
              <p:nvPr/>
            </p:nvSpPr>
            <p:spPr>
              <a:xfrm>
                <a:off x="7115675" y="3641400"/>
                <a:ext cx="516675" cy="291675"/>
              </a:xfrm>
              <a:custGeom>
                <a:avLst/>
                <a:gdLst/>
                <a:ahLst/>
                <a:cxnLst/>
                <a:rect l="l" t="t" r="r" b="b"/>
                <a:pathLst>
                  <a:path w="20667" h="11667" extrusionOk="0">
                    <a:moveTo>
                      <a:pt x="3983" y="1"/>
                    </a:moveTo>
                    <a:cubicBezTo>
                      <a:pt x="1176" y="1"/>
                      <a:pt x="444" y="117"/>
                      <a:pt x="399" y="128"/>
                    </a:cubicBezTo>
                    <a:cubicBezTo>
                      <a:pt x="313" y="145"/>
                      <a:pt x="243" y="233"/>
                      <a:pt x="260" y="319"/>
                    </a:cubicBezTo>
                    <a:cubicBezTo>
                      <a:pt x="276" y="412"/>
                      <a:pt x="348" y="478"/>
                      <a:pt x="438" y="478"/>
                    </a:cubicBezTo>
                    <a:cubicBezTo>
                      <a:pt x="448" y="478"/>
                      <a:pt x="458" y="477"/>
                      <a:pt x="468" y="475"/>
                    </a:cubicBezTo>
                    <a:cubicBezTo>
                      <a:pt x="480" y="464"/>
                      <a:pt x="1222" y="348"/>
                      <a:pt x="4017" y="348"/>
                    </a:cubicBezTo>
                    <a:cubicBezTo>
                      <a:pt x="5484" y="348"/>
                      <a:pt x="7517" y="380"/>
                      <a:pt x="10308" y="475"/>
                    </a:cubicBezTo>
                    <a:cubicBezTo>
                      <a:pt x="19694" y="788"/>
                      <a:pt x="20250" y="5732"/>
                      <a:pt x="20250" y="5785"/>
                    </a:cubicBezTo>
                    <a:cubicBezTo>
                      <a:pt x="20303" y="6375"/>
                      <a:pt x="20111" y="7815"/>
                      <a:pt x="18966" y="9064"/>
                    </a:cubicBezTo>
                    <a:cubicBezTo>
                      <a:pt x="17630" y="10540"/>
                      <a:pt x="15495" y="11303"/>
                      <a:pt x="12615" y="11320"/>
                    </a:cubicBezTo>
                    <a:cubicBezTo>
                      <a:pt x="12505" y="11321"/>
                      <a:pt x="12396" y="11321"/>
                      <a:pt x="12287" y="11321"/>
                    </a:cubicBezTo>
                    <a:cubicBezTo>
                      <a:pt x="5588" y="11321"/>
                      <a:pt x="312" y="9255"/>
                      <a:pt x="260" y="9221"/>
                    </a:cubicBezTo>
                    <a:cubicBezTo>
                      <a:pt x="242" y="9213"/>
                      <a:pt x="222" y="9210"/>
                      <a:pt x="203" y="9210"/>
                    </a:cubicBezTo>
                    <a:cubicBezTo>
                      <a:pt x="133" y="9210"/>
                      <a:pt x="63" y="9256"/>
                      <a:pt x="35" y="9325"/>
                    </a:cubicBezTo>
                    <a:cubicBezTo>
                      <a:pt x="1" y="9411"/>
                      <a:pt x="52" y="9515"/>
                      <a:pt x="139" y="9550"/>
                    </a:cubicBezTo>
                    <a:cubicBezTo>
                      <a:pt x="191" y="9568"/>
                      <a:pt x="5570" y="11667"/>
                      <a:pt x="12355" y="11667"/>
                    </a:cubicBezTo>
                    <a:lnTo>
                      <a:pt x="12615" y="11667"/>
                    </a:lnTo>
                    <a:cubicBezTo>
                      <a:pt x="15599" y="11650"/>
                      <a:pt x="17820" y="10852"/>
                      <a:pt x="19227" y="9307"/>
                    </a:cubicBezTo>
                    <a:cubicBezTo>
                      <a:pt x="20441" y="7954"/>
                      <a:pt x="20666" y="6427"/>
                      <a:pt x="20597" y="5751"/>
                    </a:cubicBezTo>
                    <a:cubicBezTo>
                      <a:pt x="20441" y="3911"/>
                      <a:pt x="18081" y="388"/>
                      <a:pt x="10324" y="128"/>
                    </a:cubicBezTo>
                    <a:cubicBezTo>
                      <a:pt x="7504" y="33"/>
                      <a:pt x="5458" y="1"/>
                      <a:pt x="3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4336;p42"/>
              <p:cNvSpPr/>
              <p:nvPr/>
            </p:nvSpPr>
            <p:spPr>
              <a:xfrm>
                <a:off x="7430625" y="3690575"/>
                <a:ext cx="157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083" extrusionOk="0">
                    <a:moveTo>
                      <a:pt x="225" y="1"/>
                    </a:moveTo>
                    <a:cubicBezTo>
                      <a:pt x="0" y="1"/>
                      <a:pt x="0" y="348"/>
                      <a:pt x="225" y="348"/>
                    </a:cubicBezTo>
                    <a:cubicBezTo>
                      <a:pt x="2168" y="364"/>
                      <a:pt x="4095" y="607"/>
                      <a:pt x="5986" y="1077"/>
                    </a:cubicBezTo>
                    <a:cubicBezTo>
                      <a:pt x="6002" y="1080"/>
                      <a:pt x="6018" y="1082"/>
                      <a:pt x="6033" y="1082"/>
                    </a:cubicBezTo>
                    <a:cubicBezTo>
                      <a:pt x="6223" y="1082"/>
                      <a:pt x="6283" y="795"/>
                      <a:pt x="6090" y="746"/>
                    </a:cubicBezTo>
                    <a:cubicBezTo>
                      <a:pt x="4165" y="278"/>
                      <a:pt x="2203" y="17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4337;p42"/>
              <p:cNvSpPr/>
              <p:nvPr/>
            </p:nvSpPr>
            <p:spPr>
              <a:xfrm>
                <a:off x="7436250" y="3736100"/>
                <a:ext cx="193975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7759" h="1344" extrusionOk="0">
                    <a:moveTo>
                      <a:pt x="211" y="0"/>
                    </a:moveTo>
                    <a:cubicBezTo>
                      <a:pt x="0" y="0"/>
                      <a:pt x="5" y="332"/>
                      <a:pt x="226" y="348"/>
                    </a:cubicBezTo>
                    <a:cubicBezTo>
                      <a:pt x="2656" y="452"/>
                      <a:pt x="5085" y="799"/>
                      <a:pt x="7461" y="1338"/>
                    </a:cubicBezTo>
                    <a:cubicBezTo>
                      <a:pt x="7478" y="1342"/>
                      <a:pt x="7493" y="1343"/>
                      <a:pt x="7508" y="1343"/>
                    </a:cubicBezTo>
                    <a:cubicBezTo>
                      <a:pt x="7699" y="1343"/>
                      <a:pt x="7759" y="1056"/>
                      <a:pt x="7566" y="1007"/>
                    </a:cubicBezTo>
                    <a:cubicBezTo>
                      <a:pt x="5154" y="452"/>
                      <a:pt x="2690" y="105"/>
                      <a:pt x="226" y="1"/>
                    </a:cubicBezTo>
                    <a:cubicBezTo>
                      <a:pt x="221" y="1"/>
                      <a:pt x="216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4338;p42"/>
              <p:cNvSpPr/>
              <p:nvPr/>
            </p:nvSpPr>
            <p:spPr>
              <a:xfrm>
                <a:off x="7436250" y="3784275"/>
                <a:ext cx="19000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837" extrusionOk="0">
                    <a:moveTo>
                      <a:pt x="210" y="0"/>
                    </a:moveTo>
                    <a:cubicBezTo>
                      <a:pt x="0" y="0"/>
                      <a:pt x="6" y="330"/>
                      <a:pt x="226" y="348"/>
                    </a:cubicBezTo>
                    <a:cubicBezTo>
                      <a:pt x="2621" y="452"/>
                      <a:pt x="4997" y="607"/>
                      <a:pt x="7375" y="834"/>
                    </a:cubicBezTo>
                    <a:cubicBezTo>
                      <a:pt x="7386" y="835"/>
                      <a:pt x="7396" y="836"/>
                      <a:pt x="7406" y="836"/>
                    </a:cubicBezTo>
                    <a:cubicBezTo>
                      <a:pt x="7600" y="836"/>
                      <a:pt x="7590" y="520"/>
                      <a:pt x="7375" y="487"/>
                    </a:cubicBezTo>
                    <a:cubicBezTo>
                      <a:pt x="4997" y="260"/>
                      <a:pt x="2621" y="87"/>
                      <a:pt x="226" y="1"/>
                    </a:cubicBezTo>
                    <a:cubicBezTo>
                      <a:pt x="221" y="0"/>
                      <a:pt x="215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4339;p42"/>
              <p:cNvSpPr/>
              <p:nvPr/>
            </p:nvSpPr>
            <p:spPr>
              <a:xfrm>
                <a:off x="7434100" y="3832850"/>
                <a:ext cx="1852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592" extrusionOk="0">
                    <a:moveTo>
                      <a:pt x="208" y="1"/>
                    </a:moveTo>
                    <a:cubicBezTo>
                      <a:pt x="0" y="1"/>
                      <a:pt x="6" y="331"/>
                      <a:pt x="225" y="348"/>
                    </a:cubicBezTo>
                    <a:cubicBezTo>
                      <a:pt x="2533" y="487"/>
                      <a:pt x="4875" y="557"/>
                      <a:pt x="7200" y="591"/>
                    </a:cubicBezTo>
                    <a:cubicBezTo>
                      <a:pt x="7409" y="591"/>
                      <a:pt x="7409" y="244"/>
                      <a:pt x="7200" y="244"/>
                    </a:cubicBezTo>
                    <a:cubicBezTo>
                      <a:pt x="4875" y="209"/>
                      <a:pt x="2533" y="140"/>
                      <a:pt x="225" y="1"/>
                    </a:cubicBezTo>
                    <a:cubicBezTo>
                      <a:pt x="219" y="1"/>
                      <a:pt x="21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4340;p42"/>
              <p:cNvSpPr/>
              <p:nvPr/>
            </p:nvSpPr>
            <p:spPr>
              <a:xfrm>
                <a:off x="7433050" y="3878325"/>
                <a:ext cx="137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687" extrusionOk="0">
                    <a:moveTo>
                      <a:pt x="271" y="1"/>
                    </a:moveTo>
                    <a:cubicBezTo>
                      <a:pt x="84" y="1"/>
                      <a:pt x="1" y="301"/>
                      <a:pt x="216" y="334"/>
                    </a:cubicBezTo>
                    <a:cubicBezTo>
                      <a:pt x="1696" y="565"/>
                      <a:pt x="3203" y="687"/>
                      <a:pt x="4701" y="687"/>
                    </a:cubicBezTo>
                    <a:cubicBezTo>
                      <a:pt x="4889" y="687"/>
                      <a:pt x="5077" y="685"/>
                      <a:pt x="5264" y="681"/>
                    </a:cubicBezTo>
                    <a:cubicBezTo>
                      <a:pt x="5485" y="681"/>
                      <a:pt x="5490" y="333"/>
                      <a:pt x="5280" y="333"/>
                    </a:cubicBezTo>
                    <a:cubicBezTo>
                      <a:pt x="5275" y="333"/>
                      <a:pt x="5270" y="333"/>
                      <a:pt x="5264" y="334"/>
                    </a:cubicBezTo>
                    <a:cubicBezTo>
                      <a:pt x="5080" y="338"/>
                      <a:pt x="4895" y="340"/>
                      <a:pt x="4710" y="340"/>
                    </a:cubicBezTo>
                    <a:cubicBezTo>
                      <a:pt x="3243" y="340"/>
                      <a:pt x="1766" y="219"/>
                      <a:pt x="302" y="4"/>
                    </a:cubicBezTo>
                    <a:cubicBezTo>
                      <a:pt x="291" y="2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4341;p42"/>
              <p:cNvSpPr/>
              <p:nvPr/>
            </p:nvSpPr>
            <p:spPr>
              <a:xfrm>
                <a:off x="7206575" y="3734800"/>
                <a:ext cx="56825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508" extrusionOk="0">
                    <a:moveTo>
                      <a:pt x="2097" y="1"/>
                    </a:moveTo>
                    <a:cubicBezTo>
                      <a:pt x="2008" y="1"/>
                      <a:pt x="1917" y="53"/>
                      <a:pt x="1917" y="157"/>
                    </a:cubicBezTo>
                    <a:cubicBezTo>
                      <a:pt x="1904" y="571"/>
                      <a:pt x="1891" y="986"/>
                      <a:pt x="1886" y="1393"/>
                    </a:cubicBezTo>
                    <a:lnTo>
                      <a:pt x="1886" y="1393"/>
                    </a:lnTo>
                    <a:lnTo>
                      <a:pt x="1344" y="851"/>
                    </a:lnTo>
                    <a:cubicBezTo>
                      <a:pt x="1312" y="820"/>
                      <a:pt x="1269" y="804"/>
                      <a:pt x="1226" y="804"/>
                    </a:cubicBezTo>
                    <a:cubicBezTo>
                      <a:pt x="1150" y="804"/>
                      <a:pt x="1072" y="851"/>
                      <a:pt x="1050" y="939"/>
                    </a:cubicBezTo>
                    <a:cubicBezTo>
                      <a:pt x="974" y="1267"/>
                      <a:pt x="925" y="1603"/>
                      <a:pt x="898" y="1949"/>
                    </a:cubicBezTo>
                    <a:lnTo>
                      <a:pt x="898" y="1949"/>
                    </a:lnTo>
                    <a:cubicBezTo>
                      <a:pt x="688" y="1713"/>
                      <a:pt x="508" y="1448"/>
                      <a:pt x="372" y="1164"/>
                    </a:cubicBezTo>
                    <a:cubicBezTo>
                      <a:pt x="340" y="1099"/>
                      <a:pt x="290" y="1073"/>
                      <a:pt x="239" y="1073"/>
                    </a:cubicBezTo>
                    <a:cubicBezTo>
                      <a:pt x="123" y="1073"/>
                      <a:pt x="0" y="1205"/>
                      <a:pt x="60" y="1337"/>
                    </a:cubicBezTo>
                    <a:cubicBezTo>
                      <a:pt x="268" y="1772"/>
                      <a:pt x="564" y="2153"/>
                      <a:pt x="927" y="2466"/>
                    </a:cubicBezTo>
                    <a:cubicBezTo>
                      <a:pt x="967" y="2494"/>
                      <a:pt x="1012" y="2507"/>
                      <a:pt x="1055" y="2507"/>
                    </a:cubicBezTo>
                    <a:cubicBezTo>
                      <a:pt x="1144" y="2507"/>
                      <a:pt x="1223" y="2449"/>
                      <a:pt x="1223" y="2344"/>
                    </a:cubicBezTo>
                    <a:cubicBezTo>
                      <a:pt x="1236" y="1997"/>
                      <a:pt x="1270" y="1660"/>
                      <a:pt x="1333" y="1326"/>
                    </a:cubicBezTo>
                    <a:lnTo>
                      <a:pt x="1333" y="1326"/>
                    </a:lnTo>
                    <a:lnTo>
                      <a:pt x="1934" y="1927"/>
                    </a:lnTo>
                    <a:cubicBezTo>
                      <a:pt x="1968" y="1961"/>
                      <a:pt x="2009" y="1977"/>
                      <a:pt x="2050" y="1977"/>
                    </a:cubicBezTo>
                    <a:cubicBezTo>
                      <a:pt x="2135" y="1977"/>
                      <a:pt x="2217" y="1911"/>
                      <a:pt x="2230" y="1806"/>
                    </a:cubicBezTo>
                    <a:cubicBezTo>
                      <a:pt x="2246" y="1268"/>
                      <a:pt x="2246" y="712"/>
                      <a:pt x="2264" y="157"/>
                    </a:cubicBezTo>
                    <a:cubicBezTo>
                      <a:pt x="2273" y="53"/>
                      <a:pt x="2186" y="1"/>
                      <a:pt x="2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4342;p42"/>
              <p:cNvSpPr/>
              <p:nvPr/>
            </p:nvSpPr>
            <p:spPr>
              <a:xfrm>
                <a:off x="7326500" y="3832975"/>
                <a:ext cx="710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1553" extrusionOk="0">
                    <a:moveTo>
                      <a:pt x="191" y="0"/>
                    </a:moveTo>
                    <a:cubicBezTo>
                      <a:pt x="104" y="0"/>
                      <a:pt x="17" y="57"/>
                      <a:pt x="17" y="170"/>
                    </a:cubicBezTo>
                    <a:cubicBezTo>
                      <a:pt x="1" y="568"/>
                      <a:pt x="174" y="968"/>
                      <a:pt x="452" y="1228"/>
                    </a:cubicBezTo>
                    <a:cubicBezTo>
                      <a:pt x="493" y="1269"/>
                      <a:pt x="542" y="1288"/>
                      <a:pt x="588" y="1288"/>
                    </a:cubicBezTo>
                    <a:cubicBezTo>
                      <a:pt x="660" y="1288"/>
                      <a:pt x="725" y="1242"/>
                      <a:pt x="746" y="1158"/>
                    </a:cubicBezTo>
                    <a:cubicBezTo>
                      <a:pt x="789" y="976"/>
                      <a:pt x="858" y="801"/>
                      <a:pt x="954" y="636"/>
                    </a:cubicBezTo>
                    <a:lnTo>
                      <a:pt x="954" y="636"/>
                    </a:lnTo>
                    <a:cubicBezTo>
                      <a:pt x="1021" y="858"/>
                      <a:pt x="1120" y="1063"/>
                      <a:pt x="1301" y="1211"/>
                    </a:cubicBezTo>
                    <a:cubicBezTo>
                      <a:pt x="1341" y="1242"/>
                      <a:pt x="1390" y="1259"/>
                      <a:pt x="1438" y="1259"/>
                    </a:cubicBezTo>
                    <a:cubicBezTo>
                      <a:pt x="1496" y="1259"/>
                      <a:pt x="1551" y="1234"/>
                      <a:pt x="1579" y="1176"/>
                    </a:cubicBezTo>
                    <a:cubicBezTo>
                      <a:pt x="1655" y="1042"/>
                      <a:pt x="1726" y="908"/>
                      <a:pt x="1795" y="772"/>
                    </a:cubicBezTo>
                    <a:lnTo>
                      <a:pt x="1795" y="772"/>
                    </a:lnTo>
                    <a:cubicBezTo>
                      <a:pt x="1840" y="991"/>
                      <a:pt x="1886" y="1208"/>
                      <a:pt x="1926" y="1419"/>
                    </a:cubicBezTo>
                    <a:cubicBezTo>
                      <a:pt x="1948" y="1507"/>
                      <a:pt x="2025" y="1553"/>
                      <a:pt x="2101" y="1553"/>
                    </a:cubicBezTo>
                    <a:cubicBezTo>
                      <a:pt x="2146" y="1553"/>
                      <a:pt x="2190" y="1537"/>
                      <a:pt x="2222" y="1505"/>
                    </a:cubicBezTo>
                    <a:cubicBezTo>
                      <a:pt x="2534" y="1176"/>
                      <a:pt x="2742" y="760"/>
                      <a:pt x="2812" y="309"/>
                    </a:cubicBezTo>
                    <a:cubicBezTo>
                      <a:pt x="2843" y="183"/>
                      <a:pt x="2728" y="95"/>
                      <a:pt x="2625" y="95"/>
                    </a:cubicBezTo>
                    <a:cubicBezTo>
                      <a:pt x="2558" y="95"/>
                      <a:pt x="2495" y="132"/>
                      <a:pt x="2481" y="221"/>
                    </a:cubicBezTo>
                    <a:cubicBezTo>
                      <a:pt x="2433" y="487"/>
                      <a:pt x="2334" y="745"/>
                      <a:pt x="2191" y="976"/>
                    </a:cubicBezTo>
                    <a:lnTo>
                      <a:pt x="2191" y="976"/>
                    </a:lnTo>
                    <a:cubicBezTo>
                      <a:pt x="2142" y="714"/>
                      <a:pt x="2090" y="455"/>
                      <a:pt x="2030" y="204"/>
                    </a:cubicBezTo>
                    <a:cubicBezTo>
                      <a:pt x="2021" y="116"/>
                      <a:pt x="1945" y="72"/>
                      <a:pt x="1868" y="72"/>
                    </a:cubicBezTo>
                    <a:cubicBezTo>
                      <a:pt x="1809" y="72"/>
                      <a:pt x="1748" y="99"/>
                      <a:pt x="1718" y="152"/>
                    </a:cubicBezTo>
                    <a:cubicBezTo>
                      <a:pt x="1615" y="357"/>
                      <a:pt x="1503" y="572"/>
                      <a:pt x="1396" y="783"/>
                    </a:cubicBezTo>
                    <a:lnTo>
                      <a:pt x="1396" y="783"/>
                    </a:lnTo>
                    <a:cubicBezTo>
                      <a:pt x="1282" y="605"/>
                      <a:pt x="1235" y="387"/>
                      <a:pt x="1197" y="186"/>
                    </a:cubicBezTo>
                    <a:cubicBezTo>
                      <a:pt x="1187" y="98"/>
                      <a:pt x="1105" y="45"/>
                      <a:pt x="1025" y="45"/>
                    </a:cubicBezTo>
                    <a:cubicBezTo>
                      <a:pt x="980" y="45"/>
                      <a:pt x="934" y="62"/>
                      <a:pt x="903" y="100"/>
                    </a:cubicBezTo>
                    <a:cubicBezTo>
                      <a:pt x="743" y="296"/>
                      <a:pt x="610" y="517"/>
                      <a:pt x="515" y="759"/>
                    </a:cubicBezTo>
                    <a:lnTo>
                      <a:pt x="515" y="759"/>
                    </a:lnTo>
                    <a:cubicBezTo>
                      <a:pt x="405" y="585"/>
                      <a:pt x="353" y="381"/>
                      <a:pt x="364" y="170"/>
                    </a:cubicBezTo>
                    <a:cubicBezTo>
                      <a:pt x="364" y="57"/>
                      <a:pt x="27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4343;p42"/>
              <p:cNvSpPr/>
              <p:nvPr/>
            </p:nvSpPr>
            <p:spPr>
              <a:xfrm>
                <a:off x="7377250" y="3750450"/>
                <a:ext cx="95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74" y="0"/>
                    </a:moveTo>
                    <a:cubicBezTo>
                      <a:pt x="139" y="0"/>
                      <a:pt x="122" y="17"/>
                      <a:pt x="88" y="52"/>
                    </a:cubicBezTo>
                    <a:cubicBezTo>
                      <a:pt x="70" y="52"/>
                      <a:pt x="70" y="70"/>
                      <a:pt x="53" y="86"/>
                    </a:cubicBezTo>
                    <a:cubicBezTo>
                      <a:pt x="35" y="104"/>
                      <a:pt x="18" y="121"/>
                      <a:pt x="18" y="139"/>
                    </a:cubicBezTo>
                    <a:cubicBezTo>
                      <a:pt x="0" y="174"/>
                      <a:pt x="0" y="191"/>
                      <a:pt x="0" y="209"/>
                    </a:cubicBezTo>
                    <a:cubicBezTo>
                      <a:pt x="0" y="243"/>
                      <a:pt x="0" y="260"/>
                      <a:pt x="18" y="278"/>
                    </a:cubicBezTo>
                    <a:cubicBezTo>
                      <a:pt x="18" y="295"/>
                      <a:pt x="35" y="313"/>
                      <a:pt x="53" y="329"/>
                    </a:cubicBezTo>
                    <a:cubicBezTo>
                      <a:pt x="53" y="347"/>
                      <a:pt x="70" y="347"/>
                      <a:pt x="88" y="364"/>
                    </a:cubicBezTo>
                    <a:cubicBezTo>
                      <a:pt x="104" y="382"/>
                      <a:pt x="139" y="382"/>
                      <a:pt x="174" y="382"/>
                    </a:cubicBezTo>
                    <a:lnTo>
                      <a:pt x="208" y="382"/>
                    </a:lnTo>
                    <a:cubicBezTo>
                      <a:pt x="243" y="364"/>
                      <a:pt x="278" y="364"/>
                      <a:pt x="296" y="329"/>
                    </a:cubicBezTo>
                    <a:cubicBezTo>
                      <a:pt x="313" y="313"/>
                      <a:pt x="331" y="313"/>
                      <a:pt x="331" y="295"/>
                    </a:cubicBezTo>
                    <a:cubicBezTo>
                      <a:pt x="347" y="278"/>
                      <a:pt x="365" y="260"/>
                      <a:pt x="365" y="225"/>
                    </a:cubicBezTo>
                    <a:cubicBezTo>
                      <a:pt x="382" y="209"/>
                      <a:pt x="382" y="191"/>
                      <a:pt x="382" y="174"/>
                    </a:cubicBezTo>
                    <a:cubicBezTo>
                      <a:pt x="382" y="139"/>
                      <a:pt x="382" y="121"/>
                      <a:pt x="365" y="104"/>
                    </a:cubicBezTo>
                    <a:cubicBezTo>
                      <a:pt x="365" y="86"/>
                      <a:pt x="347" y="52"/>
                      <a:pt x="331" y="52"/>
                    </a:cubicBezTo>
                    <a:cubicBezTo>
                      <a:pt x="331" y="35"/>
                      <a:pt x="313" y="35"/>
                      <a:pt x="296" y="17"/>
                    </a:cubicBezTo>
                    <a:cubicBezTo>
                      <a:pt x="278" y="0"/>
                      <a:pt x="243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4344;p42"/>
              <p:cNvSpPr/>
              <p:nvPr/>
            </p:nvSpPr>
            <p:spPr>
              <a:xfrm>
                <a:off x="7316950" y="3685375"/>
                <a:ext cx="95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8" extrusionOk="0">
                    <a:moveTo>
                      <a:pt x="174" y="1"/>
                    </a:moveTo>
                    <a:cubicBezTo>
                      <a:pt x="140" y="1"/>
                      <a:pt x="122" y="1"/>
                      <a:pt x="105" y="17"/>
                    </a:cubicBezTo>
                    <a:cubicBezTo>
                      <a:pt x="87" y="17"/>
                      <a:pt x="52" y="35"/>
                      <a:pt x="52" y="52"/>
                    </a:cubicBezTo>
                    <a:cubicBezTo>
                      <a:pt x="36" y="70"/>
                      <a:pt x="18" y="87"/>
                      <a:pt x="18" y="105"/>
                    </a:cubicBezTo>
                    <a:cubicBezTo>
                      <a:pt x="1" y="139"/>
                      <a:pt x="1" y="156"/>
                      <a:pt x="1" y="174"/>
                    </a:cubicBezTo>
                    <a:lnTo>
                      <a:pt x="1" y="225"/>
                    </a:lnTo>
                    <a:cubicBezTo>
                      <a:pt x="1" y="260"/>
                      <a:pt x="18" y="278"/>
                      <a:pt x="52" y="295"/>
                    </a:cubicBezTo>
                    <a:cubicBezTo>
                      <a:pt x="52" y="313"/>
                      <a:pt x="70" y="313"/>
                      <a:pt x="87" y="330"/>
                    </a:cubicBezTo>
                    <a:cubicBezTo>
                      <a:pt x="105" y="348"/>
                      <a:pt x="140" y="348"/>
                      <a:pt x="174" y="348"/>
                    </a:cubicBezTo>
                    <a:lnTo>
                      <a:pt x="209" y="348"/>
                    </a:lnTo>
                    <a:cubicBezTo>
                      <a:pt x="244" y="348"/>
                      <a:pt x="261" y="348"/>
                      <a:pt x="279" y="330"/>
                    </a:cubicBezTo>
                    <a:cubicBezTo>
                      <a:pt x="295" y="330"/>
                      <a:pt x="313" y="313"/>
                      <a:pt x="330" y="295"/>
                    </a:cubicBezTo>
                    <a:cubicBezTo>
                      <a:pt x="348" y="278"/>
                      <a:pt x="365" y="260"/>
                      <a:pt x="365" y="243"/>
                    </a:cubicBezTo>
                    <a:cubicBezTo>
                      <a:pt x="383" y="225"/>
                      <a:pt x="383" y="209"/>
                      <a:pt x="383" y="174"/>
                    </a:cubicBezTo>
                    <a:lnTo>
                      <a:pt x="383" y="139"/>
                    </a:lnTo>
                    <a:cubicBezTo>
                      <a:pt x="365" y="105"/>
                      <a:pt x="365" y="70"/>
                      <a:pt x="330" y="52"/>
                    </a:cubicBezTo>
                    <a:cubicBezTo>
                      <a:pt x="330" y="52"/>
                      <a:pt x="313" y="35"/>
                      <a:pt x="295" y="35"/>
                    </a:cubicBezTo>
                    <a:cubicBezTo>
                      <a:pt x="279" y="17"/>
                      <a:pt x="24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4345;p42"/>
              <p:cNvSpPr/>
              <p:nvPr/>
            </p:nvSpPr>
            <p:spPr>
              <a:xfrm>
                <a:off x="7206325" y="3697950"/>
                <a:ext cx="1217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1" extrusionOk="0">
                    <a:moveTo>
                      <a:pt x="157" y="296"/>
                    </a:moveTo>
                    <a:lnTo>
                      <a:pt x="174" y="312"/>
                    </a:lnTo>
                    <a:lnTo>
                      <a:pt x="174" y="330"/>
                    </a:lnTo>
                    <a:cubicBezTo>
                      <a:pt x="174" y="313"/>
                      <a:pt x="158" y="296"/>
                      <a:pt x="157" y="296"/>
                    </a:cubicBezTo>
                    <a:close/>
                    <a:moveTo>
                      <a:pt x="313" y="330"/>
                    </a:moveTo>
                    <a:lnTo>
                      <a:pt x="313" y="330"/>
                    </a:lnTo>
                    <a:lnTo>
                      <a:pt x="313" y="330"/>
                    </a:lnTo>
                    <a:close/>
                    <a:moveTo>
                      <a:pt x="192" y="330"/>
                    </a:moveTo>
                    <a:cubicBezTo>
                      <a:pt x="192" y="330"/>
                      <a:pt x="205" y="330"/>
                      <a:pt x="208" y="342"/>
                    </a:cubicBezTo>
                    <a:lnTo>
                      <a:pt x="208" y="342"/>
                    </a:lnTo>
                    <a:cubicBezTo>
                      <a:pt x="203" y="339"/>
                      <a:pt x="197" y="336"/>
                      <a:pt x="192" y="330"/>
                    </a:cubicBezTo>
                    <a:lnTo>
                      <a:pt x="192" y="330"/>
                    </a:lnTo>
                    <a:lnTo>
                      <a:pt x="192" y="330"/>
                    </a:lnTo>
                    <a:close/>
                    <a:moveTo>
                      <a:pt x="243" y="0"/>
                    </a:moveTo>
                    <a:cubicBezTo>
                      <a:pt x="227" y="0"/>
                      <a:pt x="209" y="18"/>
                      <a:pt x="192" y="18"/>
                    </a:cubicBezTo>
                    <a:lnTo>
                      <a:pt x="174" y="18"/>
                    </a:lnTo>
                    <a:cubicBezTo>
                      <a:pt x="157" y="18"/>
                      <a:pt x="139" y="35"/>
                      <a:pt x="123" y="35"/>
                    </a:cubicBezTo>
                    <a:lnTo>
                      <a:pt x="123" y="53"/>
                    </a:lnTo>
                    <a:cubicBezTo>
                      <a:pt x="105" y="53"/>
                      <a:pt x="88" y="69"/>
                      <a:pt x="70" y="69"/>
                    </a:cubicBezTo>
                    <a:lnTo>
                      <a:pt x="70" y="88"/>
                    </a:lnTo>
                    <a:lnTo>
                      <a:pt x="35" y="122"/>
                    </a:lnTo>
                    <a:cubicBezTo>
                      <a:pt x="35" y="139"/>
                      <a:pt x="19" y="157"/>
                      <a:pt x="19" y="157"/>
                    </a:cubicBezTo>
                    <a:lnTo>
                      <a:pt x="19" y="192"/>
                    </a:lnTo>
                    <a:cubicBezTo>
                      <a:pt x="0" y="208"/>
                      <a:pt x="0" y="226"/>
                      <a:pt x="0" y="243"/>
                    </a:cubicBezTo>
                    <a:cubicBezTo>
                      <a:pt x="0" y="261"/>
                      <a:pt x="0" y="278"/>
                      <a:pt x="19" y="296"/>
                    </a:cubicBezTo>
                    <a:cubicBezTo>
                      <a:pt x="19" y="330"/>
                      <a:pt x="19" y="347"/>
                      <a:pt x="35" y="365"/>
                    </a:cubicBezTo>
                    <a:cubicBezTo>
                      <a:pt x="53" y="382"/>
                      <a:pt x="70" y="400"/>
                      <a:pt x="88" y="400"/>
                    </a:cubicBezTo>
                    <a:cubicBezTo>
                      <a:pt x="105" y="417"/>
                      <a:pt x="139" y="417"/>
                      <a:pt x="157" y="417"/>
                    </a:cubicBezTo>
                    <a:cubicBezTo>
                      <a:pt x="166" y="426"/>
                      <a:pt x="178" y="430"/>
                      <a:pt x="192" y="430"/>
                    </a:cubicBezTo>
                    <a:cubicBezTo>
                      <a:pt x="205" y="430"/>
                      <a:pt x="218" y="426"/>
                      <a:pt x="227" y="417"/>
                    </a:cubicBezTo>
                    <a:cubicBezTo>
                      <a:pt x="243" y="417"/>
                      <a:pt x="243" y="417"/>
                      <a:pt x="261" y="400"/>
                    </a:cubicBezTo>
                    <a:cubicBezTo>
                      <a:pt x="273" y="394"/>
                      <a:pt x="283" y="388"/>
                      <a:pt x="291" y="382"/>
                    </a:cubicBezTo>
                    <a:lnTo>
                      <a:pt x="331" y="382"/>
                    </a:lnTo>
                    <a:cubicBezTo>
                      <a:pt x="347" y="382"/>
                      <a:pt x="382" y="365"/>
                      <a:pt x="400" y="365"/>
                    </a:cubicBezTo>
                    <a:cubicBezTo>
                      <a:pt x="400" y="347"/>
                      <a:pt x="417" y="347"/>
                      <a:pt x="435" y="330"/>
                    </a:cubicBezTo>
                    <a:cubicBezTo>
                      <a:pt x="452" y="312"/>
                      <a:pt x="470" y="278"/>
                      <a:pt x="470" y="261"/>
                    </a:cubicBezTo>
                    <a:cubicBezTo>
                      <a:pt x="470" y="243"/>
                      <a:pt x="486" y="226"/>
                      <a:pt x="486" y="208"/>
                    </a:cubicBezTo>
                    <a:cubicBezTo>
                      <a:pt x="486" y="174"/>
                      <a:pt x="470" y="139"/>
                      <a:pt x="452" y="122"/>
                    </a:cubicBezTo>
                    <a:cubicBezTo>
                      <a:pt x="452" y="104"/>
                      <a:pt x="435" y="88"/>
                      <a:pt x="435" y="69"/>
                    </a:cubicBezTo>
                    <a:lnTo>
                      <a:pt x="417" y="69"/>
                    </a:lnTo>
                    <a:lnTo>
                      <a:pt x="382" y="35"/>
                    </a:lnTo>
                    <a:cubicBezTo>
                      <a:pt x="366" y="35"/>
                      <a:pt x="331" y="18"/>
                      <a:pt x="331" y="18"/>
                    </a:cubicBezTo>
                    <a:lnTo>
                      <a:pt x="313" y="18"/>
                    </a:lnTo>
                    <a:cubicBezTo>
                      <a:pt x="296" y="18"/>
                      <a:pt x="278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4346;p42"/>
              <p:cNvSpPr/>
              <p:nvPr/>
            </p:nvSpPr>
            <p:spPr>
              <a:xfrm>
                <a:off x="7103350" y="3795200"/>
                <a:ext cx="602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928" extrusionOk="0">
                    <a:moveTo>
                      <a:pt x="208" y="1"/>
                    </a:moveTo>
                    <a:cubicBezTo>
                      <a:pt x="104" y="1"/>
                      <a:pt x="0" y="86"/>
                      <a:pt x="42" y="223"/>
                    </a:cubicBezTo>
                    <a:cubicBezTo>
                      <a:pt x="216" y="795"/>
                      <a:pt x="494" y="1350"/>
                      <a:pt x="841" y="1836"/>
                    </a:cubicBezTo>
                    <a:cubicBezTo>
                      <a:pt x="883" y="1894"/>
                      <a:pt x="939" y="1928"/>
                      <a:pt x="996" y="1928"/>
                    </a:cubicBezTo>
                    <a:cubicBezTo>
                      <a:pt x="1008" y="1928"/>
                      <a:pt x="1019" y="1926"/>
                      <a:pt x="1031" y="1924"/>
                    </a:cubicBezTo>
                    <a:cubicBezTo>
                      <a:pt x="1100" y="1906"/>
                      <a:pt x="1170" y="1820"/>
                      <a:pt x="1170" y="1750"/>
                    </a:cubicBezTo>
                    <a:cubicBezTo>
                      <a:pt x="1132" y="1461"/>
                      <a:pt x="1167" y="1172"/>
                      <a:pt x="1275" y="903"/>
                    </a:cubicBezTo>
                    <a:lnTo>
                      <a:pt x="1275" y="903"/>
                    </a:lnTo>
                    <a:cubicBezTo>
                      <a:pt x="1395" y="1133"/>
                      <a:pt x="1512" y="1364"/>
                      <a:pt x="1621" y="1593"/>
                    </a:cubicBezTo>
                    <a:cubicBezTo>
                      <a:pt x="1650" y="1651"/>
                      <a:pt x="1705" y="1676"/>
                      <a:pt x="1763" y="1676"/>
                    </a:cubicBezTo>
                    <a:cubicBezTo>
                      <a:pt x="1810" y="1676"/>
                      <a:pt x="1860" y="1659"/>
                      <a:pt x="1898" y="1628"/>
                    </a:cubicBezTo>
                    <a:cubicBezTo>
                      <a:pt x="2125" y="1403"/>
                      <a:pt x="2280" y="1142"/>
                      <a:pt x="2368" y="848"/>
                    </a:cubicBezTo>
                    <a:cubicBezTo>
                      <a:pt x="2410" y="711"/>
                      <a:pt x="2305" y="625"/>
                      <a:pt x="2201" y="625"/>
                    </a:cubicBezTo>
                    <a:cubicBezTo>
                      <a:pt x="2133" y="625"/>
                      <a:pt x="2065" y="662"/>
                      <a:pt x="2037" y="744"/>
                    </a:cubicBezTo>
                    <a:cubicBezTo>
                      <a:pt x="1990" y="909"/>
                      <a:pt x="1911" y="1065"/>
                      <a:pt x="1811" y="1203"/>
                    </a:cubicBezTo>
                    <a:lnTo>
                      <a:pt x="1811" y="1203"/>
                    </a:lnTo>
                    <a:cubicBezTo>
                      <a:pt x="1684" y="946"/>
                      <a:pt x="1552" y="688"/>
                      <a:pt x="1431" y="431"/>
                    </a:cubicBezTo>
                    <a:cubicBezTo>
                      <a:pt x="1397" y="373"/>
                      <a:pt x="1340" y="346"/>
                      <a:pt x="1282" y="346"/>
                    </a:cubicBezTo>
                    <a:cubicBezTo>
                      <a:pt x="1219" y="346"/>
                      <a:pt x="1154" y="377"/>
                      <a:pt x="1118" y="431"/>
                    </a:cubicBezTo>
                    <a:cubicBezTo>
                      <a:pt x="974" y="657"/>
                      <a:pt x="879" y="920"/>
                      <a:pt x="836" y="1190"/>
                    </a:cubicBezTo>
                    <a:lnTo>
                      <a:pt x="836" y="1190"/>
                    </a:lnTo>
                    <a:cubicBezTo>
                      <a:pt x="645" y="853"/>
                      <a:pt x="488" y="494"/>
                      <a:pt x="371" y="119"/>
                    </a:cubicBezTo>
                    <a:cubicBezTo>
                      <a:pt x="344" y="37"/>
                      <a:pt x="276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4347;p42"/>
              <p:cNvSpPr/>
              <p:nvPr/>
            </p:nvSpPr>
            <p:spPr>
              <a:xfrm>
                <a:off x="7234075" y="3854100"/>
                <a:ext cx="100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48" extrusionOk="0">
                    <a:moveTo>
                      <a:pt x="175" y="1"/>
                    </a:moveTo>
                    <a:cubicBezTo>
                      <a:pt x="158" y="1"/>
                      <a:pt x="123" y="1"/>
                      <a:pt x="105" y="19"/>
                    </a:cubicBezTo>
                    <a:cubicBezTo>
                      <a:pt x="88" y="19"/>
                      <a:pt x="70" y="36"/>
                      <a:pt x="54" y="54"/>
                    </a:cubicBezTo>
                    <a:cubicBezTo>
                      <a:pt x="36" y="70"/>
                      <a:pt x="19" y="88"/>
                      <a:pt x="19" y="105"/>
                    </a:cubicBezTo>
                    <a:cubicBezTo>
                      <a:pt x="1" y="140"/>
                      <a:pt x="1" y="158"/>
                      <a:pt x="1" y="174"/>
                    </a:cubicBezTo>
                    <a:lnTo>
                      <a:pt x="1" y="227"/>
                    </a:lnTo>
                    <a:cubicBezTo>
                      <a:pt x="19" y="262"/>
                      <a:pt x="36" y="278"/>
                      <a:pt x="54" y="296"/>
                    </a:cubicBezTo>
                    <a:lnTo>
                      <a:pt x="88" y="331"/>
                    </a:lnTo>
                    <a:cubicBezTo>
                      <a:pt x="123" y="348"/>
                      <a:pt x="140" y="348"/>
                      <a:pt x="175" y="348"/>
                    </a:cubicBezTo>
                    <a:lnTo>
                      <a:pt x="227" y="348"/>
                    </a:lnTo>
                    <a:cubicBezTo>
                      <a:pt x="244" y="348"/>
                      <a:pt x="262" y="348"/>
                      <a:pt x="279" y="331"/>
                    </a:cubicBezTo>
                    <a:cubicBezTo>
                      <a:pt x="313" y="331"/>
                      <a:pt x="331" y="313"/>
                      <a:pt x="348" y="296"/>
                    </a:cubicBezTo>
                    <a:cubicBezTo>
                      <a:pt x="366" y="278"/>
                      <a:pt x="366" y="262"/>
                      <a:pt x="383" y="244"/>
                    </a:cubicBezTo>
                    <a:cubicBezTo>
                      <a:pt x="383" y="227"/>
                      <a:pt x="401" y="209"/>
                      <a:pt x="401" y="174"/>
                    </a:cubicBezTo>
                    <a:cubicBezTo>
                      <a:pt x="383" y="158"/>
                      <a:pt x="383" y="140"/>
                      <a:pt x="383" y="140"/>
                    </a:cubicBezTo>
                    <a:cubicBezTo>
                      <a:pt x="383" y="105"/>
                      <a:pt x="366" y="70"/>
                      <a:pt x="348" y="54"/>
                    </a:cubicBezTo>
                    <a:cubicBezTo>
                      <a:pt x="331" y="54"/>
                      <a:pt x="313" y="36"/>
                      <a:pt x="313" y="36"/>
                    </a:cubicBezTo>
                    <a:cubicBezTo>
                      <a:pt x="279" y="19"/>
                      <a:pt x="244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4348;p42"/>
              <p:cNvSpPr/>
              <p:nvPr/>
            </p:nvSpPr>
            <p:spPr>
              <a:xfrm>
                <a:off x="7096600" y="3718750"/>
                <a:ext cx="10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53" extrusionOk="0">
                    <a:moveTo>
                      <a:pt x="174" y="1"/>
                    </a:moveTo>
                    <a:cubicBezTo>
                      <a:pt x="156" y="1"/>
                      <a:pt x="139" y="19"/>
                      <a:pt x="104" y="19"/>
                    </a:cubicBezTo>
                    <a:cubicBezTo>
                      <a:pt x="86" y="36"/>
                      <a:pt x="69" y="36"/>
                      <a:pt x="51" y="54"/>
                    </a:cubicBezTo>
                    <a:cubicBezTo>
                      <a:pt x="51" y="70"/>
                      <a:pt x="35" y="88"/>
                      <a:pt x="35" y="88"/>
                    </a:cubicBezTo>
                    <a:cubicBezTo>
                      <a:pt x="17" y="123"/>
                      <a:pt x="0" y="158"/>
                      <a:pt x="0" y="174"/>
                    </a:cubicBezTo>
                    <a:cubicBezTo>
                      <a:pt x="0" y="193"/>
                      <a:pt x="0" y="209"/>
                      <a:pt x="17" y="227"/>
                    </a:cubicBezTo>
                    <a:cubicBezTo>
                      <a:pt x="17" y="262"/>
                      <a:pt x="35" y="279"/>
                      <a:pt x="51" y="313"/>
                    </a:cubicBezTo>
                    <a:cubicBezTo>
                      <a:pt x="86" y="331"/>
                      <a:pt x="121" y="366"/>
                      <a:pt x="139" y="401"/>
                    </a:cubicBezTo>
                    <a:cubicBezTo>
                      <a:pt x="156" y="417"/>
                      <a:pt x="174" y="417"/>
                      <a:pt x="190" y="435"/>
                    </a:cubicBezTo>
                    <a:cubicBezTo>
                      <a:pt x="225" y="435"/>
                      <a:pt x="243" y="452"/>
                      <a:pt x="260" y="452"/>
                    </a:cubicBezTo>
                    <a:cubicBezTo>
                      <a:pt x="294" y="452"/>
                      <a:pt x="312" y="435"/>
                      <a:pt x="329" y="435"/>
                    </a:cubicBezTo>
                    <a:cubicBezTo>
                      <a:pt x="347" y="417"/>
                      <a:pt x="364" y="417"/>
                      <a:pt x="382" y="401"/>
                    </a:cubicBezTo>
                    <a:cubicBezTo>
                      <a:pt x="398" y="383"/>
                      <a:pt x="398" y="366"/>
                      <a:pt x="417" y="366"/>
                    </a:cubicBezTo>
                    <a:cubicBezTo>
                      <a:pt x="433" y="331"/>
                      <a:pt x="433" y="297"/>
                      <a:pt x="433" y="279"/>
                    </a:cubicBezTo>
                    <a:lnTo>
                      <a:pt x="433" y="227"/>
                    </a:lnTo>
                    <a:cubicBezTo>
                      <a:pt x="417" y="193"/>
                      <a:pt x="417" y="174"/>
                      <a:pt x="382" y="158"/>
                    </a:cubicBezTo>
                    <a:cubicBezTo>
                      <a:pt x="364" y="123"/>
                      <a:pt x="329" y="88"/>
                      <a:pt x="294" y="54"/>
                    </a:cubicBezTo>
                    <a:cubicBezTo>
                      <a:pt x="278" y="36"/>
                      <a:pt x="260" y="36"/>
                      <a:pt x="243" y="19"/>
                    </a:cubicBezTo>
                    <a:cubicBezTo>
                      <a:pt x="225" y="19"/>
                      <a:pt x="208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4349;p42"/>
              <p:cNvSpPr/>
              <p:nvPr/>
            </p:nvSpPr>
            <p:spPr>
              <a:xfrm>
                <a:off x="7345550" y="3457925"/>
                <a:ext cx="311400" cy="513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4350;p42"/>
              <p:cNvSpPr/>
              <p:nvPr/>
            </p:nvSpPr>
            <p:spPr>
              <a:xfrm>
                <a:off x="7338650" y="3451550"/>
                <a:ext cx="3271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2448" extrusionOk="0">
                    <a:moveTo>
                      <a:pt x="11869" y="347"/>
                    </a:moveTo>
                    <a:cubicBezTo>
                      <a:pt x="12355" y="347"/>
                      <a:pt x="12737" y="729"/>
                      <a:pt x="12737" y="1233"/>
                    </a:cubicBezTo>
                    <a:cubicBezTo>
                      <a:pt x="12737" y="1701"/>
                      <a:pt x="12355" y="2100"/>
                      <a:pt x="11869" y="2100"/>
                    </a:cubicBezTo>
                    <a:lnTo>
                      <a:pt x="1197" y="2100"/>
                    </a:lnTo>
                    <a:cubicBezTo>
                      <a:pt x="729" y="2100"/>
                      <a:pt x="348" y="1701"/>
                      <a:pt x="348" y="1198"/>
                    </a:cubicBezTo>
                    <a:cubicBezTo>
                      <a:pt x="348" y="729"/>
                      <a:pt x="729" y="347"/>
                      <a:pt x="1197" y="347"/>
                    </a:cubicBezTo>
                    <a:close/>
                    <a:moveTo>
                      <a:pt x="1197" y="0"/>
                    </a:moveTo>
                    <a:cubicBezTo>
                      <a:pt x="538" y="0"/>
                      <a:pt x="1" y="539"/>
                      <a:pt x="1" y="1233"/>
                    </a:cubicBezTo>
                    <a:cubicBezTo>
                      <a:pt x="1" y="1892"/>
                      <a:pt x="538" y="2447"/>
                      <a:pt x="1197" y="2447"/>
                    </a:cubicBezTo>
                    <a:lnTo>
                      <a:pt x="11869" y="2447"/>
                    </a:lnTo>
                    <a:cubicBezTo>
                      <a:pt x="12545" y="2447"/>
                      <a:pt x="13084" y="1892"/>
                      <a:pt x="13084" y="1198"/>
                    </a:cubicBezTo>
                    <a:cubicBezTo>
                      <a:pt x="13084" y="539"/>
                      <a:pt x="12545" y="0"/>
                      <a:pt x="1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4351;p42"/>
              <p:cNvSpPr/>
              <p:nvPr/>
            </p:nvSpPr>
            <p:spPr>
              <a:xfrm>
                <a:off x="736467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4352;p42"/>
              <p:cNvSpPr/>
              <p:nvPr/>
            </p:nvSpPr>
            <p:spPr>
              <a:xfrm>
                <a:off x="740197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8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8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4353;p42"/>
              <p:cNvSpPr/>
              <p:nvPr/>
            </p:nvSpPr>
            <p:spPr>
              <a:xfrm>
                <a:off x="74393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4354;p42"/>
              <p:cNvSpPr/>
              <p:nvPr/>
            </p:nvSpPr>
            <p:spPr>
              <a:xfrm>
                <a:off x="74766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4355;p42"/>
              <p:cNvSpPr/>
              <p:nvPr/>
            </p:nvSpPr>
            <p:spPr>
              <a:xfrm>
                <a:off x="75139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8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8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4356;p42"/>
              <p:cNvSpPr/>
              <p:nvPr/>
            </p:nvSpPr>
            <p:spPr>
              <a:xfrm>
                <a:off x="75512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0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4357;p42"/>
              <p:cNvSpPr/>
              <p:nvPr/>
            </p:nvSpPr>
            <p:spPr>
              <a:xfrm>
                <a:off x="75885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4358;p42"/>
              <p:cNvSpPr/>
              <p:nvPr/>
            </p:nvSpPr>
            <p:spPr>
              <a:xfrm>
                <a:off x="76258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776" y="4292894"/>
            <a:ext cx="1304925" cy="771525"/>
          </a:xfrm>
          <a:prstGeom prst="rect">
            <a:avLst/>
          </a:prstGeom>
        </p:spPr>
      </p:pic>
      <p:sp>
        <p:nvSpPr>
          <p:cNvPr id="344" name="Rectangle 343"/>
          <p:cNvSpPr/>
          <p:nvPr/>
        </p:nvSpPr>
        <p:spPr>
          <a:xfrm>
            <a:off x="879938" y="838118"/>
            <a:ext cx="1229445" cy="445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2"/>
                </a:solidFill>
              </a:rPr>
              <a:t>Ví dụ:</a:t>
            </a:r>
            <a:endParaRPr lang="en-US" sz="22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48614" y="1866687"/>
                <a:ext cx="499193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20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en-US" sz="22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 của biểu thức 8 </a:t>
                </a:r>
                <a14:m>
                  <m:oMath xmlns:m="http://schemas.openxmlformats.org/officeDocument/2006/math">
                    <m:r>
                      <a:rPr lang="en-US" sz="2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+ 10 là 14.</a:t>
                </a:r>
                <a:endParaRPr lang="en-US" sz="2200">
                  <a:effectLst/>
                  <a:latin typeface="+mn-lt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614" y="1866687"/>
                <a:ext cx="4991934" cy="600164"/>
              </a:xfrm>
              <a:prstGeom prst="rect">
                <a:avLst/>
              </a:prstGeom>
              <a:blipFill rotWithShape="0">
                <a:blip r:embed="rId4"/>
                <a:stretch>
                  <a:fillRect l="-1587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75011" y="843868"/>
                <a:ext cx="25731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có: 8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+ 10</a:t>
                </a:r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011" y="843868"/>
                <a:ext cx="2573140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3081" t="-7042" r="-2370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834052" y="751545"/>
            <a:ext cx="122180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4 + 10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4052" y="1274755"/>
            <a:ext cx="8210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14.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7048" y="3744005"/>
            <a:ext cx="53406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trị của biểu thức 29 – 5 × 4 là 9.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7468" y="2790168"/>
            <a:ext cx="27158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b) Ta có: 29 – 5 × 4 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1271" y="2952969"/>
            <a:ext cx="14494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29 – 20 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9614" y="3296298"/>
            <a:ext cx="66396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9.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345" name="Google Shape;3564;p38"/>
          <p:cNvGrpSpPr/>
          <p:nvPr/>
        </p:nvGrpSpPr>
        <p:grpSpPr>
          <a:xfrm>
            <a:off x="8220096" y="280539"/>
            <a:ext cx="671174" cy="464181"/>
            <a:chOff x="3736388" y="802750"/>
            <a:chExt cx="583325" cy="403425"/>
          </a:xfrm>
        </p:grpSpPr>
        <p:sp>
          <p:nvSpPr>
            <p:cNvPr id="346" name="Google Shape;3565;p38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7" name="Google Shape;3566;p38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48" name="Google Shape;3567;p38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568;p38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69;p38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70;p38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71;p38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72;p38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73;p38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74;p38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75;p38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6;p38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77;p38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78;p38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579;p38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580;p38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581;p38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582;p38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583;p38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584;p38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585;p38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586;p38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587;p38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588;p38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589;p38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590;p38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2" name="Google Shape;6076;p63"/>
          <p:cNvGrpSpPr/>
          <p:nvPr/>
        </p:nvGrpSpPr>
        <p:grpSpPr>
          <a:xfrm rot="5400000" flipH="1">
            <a:off x="123620" y="-151567"/>
            <a:ext cx="635228" cy="882468"/>
            <a:chOff x="4027650" y="2008513"/>
            <a:chExt cx="792200" cy="1046275"/>
          </a:xfrm>
        </p:grpSpPr>
        <p:sp>
          <p:nvSpPr>
            <p:cNvPr id="373" name="Google Shape;6077;p63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078;p63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75" name="Google Shape;6079;p63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080;p63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081;p63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082;p63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083;p63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084;p63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085;p63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086;p63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087;p63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088;p63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089;p63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090;p63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091;p63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092;p63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093;p63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094;p63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095;p63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096;p63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097;p63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098;p63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099;p63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100;p63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101;p63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102;p63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103;p63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104;p63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105;p63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6106;p63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6107;p63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6108;p63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6109;p63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6110;p63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6111;p63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6112;p63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6113;p63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6114;p63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6115;p63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6116;p63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6117;p63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6118;p63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6119;p63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6120;p63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6121;p63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6122;p63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6123;p63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6124;p63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6125;p63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6126;p63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6127;p63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6128;p63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6129;p63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6130;p63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6131;p63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6132;p63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6133;p63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6134;p63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6135;p63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6136;p63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6137;p63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6138;p63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6139;p63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6140;p63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6141;p63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6142;p63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6143;p63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6144;p63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6145;p63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6146;p63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6147;p63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6148;p63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6149;p63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6150;p63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6151;p63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6152;p63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6153;p63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6154;p63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6155;p63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0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val 160"/>
          <p:cNvSpPr/>
          <p:nvPr/>
        </p:nvSpPr>
        <p:spPr>
          <a:xfrm>
            <a:off x="1093520" y="829876"/>
            <a:ext cx="704545" cy="6551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01</a:t>
            </a:r>
          </a:p>
        </p:txBody>
      </p:sp>
      <p:sp>
        <p:nvSpPr>
          <p:cNvPr id="162" name="Google Shape;7101;p48"/>
          <p:cNvSpPr txBox="1">
            <a:spLocks/>
          </p:cNvSpPr>
          <p:nvPr/>
        </p:nvSpPr>
        <p:spPr>
          <a:xfrm>
            <a:off x="616570" y="1934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>
              <a:buClr>
                <a:srgbClr val="2270B6"/>
              </a:buClr>
              <a:defRPr/>
            </a:pPr>
            <a:r>
              <a:rPr lang="en-US" sz="3200" b="1" smtClean="0">
                <a:solidFill>
                  <a:srgbClr val="A3376C"/>
                </a:solidFill>
                <a:latin typeface="Arial"/>
              </a:rPr>
              <a:t>LUYỆN TẬP</a:t>
            </a:r>
            <a:endParaRPr lang="en-US" sz="3200" b="1" dirty="0">
              <a:solidFill>
                <a:srgbClr val="A3376C"/>
              </a:solidFill>
              <a:latin typeface="Arial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884916" y="860612"/>
            <a:ext cx="907621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Tính :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2879388" y="967116"/>
            <a:ext cx="18918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>
                <a:latin typeface="+mj-lt"/>
                <a:ea typeface="Times New Roman" panose="02020603050405020304" pitchFamily="18" charset="0"/>
              </a:rPr>
              <a:t>a) 7 + 43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 2 </a:t>
            </a:r>
            <a:endParaRPr lang="en-US" sz="2200">
              <a:latin typeface="+mj-lt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752330" y="967116"/>
            <a:ext cx="17796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b) 8 + 15 : 3 </a:t>
            </a:r>
            <a:endParaRPr lang="en-US" sz="2200">
              <a:latin typeface="+mj-lt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871704" y="1504969"/>
            <a:ext cx="19928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n-lt"/>
                <a:ea typeface="Times New Roman" panose="02020603050405020304" pitchFamily="18" charset="0"/>
              </a:rPr>
              <a:t>c) 312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n-lt"/>
                <a:ea typeface="Times New Roman" panose="02020603050405020304" pitchFamily="18" charset="0"/>
              </a:rPr>
              <a:t> 2 – 5 </a:t>
            </a:r>
            <a:endParaRPr lang="en-US" sz="2200">
              <a:latin typeface="+mn-lt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744646" y="1504968"/>
            <a:ext cx="20858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d) 900 : 3 – 20 </a:t>
            </a:r>
            <a:endParaRPr lang="en-US" sz="2200">
              <a:latin typeface="+mj-lt"/>
            </a:endParaRPr>
          </a:p>
        </p:txBody>
      </p:sp>
      <p:sp>
        <p:nvSpPr>
          <p:cNvPr id="168" name="Oval Callout 167"/>
          <p:cNvSpPr/>
          <p:nvPr/>
        </p:nvSpPr>
        <p:spPr>
          <a:xfrm>
            <a:off x="4144101" y="2109961"/>
            <a:ext cx="991240" cy="476409"/>
          </a:xfrm>
          <a:prstGeom prst="wedgeEllipseCallou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</a:rPr>
              <a:t>Giải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96973" y="2720917"/>
            <a:ext cx="18918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>
                <a:latin typeface="+mj-lt"/>
                <a:ea typeface="Times New Roman" panose="02020603050405020304" pitchFamily="18" charset="0"/>
              </a:rPr>
              <a:t>a) 7 + 43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 2 </a:t>
            </a:r>
            <a:endParaRPr lang="en-US" sz="2200">
              <a:latin typeface="+mj-lt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75127" y="2919643"/>
            <a:ext cx="122180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7 + 86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75127" y="3253826"/>
            <a:ext cx="10337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93.</a:t>
            </a:r>
            <a:endParaRPr lang="en-US" sz="2200" dirty="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5477646" y="2752117"/>
            <a:ext cx="17796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b) 8 + 15 : 3 </a:t>
            </a:r>
            <a:endParaRPr lang="en-US" sz="2200">
              <a:latin typeface="+mj-lt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577442" y="2964383"/>
            <a:ext cx="106471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8 + 5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564864" y="3293223"/>
            <a:ext cx="8210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13.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175" name="Google Shape;4506;p44"/>
          <p:cNvGrpSpPr/>
          <p:nvPr/>
        </p:nvGrpSpPr>
        <p:grpSpPr>
          <a:xfrm rot="7173787">
            <a:off x="4260278" y="4722029"/>
            <a:ext cx="761062" cy="616821"/>
            <a:chOff x="2401900" y="1895088"/>
            <a:chExt cx="1203300" cy="1087613"/>
          </a:xfrm>
        </p:grpSpPr>
        <p:sp>
          <p:nvSpPr>
            <p:cNvPr id="176" name="Google Shape;4507;p44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" name="Google Shape;4508;p44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178" name="Google Shape;4509;p44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510;p44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511;p44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512;p44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513;p44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514;p44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515;p44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516;p44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517;p44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518;p44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519;p44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520;p44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521;p44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522;p44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523;p44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524;p44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525;p44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526;p44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527;p44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528;p44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529;p44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530;p44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531;p44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532;p44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533;p44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534;p44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535;p44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536;p44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537;p44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538;p44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" name="Google Shape;4491;p44"/>
          <p:cNvGrpSpPr/>
          <p:nvPr/>
        </p:nvGrpSpPr>
        <p:grpSpPr>
          <a:xfrm rot="8914821">
            <a:off x="-36479" y="1692078"/>
            <a:ext cx="473130" cy="902853"/>
            <a:chOff x="2643963" y="1509025"/>
            <a:chExt cx="330600" cy="1087047"/>
          </a:xfrm>
        </p:grpSpPr>
        <p:sp>
          <p:nvSpPr>
            <p:cNvPr id="209" name="Google Shape;4492;p44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4493;p44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11" name="Google Shape;4494;p44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495;p44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496;p44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497;p44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498;p44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499;p44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500;p44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501;p44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502;p44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503;p44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504;p44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505;p44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3" name="Rectangle 222"/>
          <p:cNvSpPr/>
          <p:nvPr/>
        </p:nvSpPr>
        <p:spPr>
          <a:xfrm>
            <a:off x="505569" y="3909961"/>
            <a:ext cx="19928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n-lt"/>
                <a:ea typeface="Times New Roman" panose="02020603050405020304" pitchFamily="18" charset="0"/>
              </a:rPr>
              <a:t>c) 312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n-lt"/>
                <a:ea typeface="Times New Roman" panose="02020603050405020304" pitchFamily="18" charset="0"/>
              </a:rPr>
              <a:t> 2 – 5 </a:t>
            </a:r>
            <a:endParaRPr lang="en-US" sz="220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355" y="4130838"/>
            <a:ext cx="13708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624 – 5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427" y="4523731"/>
            <a:ext cx="9781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j-lt"/>
                <a:ea typeface="Times New Roman" panose="02020603050405020304" pitchFamily="18" charset="0"/>
              </a:rPr>
              <a:t>=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</a:rPr>
              <a:t>619.</a:t>
            </a:r>
            <a:endParaRPr lang="en-US" sz="2200" dirty="0">
              <a:latin typeface="+mj-lt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209714" y="3893387"/>
            <a:ext cx="20858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j-lt"/>
                <a:ea typeface="Times New Roman" panose="02020603050405020304" pitchFamily="18" charset="0"/>
              </a:rPr>
              <a:t>d) 900 : 3 – 20 </a:t>
            </a:r>
            <a:endParaRPr lang="en-US" sz="2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7061" y="4108830"/>
            <a:ext cx="152798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300 – 20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4615" y="4449187"/>
            <a:ext cx="9781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280.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63" grpId="0"/>
      <p:bldP spid="164" grpId="0"/>
      <p:bldP spid="165" grpId="0"/>
      <p:bldP spid="166" grpId="0"/>
      <p:bldP spid="167" grpId="0"/>
      <p:bldP spid="168" grpId="0" animBg="1"/>
      <p:bldP spid="169" grpId="0"/>
      <p:bldP spid="170" grpId="0"/>
      <p:bldP spid="171" grpId="0"/>
      <p:bldP spid="172" grpId="0"/>
      <p:bldP spid="173" grpId="0"/>
      <p:bldP spid="174" grpId="0"/>
      <p:bldP spid="223" grpId="0"/>
      <p:bldP spid="2" grpId="0"/>
      <p:bldP spid="3" grpId="0"/>
      <p:bldP spid="22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842330" y="745542"/>
            <a:ext cx="704545" cy="6551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02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605315" y="123678"/>
            <a:ext cx="4200189" cy="5373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rò </a:t>
            </a:r>
            <a:r>
              <a:rPr lang="vi-VN" sz="2200">
                <a:ea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vi-VN" sz="2200" b="1">
                <a:ea typeface="Times New Roman" panose="02020603050405020304" pitchFamily="18" charset="0"/>
                <a:cs typeface="Times New Roman" panose="02020603050405020304" pitchFamily="18" charset="0"/>
              </a:rPr>
              <a:t>“Bông hoa may mắn”</a:t>
            </a:r>
            <a:endParaRPr lang="en-US" sz="2200" b="1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05848" y="768594"/>
            <a:ext cx="6551794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 số trong bông hoa là giá trị của biểu thức nào?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52696" y="4358840"/>
            <a:ext cx="2705425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Box 201"/>
          <p:cNvSpPr txBox="1"/>
          <p:nvPr/>
        </p:nvSpPr>
        <p:spPr>
          <a:xfrm>
            <a:off x="1052946" y="1674915"/>
            <a:ext cx="1406177" cy="53346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等线"/>
                <a:cs typeface="Times New Roman" panose="02020603050405020304" pitchFamily="18" charset="0"/>
              </a:rPr>
              <a:t>5 × 9 – 2 </a:t>
            </a:r>
          </a:p>
        </p:txBody>
      </p:sp>
      <p:sp>
        <p:nvSpPr>
          <p:cNvPr id="76" name="Text Box 215"/>
          <p:cNvSpPr txBox="1"/>
          <p:nvPr/>
        </p:nvSpPr>
        <p:spPr>
          <a:xfrm>
            <a:off x="3381286" y="1651456"/>
            <a:ext cx="1820050" cy="49432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等线"/>
                <a:cs typeface="Times New Roman" panose="02020603050405020304" pitchFamily="18" charset="0"/>
              </a:rPr>
              <a:t>80 : 8 + 30</a:t>
            </a:r>
          </a:p>
        </p:txBody>
      </p:sp>
      <p:sp>
        <p:nvSpPr>
          <p:cNvPr id="77" name="Text Box 221"/>
          <p:cNvSpPr txBox="1"/>
          <p:nvPr/>
        </p:nvSpPr>
        <p:spPr>
          <a:xfrm>
            <a:off x="6199306" y="1684980"/>
            <a:ext cx="1714147" cy="51333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等线"/>
                <a:cs typeface="Times New Roman" panose="02020603050405020304" pitchFamily="18" charset="0"/>
              </a:rPr>
              <a:t>20 + 7 × 3</a:t>
            </a:r>
          </a:p>
        </p:txBody>
      </p:sp>
      <p:sp>
        <p:nvSpPr>
          <p:cNvPr id="78" name="Text Box 258"/>
          <p:cNvSpPr txBox="1"/>
          <p:nvPr/>
        </p:nvSpPr>
        <p:spPr>
          <a:xfrm>
            <a:off x="742437" y="3539054"/>
            <a:ext cx="1719830" cy="553596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等线"/>
                <a:cs typeface="Times New Roman" panose="02020603050405020304" pitchFamily="18" charset="0"/>
              </a:rPr>
              <a:t>72 – 6 × 10</a:t>
            </a:r>
          </a:p>
        </p:txBody>
      </p:sp>
      <p:sp>
        <p:nvSpPr>
          <p:cNvPr id="79" name="Text Box 265"/>
          <p:cNvSpPr txBox="1"/>
          <p:nvPr/>
        </p:nvSpPr>
        <p:spPr>
          <a:xfrm>
            <a:off x="3578763" y="3539054"/>
            <a:ext cx="1584152" cy="553596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等线"/>
                <a:cs typeface="Times New Roman" panose="02020603050405020304" pitchFamily="18" charset="0"/>
              </a:rPr>
              <a:t>30 : 5 × </a:t>
            </a:r>
            <a:r>
              <a:rPr kumimoji="0" lang="en-US" sz="2200" b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等线"/>
                <a:cs typeface="Times New Roman" panose="02020603050405020304" pitchFamily="18" charset="0"/>
              </a:rPr>
              <a:t>6</a:t>
            </a:r>
            <a:endParaRPr kumimoji="0" lang="en-US" sz="22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0" name="Text Box 267"/>
          <p:cNvSpPr txBox="1"/>
          <p:nvPr/>
        </p:nvSpPr>
        <p:spPr>
          <a:xfrm>
            <a:off x="6422142" y="3539054"/>
            <a:ext cx="1908737" cy="562543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等线"/>
                <a:cs typeface="Times New Roman" panose="02020603050405020304" pitchFamily="18" charset="0"/>
              </a:rPr>
              <a:t>115 – 72 + 9</a:t>
            </a:r>
          </a:p>
        </p:txBody>
      </p:sp>
      <p:pic>
        <p:nvPicPr>
          <p:cNvPr id="81" name="Picture 8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t="49221" r="13343" b="32584"/>
          <a:stretch/>
        </p:blipFill>
        <p:spPr bwMode="auto">
          <a:xfrm>
            <a:off x="1481931" y="2462497"/>
            <a:ext cx="5971417" cy="759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2" name="Google Shape;4491;p44"/>
          <p:cNvGrpSpPr/>
          <p:nvPr/>
        </p:nvGrpSpPr>
        <p:grpSpPr>
          <a:xfrm rot="6318456">
            <a:off x="318675" y="4389400"/>
            <a:ext cx="464483" cy="662966"/>
            <a:chOff x="2643963" y="1509025"/>
            <a:chExt cx="330600" cy="1087047"/>
          </a:xfrm>
        </p:grpSpPr>
        <p:sp>
          <p:nvSpPr>
            <p:cNvPr id="83" name="Google Shape;4492;p44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4493;p44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85" name="Google Shape;4494;p44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495;p44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496;p44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497;p44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498;p44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499;p44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500;p44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501;p44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502;p44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503;p44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504;p44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505;p44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98" name="Straight Arrow Connector 97"/>
          <p:cNvCxnSpPr/>
          <p:nvPr/>
        </p:nvCxnSpPr>
        <p:spPr>
          <a:xfrm>
            <a:off x="2459123" y="2142521"/>
            <a:ext cx="4517980" cy="43478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036269" y="2142521"/>
            <a:ext cx="1345017" cy="52383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4049486" y="2023622"/>
            <a:ext cx="2149821" cy="61322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8" idx="0"/>
          </p:cNvCxnSpPr>
          <p:nvPr/>
        </p:nvCxnSpPr>
        <p:spPr>
          <a:xfrm flipV="1">
            <a:off x="1602352" y="3034851"/>
            <a:ext cx="3184801" cy="5042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9" idx="0"/>
          </p:cNvCxnSpPr>
          <p:nvPr/>
        </p:nvCxnSpPr>
        <p:spPr>
          <a:xfrm flipV="1">
            <a:off x="4370839" y="3016093"/>
            <a:ext cx="1449512" cy="52296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3114926" y="3009009"/>
            <a:ext cx="3321058" cy="65674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d"/>
      </p:transition>
    </mc:Choice>
    <mc:Fallback xmlns="">
      <p:transition spd="med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776" y="4292894"/>
            <a:ext cx="1304925" cy="771525"/>
          </a:xfrm>
          <a:prstGeom prst="rect">
            <a:avLst/>
          </a:prstGeom>
        </p:spPr>
      </p:pic>
      <p:sp>
        <p:nvSpPr>
          <p:cNvPr id="274" name="Oval 273"/>
          <p:cNvSpPr/>
          <p:nvPr/>
        </p:nvSpPr>
        <p:spPr>
          <a:xfrm>
            <a:off x="1057481" y="362850"/>
            <a:ext cx="704545" cy="655163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03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1935134" y="167819"/>
            <a:ext cx="63328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Kiểm tra cách tính giá trị của các biểu thức sau, nếu sai hãy sửa lại: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3" y="1254629"/>
            <a:ext cx="8799638" cy="2069967"/>
          </a:xfrm>
          <a:prstGeom prst="rect">
            <a:avLst/>
          </a:prstGeom>
        </p:spPr>
      </p:pic>
      <p:grpSp>
        <p:nvGrpSpPr>
          <p:cNvPr id="452" name="Google Shape;3736;p39"/>
          <p:cNvGrpSpPr/>
          <p:nvPr/>
        </p:nvGrpSpPr>
        <p:grpSpPr>
          <a:xfrm rot="13739183">
            <a:off x="8553851" y="198247"/>
            <a:ext cx="500469" cy="302769"/>
            <a:chOff x="3736388" y="802750"/>
            <a:chExt cx="583325" cy="403425"/>
          </a:xfrm>
        </p:grpSpPr>
        <p:sp>
          <p:nvSpPr>
            <p:cNvPr id="453" name="Google Shape;3737;p3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3738;p3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55" name="Google Shape;3739;p3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3740;p3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3741;p3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3742;p3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3743;p3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3744;p3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3745;p3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3746;p3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3747;p3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3748;p3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3749;p3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3750;p3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3751;p3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3752;p3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3753;p3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3754;p3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3755;p3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3756;p3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3757;p3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3758;p3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3759;p3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3760;p3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3761;p3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3762;p3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52111" y="3731810"/>
            <a:ext cx="4572000" cy="5389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50 + 50 × 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135" y="4467859"/>
            <a:ext cx="10733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450. 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7135" y="4073116"/>
            <a:ext cx="153599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50 + 400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0948" y="1808759"/>
            <a:ext cx="9457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smtClean="0">
                <a:ln/>
                <a:solidFill>
                  <a:schemeClr val="accent3"/>
                </a:solidFill>
              </a:rPr>
              <a:t>S</a:t>
            </a:r>
            <a:endParaRPr lang="en-US" sz="4000" b="1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6695" y="3561212"/>
            <a:ext cx="4572000" cy="5389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60 – 7 ×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973" y="3948205"/>
            <a:ext cx="17199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60 – </a:t>
            </a: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9646" y="4292894"/>
            <a:ext cx="8210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32.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8213158" y="1432937"/>
            <a:ext cx="9457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>
                <a:ln/>
                <a:solidFill>
                  <a:srgbClr val="6BA42C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06259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5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4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776" y="4292894"/>
            <a:ext cx="1304925" cy="771525"/>
          </a:xfrm>
          <a:prstGeom prst="rect">
            <a:avLst/>
          </a:prstGeom>
        </p:spPr>
      </p:pic>
      <p:sp>
        <p:nvSpPr>
          <p:cNvPr id="275" name="Rectangle 274"/>
          <p:cNvSpPr/>
          <p:nvPr/>
        </p:nvSpPr>
        <p:spPr>
          <a:xfrm>
            <a:off x="1935134" y="167819"/>
            <a:ext cx="63328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Kiểm tra cách tính giá trị của các biểu thức sau, nếu sai hãy sửa lại: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276" name="Picture 2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61" y="1449320"/>
            <a:ext cx="8799638" cy="2069967"/>
          </a:xfrm>
          <a:prstGeom prst="rect">
            <a:avLst/>
          </a:prstGeom>
        </p:spPr>
      </p:pic>
      <p:grpSp>
        <p:nvGrpSpPr>
          <p:cNvPr id="452" name="Google Shape;3736;p39"/>
          <p:cNvGrpSpPr/>
          <p:nvPr/>
        </p:nvGrpSpPr>
        <p:grpSpPr>
          <a:xfrm rot="13739183">
            <a:off x="8553851" y="198247"/>
            <a:ext cx="500469" cy="302769"/>
            <a:chOff x="3736388" y="802750"/>
            <a:chExt cx="583325" cy="403425"/>
          </a:xfrm>
        </p:grpSpPr>
        <p:sp>
          <p:nvSpPr>
            <p:cNvPr id="453" name="Google Shape;3737;p3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54" name="Google Shape;3738;p3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55" name="Google Shape;3739;p3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6" name="Google Shape;3740;p3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7" name="Google Shape;3741;p3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8" name="Google Shape;3742;p3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9" name="Google Shape;3743;p3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0" name="Google Shape;3744;p3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1" name="Google Shape;3745;p3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" name="Google Shape;3746;p3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" name="Google Shape;3747;p3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" name="Google Shape;3748;p3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" name="Google Shape;3749;p3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" name="Google Shape;3750;p3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7" name="Google Shape;3751;p3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Google Shape;3752;p3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Google Shape;3753;p3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Google Shape;3754;p3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1" name="Google Shape;3755;p3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2" name="Google Shape;3756;p3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3" name="Google Shape;3757;p3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Google Shape;3758;p3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5" name="Google Shape;3759;p3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6" name="Google Shape;3760;p3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7" name="Google Shape;3761;p3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8" name="Google Shape;3762;p3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52111" y="3731810"/>
            <a:ext cx="4572000" cy="5389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c) 13 × 2 – 25 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3242" y="4350919"/>
            <a:ext cx="1073341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1.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3242" y="4062119"/>
            <a:ext cx="1449436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26 – 25 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0948" y="1808759"/>
            <a:ext cx="9457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smtClean="0">
                <a:ln/>
                <a:solidFill>
                  <a:srgbClr val="FF4A75"/>
                </a:solidFill>
              </a:rPr>
              <a:t>S</a:t>
            </a:r>
            <a:endParaRPr lang="en-US" sz="4000" b="1">
              <a:ln/>
              <a:solidFill>
                <a:srgbClr val="FF4A7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3863" y="3717814"/>
            <a:ext cx="22515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d) 300 – 100 : 5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5275" y="4082223"/>
            <a:ext cx="1719909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300 – 20 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8223820" y="1641192"/>
            <a:ext cx="9457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>
                <a:ln/>
                <a:solidFill>
                  <a:srgbClr val="6BA42C"/>
                </a:solidFill>
              </a:rPr>
              <a:t>Đ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30948" y="2842265"/>
            <a:ext cx="9457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>
                <a:ln/>
                <a:solidFill>
                  <a:srgbClr val="6BA42C"/>
                </a:solidFill>
              </a:rPr>
              <a:t>Đ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5275" y="4553136"/>
            <a:ext cx="9781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= 280.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23820" y="2811401"/>
            <a:ext cx="9457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smtClean="0">
                <a:ln/>
                <a:solidFill>
                  <a:srgbClr val="FF4A75"/>
                </a:solidFill>
              </a:rPr>
              <a:t>S</a:t>
            </a:r>
            <a:endParaRPr lang="en-US" sz="4000" b="1">
              <a:ln/>
              <a:solidFill>
                <a:srgbClr val="FF4A75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7481" y="362850"/>
            <a:ext cx="704545" cy="655163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03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54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312131" y="812103"/>
            <a:ext cx="732897" cy="655163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200" b="1" smtClean="0">
                <a:solidFill>
                  <a:srgbClr val="FFFFFF"/>
                </a:solidFill>
              </a:rPr>
              <a:t>04</a:t>
            </a:r>
            <a:endParaRPr lang="en-US" sz="22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395" y="585687"/>
            <a:ext cx="76264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Mỗi bao thóc cân nặng 20 kg, mỗi bao ngô cân nặng 30 kg. Hỏi 4 bao thóc và 1 bao ngô cân nặng bao nhiêu ki-lô-gam?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95" y="1950173"/>
            <a:ext cx="7119817" cy="289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776" y="4292894"/>
            <a:ext cx="1304925" cy="771525"/>
          </a:xfrm>
          <a:prstGeom prst="rect">
            <a:avLst/>
          </a:prstGeom>
        </p:spPr>
      </p:pic>
      <p:sp>
        <p:nvSpPr>
          <p:cNvPr id="275" name="Rectangle 274"/>
          <p:cNvSpPr/>
          <p:nvPr/>
        </p:nvSpPr>
        <p:spPr>
          <a:xfrm>
            <a:off x="1430962" y="454268"/>
            <a:ext cx="71416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smtClean="0">
                <a:ea typeface="等线"/>
                <a:cs typeface="Times New Roman" panose="02020603050405020304" pitchFamily="18" charset="0"/>
              </a:rPr>
              <a:t>Viết các biểu thức sau rồi tính giá trị của mỗi biểu thức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452" name="Google Shape;3736;p39"/>
          <p:cNvGrpSpPr/>
          <p:nvPr/>
        </p:nvGrpSpPr>
        <p:grpSpPr>
          <a:xfrm rot="13739183">
            <a:off x="8553851" y="198247"/>
            <a:ext cx="500469" cy="302769"/>
            <a:chOff x="3736388" y="802750"/>
            <a:chExt cx="583325" cy="403425"/>
          </a:xfrm>
        </p:grpSpPr>
        <p:sp>
          <p:nvSpPr>
            <p:cNvPr id="453" name="Google Shape;3737;p3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54" name="Google Shape;3738;p3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55" name="Google Shape;3739;p3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6" name="Google Shape;3740;p3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7" name="Google Shape;3741;p3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8" name="Google Shape;3742;p3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9" name="Google Shape;3743;p3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0" name="Google Shape;3744;p3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1" name="Google Shape;3745;p3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" name="Google Shape;3746;p3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" name="Google Shape;3747;p3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" name="Google Shape;3748;p3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" name="Google Shape;3749;p3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" name="Google Shape;3750;p3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7" name="Google Shape;3751;p3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Google Shape;3752;p3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Google Shape;3753;p3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Google Shape;3754;p3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1" name="Google Shape;3755;p3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2" name="Google Shape;3756;p3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3" name="Google Shape;3757;p3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Google Shape;3758;p3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5" name="Google Shape;3759;p3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6" name="Google Shape;3760;p3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7" name="Google Shape;3761;p3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8" name="Google Shape;3762;p3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484750" y="3127496"/>
            <a:ext cx="2136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a) 87 – 7 + 40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4455" y="3127496"/>
            <a:ext cx="89960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43909" y="442621"/>
            <a:ext cx="704545" cy="655163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200" b="1" smtClean="0">
                <a:solidFill>
                  <a:srgbClr val="FFFFFF"/>
                </a:solidFill>
              </a:rPr>
              <a:t>05</a:t>
            </a:r>
            <a:endParaRPr lang="en-US" sz="2200" b="1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962" y="1223123"/>
            <a:ext cx="4356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a) 87 trừ đi 7 rồi cộng với 40.</a:t>
            </a:r>
            <a:endParaRPr lang="en-US" sz="2200"/>
          </a:p>
        </p:txBody>
      </p:sp>
      <p:sp>
        <p:nvSpPr>
          <p:cNvPr id="45" name="TextBox 44"/>
          <p:cNvSpPr txBox="1"/>
          <p:nvPr/>
        </p:nvSpPr>
        <p:spPr>
          <a:xfrm>
            <a:off x="1430962" y="1882412"/>
            <a:ext cx="4356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b) 7 nhân với 6 rồi trừ đi 2.</a:t>
            </a:r>
            <a:endParaRPr lang="en-US" sz="2200"/>
          </a:p>
        </p:txBody>
      </p:sp>
      <p:sp>
        <p:nvSpPr>
          <p:cNvPr id="46" name="Oval Callout 45"/>
          <p:cNvSpPr/>
          <p:nvPr/>
        </p:nvSpPr>
        <p:spPr>
          <a:xfrm>
            <a:off x="4506183" y="2483702"/>
            <a:ext cx="991240" cy="476409"/>
          </a:xfrm>
          <a:prstGeom prst="wedgeEllipseCallou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</a:rPr>
              <a:t>Giải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84750" y="3848514"/>
            <a:ext cx="2136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b) 7 x 6 - 2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06485" y="3848514"/>
            <a:ext cx="742511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49" name="Google Shape;4204;p42"/>
          <p:cNvGrpSpPr/>
          <p:nvPr/>
        </p:nvGrpSpPr>
        <p:grpSpPr>
          <a:xfrm>
            <a:off x="7626229" y="2313299"/>
            <a:ext cx="1602296" cy="2615095"/>
            <a:chOff x="6979875" y="2688000"/>
            <a:chExt cx="1344400" cy="2001575"/>
          </a:xfrm>
        </p:grpSpPr>
        <p:sp>
          <p:nvSpPr>
            <p:cNvPr id="50" name="Google Shape;4205;p42"/>
            <p:cNvSpPr/>
            <p:nvPr/>
          </p:nvSpPr>
          <p:spPr>
            <a:xfrm>
              <a:off x="6979875" y="2688025"/>
              <a:ext cx="1344400" cy="2001525"/>
            </a:xfrm>
            <a:custGeom>
              <a:avLst/>
              <a:gdLst/>
              <a:ahLst/>
              <a:cxnLst/>
              <a:rect l="l" t="t" r="r" b="b"/>
              <a:pathLst>
                <a:path w="53776" h="80061" extrusionOk="0">
                  <a:moveTo>
                    <a:pt x="37823" y="0"/>
                  </a:moveTo>
                  <a:cubicBezTo>
                    <a:pt x="37623" y="0"/>
                    <a:pt x="37422" y="16"/>
                    <a:pt x="37222" y="53"/>
                  </a:cubicBezTo>
                  <a:cubicBezTo>
                    <a:pt x="35799" y="347"/>
                    <a:pt x="34809" y="1804"/>
                    <a:pt x="34272" y="3072"/>
                  </a:cubicBezTo>
                  <a:cubicBezTo>
                    <a:pt x="33733" y="4356"/>
                    <a:pt x="33543" y="5744"/>
                    <a:pt x="33543" y="7149"/>
                  </a:cubicBezTo>
                  <a:cubicBezTo>
                    <a:pt x="32641" y="6681"/>
                    <a:pt x="31669" y="6351"/>
                    <a:pt x="30679" y="6108"/>
                  </a:cubicBezTo>
                  <a:cubicBezTo>
                    <a:pt x="30142" y="5258"/>
                    <a:pt x="29587" y="4407"/>
                    <a:pt x="28979" y="3592"/>
                  </a:cubicBezTo>
                  <a:cubicBezTo>
                    <a:pt x="28979" y="3592"/>
                    <a:pt x="28555" y="3361"/>
                    <a:pt x="27516" y="3361"/>
                  </a:cubicBezTo>
                  <a:cubicBezTo>
                    <a:pt x="26997" y="3361"/>
                    <a:pt x="26324" y="3419"/>
                    <a:pt x="25474" y="3592"/>
                  </a:cubicBezTo>
                  <a:cubicBezTo>
                    <a:pt x="22905" y="4113"/>
                    <a:pt x="22558" y="4824"/>
                    <a:pt x="22558" y="4824"/>
                  </a:cubicBezTo>
                  <a:cubicBezTo>
                    <a:pt x="21986" y="5258"/>
                    <a:pt x="21466" y="5744"/>
                    <a:pt x="20997" y="6265"/>
                  </a:cubicBezTo>
                  <a:cubicBezTo>
                    <a:pt x="20668" y="6351"/>
                    <a:pt x="20337" y="6455"/>
                    <a:pt x="20008" y="6577"/>
                  </a:cubicBezTo>
                  <a:cubicBezTo>
                    <a:pt x="19539" y="6751"/>
                    <a:pt x="19053" y="6959"/>
                    <a:pt x="18602" y="7202"/>
                  </a:cubicBezTo>
                  <a:cubicBezTo>
                    <a:pt x="18620" y="6161"/>
                    <a:pt x="18516" y="5119"/>
                    <a:pt x="18238" y="4113"/>
                  </a:cubicBezTo>
                  <a:cubicBezTo>
                    <a:pt x="17857" y="2741"/>
                    <a:pt x="17110" y="1284"/>
                    <a:pt x="15895" y="469"/>
                  </a:cubicBezTo>
                  <a:cubicBezTo>
                    <a:pt x="15399" y="136"/>
                    <a:pt x="14856" y="6"/>
                    <a:pt x="14300" y="6"/>
                  </a:cubicBezTo>
                  <a:cubicBezTo>
                    <a:pt x="13380" y="6"/>
                    <a:pt x="12425" y="361"/>
                    <a:pt x="11592" y="729"/>
                  </a:cubicBezTo>
                  <a:cubicBezTo>
                    <a:pt x="10256" y="1302"/>
                    <a:pt x="8989" y="2082"/>
                    <a:pt x="8035" y="3211"/>
                  </a:cubicBezTo>
                  <a:cubicBezTo>
                    <a:pt x="7133" y="4252"/>
                    <a:pt x="6560" y="5640"/>
                    <a:pt x="6594" y="7028"/>
                  </a:cubicBezTo>
                  <a:cubicBezTo>
                    <a:pt x="6629" y="8347"/>
                    <a:pt x="7289" y="9596"/>
                    <a:pt x="8278" y="10446"/>
                  </a:cubicBezTo>
                  <a:cubicBezTo>
                    <a:pt x="9354" y="11383"/>
                    <a:pt x="10724" y="11783"/>
                    <a:pt x="12112" y="11956"/>
                  </a:cubicBezTo>
                  <a:cubicBezTo>
                    <a:pt x="12460" y="11991"/>
                    <a:pt x="12807" y="12008"/>
                    <a:pt x="13154" y="12060"/>
                  </a:cubicBezTo>
                  <a:cubicBezTo>
                    <a:pt x="13397" y="12095"/>
                    <a:pt x="13623" y="12146"/>
                    <a:pt x="13866" y="12199"/>
                  </a:cubicBezTo>
                  <a:cubicBezTo>
                    <a:pt x="12876" y="13847"/>
                    <a:pt x="12182" y="15635"/>
                    <a:pt x="11696" y="17509"/>
                  </a:cubicBezTo>
                  <a:cubicBezTo>
                    <a:pt x="11418" y="18567"/>
                    <a:pt x="11159" y="19660"/>
                    <a:pt x="11002" y="20753"/>
                  </a:cubicBezTo>
                  <a:cubicBezTo>
                    <a:pt x="10812" y="21968"/>
                    <a:pt x="10846" y="23217"/>
                    <a:pt x="11557" y="24276"/>
                  </a:cubicBezTo>
                  <a:cubicBezTo>
                    <a:pt x="11957" y="24883"/>
                    <a:pt x="12478" y="25352"/>
                    <a:pt x="13068" y="25734"/>
                  </a:cubicBezTo>
                  <a:cubicBezTo>
                    <a:pt x="12790" y="26028"/>
                    <a:pt x="12582" y="26393"/>
                    <a:pt x="12460" y="26791"/>
                  </a:cubicBezTo>
                  <a:cubicBezTo>
                    <a:pt x="11106" y="26914"/>
                    <a:pt x="9891" y="27642"/>
                    <a:pt x="8834" y="28457"/>
                  </a:cubicBezTo>
                  <a:cubicBezTo>
                    <a:pt x="7705" y="29343"/>
                    <a:pt x="6647" y="30366"/>
                    <a:pt x="5692" y="31425"/>
                  </a:cubicBezTo>
                  <a:cubicBezTo>
                    <a:pt x="4720" y="32483"/>
                    <a:pt x="3818" y="33628"/>
                    <a:pt x="3003" y="34808"/>
                  </a:cubicBezTo>
                  <a:cubicBezTo>
                    <a:pt x="2205" y="36006"/>
                    <a:pt x="1372" y="37255"/>
                    <a:pt x="868" y="38609"/>
                  </a:cubicBezTo>
                  <a:cubicBezTo>
                    <a:pt x="1" y="40969"/>
                    <a:pt x="296" y="43849"/>
                    <a:pt x="2118" y="45671"/>
                  </a:cubicBezTo>
                  <a:cubicBezTo>
                    <a:pt x="3020" y="46591"/>
                    <a:pt x="4183" y="47181"/>
                    <a:pt x="5363" y="47614"/>
                  </a:cubicBezTo>
                  <a:cubicBezTo>
                    <a:pt x="5449" y="47649"/>
                    <a:pt x="5519" y="47683"/>
                    <a:pt x="5606" y="47701"/>
                  </a:cubicBezTo>
                  <a:cubicBezTo>
                    <a:pt x="5762" y="47753"/>
                    <a:pt x="6352" y="47979"/>
                    <a:pt x="7272" y="48257"/>
                  </a:cubicBezTo>
                  <a:cubicBezTo>
                    <a:pt x="7688" y="49888"/>
                    <a:pt x="8364" y="51431"/>
                    <a:pt x="9215" y="52872"/>
                  </a:cubicBezTo>
                  <a:lnTo>
                    <a:pt x="9215" y="64550"/>
                  </a:lnTo>
                  <a:lnTo>
                    <a:pt x="7427" y="64550"/>
                  </a:lnTo>
                  <a:cubicBezTo>
                    <a:pt x="7341" y="64550"/>
                    <a:pt x="7237" y="64619"/>
                    <a:pt x="7254" y="64723"/>
                  </a:cubicBezTo>
                  <a:cubicBezTo>
                    <a:pt x="7411" y="66858"/>
                    <a:pt x="7566" y="69010"/>
                    <a:pt x="7723" y="71161"/>
                  </a:cubicBezTo>
                  <a:cubicBezTo>
                    <a:pt x="7740" y="71370"/>
                    <a:pt x="7758" y="71578"/>
                    <a:pt x="7774" y="71768"/>
                  </a:cubicBezTo>
                  <a:cubicBezTo>
                    <a:pt x="7705" y="71803"/>
                    <a:pt x="7670" y="71872"/>
                    <a:pt x="7670" y="71942"/>
                  </a:cubicBezTo>
                  <a:cubicBezTo>
                    <a:pt x="7029" y="72064"/>
                    <a:pt x="6404" y="72307"/>
                    <a:pt x="5814" y="72619"/>
                  </a:cubicBezTo>
                  <a:cubicBezTo>
                    <a:pt x="4408" y="73348"/>
                    <a:pt x="3316" y="74544"/>
                    <a:pt x="2760" y="76037"/>
                  </a:cubicBezTo>
                  <a:cubicBezTo>
                    <a:pt x="2326" y="77269"/>
                    <a:pt x="2275" y="78605"/>
                    <a:pt x="2413" y="79889"/>
                  </a:cubicBezTo>
                  <a:cubicBezTo>
                    <a:pt x="2426" y="79979"/>
                    <a:pt x="2496" y="80060"/>
                    <a:pt x="2581" y="80060"/>
                  </a:cubicBezTo>
                  <a:cubicBezTo>
                    <a:pt x="2610" y="80060"/>
                    <a:pt x="2642" y="80050"/>
                    <a:pt x="2673" y="80028"/>
                  </a:cubicBezTo>
                  <a:cubicBezTo>
                    <a:pt x="3246" y="79681"/>
                    <a:pt x="3802" y="79317"/>
                    <a:pt x="4373" y="78970"/>
                  </a:cubicBezTo>
                  <a:cubicBezTo>
                    <a:pt x="4790" y="79317"/>
                    <a:pt x="5190" y="79664"/>
                    <a:pt x="5606" y="80011"/>
                  </a:cubicBezTo>
                  <a:cubicBezTo>
                    <a:pt x="5638" y="80043"/>
                    <a:pt x="5674" y="80057"/>
                    <a:pt x="5712" y="80057"/>
                  </a:cubicBezTo>
                  <a:cubicBezTo>
                    <a:pt x="5756" y="80057"/>
                    <a:pt x="5802" y="80039"/>
                    <a:pt x="5849" y="80011"/>
                  </a:cubicBezTo>
                  <a:cubicBezTo>
                    <a:pt x="6335" y="79611"/>
                    <a:pt x="6837" y="79229"/>
                    <a:pt x="7323" y="78831"/>
                  </a:cubicBezTo>
                  <a:cubicBezTo>
                    <a:pt x="7879" y="79229"/>
                    <a:pt x="8434" y="79629"/>
                    <a:pt x="8972" y="80028"/>
                  </a:cubicBezTo>
                  <a:cubicBezTo>
                    <a:pt x="9002" y="80050"/>
                    <a:pt x="9034" y="80059"/>
                    <a:pt x="9065" y="80059"/>
                  </a:cubicBezTo>
                  <a:cubicBezTo>
                    <a:pt x="9108" y="80059"/>
                    <a:pt x="9150" y="80041"/>
                    <a:pt x="9181" y="80011"/>
                  </a:cubicBezTo>
                  <a:cubicBezTo>
                    <a:pt x="9597" y="79646"/>
                    <a:pt x="9996" y="79282"/>
                    <a:pt x="10412" y="78917"/>
                  </a:cubicBezTo>
                  <a:cubicBezTo>
                    <a:pt x="10863" y="79282"/>
                    <a:pt x="11298" y="79646"/>
                    <a:pt x="11749" y="80011"/>
                  </a:cubicBezTo>
                  <a:cubicBezTo>
                    <a:pt x="11795" y="80039"/>
                    <a:pt x="11842" y="80057"/>
                    <a:pt x="11886" y="80057"/>
                  </a:cubicBezTo>
                  <a:cubicBezTo>
                    <a:pt x="11924" y="80057"/>
                    <a:pt x="11960" y="80043"/>
                    <a:pt x="11992" y="80011"/>
                  </a:cubicBezTo>
                  <a:cubicBezTo>
                    <a:pt x="12494" y="79595"/>
                    <a:pt x="12980" y="79195"/>
                    <a:pt x="13466" y="78778"/>
                  </a:cubicBezTo>
                  <a:cubicBezTo>
                    <a:pt x="13917" y="79195"/>
                    <a:pt x="14352" y="79595"/>
                    <a:pt x="14803" y="80011"/>
                  </a:cubicBezTo>
                  <a:cubicBezTo>
                    <a:pt x="14835" y="80043"/>
                    <a:pt x="14874" y="80057"/>
                    <a:pt x="14915" y="80057"/>
                  </a:cubicBezTo>
                  <a:cubicBezTo>
                    <a:pt x="14961" y="80057"/>
                    <a:pt x="15008" y="80039"/>
                    <a:pt x="15046" y="80011"/>
                  </a:cubicBezTo>
                  <a:lnTo>
                    <a:pt x="16555" y="78709"/>
                  </a:lnTo>
                  <a:cubicBezTo>
                    <a:pt x="16936" y="79056"/>
                    <a:pt x="17318" y="79386"/>
                    <a:pt x="17700" y="79733"/>
                  </a:cubicBezTo>
                  <a:cubicBezTo>
                    <a:pt x="17737" y="79761"/>
                    <a:pt x="17784" y="79779"/>
                    <a:pt x="17831" y="79779"/>
                  </a:cubicBezTo>
                  <a:cubicBezTo>
                    <a:pt x="17871" y="79779"/>
                    <a:pt x="17911" y="79766"/>
                    <a:pt x="17943" y="79733"/>
                  </a:cubicBezTo>
                  <a:cubicBezTo>
                    <a:pt x="18290" y="79368"/>
                    <a:pt x="18620" y="79021"/>
                    <a:pt x="18967" y="78658"/>
                  </a:cubicBezTo>
                  <a:cubicBezTo>
                    <a:pt x="19366" y="79021"/>
                    <a:pt x="19765" y="79368"/>
                    <a:pt x="20164" y="79733"/>
                  </a:cubicBezTo>
                  <a:cubicBezTo>
                    <a:pt x="20199" y="79768"/>
                    <a:pt x="20242" y="79785"/>
                    <a:pt x="20285" y="79785"/>
                  </a:cubicBezTo>
                  <a:cubicBezTo>
                    <a:pt x="20329" y="79785"/>
                    <a:pt x="20372" y="79768"/>
                    <a:pt x="20407" y="79733"/>
                  </a:cubicBezTo>
                  <a:cubicBezTo>
                    <a:pt x="20841" y="79368"/>
                    <a:pt x="21292" y="79005"/>
                    <a:pt x="21726" y="78640"/>
                  </a:cubicBezTo>
                  <a:cubicBezTo>
                    <a:pt x="22195" y="78970"/>
                    <a:pt x="22663" y="79299"/>
                    <a:pt x="23148" y="79629"/>
                  </a:cubicBezTo>
                  <a:cubicBezTo>
                    <a:pt x="23172" y="79645"/>
                    <a:pt x="23197" y="79652"/>
                    <a:pt x="23223" y="79652"/>
                  </a:cubicBezTo>
                  <a:cubicBezTo>
                    <a:pt x="23314" y="79652"/>
                    <a:pt x="23409" y="79567"/>
                    <a:pt x="23409" y="79472"/>
                  </a:cubicBezTo>
                  <a:cubicBezTo>
                    <a:pt x="23444" y="77807"/>
                    <a:pt x="23479" y="76141"/>
                    <a:pt x="23513" y="74458"/>
                  </a:cubicBezTo>
                  <a:cubicBezTo>
                    <a:pt x="23583" y="71821"/>
                    <a:pt x="23634" y="69183"/>
                    <a:pt x="23704" y="66528"/>
                  </a:cubicBezTo>
                  <a:cubicBezTo>
                    <a:pt x="23704" y="65921"/>
                    <a:pt x="23722" y="65313"/>
                    <a:pt x="23738" y="64723"/>
                  </a:cubicBezTo>
                  <a:cubicBezTo>
                    <a:pt x="23738" y="64654"/>
                    <a:pt x="23722" y="64602"/>
                    <a:pt x="23669" y="64584"/>
                  </a:cubicBezTo>
                  <a:cubicBezTo>
                    <a:pt x="23652" y="64550"/>
                    <a:pt x="23618" y="64550"/>
                    <a:pt x="23565" y="64550"/>
                  </a:cubicBezTo>
                  <a:lnTo>
                    <a:pt x="22211" y="64550"/>
                  </a:lnTo>
                  <a:lnTo>
                    <a:pt x="22211" y="62329"/>
                  </a:lnTo>
                  <a:cubicBezTo>
                    <a:pt x="23028" y="62467"/>
                    <a:pt x="23861" y="62555"/>
                    <a:pt x="24693" y="62590"/>
                  </a:cubicBezTo>
                  <a:cubicBezTo>
                    <a:pt x="25098" y="62613"/>
                    <a:pt x="25505" y="62624"/>
                    <a:pt x="25913" y="62624"/>
                  </a:cubicBezTo>
                  <a:cubicBezTo>
                    <a:pt x="26729" y="62624"/>
                    <a:pt x="27550" y="62578"/>
                    <a:pt x="28372" y="62485"/>
                  </a:cubicBezTo>
                  <a:lnTo>
                    <a:pt x="29448" y="65452"/>
                  </a:lnTo>
                  <a:cubicBezTo>
                    <a:pt x="29031" y="65609"/>
                    <a:pt x="28597" y="65748"/>
                    <a:pt x="28181" y="65903"/>
                  </a:cubicBezTo>
                  <a:cubicBezTo>
                    <a:pt x="28164" y="65903"/>
                    <a:pt x="28164" y="65921"/>
                    <a:pt x="28146" y="65921"/>
                  </a:cubicBezTo>
                  <a:cubicBezTo>
                    <a:pt x="28076" y="65956"/>
                    <a:pt x="28025" y="66025"/>
                    <a:pt x="28060" y="66111"/>
                  </a:cubicBezTo>
                  <a:lnTo>
                    <a:pt x="29881" y="70796"/>
                  </a:lnTo>
                  <a:lnTo>
                    <a:pt x="32745" y="78188"/>
                  </a:lnTo>
                  <a:cubicBezTo>
                    <a:pt x="32970" y="78762"/>
                    <a:pt x="33178" y="79317"/>
                    <a:pt x="33404" y="79889"/>
                  </a:cubicBezTo>
                  <a:cubicBezTo>
                    <a:pt x="33432" y="79965"/>
                    <a:pt x="33498" y="80005"/>
                    <a:pt x="33565" y="80005"/>
                  </a:cubicBezTo>
                  <a:cubicBezTo>
                    <a:pt x="33620" y="80005"/>
                    <a:pt x="33677" y="79978"/>
                    <a:pt x="33717" y="79924"/>
                  </a:cubicBezTo>
                  <a:cubicBezTo>
                    <a:pt x="34046" y="79456"/>
                    <a:pt x="34376" y="78987"/>
                    <a:pt x="34705" y="78535"/>
                  </a:cubicBezTo>
                  <a:cubicBezTo>
                    <a:pt x="35243" y="78727"/>
                    <a:pt x="35799" y="78917"/>
                    <a:pt x="36336" y="79125"/>
                  </a:cubicBezTo>
                  <a:cubicBezTo>
                    <a:pt x="36348" y="79129"/>
                    <a:pt x="36362" y="79130"/>
                    <a:pt x="36375" y="79130"/>
                  </a:cubicBezTo>
                  <a:cubicBezTo>
                    <a:pt x="36440" y="79130"/>
                    <a:pt x="36516" y="79096"/>
                    <a:pt x="36544" y="79039"/>
                  </a:cubicBezTo>
                  <a:cubicBezTo>
                    <a:pt x="36787" y="78570"/>
                    <a:pt x="37048" y="78084"/>
                    <a:pt x="37308" y="77616"/>
                  </a:cubicBezTo>
                  <a:cubicBezTo>
                    <a:pt x="37742" y="77825"/>
                    <a:pt x="38175" y="78050"/>
                    <a:pt x="38626" y="78276"/>
                  </a:cubicBezTo>
                  <a:cubicBezTo>
                    <a:pt x="38648" y="78287"/>
                    <a:pt x="38674" y="78292"/>
                    <a:pt x="38700" y="78292"/>
                  </a:cubicBezTo>
                  <a:cubicBezTo>
                    <a:pt x="38756" y="78292"/>
                    <a:pt x="38817" y="78265"/>
                    <a:pt x="38853" y="78206"/>
                  </a:cubicBezTo>
                  <a:cubicBezTo>
                    <a:pt x="39096" y="77755"/>
                    <a:pt x="39355" y="77304"/>
                    <a:pt x="39598" y="76835"/>
                  </a:cubicBezTo>
                  <a:lnTo>
                    <a:pt x="41472" y="77564"/>
                  </a:lnTo>
                  <a:cubicBezTo>
                    <a:pt x="41484" y="77567"/>
                    <a:pt x="41498" y="77568"/>
                    <a:pt x="41512" y="77568"/>
                  </a:cubicBezTo>
                  <a:cubicBezTo>
                    <a:pt x="41576" y="77568"/>
                    <a:pt x="41652" y="77535"/>
                    <a:pt x="41680" y="77478"/>
                  </a:cubicBezTo>
                  <a:lnTo>
                    <a:pt x="42513" y="75863"/>
                  </a:lnTo>
                  <a:cubicBezTo>
                    <a:pt x="43121" y="76071"/>
                    <a:pt x="43728" y="76298"/>
                    <a:pt x="44353" y="76523"/>
                  </a:cubicBezTo>
                  <a:cubicBezTo>
                    <a:pt x="44365" y="76526"/>
                    <a:pt x="44378" y="76527"/>
                    <a:pt x="44391" y="76527"/>
                  </a:cubicBezTo>
                  <a:cubicBezTo>
                    <a:pt x="44451" y="76527"/>
                    <a:pt x="44516" y="76494"/>
                    <a:pt x="44544" y="76436"/>
                  </a:cubicBezTo>
                  <a:cubicBezTo>
                    <a:pt x="44839" y="75933"/>
                    <a:pt x="45134" y="75430"/>
                    <a:pt x="45447" y="74944"/>
                  </a:cubicBezTo>
                  <a:cubicBezTo>
                    <a:pt x="45949" y="75152"/>
                    <a:pt x="46470" y="75361"/>
                    <a:pt x="46990" y="75569"/>
                  </a:cubicBezTo>
                  <a:cubicBezTo>
                    <a:pt x="46999" y="75571"/>
                    <a:pt x="47009" y="75572"/>
                    <a:pt x="47018" y="75572"/>
                  </a:cubicBezTo>
                  <a:cubicBezTo>
                    <a:pt x="47082" y="75572"/>
                    <a:pt x="47152" y="75527"/>
                    <a:pt x="47182" y="75481"/>
                  </a:cubicBezTo>
                  <a:cubicBezTo>
                    <a:pt x="47563" y="74926"/>
                    <a:pt x="47927" y="74371"/>
                    <a:pt x="48309" y="73816"/>
                  </a:cubicBezTo>
                  <a:cubicBezTo>
                    <a:pt x="48917" y="74024"/>
                    <a:pt x="49524" y="74215"/>
                    <a:pt x="50132" y="74424"/>
                  </a:cubicBezTo>
                  <a:cubicBezTo>
                    <a:pt x="50147" y="74431"/>
                    <a:pt x="50163" y="74435"/>
                    <a:pt x="50180" y="74435"/>
                  </a:cubicBezTo>
                  <a:cubicBezTo>
                    <a:pt x="50237" y="74435"/>
                    <a:pt x="50295" y="74394"/>
                    <a:pt x="50322" y="74354"/>
                  </a:cubicBezTo>
                  <a:cubicBezTo>
                    <a:pt x="50583" y="73868"/>
                    <a:pt x="50860" y="73399"/>
                    <a:pt x="51138" y="72931"/>
                  </a:cubicBezTo>
                  <a:cubicBezTo>
                    <a:pt x="51779" y="73070"/>
                    <a:pt x="52422" y="73209"/>
                    <a:pt x="53081" y="73364"/>
                  </a:cubicBezTo>
                  <a:cubicBezTo>
                    <a:pt x="53091" y="73366"/>
                    <a:pt x="53100" y="73367"/>
                    <a:pt x="53109" y="73367"/>
                  </a:cubicBezTo>
                  <a:cubicBezTo>
                    <a:pt x="53220" y="73367"/>
                    <a:pt x="53322" y="73268"/>
                    <a:pt x="53290" y="73140"/>
                  </a:cubicBezTo>
                  <a:cubicBezTo>
                    <a:pt x="52804" y="71143"/>
                    <a:pt x="51763" y="69218"/>
                    <a:pt x="49905" y="68194"/>
                  </a:cubicBezTo>
                  <a:cubicBezTo>
                    <a:pt x="48902" y="67637"/>
                    <a:pt x="47747" y="67384"/>
                    <a:pt x="46599" y="67384"/>
                  </a:cubicBezTo>
                  <a:cubicBezTo>
                    <a:pt x="46458" y="67384"/>
                    <a:pt x="46316" y="67388"/>
                    <a:pt x="46175" y="67395"/>
                  </a:cubicBezTo>
                  <a:cubicBezTo>
                    <a:pt x="45984" y="67413"/>
                    <a:pt x="45810" y="67430"/>
                    <a:pt x="45620" y="67448"/>
                  </a:cubicBezTo>
                  <a:cubicBezTo>
                    <a:pt x="45602" y="67379"/>
                    <a:pt x="45551" y="67326"/>
                    <a:pt x="45481" y="67326"/>
                  </a:cubicBezTo>
                  <a:cubicBezTo>
                    <a:pt x="44926" y="65348"/>
                    <a:pt x="44371" y="63370"/>
                    <a:pt x="43815" y="61410"/>
                  </a:cubicBezTo>
                  <a:cubicBezTo>
                    <a:pt x="43746" y="61114"/>
                    <a:pt x="43659" y="60820"/>
                    <a:pt x="43572" y="60524"/>
                  </a:cubicBezTo>
                  <a:cubicBezTo>
                    <a:pt x="43558" y="60453"/>
                    <a:pt x="43485" y="60394"/>
                    <a:pt x="43412" y="60394"/>
                  </a:cubicBezTo>
                  <a:cubicBezTo>
                    <a:pt x="43396" y="60394"/>
                    <a:pt x="43380" y="60397"/>
                    <a:pt x="43364" y="60403"/>
                  </a:cubicBezTo>
                  <a:cubicBezTo>
                    <a:pt x="42791" y="60611"/>
                    <a:pt x="42236" y="60820"/>
                    <a:pt x="41664" y="61028"/>
                  </a:cubicBezTo>
                  <a:lnTo>
                    <a:pt x="40813" y="58668"/>
                  </a:lnTo>
                  <a:lnTo>
                    <a:pt x="40813" y="58668"/>
                  </a:lnTo>
                  <a:cubicBezTo>
                    <a:pt x="41059" y="58738"/>
                    <a:pt x="41337" y="58794"/>
                    <a:pt x="41605" y="58794"/>
                  </a:cubicBezTo>
                  <a:cubicBezTo>
                    <a:pt x="41997" y="58794"/>
                    <a:pt x="42367" y="58674"/>
                    <a:pt x="42583" y="58303"/>
                  </a:cubicBezTo>
                  <a:cubicBezTo>
                    <a:pt x="42930" y="57713"/>
                    <a:pt x="42670" y="56845"/>
                    <a:pt x="42497" y="56255"/>
                  </a:cubicBezTo>
                  <a:cubicBezTo>
                    <a:pt x="42409" y="55978"/>
                    <a:pt x="42305" y="55718"/>
                    <a:pt x="42184" y="55457"/>
                  </a:cubicBezTo>
                  <a:lnTo>
                    <a:pt x="42184" y="55457"/>
                  </a:lnTo>
                  <a:cubicBezTo>
                    <a:pt x="42817" y="55563"/>
                    <a:pt x="43469" y="55638"/>
                    <a:pt x="44118" y="55638"/>
                  </a:cubicBezTo>
                  <a:cubicBezTo>
                    <a:pt x="44324" y="55638"/>
                    <a:pt x="44530" y="55631"/>
                    <a:pt x="44734" y="55614"/>
                  </a:cubicBezTo>
                  <a:cubicBezTo>
                    <a:pt x="45463" y="55545"/>
                    <a:pt x="46210" y="55249"/>
                    <a:pt x="46453" y="54485"/>
                  </a:cubicBezTo>
                  <a:cubicBezTo>
                    <a:pt x="46488" y="54347"/>
                    <a:pt x="46522" y="54226"/>
                    <a:pt x="46522" y="54087"/>
                  </a:cubicBezTo>
                  <a:cubicBezTo>
                    <a:pt x="46539" y="54087"/>
                    <a:pt x="46539" y="54104"/>
                    <a:pt x="46557" y="54104"/>
                  </a:cubicBezTo>
                  <a:cubicBezTo>
                    <a:pt x="47449" y="54628"/>
                    <a:pt x="48457" y="55037"/>
                    <a:pt x="49496" y="55037"/>
                  </a:cubicBezTo>
                  <a:cubicBezTo>
                    <a:pt x="49730" y="55037"/>
                    <a:pt x="49965" y="55016"/>
                    <a:pt x="50201" y="54971"/>
                  </a:cubicBezTo>
                  <a:cubicBezTo>
                    <a:pt x="50722" y="54851"/>
                    <a:pt x="51224" y="54642"/>
                    <a:pt x="51659" y="54330"/>
                  </a:cubicBezTo>
                  <a:cubicBezTo>
                    <a:pt x="51670" y="54335"/>
                    <a:pt x="51682" y="54337"/>
                    <a:pt x="51695" y="54337"/>
                  </a:cubicBezTo>
                  <a:cubicBezTo>
                    <a:pt x="51775" y="54337"/>
                    <a:pt x="51867" y="54247"/>
                    <a:pt x="51867" y="54156"/>
                  </a:cubicBezTo>
                  <a:cubicBezTo>
                    <a:pt x="52249" y="53861"/>
                    <a:pt x="52561" y="53497"/>
                    <a:pt x="52820" y="53097"/>
                  </a:cubicBezTo>
                  <a:cubicBezTo>
                    <a:pt x="52873" y="53063"/>
                    <a:pt x="52908" y="53011"/>
                    <a:pt x="52908" y="52958"/>
                  </a:cubicBezTo>
                  <a:cubicBezTo>
                    <a:pt x="53533" y="51917"/>
                    <a:pt x="53776" y="50721"/>
                    <a:pt x="53776" y="49523"/>
                  </a:cubicBezTo>
                  <a:cubicBezTo>
                    <a:pt x="53776" y="46556"/>
                    <a:pt x="52578" y="43710"/>
                    <a:pt x="51224" y="41124"/>
                  </a:cubicBezTo>
                  <a:cubicBezTo>
                    <a:pt x="49801" y="38435"/>
                    <a:pt x="48119" y="35884"/>
                    <a:pt x="46296" y="33438"/>
                  </a:cubicBezTo>
                  <a:cubicBezTo>
                    <a:pt x="45412" y="32258"/>
                    <a:pt x="44526" y="31043"/>
                    <a:pt x="43554" y="29933"/>
                  </a:cubicBezTo>
                  <a:cubicBezTo>
                    <a:pt x="42635" y="28892"/>
                    <a:pt x="41490" y="27937"/>
                    <a:pt x="40171" y="27451"/>
                  </a:cubicBezTo>
                  <a:cubicBezTo>
                    <a:pt x="40015" y="27381"/>
                    <a:pt x="39841" y="27347"/>
                    <a:pt x="39686" y="27295"/>
                  </a:cubicBezTo>
                  <a:cubicBezTo>
                    <a:pt x="39563" y="26983"/>
                    <a:pt x="39373" y="26671"/>
                    <a:pt x="39147" y="26393"/>
                  </a:cubicBezTo>
                  <a:cubicBezTo>
                    <a:pt x="39043" y="26254"/>
                    <a:pt x="38922" y="26115"/>
                    <a:pt x="38800" y="25993"/>
                  </a:cubicBezTo>
                  <a:cubicBezTo>
                    <a:pt x="39078" y="25820"/>
                    <a:pt x="39355" y="25646"/>
                    <a:pt x="39616" y="25438"/>
                  </a:cubicBezTo>
                  <a:cubicBezTo>
                    <a:pt x="40519" y="24727"/>
                    <a:pt x="41178" y="23756"/>
                    <a:pt x="41317" y="22592"/>
                  </a:cubicBezTo>
                  <a:cubicBezTo>
                    <a:pt x="41472" y="21412"/>
                    <a:pt x="41160" y="20198"/>
                    <a:pt x="40917" y="19052"/>
                  </a:cubicBezTo>
                  <a:cubicBezTo>
                    <a:pt x="40414" y="16745"/>
                    <a:pt x="39720" y="14472"/>
                    <a:pt x="38540" y="12424"/>
                  </a:cubicBezTo>
                  <a:cubicBezTo>
                    <a:pt x="38488" y="12338"/>
                    <a:pt x="38436" y="12268"/>
                    <a:pt x="38384" y="12181"/>
                  </a:cubicBezTo>
                  <a:cubicBezTo>
                    <a:pt x="38592" y="12146"/>
                    <a:pt x="38800" y="12095"/>
                    <a:pt x="38992" y="12060"/>
                  </a:cubicBezTo>
                  <a:cubicBezTo>
                    <a:pt x="39355" y="12008"/>
                    <a:pt x="39720" y="11991"/>
                    <a:pt x="40067" y="11956"/>
                  </a:cubicBezTo>
                  <a:cubicBezTo>
                    <a:pt x="40484" y="11887"/>
                    <a:pt x="40882" y="11834"/>
                    <a:pt x="41282" y="11730"/>
                  </a:cubicBezTo>
                  <a:cubicBezTo>
                    <a:pt x="41941" y="11574"/>
                    <a:pt x="42566" y="11331"/>
                    <a:pt x="43138" y="10984"/>
                  </a:cubicBezTo>
                  <a:cubicBezTo>
                    <a:pt x="44232" y="10325"/>
                    <a:pt x="45099" y="9249"/>
                    <a:pt x="45412" y="8017"/>
                  </a:cubicBezTo>
                  <a:cubicBezTo>
                    <a:pt x="45759" y="6663"/>
                    <a:pt x="45428" y="5189"/>
                    <a:pt x="44718" y="4026"/>
                  </a:cubicBezTo>
                  <a:cubicBezTo>
                    <a:pt x="43954" y="2776"/>
                    <a:pt x="42774" y="1857"/>
                    <a:pt x="41525" y="1180"/>
                  </a:cubicBezTo>
                  <a:cubicBezTo>
                    <a:pt x="40866" y="833"/>
                    <a:pt x="40188" y="538"/>
                    <a:pt x="39477" y="296"/>
                  </a:cubicBezTo>
                  <a:cubicBezTo>
                    <a:pt x="38952" y="129"/>
                    <a:pt x="38389" y="0"/>
                    <a:pt x="3782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4206;p42"/>
            <p:cNvGrpSpPr/>
            <p:nvPr/>
          </p:nvGrpSpPr>
          <p:grpSpPr>
            <a:xfrm>
              <a:off x="6979875" y="2688000"/>
              <a:ext cx="1344400" cy="2001575"/>
              <a:chOff x="6979875" y="2688000"/>
              <a:chExt cx="1344400" cy="2001575"/>
            </a:xfrm>
          </p:grpSpPr>
          <p:sp>
            <p:nvSpPr>
              <p:cNvPr id="52" name="Google Shape;4207;p42"/>
              <p:cNvSpPr/>
              <p:nvPr/>
            </p:nvSpPr>
            <p:spPr>
              <a:xfrm>
                <a:off x="6986400" y="3361575"/>
                <a:ext cx="393925" cy="553750"/>
              </a:xfrm>
              <a:custGeom>
                <a:avLst/>
                <a:gdLst/>
                <a:ahLst/>
                <a:cxnLst/>
                <a:rect l="l" t="t" r="r" b="b"/>
                <a:pathLst>
                  <a:path w="15757" h="22150" extrusionOk="0">
                    <a:moveTo>
                      <a:pt x="12597" y="1"/>
                    </a:moveTo>
                    <a:cubicBezTo>
                      <a:pt x="10934" y="1"/>
                      <a:pt x="9362" y="1038"/>
                      <a:pt x="8069" y="2160"/>
                    </a:cubicBezTo>
                    <a:cubicBezTo>
                      <a:pt x="5570" y="4311"/>
                      <a:pt x="3436" y="6896"/>
                      <a:pt x="1771" y="9742"/>
                    </a:cubicBezTo>
                    <a:cubicBezTo>
                      <a:pt x="1424" y="10315"/>
                      <a:pt x="1111" y="10887"/>
                      <a:pt x="868" y="11495"/>
                    </a:cubicBezTo>
                    <a:cubicBezTo>
                      <a:pt x="1" y="13647"/>
                      <a:pt x="105" y="16284"/>
                      <a:pt x="1544" y="18105"/>
                    </a:cubicBezTo>
                    <a:cubicBezTo>
                      <a:pt x="2863" y="19806"/>
                      <a:pt x="5049" y="20569"/>
                      <a:pt x="7132" y="21125"/>
                    </a:cubicBezTo>
                    <a:cubicBezTo>
                      <a:pt x="8624" y="21524"/>
                      <a:pt x="10134" y="21853"/>
                      <a:pt x="11643" y="22149"/>
                    </a:cubicBezTo>
                    <a:cubicBezTo>
                      <a:pt x="11643" y="22149"/>
                      <a:pt x="15756" y="7798"/>
                      <a:pt x="15756" y="4207"/>
                    </a:cubicBezTo>
                    <a:cubicBezTo>
                      <a:pt x="15756" y="633"/>
                      <a:pt x="13170" y="43"/>
                      <a:pt x="13170" y="43"/>
                    </a:cubicBezTo>
                    <a:cubicBezTo>
                      <a:pt x="12978" y="14"/>
                      <a:pt x="12787" y="1"/>
                      <a:pt x="125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208;p42"/>
              <p:cNvSpPr/>
              <p:nvPr/>
            </p:nvSpPr>
            <p:spPr>
              <a:xfrm>
                <a:off x="6979875" y="3357125"/>
                <a:ext cx="407800" cy="562225"/>
              </a:xfrm>
              <a:custGeom>
                <a:avLst/>
                <a:gdLst/>
                <a:ahLst/>
                <a:cxnLst/>
                <a:rect l="l" t="t" r="r" b="b"/>
                <a:pathLst>
                  <a:path w="16312" h="22489" extrusionOk="0">
                    <a:moveTo>
                      <a:pt x="12862" y="354"/>
                    </a:moveTo>
                    <a:cubicBezTo>
                      <a:pt x="12930" y="354"/>
                      <a:pt x="12999" y="356"/>
                      <a:pt x="13067" y="359"/>
                    </a:cubicBezTo>
                    <a:cubicBezTo>
                      <a:pt x="13258" y="376"/>
                      <a:pt x="13396" y="394"/>
                      <a:pt x="13553" y="445"/>
                    </a:cubicBezTo>
                    <a:cubicBezTo>
                      <a:pt x="13986" y="584"/>
                      <a:pt x="14403" y="880"/>
                      <a:pt x="14733" y="1209"/>
                    </a:cubicBezTo>
                    <a:cubicBezTo>
                      <a:pt x="15826" y="2338"/>
                      <a:pt x="15930" y="3985"/>
                      <a:pt x="15756" y="5478"/>
                    </a:cubicBezTo>
                    <a:cubicBezTo>
                      <a:pt x="15583" y="6935"/>
                      <a:pt x="15271" y="8376"/>
                      <a:pt x="14958" y="9799"/>
                    </a:cubicBezTo>
                    <a:cubicBezTo>
                      <a:pt x="14576" y="11551"/>
                      <a:pt x="14143" y="13286"/>
                      <a:pt x="13692" y="15021"/>
                    </a:cubicBezTo>
                    <a:cubicBezTo>
                      <a:pt x="13310" y="16566"/>
                      <a:pt x="12894" y="18110"/>
                      <a:pt x="12478" y="19655"/>
                    </a:cubicBezTo>
                    <a:cubicBezTo>
                      <a:pt x="12238" y="20477"/>
                      <a:pt x="12014" y="21299"/>
                      <a:pt x="11792" y="22122"/>
                    </a:cubicBezTo>
                    <a:lnTo>
                      <a:pt x="11792" y="22122"/>
                    </a:lnTo>
                    <a:cubicBezTo>
                      <a:pt x="10320" y="21834"/>
                      <a:pt x="8849" y="21514"/>
                      <a:pt x="7411" y="21112"/>
                    </a:cubicBezTo>
                    <a:cubicBezTo>
                      <a:pt x="6178" y="20782"/>
                      <a:pt x="4947" y="20400"/>
                      <a:pt x="3836" y="19776"/>
                    </a:cubicBezTo>
                    <a:cubicBezTo>
                      <a:pt x="2742" y="19151"/>
                      <a:pt x="1823" y="18283"/>
                      <a:pt x="1303" y="17122"/>
                    </a:cubicBezTo>
                    <a:cubicBezTo>
                      <a:pt x="764" y="15993"/>
                      <a:pt x="643" y="14674"/>
                      <a:pt x="834" y="13443"/>
                    </a:cubicBezTo>
                    <a:cubicBezTo>
                      <a:pt x="1025" y="12071"/>
                      <a:pt x="1666" y="10857"/>
                      <a:pt x="2379" y="9677"/>
                    </a:cubicBezTo>
                    <a:cubicBezTo>
                      <a:pt x="3107" y="8462"/>
                      <a:pt x="3922" y="7300"/>
                      <a:pt x="4825" y="6190"/>
                    </a:cubicBezTo>
                    <a:cubicBezTo>
                      <a:pt x="5710" y="5114"/>
                      <a:pt x="6664" y="4089"/>
                      <a:pt x="7688" y="3136"/>
                    </a:cubicBezTo>
                    <a:cubicBezTo>
                      <a:pt x="8711" y="2199"/>
                      <a:pt x="9805" y="1262"/>
                      <a:pt x="11106" y="723"/>
                    </a:cubicBezTo>
                    <a:cubicBezTo>
                      <a:pt x="11667" y="490"/>
                      <a:pt x="12256" y="354"/>
                      <a:pt x="12862" y="354"/>
                    </a:cubicBezTo>
                    <a:close/>
                    <a:moveTo>
                      <a:pt x="12838" y="1"/>
                    </a:moveTo>
                    <a:cubicBezTo>
                      <a:pt x="12732" y="1"/>
                      <a:pt x="12623" y="5"/>
                      <a:pt x="12512" y="12"/>
                    </a:cubicBezTo>
                    <a:cubicBezTo>
                      <a:pt x="11141" y="133"/>
                      <a:pt x="9909" y="862"/>
                      <a:pt x="8834" y="1695"/>
                    </a:cubicBezTo>
                    <a:cubicBezTo>
                      <a:pt x="7705" y="2580"/>
                      <a:pt x="6664" y="3604"/>
                      <a:pt x="5692" y="4663"/>
                    </a:cubicBezTo>
                    <a:cubicBezTo>
                      <a:pt x="4720" y="5721"/>
                      <a:pt x="3818" y="6849"/>
                      <a:pt x="3003" y="8046"/>
                    </a:cubicBezTo>
                    <a:cubicBezTo>
                      <a:pt x="2205" y="9226"/>
                      <a:pt x="1372" y="10493"/>
                      <a:pt x="868" y="11846"/>
                    </a:cubicBezTo>
                    <a:cubicBezTo>
                      <a:pt x="1" y="14206"/>
                      <a:pt x="296" y="17069"/>
                      <a:pt x="2118" y="18908"/>
                    </a:cubicBezTo>
                    <a:cubicBezTo>
                      <a:pt x="3020" y="19810"/>
                      <a:pt x="4183" y="20418"/>
                      <a:pt x="5363" y="20852"/>
                    </a:cubicBezTo>
                    <a:cubicBezTo>
                      <a:pt x="6717" y="21355"/>
                      <a:pt x="8139" y="21684"/>
                      <a:pt x="9562" y="22015"/>
                    </a:cubicBezTo>
                    <a:cubicBezTo>
                      <a:pt x="10325" y="22188"/>
                      <a:pt x="11088" y="22344"/>
                      <a:pt x="11867" y="22482"/>
                    </a:cubicBezTo>
                    <a:lnTo>
                      <a:pt x="11867" y="22482"/>
                    </a:lnTo>
                    <a:cubicBezTo>
                      <a:pt x="11875" y="22484"/>
                      <a:pt x="11883" y="22486"/>
                      <a:pt x="11890" y="22487"/>
                    </a:cubicBezTo>
                    <a:lnTo>
                      <a:pt x="11890" y="22487"/>
                    </a:lnTo>
                    <a:cubicBezTo>
                      <a:pt x="11893" y="22487"/>
                      <a:pt x="11895" y="22487"/>
                      <a:pt x="11897" y="22487"/>
                    </a:cubicBezTo>
                    <a:lnTo>
                      <a:pt x="11897" y="22487"/>
                    </a:lnTo>
                    <a:cubicBezTo>
                      <a:pt x="11903" y="22488"/>
                      <a:pt x="11909" y="22488"/>
                      <a:pt x="11914" y="22488"/>
                    </a:cubicBezTo>
                    <a:cubicBezTo>
                      <a:pt x="11982" y="22488"/>
                      <a:pt x="12050" y="22451"/>
                      <a:pt x="12078" y="22362"/>
                    </a:cubicBezTo>
                    <a:cubicBezTo>
                      <a:pt x="12251" y="21754"/>
                      <a:pt x="12425" y="21129"/>
                      <a:pt x="12598" y="20504"/>
                    </a:cubicBezTo>
                    <a:cubicBezTo>
                      <a:pt x="12998" y="19030"/>
                      <a:pt x="13396" y="17538"/>
                      <a:pt x="13796" y="16062"/>
                    </a:cubicBezTo>
                    <a:cubicBezTo>
                      <a:pt x="14264" y="14258"/>
                      <a:pt x="14715" y="12471"/>
                      <a:pt x="15115" y="10648"/>
                    </a:cubicBezTo>
                    <a:cubicBezTo>
                      <a:pt x="15479" y="9105"/>
                      <a:pt x="15809" y="7560"/>
                      <a:pt x="16034" y="5981"/>
                    </a:cubicBezTo>
                    <a:cubicBezTo>
                      <a:pt x="16260" y="4454"/>
                      <a:pt x="16312" y="2805"/>
                      <a:pt x="15409" y="1487"/>
                    </a:cubicBezTo>
                    <a:cubicBezTo>
                      <a:pt x="15046" y="966"/>
                      <a:pt x="14576" y="533"/>
                      <a:pt x="14004" y="255"/>
                    </a:cubicBezTo>
                    <a:cubicBezTo>
                      <a:pt x="13619" y="63"/>
                      <a:pt x="13244" y="1"/>
                      <a:pt x="12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209;p42"/>
              <p:cNvSpPr/>
              <p:nvPr/>
            </p:nvSpPr>
            <p:spPr>
              <a:xfrm>
                <a:off x="7033250" y="3594800"/>
                <a:ext cx="686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071" extrusionOk="0">
                    <a:moveTo>
                      <a:pt x="2510" y="0"/>
                    </a:moveTo>
                    <a:cubicBezTo>
                      <a:pt x="2459" y="0"/>
                      <a:pt x="2409" y="25"/>
                      <a:pt x="2377" y="84"/>
                    </a:cubicBezTo>
                    <a:cubicBezTo>
                      <a:pt x="2120" y="570"/>
                      <a:pt x="1838" y="1033"/>
                      <a:pt x="1544" y="1482"/>
                    </a:cubicBezTo>
                    <a:lnTo>
                      <a:pt x="1544" y="1482"/>
                    </a:lnTo>
                    <a:cubicBezTo>
                      <a:pt x="1461" y="1268"/>
                      <a:pt x="1377" y="1049"/>
                      <a:pt x="1285" y="829"/>
                    </a:cubicBezTo>
                    <a:cubicBezTo>
                      <a:pt x="1259" y="745"/>
                      <a:pt x="1197" y="706"/>
                      <a:pt x="1131" y="706"/>
                    </a:cubicBezTo>
                    <a:cubicBezTo>
                      <a:pt x="1062" y="706"/>
                      <a:pt x="990" y="749"/>
                      <a:pt x="954" y="829"/>
                    </a:cubicBezTo>
                    <a:cubicBezTo>
                      <a:pt x="771" y="1307"/>
                      <a:pt x="579" y="1785"/>
                      <a:pt x="390" y="2262"/>
                    </a:cubicBezTo>
                    <a:lnTo>
                      <a:pt x="390" y="2262"/>
                    </a:lnTo>
                    <a:cubicBezTo>
                      <a:pt x="374" y="2013"/>
                      <a:pt x="394" y="1763"/>
                      <a:pt x="452" y="1523"/>
                    </a:cubicBezTo>
                    <a:cubicBezTo>
                      <a:pt x="483" y="1387"/>
                      <a:pt x="374" y="1301"/>
                      <a:pt x="272" y="1301"/>
                    </a:cubicBezTo>
                    <a:cubicBezTo>
                      <a:pt x="206" y="1301"/>
                      <a:pt x="142" y="1337"/>
                      <a:pt x="121" y="1419"/>
                    </a:cubicBezTo>
                    <a:cubicBezTo>
                      <a:pt x="1" y="1923"/>
                      <a:pt x="1" y="2460"/>
                      <a:pt x="156" y="2946"/>
                    </a:cubicBezTo>
                    <a:cubicBezTo>
                      <a:pt x="190" y="3031"/>
                      <a:pt x="257" y="3070"/>
                      <a:pt x="324" y="3070"/>
                    </a:cubicBezTo>
                    <a:cubicBezTo>
                      <a:pt x="396" y="3070"/>
                      <a:pt x="468" y="3027"/>
                      <a:pt x="503" y="2946"/>
                    </a:cubicBezTo>
                    <a:lnTo>
                      <a:pt x="1117" y="1353"/>
                    </a:lnTo>
                    <a:lnTo>
                      <a:pt x="1117" y="1353"/>
                    </a:lnTo>
                    <a:cubicBezTo>
                      <a:pt x="1187" y="1537"/>
                      <a:pt x="1258" y="1721"/>
                      <a:pt x="1336" y="1905"/>
                    </a:cubicBezTo>
                    <a:cubicBezTo>
                      <a:pt x="1365" y="1981"/>
                      <a:pt x="1431" y="2021"/>
                      <a:pt x="1498" y="2021"/>
                    </a:cubicBezTo>
                    <a:cubicBezTo>
                      <a:pt x="1553" y="2021"/>
                      <a:pt x="1610" y="1995"/>
                      <a:pt x="1648" y="1940"/>
                    </a:cubicBezTo>
                    <a:cubicBezTo>
                      <a:pt x="2030" y="1402"/>
                      <a:pt x="2361" y="847"/>
                      <a:pt x="2673" y="257"/>
                    </a:cubicBezTo>
                    <a:cubicBezTo>
                      <a:pt x="2745" y="125"/>
                      <a:pt x="2625" y="0"/>
                      <a:pt x="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210;p42"/>
              <p:cNvSpPr/>
              <p:nvPr/>
            </p:nvSpPr>
            <p:spPr>
              <a:xfrm>
                <a:off x="7142575" y="3606850"/>
                <a:ext cx="99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00" extrusionOk="0">
                    <a:moveTo>
                      <a:pt x="191" y="53"/>
                    </a:moveTo>
                    <a:cubicBezTo>
                      <a:pt x="184" y="53"/>
                      <a:pt x="179" y="53"/>
                      <a:pt x="174" y="53"/>
                    </a:cubicBezTo>
                    <a:lnTo>
                      <a:pt x="174" y="53"/>
                    </a:lnTo>
                    <a:cubicBezTo>
                      <a:pt x="174" y="53"/>
                      <a:pt x="174" y="53"/>
                      <a:pt x="174" y="53"/>
                    </a:cubicBezTo>
                    <a:close/>
                    <a:moveTo>
                      <a:pt x="243" y="53"/>
                    </a:moveTo>
                    <a:cubicBezTo>
                      <a:pt x="243" y="70"/>
                      <a:pt x="260" y="70"/>
                      <a:pt x="278" y="70"/>
                    </a:cubicBezTo>
                    <a:cubicBezTo>
                      <a:pt x="278" y="73"/>
                      <a:pt x="279" y="76"/>
                      <a:pt x="280" y="78"/>
                    </a:cubicBezTo>
                    <a:lnTo>
                      <a:pt x="280" y="78"/>
                    </a:lnTo>
                    <a:cubicBezTo>
                      <a:pt x="270" y="73"/>
                      <a:pt x="258" y="70"/>
                      <a:pt x="243" y="70"/>
                    </a:cubicBezTo>
                    <a:cubicBezTo>
                      <a:pt x="225" y="53"/>
                      <a:pt x="209" y="53"/>
                      <a:pt x="191" y="53"/>
                    </a:cubicBezTo>
                    <a:close/>
                    <a:moveTo>
                      <a:pt x="347" y="243"/>
                    </a:moveTo>
                    <a:cubicBezTo>
                      <a:pt x="347" y="243"/>
                      <a:pt x="347" y="244"/>
                      <a:pt x="345" y="245"/>
                    </a:cubicBezTo>
                    <a:lnTo>
                      <a:pt x="345" y="245"/>
                    </a:lnTo>
                    <a:cubicBezTo>
                      <a:pt x="346" y="244"/>
                      <a:pt x="347" y="244"/>
                      <a:pt x="347" y="243"/>
                    </a:cubicBezTo>
                    <a:close/>
                    <a:moveTo>
                      <a:pt x="330" y="273"/>
                    </a:moveTo>
                    <a:cubicBezTo>
                      <a:pt x="330" y="275"/>
                      <a:pt x="329" y="276"/>
                      <a:pt x="329" y="278"/>
                    </a:cubicBezTo>
                    <a:cubicBezTo>
                      <a:pt x="329" y="278"/>
                      <a:pt x="327" y="281"/>
                      <a:pt x="324" y="285"/>
                    </a:cubicBezTo>
                    <a:lnTo>
                      <a:pt x="324" y="285"/>
                    </a:lnTo>
                    <a:cubicBezTo>
                      <a:pt x="326" y="281"/>
                      <a:pt x="328" y="277"/>
                      <a:pt x="330" y="273"/>
                    </a:cubicBezTo>
                    <a:close/>
                    <a:moveTo>
                      <a:pt x="319" y="292"/>
                    </a:moveTo>
                    <a:cubicBezTo>
                      <a:pt x="316" y="298"/>
                      <a:pt x="313" y="305"/>
                      <a:pt x="313" y="312"/>
                    </a:cubicBezTo>
                    <a:cubicBezTo>
                      <a:pt x="306" y="312"/>
                      <a:pt x="300" y="315"/>
                      <a:pt x="294" y="318"/>
                    </a:cubicBezTo>
                    <a:lnTo>
                      <a:pt x="294" y="318"/>
                    </a:lnTo>
                    <a:cubicBezTo>
                      <a:pt x="294" y="316"/>
                      <a:pt x="295" y="315"/>
                      <a:pt x="295" y="312"/>
                    </a:cubicBezTo>
                    <a:cubicBezTo>
                      <a:pt x="306" y="307"/>
                      <a:pt x="314" y="300"/>
                      <a:pt x="319" y="292"/>
                    </a:cubicBezTo>
                    <a:close/>
                    <a:moveTo>
                      <a:pt x="209" y="0"/>
                    </a:moveTo>
                    <a:cubicBezTo>
                      <a:pt x="191" y="0"/>
                      <a:pt x="174" y="0"/>
                      <a:pt x="156" y="18"/>
                    </a:cubicBezTo>
                    <a:lnTo>
                      <a:pt x="139" y="18"/>
                    </a:lnTo>
                    <a:cubicBezTo>
                      <a:pt x="139" y="18"/>
                      <a:pt x="121" y="18"/>
                      <a:pt x="105" y="35"/>
                    </a:cubicBezTo>
                    <a:cubicBezTo>
                      <a:pt x="86" y="35"/>
                      <a:pt x="70" y="53"/>
                      <a:pt x="70" y="53"/>
                    </a:cubicBezTo>
                    <a:cubicBezTo>
                      <a:pt x="70" y="70"/>
                      <a:pt x="52" y="70"/>
                      <a:pt x="52" y="70"/>
                    </a:cubicBezTo>
                    <a:cubicBezTo>
                      <a:pt x="52" y="70"/>
                      <a:pt x="35" y="88"/>
                      <a:pt x="35" y="104"/>
                    </a:cubicBezTo>
                    <a:cubicBezTo>
                      <a:pt x="17" y="122"/>
                      <a:pt x="17" y="139"/>
                      <a:pt x="17" y="139"/>
                    </a:cubicBezTo>
                    <a:cubicBezTo>
                      <a:pt x="0" y="174"/>
                      <a:pt x="0" y="192"/>
                      <a:pt x="0" y="208"/>
                    </a:cubicBezTo>
                    <a:cubicBezTo>
                      <a:pt x="9" y="225"/>
                      <a:pt x="13" y="239"/>
                      <a:pt x="17" y="249"/>
                    </a:cubicBezTo>
                    <a:lnTo>
                      <a:pt x="17" y="249"/>
                    </a:lnTo>
                    <a:lnTo>
                      <a:pt x="17" y="261"/>
                    </a:lnTo>
                    <a:cubicBezTo>
                      <a:pt x="17" y="296"/>
                      <a:pt x="35" y="331"/>
                      <a:pt x="70" y="347"/>
                    </a:cubicBezTo>
                    <a:lnTo>
                      <a:pt x="105" y="382"/>
                    </a:lnTo>
                    <a:cubicBezTo>
                      <a:pt x="121" y="382"/>
                      <a:pt x="139" y="382"/>
                      <a:pt x="139" y="400"/>
                    </a:cubicBezTo>
                    <a:lnTo>
                      <a:pt x="260" y="400"/>
                    </a:lnTo>
                    <a:cubicBezTo>
                      <a:pt x="295" y="382"/>
                      <a:pt x="313" y="365"/>
                      <a:pt x="347" y="347"/>
                    </a:cubicBezTo>
                    <a:cubicBezTo>
                      <a:pt x="364" y="331"/>
                      <a:pt x="382" y="312"/>
                      <a:pt x="382" y="296"/>
                    </a:cubicBezTo>
                    <a:lnTo>
                      <a:pt x="399" y="261"/>
                    </a:lnTo>
                    <a:lnTo>
                      <a:pt x="399" y="243"/>
                    </a:lnTo>
                    <a:lnTo>
                      <a:pt x="399" y="208"/>
                    </a:lnTo>
                    <a:lnTo>
                      <a:pt x="399" y="157"/>
                    </a:lnTo>
                    <a:cubicBezTo>
                      <a:pt x="399" y="122"/>
                      <a:pt x="364" y="88"/>
                      <a:pt x="347" y="70"/>
                    </a:cubicBezTo>
                    <a:cubicBezTo>
                      <a:pt x="313" y="35"/>
                      <a:pt x="295" y="18"/>
                      <a:pt x="260" y="18"/>
                    </a:cubicBezTo>
                    <a:cubicBezTo>
                      <a:pt x="243" y="0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211;p42"/>
              <p:cNvSpPr/>
              <p:nvPr/>
            </p:nvSpPr>
            <p:spPr>
              <a:xfrm>
                <a:off x="7162775" y="3450975"/>
                <a:ext cx="6685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766" extrusionOk="0">
                    <a:moveTo>
                      <a:pt x="1114" y="0"/>
                    </a:moveTo>
                    <a:cubicBezTo>
                      <a:pt x="1074" y="0"/>
                      <a:pt x="1033" y="17"/>
                      <a:pt x="997" y="58"/>
                    </a:cubicBezTo>
                    <a:cubicBezTo>
                      <a:pt x="493" y="544"/>
                      <a:pt x="146" y="1203"/>
                      <a:pt x="25" y="1897"/>
                    </a:cubicBezTo>
                    <a:cubicBezTo>
                      <a:pt x="0" y="2023"/>
                      <a:pt x="93" y="2112"/>
                      <a:pt x="199" y="2112"/>
                    </a:cubicBezTo>
                    <a:cubicBezTo>
                      <a:pt x="239" y="2112"/>
                      <a:pt x="281" y="2099"/>
                      <a:pt x="320" y="2071"/>
                    </a:cubicBezTo>
                    <a:cubicBezTo>
                      <a:pt x="407" y="1985"/>
                      <a:pt x="511" y="1915"/>
                      <a:pt x="615" y="1846"/>
                    </a:cubicBezTo>
                    <a:cubicBezTo>
                      <a:pt x="635" y="1826"/>
                      <a:pt x="720" y="1779"/>
                      <a:pt x="791" y="1736"/>
                    </a:cubicBezTo>
                    <a:lnTo>
                      <a:pt x="791" y="1736"/>
                    </a:lnTo>
                    <a:cubicBezTo>
                      <a:pt x="789" y="1762"/>
                      <a:pt x="789" y="1786"/>
                      <a:pt x="789" y="1811"/>
                    </a:cubicBezTo>
                    <a:lnTo>
                      <a:pt x="736" y="2175"/>
                    </a:lnTo>
                    <a:cubicBezTo>
                      <a:pt x="685" y="2644"/>
                      <a:pt x="632" y="3112"/>
                      <a:pt x="563" y="3598"/>
                    </a:cubicBezTo>
                    <a:cubicBezTo>
                      <a:pt x="551" y="3694"/>
                      <a:pt x="656" y="3766"/>
                      <a:pt x="756" y="3766"/>
                    </a:cubicBezTo>
                    <a:cubicBezTo>
                      <a:pt x="800" y="3766"/>
                      <a:pt x="843" y="3752"/>
                      <a:pt x="875" y="3720"/>
                    </a:cubicBezTo>
                    <a:cubicBezTo>
                      <a:pt x="1483" y="3042"/>
                      <a:pt x="2055" y="2348"/>
                      <a:pt x="2575" y="1619"/>
                    </a:cubicBezTo>
                    <a:cubicBezTo>
                      <a:pt x="2674" y="1484"/>
                      <a:pt x="2545" y="1358"/>
                      <a:pt x="2419" y="1358"/>
                    </a:cubicBezTo>
                    <a:cubicBezTo>
                      <a:pt x="2367" y="1358"/>
                      <a:pt x="2316" y="1379"/>
                      <a:pt x="2281" y="1429"/>
                    </a:cubicBezTo>
                    <a:cubicBezTo>
                      <a:pt x="1870" y="1991"/>
                      <a:pt x="1437" y="2532"/>
                      <a:pt x="982" y="3059"/>
                    </a:cubicBezTo>
                    <a:lnTo>
                      <a:pt x="982" y="3059"/>
                    </a:lnTo>
                    <a:cubicBezTo>
                      <a:pt x="1043" y="2597"/>
                      <a:pt x="1098" y="2134"/>
                      <a:pt x="1136" y="1672"/>
                    </a:cubicBezTo>
                    <a:cubicBezTo>
                      <a:pt x="1166" y="1494"/>
                      <a:pt x="1093" y="1289"/>
                      <a:pt x="907" y="1289"/>
                    </a:cubicBezTo>
                    <a:cubicBezTo>
                      <a:pt x="876" y="1289"/>
                      <a:pt x="842" y="1295"/>
                      <a:pt x="805" y="1307"/>
                    </a:cubicBezTo>
                    <a:cubicBezTo>
                      <a:pt x="692" y="1357"/>
                      <a:pt x="577" y="1436"/>
                      <a:pt x="477" y="1518"/>
                    </a:cubicBezTo>
                    <a:lnTo>
                      <a:pt x="477" y="1518"/>
                    </a:lnTo>
                    <a:cubicBezTo>
                      <a:pt x="633" y="1058"/>
                      <a:pt x="887" y="640"/>
                      <a:pt x="1240" y="301"/>
                    </a:cubicBezTo>
                    <a:cubicBezTo>
                      <a:pt x="1359" y="182"/>
                      <a:pt x="1244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212;p42"/>
              <p:cNvSpPr/>
              <p:nvPr/>
            </p:nvSpPr>
            <p:spPr>
              <a:xfrm>
                <a:off x="7916475" y="3372850"/>
                <a:ext cx="405625" cy="686625"/>
              </a:xfrm>
              <a:custGeom>
                <a:avLst/>
                <a:gdLst/>
                <a:ahLst/>
                <a:cxnLst/>
                <a:rect l="l" t="t" r="r" b="b"/>
                <a:pathLst>
                  <a:path w="16225" h="27465" extrusionOk="0">
                    <a:moveTo>
                      <a:pt x="1528" y="0"/>
                    </a:moveTo>
                    <a:cubicBezTo>
                      <a:pt x="1284" y="0"/>
                      <a:pt x="1039" y="35"/>
                      <a:pt x="799" y="112"/>
                    </a:cubicBezTo>
                    <a:cubicBezTo>
                      <a:pt x="799" y="112"/>
                      <a:pt x="1" y="8874"/>
                      <a:pt x="2326" y="16093"/>
                    </a:cubicBezTo>
                    <a:cubicBezTo>
                      <a:pt x="4651" y="23329"/>
                      <a:pt x="7080" y="25116"/>
                      <a:pt x="7080" y="25116"/>
                    </a:cubicBezTo>
                    <a:cubicBezTo>
                      <a:pt x="8476" y="26153"/>
                      <a:pt x="10213" y="27465"/>
                      <a:pt x="12002" y="27465"/>
                    </a:cubicBezTo>
                    <a:cubicBezTo>
                      <a:pt x="12459" y="27465"/>
                      <a:pt x="12919" y="27379"/>
                      <a:pt x="13378" y="27181"/>
                    </a:cubicBezTo>
                    <a:cubicBezTo>
                      <a:pt x="15097" y="26453"/>
                      <a:pt x="16016" y="24613"/>
                      <a:pt x="16120" y="22670"/>
                    </a:cubicBezTo>
                    <a:cubicBezTo>
                      <a:pt x="16224" y="20674"/>
                      <a:pt x="15703" y="18591"/>
                      <a:pt x="14975" y="16770"/>
                    </a:cubicBezTo>
                    <a:cubicBezTo>
                      <a:pt x="14350" y="15174"/>
                      <a:pt x="13552" y="13647"/>
                      <a:pt x="12702" y="12189"/>
                    </a:cubicBezTo>
                    <a:cubicBezTo>
                      <a:pt x="11002" y="9221"/>
                      <a:pt x="8989" y="6463"/>
                      <a:pt x="6907" y="3791"/>
                    </a:cubicBezTo>
                    <a:cubicBezTo>
                      <a:pt x="6437" y="3201"/>
                      <a:pt x="5970" y="2628"/>
                      <a:pt x="5449" y="2107"/>
                    </a:cubicBezTo>
                    <a:cubicBezTo>
                      <a:pt x="4876" y="1517"/>
                      <a:pt x="4234" y="1031"/>
                      <a:pt x="3522" y="633"/>
                    </a:cubicBezTo>
                    <a:cubicBezTo>
                      <a:pt x="2908" y="274"/>
                      <a:pt x="2217" y="0"/>
                      <a:pt x="1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213;p42"/>
              <p:cNvSpPr/>
              <p:nvPr/>
            </p:nvSpPr>
            <p:spPr>
              <a:xfrm>
                <a:off x="7928175" y="3368550"/>
                <a:ext cx="396100" cy="695175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7807" extrusionOk="0">
                    <a:moveTo>
                      <a:pt x="6698" y="25132"/>
                    </a:moveTo>
                    <a:lnTo>
                      <a:pt x="6698" y="25132"/>
                    </a:lnTo>
                    <a:cubicBezTo>
                      <a:pt x="6705" y="25137"/>
                      <a:pt x="6711" y="25142"/>
                      <a:pt x="6718" y="25147"/>
                    </a:cubicBezTo>
                    <a:lnTo>
                      <a:pt x="6718" y="25147"/>
                    </a:lnTo>
                    <a:cubicBezTo>
                      <a:pt x="6719" y="25148"/>
                      <a:pt x="6719" y="25148"/>
                      <a:pt x="6720" y="25148"/>
                    </a:cubicBezTo>
                    <a:cubicBezTo>
                      <a:pt x="6720" y="25148"/>
                      <a:pt x="6714" y="25144"/>
                      <a:pt x="6698" y="25132"/>
                    </a:cubicBezTo>
                    <a:close/>
                    <a:moveTo>
                      <a:pt x="1098" y="348"/>
                    </a:moveTo>
                    <a:cubicBezTo>
                      <a:pt x="2227" y="348"/>
                      <a:pt x="3353" y="1103"/>
                      <a:pt x="4183" y="1776"/>
                    </a:cubicBezTo>
                    <a:cubicBezTo>
                      <a:pt x="5310" y="2695"/>
                      <a:pt x="6161" y="3893"/>
                      <a:pt x="7045" y="5039"/>
                    </a:cubicBezTo>
                    <a:cubicBezTo>
                      <a:pt x="8833" y="7364"/>
                      <a:pt x="10534" y="9758"/>
                      <a:pt x="12008" y="12308"/>
                    </a:cubicBezTo>
                    <a:cubicBezTo>
                      <a:pt x="13449" y="14807"/>
                      <a:pt x="14819" y="17463"/>
                      <a:pt x="15323" y="20343"/>
                    </a:cubicBezTo>
                    <a:cubicBezTo>
                      <a:pt x="15705" y="22634"/>
                      <a:pt x="15548" y="25618"/>
                      <a:pt x="13310" y="26954"/>
                    </a:cubicBezTo>
                    <a:cubicBezTo>
                      <a:pt x="12727" y="27304"/>
                      <a:pt x="12133" y="27450"/>
                      <a:pt x="11540" y="27450"/>
                    </a:cubicBezTo>
                    <a:cubicBezTo>
                      <a:pt x="9793" y="27450"/>
                      <a:pt x="8064" y="26182"/>
                      <a:pt x="6718" y="25147"/>
                    </a:cubicBezTo>
                    <a:lnTo>
                      <a:pt x="6718" y="25147"/>
                    </a:lnTo>
                    <a:cubicBezTo>
                      <a:pt x="6706" y="25139"/>
                      <a:pt x="6642" y="25092"/>
                      <a:pt x="6629" y="25080"/>
                    </a:cubicBezTo>
                    <a:cubicBezTo>
                      <a:pt x="6543" y="25010"/>
                      <a:pt x="6473" y="24924"/>
                      <a:pt x="6386" y="24855"/>
                    </a:cubicBezTo>
                    <a:cubicBezTo>
                      <a:pt x="6108" y="24559"/>
                      <a:pt x="5849" y="24230"/>
                      <a:pt x="5588" y="23900"/>
                    </a:cubicBezTo>
                    <a:cubicBezTo>
                      <a:pt x="4547" y="22442"/>
                      <a:pt x="3748" y="20794"/>
                      <a:pt x="3072" y="19145"/>
                    </a:cubicBezTo>
                    <a:cubicBezTo>
                      <a:pt x="2066" y="16630"/>
                      <a:pt x="1319" y="14044"/>
                      <a:pt x="903" y="11371"/>
                    </a:cubicBezTo>
                    <a:cubicBezTo>
                      <a:pt x="556" y="9046"/>
                      <a:pt x="400" y="6686"/>
                      <a:pt x="382" y="4345"/>
                    </a:cubicBezTo>
                    <a:cubicBezTo>
                      <a:pt x="365" y="3060"/>
                      <a:pt x="400" y="1758"/>
                      <a:pt x="504" y="474"/>
                    </a:cubicBezTo>
                    <a:lnTo>
                      <a:pt x="504" y="422"/>
                    </a:lnTo>
                    <a:lnTo>
                      <a:pt x="504" y="422"/>
                    </a:lnTo>
                    <a:cubicBezTo>
                      <a:pt x="701" y="371"/>
                      <a:pt x="900" y="348"/>
                      <a:pt x="1098" y="348"/>
                    </a:cubicBezTo>
                    <a:close/>
                    <a:moveTo>
                      <a:pt x="1063" y="0"/>
                    </a:moveTo>
                    <a:cubicBezTo>
                      <a:pt x="806" y="0"/>
                      <a:pt x="548" y="35"/>
                      <a:pt x="296" y="111"/>
                    </a:cubicBezTo>
                    <a:cubicBezTo>
                      <a:pt x="253" y="125"/>
                      <a:pt x="223" y="151"/>
                      <a:pt x="203" y="183"/>
                    </a:cubicBezTo>
                    <a:lnTo>
                      <a:pt x="203" y="183"/>
                    </a:lnTo>
                    <a:cubicBezTo>
                      <a:pt x="180" y="209"/>
                      <a:pt x="164" y="243"/>
                      <a:pt x="157" y="284"/>
                    </a:cubicBezTo>
                    <a:cubicBezTo>
                      <a:pt x="70" y="1238"/>
                      <a:pt x="53" y="2210"/>
                      <a:pt x="35" y="3181"/>
                    </a:cubicBezTo>
                    <a:cubicBezTo>
                      <a:pt x="0" y="5455"/>
                      <a:pt x="104" y="7746"/>
                      <a:pt x="365" y="10001"/>
                    </a:cubicBezTo>
                    <a:cubicBezTo>
                      <a:pt x="694" y="12760"/>
                      <a:pt x="1319" y="15432"/>
                      <a:pt x="2291" y="18053"/>
                    </a:cubicBezTo>
                    <a:cubicBezTo>
                      <a:pt x="3003" y="19978"/>
                      <a:pt x="3836" y="21905"/>
                      <a:pt x="4981" y="23622"/>
                    </a:cubicBezTo>
                    <a:cubicBezTo>
                      <a:pt x="5398" y="24247"/>
                      <a:pt x="5865" y="24906"/>
                      <a:pt x="6455" y="25375"/>
                    </a:cubicBezTo>
                    <a:cubicBezTo>
                      <a:pt x="7115" y="25931"/>
                      <a:pt x="7878" y="26451"/>
                      <a:pt x="8625" y="26884"/>
                    </a:cubicBezTo>
                    <a:cubicBezTo>
                      <a:pt x="9511" y="27391"/>
                      <a:pt x="10513" y="27807"/>
                      <a:pt x="11545" y="27807"/>
                    </a:cubicBezTo>
                    <a:cubicBezTo>
                      <a:pt x="11785" y="27807"/>
                      <a:pt x="12027" y="27784"/>
                      <a:pt x="12269" y="27735"/>
                    </a:cubicBezTo>
                    <a:cubicBezTo>
                      <a:pt x="13414" y="27509"/>
                      <a:pt x="14368" y="26729"/>
                      <a:pt x="14976" y="25739"/>
                    </a:cubicBezTo>
                    <a:cubicBezTo>
                      <a:pt x="15601" y="24716"/>
                      <a:pt x="15843" y="23501"/>
                      <a:pt x="15843" y="22303"/>
                    </a:cubicBezTo>
                    <a:cubicBezTo>
                      <a:pt x="15843" y="19337"/>
                      <a:pt x="14645" y="16491"/>
                      <a:pt x="13292" y="13905"/>
                    </a:cubicBezTo>
                    <a:cubicBezTo>
                      <a:pt x="11869" y="11216"/>
                      <a:pt x="10187" y="8665"/>
                      <a:pt x="8364" y="6219"/>
                    </a:cubicBezTo>
                    <a:cubicBezTo>
                      <a:pt x="7480" y="5039"/>
                      <a:pt x="6594" y="3824"/>
                      <a:pt x="5622" y="2695"/>
                    </a:cubicBezTo>
                    <a:cubicBezTo>
                      <a:pt x="4703" y="1654"/>
                      <a:pt x="3558" y="701"/>
                      <a:pt x="2239" y="231"/>
                    </a:cubicBezTo>
                    <a:cubicBezTo>
                      <a:pt x="1860" y="84"/>
                      <a:pt x="1462" y="0"/>
                      <a:pt x="1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214;p42"/>
              <p:cNvSpPr/>
              <p:nvPr/>
            </p:nvSpPr>
            <p:spPr>
              <a:xfrm>
                <a:off x="8137650" y="3985900"/>
                <a:ext cx="560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944" extrusionOk="0">
                    <a:moveTo>
                      <a:pt x="239" y="1"/>
                    </a:moveTo>
                    <a:cubicBezTo>
                      <a:pt x="119" y="1"/>
                      <a:pt x="1" y="132"/>
                      <a:pt x="72" y="265"/>
                    </a:cubicBezTo>
                    <a:cubicBezTo>
                      <a:pt x="575" y="1202"/>
                      <a:pt x="1183" y="2086"/>
                      <a:pt x="1894" y="2884"/>
                    </a:cubicBezTo>
                    <a:cubicBezTo>
                      <a:pt x="1927" y="2926"/>
                      <a:pt x="1967" y="2944"/>
                      <a:pt x="2006" y="2944"/>
                    </a:cubicBezTo>
                    <a:cubicBezTo>
                      <a:pt x="2128" y="2944"/>
                      <a:pt x="2242" y="2773"/>
                      <a:pt x="2137" y="2641"/>
                    </a:cubicBezTo>
                    <a:cubicBezTo>
                      <a:pt x="1443" y="1861"/>
                      <a:pt x="853" y="1010"/>
                      <a:pt x="385" y="91"/>
                    </a:cubicBezTo>
                    <a:cubicBezTo>
                      <a:pt x="347" y="27"/>
                      <a:pt x="293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215;p42"/>
              <p:cNvSpPr/>
              <p:nvPr/>
            </p:nvSpPr>
            <p:spPr>
              <a:xfrm>
                <a:off x="8168100" y="3956425"/>
                <a:ext cx="7282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008" extrusionOk="0">
                    <a:moveTo>
                      <a:pt x="250" y="0"/>
                    </a:moveTo>
                    <a:cubicBezTo>
                      <a:pt x="123" y="0"/>
                      <a:pt x="0" y="123"/>
                      <a:pt x="86" y="246"/>
                    </a:cubicBezTo>
                    <a:cubicBezTo>
                      <a:pt x="953" y="1444"/>
                      <a:pt x="1770" y="2675"/>
                      <a:pt x="2533" y="3924"/>
                    </a:cubicBezTo>
                    <a:cubicBezTo>
                      <a:pt x="2570" y="3983"/>
                      <a:pt x="2624" y="4008"/>
                      <a:pt x="2677" y="4008"/>
                    </a:cubicBezTo>
                    <a:cubicBezTo>
                      <a:pt x="2796" y="4008"/>
                      <a:pt x="2912" y="3884"/>
                      <a:pt x="2827" y="3751"/>
                    </a:cubicBezTo>
                    <a:cubicBezTo>
                      <a:pt x="2064" y="2502"/>
                      <a:pt x="1249" y="1270"/>
                      <a:pt x="398" y="72"/>
                    </a:cubicBezTo>
                    <a:cubicBezTo>
                      <a:pt x="357" y="21"/>
                      <a:pt x="30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16;p42"/>
              <p:cNvSpPr/>
              <p:nvPr/>
            </p:nvSpPr>
            <p:spPr>
              <a:xfrm>
                <a:off x="8200525" y="3919725"/>
                <a:ext cx="77225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5067" extrusionOk="0">
                    <a:moveTo>
                      <a:pt x="242" y="0"/>
                    </a:moveTo>
                    <a:cubicBezTo>
                      <a:pt x="121" y="0"/>
                      <a:pt x="1" y="124"/>
                      <a:pt x="73" y="256"/>
                    </a:cubicBezTo>
                    <a:cubicBezTo>
                      <a:pt x="988" y="1719"/>
                      <a:pt x="1838" y="3231"/>
                      <a:pt x="2626" y="4774"/>
                    </a:cubicBezTo>
                    <a:lnTo>
                      <a:pt x="2626" y="4774"/>
                    </a:lnTo>
                    <a:cubicBezTo>
                      <a:pt x="2624" y="4819"/>
                      <a:pt x="2638" y="4865"/>
                      <a:pt x="2676" y="4907"/>
                    </a:cubicBezTo>
                    <a:cubicBezTo>
                      <a:pt x="2687" y="4929"/>
                      <a:pt x="2706" y="4952"/>
                      <a:pt x="2728" y="4975"/>
                    </a:cubicBezTo>
                    <a:lnTo>
                      <a:pt x="2728" y="4975"/>
                    </a:lnTo>
                    <a:cubicBezTo>
                      <a:pt x="2728" y="4975"/>
                      <a:pt x="2728" y="4976"/>
                      <a:pt x="2728" y="4976"/>
                    </a:cubicBezTo>
                    <a:cubicBezTo>
                      <a:pt x="2729" y="4976"/>
                      <a:pt x="2729" y="4976"/>
                      <a:pt x="2729" y="4976"/>
                    </a:cubicBezTo>
                    <a:lnTo>
                      <a:pt x="2729" y="4976"/>
                    </a:lnTo>
                    <a:cubicBezTo>
                      <a:pt x="2740" y="4987"/>
                      <a:pt x="2751" y="4999"/>
                      <a:pt x="2763" y="5011"/>
                    </a:cubicBezTo>
                    <a:cubicBezTo>
                      <a:pt x="2793" y="5050"/>
                      <a:pt x="2830" y="5066"/>
                      <a:pt x="2866" y="5066"/>
                    </a:cubicBezTo>
                    <a:cubicBezTo>
                      <a:pt x="2977" y="5066"/>
                      <a:pt x="3088" y="4916"/>
                      <a:pt x="3023" y="4786"/>
                    </a:cubicBezTo>
                    <a:cubicBezTo>
                      <a:pt x="3017" y="4775"/>
                      <a:pt x="3011" y="4763"/>
                      <a:pt x="3005" y="4752"/>
                    </a:cubicBezTo>
                    <a:lnTo>
                      <a:pt x="3005" y="4752"/>
                    </a:lnTo>
                    <a:cubicBezTo>
                      <a:pt x="3006" y="4752"/>
                      <a:pt x="3006" y="4751"/>
                      <a:pt x="3006" y="4751"/>
                    </a:cubicBezTo>
                    <a:cubicBezTo>
                      <a:pt x="3005" y="4750"/>
                      <a:pt x="3005" y="4750"/>
                      <a:pt x="3004" y="4749"/>
                    </a:cubicBezTo>
                    <a:lnTo>
                      <a:pt x="3004" y="4749"/>
                    </a:lnTo>
                    <a:cubicBezTo>
                      <a:pt x="2194" y="3165"/>
                      <a:pt x="1333" y="1598"/>
                      <a:pt x="385" y="83"/>
                    </a:cubicBezTo>
                    <a:cubicBezTo>
                      <a:pt x="348" y="25"/>
                      <a:pt x="295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17;p42"/>
              <p:cNvSpPr/>
              <p:nvPr/>
            </p:nvSpPr>
            <p:spPr>
              <a:xfrm>
                <a:off x="8248250" y="3895425"/>
                <a:ext cx="552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4828" extrusionOk="0">
                    <a:moveTo>
                      <a:pt x="236" y="1"/>
                    </a:moveTo>
                    <a:cubicBezTo>
                      <a:pt x="121" y="1"/>
                      <a:pt x="0" y="125"/>
                      <a:pt x="73" y="257"/>
                    </a:cubicBezTo>
                    <a:cubicBezTo>
                      <a:pt x="420" y="985"/>
                      <a:pt x="750" y="1714"/>
                      <a:pt x="1044" y="2461"/>
                    </a:cubicBezTo>
                    <a:cubicBezTo>
                      <a:pt x="1201" y="2808"/>
                      <a:pt x="1322" y="3155"/>
                      <a:pt x="1461" y="3519"/>
                    </a:cubicBezTo>
                    <a:cubicBezTo>
                      <a:pt x="1530" y="3692"/>
                      <a:pt x="1600" y="3884"/>
                      <a:pt x="1652" y="4057"/>
                    </a:cubicBezTo>
                    <a:cubicBezTo>
                      <a:pt x="1693" y="4181"/>
                      <a:pt x="1790" y="4361"/>
                      <a:pt x="1827" y="4517"/>
                    </a:cubicBezTo>
                    <a:lnTo>
                      <a:pt x="1827" y="4517"/>
                    </a:lnTo>
                    <a:cubicBezTo>
                      <a:pt x="1809" y="4545"/>
                      <a:pt x="1798" y="4579"/>
                      <a:pt x="1791" y="4613"/>
                    </a:cubicBezTo>
                    <a:cubicBezTo>
                      <a:pt x="1775" y="4733"/>
                      <a:pt x="1878" y="4828"/>
                      <a:pt x="1985" y="4828"/>
                    </a:cubicBezTo>
                    <a:cubicBezTo>
                      <a:pt x="2002" y="4828"/>
                      <a:pt x="2018" y="4825"/>
                      <a:pt x="2034" y="4821"/>
                    </a:cubicBezTo>
                    <a:cubicBezTo>
                      <a:pt x="2208" y="4786"/>
                      <a:pt x="2208" y="4595"/>
                      <a:pt x="2155" y="4474"/>
                    </a:cubicBezTo>
                    <a:cubicBezTo>
                      <a:pt x="2016" y="3953"/>
                      <a:pt x="1808" y="3467"/>
                      <a:pt x="1618" y="2963"/>
                    </a:cubicBezTo>
                    <a:cubicBezTo>
                      <a:pt x="1253" y="1992"/>
                      <a:pt x="819" y="1020"/>
                      <a:pt x="368" y="83"/>
                    </a:cubicBezTo>
                    <a:cubicBezTo>
                      <a:pt x="336" y="25"/>
                      <a:pt x="287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218;p42"/>
              <p:cNvSpPr/>
              <p:nvPr/>
            </p:nvSpPr>
            <p:spPr>
              <a:xfrm>
                <a:off x="8157675" y="3758900"/>
                <a:ext cx="663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345" extrusionOk="0">
                    <a:moveTo>
                      <a:pt x="2290" y="1631"/>
                    </a:moveTo>
                    <a:cubicBezTo>
                      <a:pt x="2289" y="1645"/>
                      <a:pt x="2285" y="1650"/>
                      <a:pt x="2282" y="1650"/>
                    </a:cubicBezTo>
                    <a:cubicBezTo>
                      <a:pt x="2278" y="1650"/>
                      <a:pt x="2277" y="1640"/>
                      <a:pt x="2290" y="1631"/>
                    </a:cubicBezTo>
                    <a:close/>
                    <a:moveTo>
                      <a:pt x="2240" y="0"/>
                    </a:moveTo>
                    <a:cubicBezTo>
                      <a:pt x="2223" y="0"/>
                      <a:pt x="2205" y="3"/>
                      <a:pt x="2187" y="9"/>
                    </a:cubicBezTo>
                    <a:cubicBezTo>
                      <a:pt x="2099" y="26"/>
                      <a:pt x="2030" y="130"/>
                      <a:pt x="2064" y="218"/>
                    </a:cubicBezTo>
                    <a:cubicBezTo>
                      <a:pt x="2169" y="461"/>
                      <a:pt x="2238" y="720"/>
                      <a:pt x="2273" y="981"/>
                    </a:cubicBezTo>
                    <a:cubicBezTo>
                      <a:pt x="2291" y="1102"/>
                      <a:pt x="2291" y="1224"/>
                      <a:pt x="2307" y="1328"/>
                    </a:cubicBezTo>
                    <a:cubicBezTo>
                      <a:pt x="2307" y="1398"/>
                      <a:pt x="2291" y="1467"/>
                      <a:pt x="2291" y="1536"/>
                    </a:cubicBezTo>
                    <a:lnTo>
                      <a:pt x="2291" y="1549"/>
                    </a:lnTo>
                    <a:lnTo>
                      <a:pt x="2291" y="1549"/>
                    </a:lnTo>
                    <a:cubicBezTo>
                      <a:pt x="2256" y="1515"/>
                      <a:pt x="2221" y="1475"/>
                      <a:pt x="2187" y="1449"/>
                    </a:cubicBezTo>
                    <a:cubicBezTo>
                      <a:pt x="2117" y="1380"/>
                      <a:pt x="2030" y="1310"/>
                      <a:pt x="1944" y="1259"/>
                    </a:cubicBezTo>
                    <a:cubicBezTo>
                      <a:pt x="1770" y="1155"/>
                      <a:pt x="1597" y="1051"/>
                      <a:pt x="1405" y="981"/>
                    </a:cubicBezTo>
                    <a:cubicBezTo>
                      <a:pt x="1391" y="976"/>
                      <a:pt x="1377" y="974"/>
                      <a:pt x="1363" y="974"/>
                    </a:cubicBezTo>
                    <a:cubicBezTo>
                      <a:pt x="1271" y="974"/>
                      <a:pt x="1180" y="1064"/>
                      <a:pt x="1180" y="1155"/>
                    </a:cubicBezTo>
                    <a:cubicBezTo>
                      <a:pt x="1180" y="1390"/>
                      <a:pt x="1180" y="1616"/>
                      <a:pt x="1161" y="1847"/>
                    </a:cubicBezTo>
                    <a:lnTo>
                      <a:pt x="1161" y="1847"/>
                    </a:lnTo>
                    <a:cubicBezTo>
                      <a:pt x="850" y="1598"/>
                      <a:pt x="565" y="1324"/>
                      <a:pt x="313" y="1016"/>
                    </a:cubicBezTo>
                    <a:cubicBezTo>
                      <a:pt x="288" y="975"/>
                      <a:pt x="248" y="957"/>
                      <a:pt x="205" y="957"/>
                    </a:cubicBezTo>
                    <a:cubicBezTo>
                      <a:pt x="157" y="957"/>
                      <a:pt x="106" y="979"/>
                      <a:pt x="70" y="1016"/>
                    </a:cubicBezTo>
                    <a:cubicBezTo>
                      <a:pt x="0" y="1085"/>
                      <a:pt x="17" y="1189"/>
                      <a:pt x="70" y="1259"/>
                    </a:cubicBezTo>
                    <a:cubicBezTo>
                      <a:pt x="399" y="1657"/>
                      <a:pt x="780" y="2022"/>
                      <a:pt x="1215" y="2317"/>
                    </a:cubicBezTo>
                    <a:cubicBezTo>
                      <a:pt x="1234" y="2336"/>
                      <a:pt x="1262" y="2344"/>
                      <a:pt x="1291" y="2344"/>
                    </a:cubicBezTo>
                    <a:cubicBezTo>
                      <a:pt x="1368" y="2344"/>
                      <a:pt x="1458" y="2287"/>
                      <a:pt x="1458" y="2212"/>
                    </a:cubicBezTo>
                    <a:cubicBezTo>
                      <a:pt x="1496" y="1952"/>
                      <a:pt x="1525" y="1692"/>
                      <a:pt x="1531" y="1425"/>
                    </a:cubicBezTo>
                    <a:lnTo>
                      <a:pt x="1531" y="1425"/>
                    </a:lnTo>
                    <a:cubicBezTo>
                      <a:pt x="1693" y="1506"/>
                      <a:pt x="1848" y="1608"/>
                      <a:pt x="1978" y="1727"/>
                    </a:cubicBezTo>
                    <a:cubicBezTo>
                      <a:pt x="2064" y="1814"/>
                      <a:pt x="2152" y="1918"/>
                      <a:pt x="2291" y="1953"/>
                    </a:cubicBezTo>
                    <a:cubicBezTo>
                      <a:pt x="2312" y="1958"/>
                      <a:pt x="2332" y="1960"/>
                      <a:pt x="2352" y="1960"/>
                    </a:cubicBezTo>
                    <a:cubicBezTo>
                      <a:pt x="2464" y="1960"/>
                      <a:pt x="2558" y="1882"/>
                      <a:pt x="2603" y="1779"/>
                    </a:cubicBezTo>
                    <a:cubicBezTo>
                      <a:pt x="2654" y="1675"/>
                      <a:pt x="2638" y="1536"/>
                      <a:pt x="2654" y="1414"/>
                    </a:cubicBezTo>
                    <a:cubicBezTo>
                      <a:pt x="2654" y="1275"/>
                      <a:pt x="2638" y="1137"/>
                      <a:pt x="2620" y="981"/>
                    </a:cubicBezTo>
                    <a:cubicBezTo>
                      <a:pt x="2585" y="685"/>
                      <a:pt x="2516" y="408"/>
                      <a:pt x="2395" y="130"/>
                    </a:cubicBezTo>
                    <a:cubicBezTo>
                      <a:pt x="2366" y="60"/>
                      <a:pt x="2315" y="0"/>
                      <a:pt x="2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219;p42"/>
              <p:cNvSpPr/>
              <p:nvPr/>
            </p:nvSpPr>
            <p:spPr>
              <a:xfrm>
                <a:off x="8038475" y="3503425"/>
                <a:ext cx="675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362" extrusionOk="0">
                    <a:moveTo>
                      <a:pt x="1905" y="1"/>
                    </a:moveTo>
                    <a:cubicBezTo>
                      <a:pt x="1792" y="1"/>
                      <a:pt x="1678" y="126"/>
                      <a:pt x="1749" y="268"/>
                    </a:cubicBezTo>
                    <a:cubicBezTo>
                      <a:pt x="1985" y="727"/>
                      <a:pt x="2212" y="1197"/>
                      <a:pt x="2307" y="1699"/>
                    </a:cubicBezTo>
                    <a:lnTo>
                      <a:pt x="2307" y="1699"/>
                    </a:lnTo>
                    <a:cubicBezTo>
                      <a:pt x="2152" y="1513"/>
                      <a:pt x="2011" y="1316"/>
                      <a:pt x="1888" y="1101"/>
                    </a:cubicBezTo>
                    <a:cubicBezTo>
                      <a:pt x="1854" y="1048"/>
                      <a:pt x="1798" y="1023"/>
                      <a:pt x="1741" y="1023"/>
                    </a:cubicBezTo>
                    <a:cubicBezTo>
                      <a:pt x="1650" y="1023"/>
                      <a:pt x="1557" y="1087"/>
                      <a:pt x="1557" y="1205"/>
                    </a:cubicBezTo>
                    <a:lnTo>
                      <a:pt x="1582" y="1588"/>
                    </a:lnTo>
                    <a:lnTo>
                      <a:pt x="1582" y="1588"/>
                    </a:lnTo>
                    <a:cubicBezTo>
                      <a:pt x="1436" y="1439"/>
                      <a:pt x="1292" y="1293"/>
                      <a:pt x="1141" y="1153"/>
                    </a:cubicBezTo>
                    <a:cubicBezTo>
                      <a:pt x="1109" y="1120"/>
                      <a:pt x="1064" y="1105"/>
                      <a:pt x="1019" y="1105"/>
                    </a:cubicBezTo>
                    <a:cubicBezTo>
                      <a:pt x="944" y="1105"/>
                      <a:pt x="868" y="1147"/>
                      <a:pt x="847" y="1222"/>
                    </a:cubicBezTo>
                    <a:cubicBezTo>
                      <a:pt x="807" y="1401"/>
                      <a:pt x="784" y="1580"/>
                      <a:pt x="775" y="1762"/>
                    </a:cubicBezTo>
                    <a:lnTo>
                      <a:pt x="775" y="1762"/>
                    </a:lnTo>
                    <a:cubicBezTo>
                      <a:pt x="639" y="1634"/>
                      <a:pt x="506" y="1506"/>
                      <a:pt x="378" y="1379"/>
                    </a:cubicBezTo>
                    <a:cubicBezTo>
                      <a:pt x="338" y="1343"/>
                      <a:pt x="295" y="1328"/>
                      <a:pt x="254" y="1328"/>
                    </a:cubicBezTo>
                    <a:cubicBezTo>
                      <a:pt x="115" y="1328"/>
                      <a:pt x="1" y="1501"/>
                      <a:pt x="135" y="1622"/>
                    </a:cubicBezTo>
                    <a:cubicBezTo>
                      <a:pt x="361" y="1847"/>
                      <a:pt x="604" y="2073"/>
                      <a:pt x="829" y="2298"/>
                    </a:cubicBezTo>
                    <a:cubicBezTo>
                      <a:pt x="863" y="2326"/>
                      <a:pt x="908" y="2340"/>
                      <a:pt x="952" y="2340"/>
                    </a:cubicBezTo>
                    <a:cubicBezTo>
                      <a:pt x="1045" y="2340"/>
                      <a:pt x="1136" y="2282"/>
                      <a:pt x="1124" y="2177"/>
                    </a:cubicBezTo>
                    <a:cubicBezTo>
                      <a:pt x="1113" y="1993"/>
                      <a:pt x="1116" y="1816"/>
                      <a:pt x="1136" y="1642"/>
                    </a:cubicBezTo>
                    <a:lnTo>
                      <a:pt x="1136" y="1642"/>
                    </a:lnTo>
                    <a:cubicBezTo>
                      <a:pt x="1308" y="1814"/>
                      <a:pt x="1485" y="1982"/>
                      <a:pt x="1662" y="2159"/>
                    </a:cubicBezTo>
                    <a:cubicBezTo>
                      <a:pt x="1696" y="2193"/>
                      <a:pt x="1739" y="2209"/>
                      <a:pt x="1782" y="2209"/>
                    </a:cubicBezTo>
                    <a:cubicBezTo>
                      <a:pt x="1870" y="2209"/>
                      <a:pt x="1957" y="2143"/>
                      <a:pt x="1957" y="2038"/>
                    </a:cubicBezTo>
                    <a:lnTo>
                      <a:pt x="1942" y="1790"/>
                    </a:lnTo>
                    <a:lnTo>
                      <a:pt x="1942" y="1790"/>
                    </a:lnTo>
                    <a:cubicBezTo>
                      <a:pt x="2086" y="1973"/>
                      <a:pt x="2242" y="2150"/>
                      <a:pt x="2408" y="2316"/>
                    </a:cubicBezTo>
                    <a:cubicBezTo>
                      <a:pt x="2440" y="2348"/>
                      <a:pt x="2480" y="2362"/>
                      <a:pt x="2520" y="2362"/>
                    </a:cubicBezTo>
                    <a:cubicBezTo>
                      <a:pt x="2611" y="2362"/>
                      <a:pt x="2703" y="2290"/>
                      <a:pt x="2703" y="2194"/>
                    </a:cubicBezTo>
                    <a:cubicBezTo>
                      <a:pt x="2703" y="1430"/>
                      <a:pt x="2374" y="754"/>
                      <a:pt x="2043" y="95"/>
                    </a:cubicBezTo>
                    <a:cubicBezTo>
                      <a:pt x="2010" y="28"/>
                      <a:pt x="1958" y="1"/>
                      <a:pt x="1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220;p42"/>
              <p:cNvSpPr/>
              <p:nvPr/>
            </p:nvSpPr>
            <p:spPr>
              <a:xfrm>
                <a:off x="8115575" y="3620300"/>
                <a:ext cx="334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521" extrusionOk="0">
                    <a:moveTo>
                      <a:pt x="957" y="1"/>
                    </a:moveTo>
                    <a:cubicBezTo>
                      <a:pt x="926" y="1"/>
                      <a:pt x="896" y="6"/>
                      <a:pt x="868" y="17"/>
                    </a:cubicBezTo>
                    <a:cubicBezTo>
                      <a:pt x="782" y="70"/>
                      <a:pt x="764" y="174"/>
                      <a:pt x="817" y="260"/>
                    </a:cubicBezTo>
                    <a:cubicBezTo>
                      <a:pt x="905" y="460"/>
                      <a:pt x="944" y="688"/>
                      <a:pt x="929" y="918"/>
                    </a:cubicBezTo>
                    <a:lnTo>
                      <a:pt x="929" y="918"/>
                    </a:lnTo>
                    <a:cubicBezTo>
                      <a:pt x="742" y="687"/>
                      <a:pt x="531" y="483"/>
                      <a:pt x="296" y="295"/>
                    </a:cubicBezTo>
                    <a:cubicBezTo>
                      <a:pt x="271" y="280"/>
                      <a:pt x="244" y="274"/>
                      <a:pt x="217" y="274"/>
                    </a:cubicBezTo>
                    <a:cubicBezTo>
                      <a:pt x="147" y="274"/>
                      <a:pt x="78" y="315"/>
                      <a:pt x="53" y="364"/>
                    </a:cubicBezTo>
                    <a:cubicBezTo>
                      <a:pt x="0" y="452"/>
                      <a:pt x="35" y="538"/>
                      <a:pt x="105" y="607"/>
                    </a:cubicBezTo>
                    <a:cubicBezTo>
                      <a:pt x="400" y="834"/>
                      <a:pt x="678" y="1128"/>
                      <a:pt x="868" y="1440"/>
                    </a:cubicBezTo>
                    <a:cubicBezTo>
                      <a:pt x="906" y="1494"/>
                      <a:pt x="964" y="1520"/>
                      <a:pt x="1022" y="1520"/>
                    </a:cubicBezTo>
                    <a:cubicBezTo>
                      <a:pt x="1096" y="1520"/>
                      <a:pt x="1169" y="1476"/>
                      <a:pt x="1198" y="1389"/>
                    </a:cubicBezTo>
                    <a:cubicBezTo>
                      <a:pt x="1337" y="954"/>
                      <a:pt x="1303" y="487"/>
                      <a:pt x="1111" y="87"/>
                    </a:cubicBezTo>
                    <a:cubicBezTo>
                      <a:pt x="1087" y="28"/>
                      <a:pt x="1023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221;p42"/>
              <p:cNvSpPr/>
              <p:nvPr/>
            </p:nvSpPr>
            <p:spPr>
              <a:xfrm>
                <a:off x="8099950" y="3864100"/>
                <a:ext cx="416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663" extrusionOk="0">
                    <a:moveTo>
                      <a:pt x="1164" y="1"/>
                    </a:moveTo>
                    <a:cubicBezTo>
                      <a:pt x="1077" y="1"/>
                      <a:pt x="972" y="87"/>
                      <a:pt x="991" y="174"/>
                    </a:cubicBezTo>
                    <a:cubicBezTo>
                      <a:pt x="1015" y="517"/>
                      <a:pt x="1083" y="852"/>
                      <a:pt x="1188" y="1177"/>
                    </a:cubicBezTo>
                    <a:lnTo>
                      <a:pt x="1188" y="1177"/>
                    </a:lnTo>
                    <a:cubicBezTo>
                      <a:pt x="873" y="1037"/>
                      <a:pt x="579" y="863"/>
                      <a:pt x="313" y="660"/>
                    </a:cubicBezTo>
                    <a:cubicBezTo>
                      <a:pt x="276" y="623"/>
                      <a:pt x="230" y="601"/>
                      <a:pt x="184" y="601"/>
                    </a:cubicBezTo>
                    <a:cubicBezTo>
                      <a:pt x="143" y="601"/>
                      <a:pt x="103" y="619"/>
                      <a:pt x="70" y="660"/>
                    </a:cubicBezTo>
                    <a:cubicBezTo>
                      <a:pt x="1" y="711"/>
                      <a:pt x="1" y="833"/>
                      <a:pt x="70" y="903"/>
                    </a:cubicBezTo>
                    <a:cubicBezTo>
                      <a:pt x="487" y="1232"/>
                      <a:pt x="938" y="1475"/>
                      <a:pt x="1442" y="1648"/>
                    </a:cubicBezTo>
                    <a:cubicBezTo>
                      <a:pt x="1461" y="1658"/>
                      <a:pt x="1482" y="1662"/>
                      <a:pt x="1502" y="1662"/>
                    </a:cubicBezTo>
                    <a:cubicBezTo>
                      <a:pt x="1555" y="1662"/>
                      <a:pt x="1607" y="1634"/>
                      <a:pt x="1632" y="1597"/>
                    </a:cubicBezTo>
                    <a:cubicBezTo>
                      <a:pt x="1667" y="1528"/>
                      <a:pt x="1667" y="1475"/>
                      <a:pt x="1650" y="1405"/>
                    </a:cubicBezTo>
                    <a:cubicBezTo>
                      <a:pt x="1476" y="1007"/>
                      <a:pt x="1372" y="591"/>
                      <a:pt x="1338" y="174"/>
                    </a:cubicBezTo>
                    <a:cubicBezTo>
                      <a:pt x="1320" y="87"/>
                      <a:pt x="1250" y="1"/>
                      <a:pt x="1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222;p42"/>
              <p:cNvSpPr/>
              <p:nvPr/>
            </p:nvSpPr>
            <p:spPr>
              <a:xfrm>
                <a:off x="8213200" y="3851500"/>
                <a:ext cx="117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83" extrusionOk="0">
                    <a:moveTo>
                      <a:pt x="186" y="53"/>
                    </a:moveTo>
                    <a:lnTo>
                      <a:pt x="186" y="53"/>
                    </a:lnTo>
                    <a:cubicBezTo>
                      <a:pt x="186" y="53"/>
                      <a:pt x="186" y="53"/>
                      <a:pt x="186" y="53"/>
                    </a:cubicBezTo>
                    <a:lnTo>
                      <a:pt x="174" y="53"/>
                    </a:lnTo>
                    <a:cubicBezTo>
                      <a:pt x="178" y="53"/>
                      <a:pt x="182" y="53"/>
                      <a:pt x="186" y="53"/>
                    </a:cubicBezTo>
                    <a:close/>
                    <a:moveTo>
                      <a:pt x="261" y="49"/>
                    </a:moveTo>
                    <a:lnTo>
                      <a:pt x="261" y="49"/>
                    </a:lnTo>
                    <a:cubicBezTo>
                      <a:pt x="267" y="52"/>
                      <a:pt x="272" y="53"/>
                      <a:pt x="278" y="53"/>
                    </a:cubicBezTo>
                    <a:cubicBezTo>
                      <a:pt x="267" y="53"/>
                      <a:pt x="262" y="53"/>
                      <a:pt x="261" y="49"/>
                    </a:cubicBezTo>
                    <a:close/>
                    <a:moveTo>
                      <a:pt x="184" y="54"/>
                    </a:moveTo>
                    <a:lnTo>
                      <a:pt x="184" y="54"/>
                    </a:lnTo>
                    <a:cubicBezTo>
                      <a:pt x="182" y="56"/>
                      <a:pt x="180" y="57"/>
                      <a:pt x="178" y="59"/>
                    </a:cubicBezTo>
                    <a:lnTo>
                      <a:pt x="178" y="59"/>
                    </a:lnTo>
                    <a:cubicBezTo>
                      <a:pt x="180" y="57"/>
                      <a:pt x="182" y="55"/>
                      <a:pt x="184" y="54"/>
                    </a:cubicBezTo>
                    <a:close/>
                    <a:moveTo>
                      <a:pt x="329" y="88"/>
                    </a:moveTo>
                    <a:cubicBezTo>
                      <a:pt x="329" y="105"/>
                      <a:pt x="347" y="123"/>
                      <a:pt x="347" y="140"/>
                    </a:cubicBezTo>
                    <a:cubicBezTo>
                      <a:pt x="338" y="122"/>
                      <a:pt x="334" y="109"/>
                      <a:pt x="329" y="98"/>
                    </a:cubicBezTo>
                    <a:lnTo>
                      <a:pt x="329" y="98"/>
                    </a:lnTo>
                    <a:lnTo>
                      <a:pt x="329" y="88"/>
                    </a:lnTo>
                    <a:close/>
                    <a:moveTo>
                      <a:pt x="191" y="1"/>
                    </a:moveTo>
                    <a:cubicBezTo>
                      <a:pt x="174" y="1"/>
                      <a:pt x="156" y="1"/>
                      <a:pt x="139" y="19"/>
                    </a:cubicBezTo>
                    <a:cubicBezTo>
                      <a:pt x="121" y="19"/>
                      <a:pt x="104" y="19"/>
                      <a:pt x="86" y="35"/>
                    </a:cubicBezTo>
                    <a:cubicBezTo>
                      <a:pt x="70" y="35"/>
                      <a:pt x="35" y="70"/>
                      <a:pt x="35" y="88"/>
                    </a:cubicBezTo>
                    <a:cubicBezTo>
                      <a:pt x="17" y="105"/>
                      <a:pt x="17" y="123"/>
                      <a:pt x="17" y="140"/>
                    </a:cubicBezTo>
                    <a:cubicBezTo>
                      <a:pt x="0" y="158"/>
                      <a:pt x="0" y="192"/>
                      <a:pt x="17" y="227"/>
                    </a:cubicBezTo>
                    <a:cubicBezTo>
                      <a:pt x="17" y="244"/>
                      <a:pt x="17" y="262"/>
                      <a:pt x="35" y="278"/>
                    </a:cubicBezTo>
                    <a:cubicBezTo>
                      <a:pt x="35" y="296"/>
                      <a:pt x="52" y="296"/>
                      <a:pt x="70" y="313"/>
                    </a:cubicBezTo>
                    <a:lnTo>
                      <a:pt x="70" y="331"/>
                    </a:lnTo>
                    <a:cubicBezTo>
                      <a:pt x="86" y="331"/>
                      <a:pt x="86" y="348"/>
                      <a:pt x="104" y="348"/>
                    </a:cubicBezTo>
                    <a:lnTo>
                      <a:pt x="121" y="366"/>
                    </a:lnTo>
                    <a:cubicBezTo>
                      <a:pt x="139" y="366"/>
                      <a:pt x="156" y="366"/>
                      <a:pt x="156" y="382"/>
                    </a:cubicBezTo>
                    <a:lnTo>
                      <a:pt x="313" y="382"/>
                    </a:lnTo>
                    <a:cubicBezTo>
                      <a:pt x="329" y="366"/>
                      <a:pt x="347" y="366"/>
                      <a:pt x="364" y="366"/>
                    </a:cubicBezTo>
                    <a:lnTo>
                      <a:pt x="364" y="348"/>
                    </a:lnTo>
                    <a:cubicBezTo>
                      <a:pt x="382" y="348"/>
                      <a:pt x="399" y="331"/>
                      <a:pt x="399" y="331"/>
                    </a:cubicBezTo>
                    <a:lnTo>
                      <a:pt x="417" y="313"/>
                    </a:lnTo>
                    <a:cubicBezTo>
                      <a:pt x="417" y="313"/>
                      <a:pt x="433" y="296"/>
                      <a:pt x="433" y="278"/>
                    </a:cubicBezTo>
                    <a:cubicBezTo>
                      <a:pt x="452" y="278"/>
                      <a:pt x="452" y="278"/>
                      <a:pt x="452" y="262"/>
                    </a:cubicBezTo>
                    <a:cubicBezTo>
                      <a:pt x="452" y="244"/>
                      <a:pt x="468" y="227"/>
                      <a:pt x="468" y="209"/>
                    </a:cubicBezTo>
                    <a:lnTo>
                      <a:pt x="468" y="140"/>
                    </a:lnTo>
                    <a:cubicBezTo>
                      <a:pt x="452" y="105"/>
                      <a:pt x="452" y="88"/>
                      <a:pt x="433" y="70"/>
                    </a:cubicBezTo>
                    <a:cubicBezTo>
                      <a:pt x="417" y="53"/>
                      <a:pt x="399" y="35"/>
                      <a:pt x="382" y="35"/>
                    </a:cubicBezTo>
                    <a:cubicBezTo>
                      <a:pt x="364" y="19"/>
                      <a:pt x="364" y="19"/>
                      <a:pt x="347" y="19"/>
                    </a:cubicBezTo>
                    <a:cubicBezTo>
                      <a:pt x="330" y="10"/>
                      <a:pt x="313" y="5"/>
                      <a:pt x="295" y="5"/>
                    </a:cubicBezTo>
                    <a:cubicBezTo>
                      <a:pt x="278" y="5"/>
                      <a:pt x="261" y="10"/>
                      <a:pt x="243" y="19"/>
                    </a:cubicBezTo>
                    <a:cubicBezTo>
                      <a:pt x="243" y="19"/>
                      <a:pt x="243" y="19"/>
                      <a:pt x="242" y="19"/>
                    </a:cubicBezTo>
                    <a:lnTo>
                      <a:pt x="242" y="19"/>
                    </a:lnTo>
                    <a:cubicBezTo>
                      <a:pt x="229" y="9"/>
                      <a:pt x="214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223;p42"/>
              <p:cNvSpPr/>
              <p:nvPr/>
            </p:nvSpPr>
            <p:spPr>
              <a:xfrm>
                <a:off x="8124700" y="3694475"/>
                <a:ext cx="99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5" extrusionOk="0">
                    <a:moveTo>
                      <a:pt x="156" y="0"/>
                    </a:moveTo>
                    <a:cubicBezTo>
                      <a:pt x="139" y="0"/>
                      <a:pt x="105" y="18"/>
                      <a:pt x="87" y="35"/>
                    </a:cubicBezTo>
                    <a:cubicBezTo>
                      <a:pt x="70" y="35"/>
                      <a:pt x="70" y="53"/>
                      <a:pt x="52" y="53"/>
                    </a:cubicBezTo>
                    <a:cubicBezTo>
                      <a:pt x="35" y="70"/>
                      <a:pt x="17" y="104"/>
                      <a:pt x="17" y="139"/>
                    </a:cubicBezTo>
                    <a:cubicBezTo>
                      <a:pt x="1" y="139"/>
                      <a:pt x="1" y="157"/>
                      <a:pt x="1" y="174"/>
                    </a:cubicBezTo>
                    <a:cubicBezTo>
                      <a:pt x="1" y="208"/>
                      <a:pt x="17" y="243"/>
                      <a:pt x="35" y="261"/>
                    </a:cubicBezTo>
                    <a:cubicBezTo>
                      <a:pt x="35" y="296"/>
                      <a:pt x="52" y="313"/>
                      <a:pt x="70" y="347"/>
                    </a:cubicBezTo>
                    <a:cubicBezTo>
                      <a:pt x="87" y="365"/>
                      <a:pt x="87" y="382"/>
                      <a:pt x="121" y="400"/>
                    </a:cubicBezTo>
                    <a:cubicBezTo>
                      <a:pt x="121" y="417"/>
                      <a:pt x="156" y="417"/>
                      <a:pt x="174" y="435"/>
                    </a:cubicBezTo>
                    <a:lnTo>
                      <a:pt x="243" y="435"/>
                    </a:lnTo>
                    <a:cubicBezTo>
                      <a:pt x="260" y="435"/>
                      <a:pt x="278" y="417"/>
                      <a:pt x="313" y="417"/>
                    </a:cubicBezTo>
                    <a:cubicBezTo>
                      <a:pt x="313" y="400"/>
                      <a:pt x="330" y="400"/>
                      <a:pt x="348" y="382"/>
                    </a:cubicBezTo>
                    <a:cubicBezTo>
                      <a:pt x="364" y="365"/>
                      <a:pt x="382" y="331"/>
                      <a:pt x="382" y="313"/>
                    </a:cubicBezTo>
                    <a:cubicBezTo>
                      <a:pt x="382" y="296"/>
                      <a:pt x="382" y="278"/>
                      <a:pt x="399" y="261"/>
                    </a:cubicBezTo>
                    <a:cubicBezTo>
                      <a:pt x="399" y="227"/>
                      <a:pt x="382" y="208"/>
                      <a:pt x="364" y="174"/>
                    </a:cubicBezTo>
                    <a:cubicBezTo>
                      <a:pt x="348" y="139"/>
                      <a:pt x="348" y="122"/>
                      <a:pt x="330" y="88"/>
                    </a:cubicBezTo>
                    <a:lnTo>
                      <a:pt x="278" y="35"/>
                    </a:lnTo>
                    <a:cubicBezTo>
                      <a:pt x="260" y="35"/>
                      <a:pt x="243" y="18"/>
                      <a:pt x="225" y="18"/>
                    </a:cubicBezTo>
                    <a:cubicBezTo>
                      <a:pt x="191" y="0"/>
                      <a:pt x="174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224;p42"/>
              <p:cNvSpPr/>
              <p:nvPr/>
            </p:nvSpPr>
            <p:spPr>
              <a:xfrm>
                <a:off x="8014525" y="3453275"/>
                <a:ext cx="87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01" extrusionOk="0">
                    <a:moveTo>
                      <a:pt x="174" y="0"/>
                    </a:moveTo>
                    <a:cubicBezTo>
                      <a:pt x="156" y="0"/>
                      <a:pt x="139" y="0"/>
                      <a:pt x="121" y="19"/>
                    </a:cubicBezTo>
                    <a:cubicBezTo>
                      <a:pt x="86" y="19"/>
                      <a:pt x="69" y="35"/>
                      <a:pt x="51" y="53"/>
                    </a:cubicBezTo>
                    <a:cubicBezTo>
                      <a:pt x="35" y="70"/>
                      <a:pt x="35" y="88"/>
                      <a:pt x="17" y="88"/>
                    </a:cubicBezTo>
                    <a:cubicBezTo>
                      <a:pt x="0" y="123"/>
                      <a:pt x="0" y="139"/>
                      <a:pt x="0" y="174"/>
                    </a:cubicBezTo>
                    <a:lnTo>
                      <a:pt x="0" y="227"/>
                    </a:lnTo>
                    <a:cubicBezTo>
                      <a:pt x="0" y="243"/>
                      <a:pt x="0" y="261"/>
                      <a:pt x="17" y="278"/>
                    </a:cubicBezTo>
                    <a:cubicBezTo>
                      <a:pt x="17" y="313"/>
                      <a:pt x="35" y="331"/>
                      <a:pt x="51" y="348"/>
                    </a:cubicBezTo>
                    <a:cubicBezTo>
                      <a:pt x="69" y="366"/>
                      <a:pt x="86" y="366"/>
                      <a:pt x="104" y="382"/>
                    </a:cubicBezTo>
                    <a:cubicBezTo>
                      <a:pt x="121" y="382"/>
                      <a:pt x="139" y="400"/>
                      <a:pt x="174" y="400"/>
                    </a:cubicBezTo>
                    <a:cubicBezTo>
                      <a:pt x="190" y="400"/>
                      <a:pt x="208" y="382"/>
                      <a:pt x="225" y="382"/>
                    </a:cubicBezTo>
                    <a:cubicBezTo>
                      <a:pt x="243" y="382"/>
                      <a:pt x="278" y="366"/>
                      <a:pt x="294" y="348"/>
                    </a:cubicBezTo>
                    <a:cubicBezTo>
                      <a:pt x="294" y="331"/>
                      <a:pt x="312" y="313"/>
                      <a:pt x="312" y="313"/>
                    </a:cubicBezTo>
                    <a:cubicBezTo>
                      <a:pt x="329" y="278"/>
                      <a:pt x="347" y="243"/>
                      <a:pt x="347" y="227"/>
                    </a:cubicBezTo>
                    <a:lnTo>
                      <a:pt x="347" y="174"/>
                    </a:lnTo>
                    <a:cubicBezTo>
                      <a:pt x="347" y="157"/>
                      <a:pt x="347" y="139"/>
                      <a:pt x="329" y="105"/>
                    </a:cubicBezTo>
                    <a:cubicBezTo>
                      <a:pt x="329" y="88"/>
                      <a:pt x="312" y="70"/>
                      <a:pt x="294" y="53"/>
                    </a:cubicBezTo>
                    <a:cubicBezTo>
                      <a:pt x="278" y="35"/>
                      <a:pt x="260" y="19"/>
                      <a:pt x="243" y="19"/>
                    </a:cubicBezTo>
                    <a:cubicBezTo>
                      <a:pt x="225" y="0"/>
                      <a:pt x="19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225;p42"/>
              <p:cNvSpPr/>
              <p:nvPr/>
            </p:nvSpPr>
            <p:spPr>
              <a:xfrm>
                <a:off x="7214575" y="3973825"/>
                <a:ext cx="316250" cy="4100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6400" extrusionOk="0">
                    <a:moveTo>
                      <a:pt x="1" y="1"/>
                    </a:moveTo>
                    <a:lnTo>
                      <a:pt x="1" y="16399"/>
                    </a:lnTo>
                    <a:lnTo>
                      <a:pt x="12650" y="16399"/>
                    </a:lnTo>
                    <a:lnTo>
                      <a:pt x="12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226;p42"/>
              <p:cNvSpPr/>
              <p:nvPr/>
            </p:nvSpPr>
            <p:spPr>
              <a:xfrm>
                <a:off x="7210250" y="3969500"/>
                <a:ext cx="324925" cy="418650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6746" extrusionOk="0">
                    <a:moveTo>
                      <a:pt x="12649" y="348"/>
                    </a:moveTo>
                    <a:lnTo>
                      <a:pt x="12649" y="16399"/>
                    </a:lnTo>
                    <a:lnTo>
                      <a:pt x="347" y="16399"/>
                    </a:lnTo>
                    <a:lnTo>
                      <a:pt x="347" y="348"/>
                    </a:lnTo>
                    <a:close/>
                    <a:moveTo>
                      <a:pt x="174" y="0"/>
                    </a:moveTo>
                    <a:cubicBezTo>
                      <a:pt x="70" y="0"/>
                      <a:pt x="0" y="70"/>
                      <a:pt x="0" y="174"/>
                    </a:cubicBezTo>
                    <a:lnTo>
                      <a:pt x="0" y="16572"/>
                    </a:lnTo>
                    <a:cubicBezTo>
                      <a:pt x="0" y="16658"/>
                      <a:pt x="70" y="16746"/>
                      <a:pt x="174" y="16746"/>
                    </a:cubicBezTo>
                    <a:lnTo>
                      <a:pt x="12823" y="16746"/>
                    </a:lnTo>
                    <a:cubicBezTo>
                      <a:pt x="12927" y="16746"/>
                      <a:pt x="12996" y="16658"/>
                      <a:pt x="12996" y="16572"/>
                    </a:cubicBezTo>
                    <a:lnTo>
                      <a:pt x="12996" y="174"/>
                    </a:lnTo>
                    <a:cubicBezTo>
                      <a:pt x="12996" y="70"/>
                      <a:pt x="12927" y="0"/>
                      <a:pt x="12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227;p42"/>
              <p:cNvSpPr/>
              <p:nvPr/>
            </p:nvSpPr>
            <p:spPr>
              <a:xfrm>
                <a:off x="7246250" y="4148350"/>
                <a:ext cx="10117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34" extrusionOk="0">
                    <a:moveTo>
                      <a:pt x="165" y="0"/>
                    </a:moveTo>
                    <a:cubicBezTo>
                      <a:pt x="79" y="0"/>
                      <a:pt x="1" y="57"/>
                      <a:pt x="18" y="169"/>
                    </a:cubicBezTo>
                    <a:cubicBezTo>
                      <a:pt x="173" y="1522"/>
                      <a:pt x="590" y="2841"/>
                      <a:pt x="1233" y="4039"/>
                    </a:cubicBezTo>
                    <a:cubicBezTo>
                      <a:pt x="1256" y="4102"/>
                      <a:pt x="1319" y="4133"/>
                      <a:pt x="1383" y="4133"/>
                    </a:cubicBezTo>
                    <a:cubicBezTo>
                      <a:pt x="1459" y="4133"/>
                      <a:pt x="1535" y="4089"/>
                      <a:pt x="1545" y="4005"/>
                    </a:cubicBezTo>
                    <a:cubicBezTo>
                      <a:pt x="1645" y="3357"/>
                      <a:pt x="1757" y="2699"/>
                      <a:pt x="2069" y="2117"/>
                    </a:cubicBezTo>
                    <a:lnTo>
                      <a:pt x="2069" y="2117"/>
                    </a:lnTo>
                    <a:cubicBezTo>
                      <a:pt x="2178" y="2472"/>
                      <a:pt x="2316" y="2822"/>
                      <a:pt x="2482" y="3154"/>
                    </a:cubicBezTo>
                    <a:cubicBezTo>
                      <a:pt x="2511" y="3212"/>
                      <a:pt x="2562" y="3237"/>
                      <a:pt x="2614" y="3237"/>
                    </a:cubicBezTo>
                    <a:cubicBezTo>
                      <a:pt x="2687" y="3237"/>
                      <a:pt x="2764" y="3190"/>
                      <a:pt x="2794" y="3119"/>
                    </a:cubicBezTo>
                    <a:cubicBezTo>
                      <a:pt x="2910" y="2804"/>
                      <a:pt x="3027" y="2488"/>
                      <a:pt x="3142" y="2188"/>
                    </a:cubicBezTo>
                    <a:lnTo>
                      <a:pt x="3142" y="2188"/>
                    </a:lnTo>
                    <a:cubicBezTo>
                      <a:pt x="3165" y="2249"/>
                      <a:pt x="3197" y="2317"/>
                      <a:pt x="3211" y="2355"/>
                    </a:cubicBezTo>
                    <a:cubicBezTo>
                      <a:pt x="3280" y="2529"/>
                      <a:pt x="3331" y="2686"/>
                      <a:pt x="3401" y="2859"/>
                    </a:cubicBezTo>
                    <a:cubicBezTo>
                      <a:pt x="3430" y="2936"/>
                      <a:pt x="3495" y="2975"/>
                      <a:pt x="3563" y="2975"/>
                    </a:cubicBezTo>
                    <a:cubicBezTo>
                      <a:pt x="3618" y="2975"/>
                      <a:pt x="3674" y="2948"/>
                      <a:pt x="3713" y="2894"/>
                    </a:cubicBezTo>
                    <a:cubicBezTo>
                      <a:pt x="3887" y="2686"/>
                      <a:pt x="3991" y="2443"/>
                      <a:pt x="4026" y="2165"/>
                    </a:cubicBezTo>
                    <a:cubicBezTo>
                      <a:pt x="4047" y="2039"/>
                      <a:pt x="3934" y="1951"/>
                      <a:pt x="3835" y="1951"/>
                    </a:cubicBezTo>
                    <a:cubicBezTo>
                      <a:pt x="3770" y="1951"/>
                      <a:pt x="3710" y="1989"/>
                      <a:pt x="3697" y="2078"/>
                    </a:cubicBezTo>
                    <a:cubicBezTo>
                      <a:pt x="3672" y="2190"/>
                      <a:pt x="3641" y="2295"/>
                      <a:pt x="3600" y="2394"/>
                    </a:cubicBezTo>
                    <a:lnTo>
                      <a:pt x="3600" y="2394"/>
                    </a:lnTo>
                    <a:cubicBezTo>
                      <a:pt x="3547" y="2252"/>
                      <a:pt x="3491" y="2113"/>
                      <a:pt x="3436" y="1974"/>
                    </a:cubicBezTo>
                    <a:cubicBezTo>
                      <a:pt x="3392" y="1842"/>
                      <a:pt x="3287" y="1698"/>
                      <a:pt x="3139" y="1698"/>
                    </a:cubicBezTo>
                    <a:cubicBezTo>
                      <a:pt x="3112" y="1698"/>
                      <a:pt x="3084" y="1703"/>
                      <a:pt x="3054" y="1714"/>
                    </a:cubicBezTo>
                    <a:cubicBezTo>
                      <a:pt x="2864" y="1783"/>
                      <a:pt x="2811" y="2043"/>
                      <a:pt x="2760" y="2217"/>
                    </a:cubicBezTo>
                    <a:cubicBezTo>
                      <a:pt x="2709" y="2343"/>
                      <a:pt x="2659" y="2473"/>
                      <a:pt x="2610" y="2604"/>
                    </a:cubicBezTo>
                    <a:lnTo>
                      <a:pt x="2610" y="2604"/>
                    </a:lnTo>
                    <a:cubicBezTo>
                      <a:pt x="2483" y="2288"/>
                      <a:pt x="2383" y="1967"/>
                      <a:pt x="2308" y="1645"/>
                    </a:cubicBezTo>
                    <a:cubicBezTo>
                      <a:pt x="2289" y="1558"/>
                      <a:pt x="2217" y="1519"/>
                      <a:pt x="2142" y="1519"/>
                    </a:cubicBezTo>
                    <a:cubicBezTo>
                      <a:pt x="2081" y="1519"/>
                      <a:pt x="2017" y="1545"/>
                      <a:pt x="1978" y="1592"/>
                    </a:cubicBezTo>
                    <a:cubicBezTo>
                      <a:pt x="1593" y="2128"/>
                      <a:pt x="1416" y="2762"/>
                      <a:pt x="1298" y="3407"/>
                    </a:cubicBezTo>
                    <a:lnTo>
                      <a:pt x="1298" y="3407"/>
                    </a:lnTo>
                    <a:cubicBezTo>
                      <a:pt x="819" y="2386"/>
                      <a:pt x="500" y="1284"/>
                      <a:pt x="365" y="169"/>
                    </a:cubicBezTo>
                    <a:cubicBezTo>
                      <a:pt x="348" y="57"/>
                      <a:pt x="252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228;p42"/>
              <p:cNvSpPr/>
              <p:nvPr/>
            </p:nvSpPr>
            <p:spPr>
              <a:xfrm>
                <a:off x="7413950" y="4238550"/>
                <a:ext cx="496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369" extrusionOk="0">
                    <a:moveTo>
                      <a:pt x="216" y="0"/>
                    </a:moveTo>
                    <a:cubicBezTo>
                      <a:pt x="111" y="0"/>
                      <a:pt x="0" y="86"/>
                      <a:pt x="43" y="223"/>
                    </a:cubicBezTo>
                    <a:cubicBezTo>
                      <a:pt x="129" y="535"/>
                      <a:pt x="267" y="848"/>
                      <a:pt x="424" y="1160"/>
                    </a:cubicBezTo>
                    <a:cubicBezTo>
                      <a:pt x="459" y="1212"/>
                      <a:pt x="515" y="1238"/>
                      <a:pt x="571" y="1238"/>
                    </a:cubicBezTo>
                    <a:cubicBezTo>
                      <a:pt x="628" y="1238"/>
                      <a:pt x="684" y="1212"/>
                      <a:pt x="719" y="1160"/>
                    </a:cubicBezTo>
                    <a:cubicBezTo>
                      <a:pt x="788" y="1056"/>
                      <a:pt x="841" y="952"/>
                      <a:pt x="910" y="864"/>
                    </a:cubicBezTo>
                    <a:lnTo>
                      <a:pt x="1031" y="744"/>
                    </a:lnTo>
                    <a:cubicBezTo>
                      <a:pt x="1039" y="735"/>
                      <a:pt x="1067" y="707"/>
                      <a:pt x="1095" y="678"/>
                    </a:cubicBezTo>
                    <a:lnTo>
                      <a:pt x="1095" y="678"/>
                    </a:lnTo>
                    <a:cubicBezTo>
                      <a:pt x="1113" y="735"/>
                      <a:pt x="1138" y="791"/>
                      <a:pt x="1153" y="848"/>
                    </a:cubicBezTo>
                    <a:cubicBezTo>
                      <a:pt x="1204" y="987"/>
                      <a:pt x="1239" y="1107"/>
                      <a:pt x="1292" y="1229"/>
                    </a:cubicBezTo>
                    <a:cubicBezTo>
                      <a:pt x="1327" y="1299"/>
                      <a:pt x="1361" y="1350"/>
                      <a:pt x="1431" y="1368"/>
                    </a:cubicBezTo>
                    <a:cubicBezTo>
                      <a:pt x="1500" y="1368"/>
                      <a:pt x="1586" y="1334"/>
                      <a:pt x="1604" y="1281"/>
                    </a:cubicBezTo>
                    <a:cubicBezTo>
                      <a:pt x="1708" y="1091"/>
                      <a:pt x="1812" y="917"/>
                      <a:pt x="1933" y="760"/>
                    </a:cubicBezTo>
                    <a:cubicBezTo>
                      <a:pt x="1986" y="674"/>
                      <a:pt x="1951" y="570"/>
                      <a:pt x="1882" y="517"/>
                    </a:cubicBezTo>
                    <a:cubicBezTo>
                      <a:pt x="1849" y="501"/>
                      <a:pt x="1817" y="493"/>
                      <a:pt x="1788" y="493"/>
                    </a:cubicBezTo>
                    <a:cubicBezTo>
                      <a:pt x="1726" y="493"/>
                      <a:pt x="1674" y="528"/>
                      <a:pt x="1639" y="587"/>
                    </a:cubicBezTo>
                    <a:cubicBezTo>
                      <a:pt x="1590" y="650"/>
                      <a:pt x="1541" y="715"/>
                      <a:pt x="1495" y="783"/>
                    </a:cubicBezTo>
                    <a:lnTo>
                      <a:pt x="1495" y="783"/>
                    </a:lnTo>
                    <a:cubicBezTo>
                      <a:pt x="1474" y="729"/>
                      <a:pt x="1452" y="675"/>
                      <a:pt x="1431" y="621"/>
                    </a:cubicBezTo>
                    <a:cubicBezTo>
                      <a:pt x="1378" y="466"/>
                      <a:pt x="1327" y="258"/>
                      <a:pt x="1100" y="258"/>
                    </a:cubicBezTo>
                    <a:cubicBezTo>
                      <a:pt x="945" y="274"/>
                      <a:pt x="823" y="448"/>
                      <a:pt x="719" y="570"/>
                    </a:cubicBezTo>
                    <a:cubicBezTo>
                      <a:pt x="677" y="618"/>
                      <a:pt x="636" y="668"/>
                      <a:pt x="596" y="720"/>
                    </a:cubicBezTo>
                    <a:lnTo>
                      <a:pt x="596" y="720"/>
                    </a:lnTo>
                    <a:cubicBezTo>
                      <a:pt x="509" y="528"/>
                      <a:pt x="432" y="323"/>
                      <a:pt x="371" y="119"/>
                    </a:cubicBezTo>
                    <a:cubicBezTo>
                      <a:pt x="351" y="37"/>
                      <a:pt x="285" y="0"/>
                      <a:pt x="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229;p42"/>
              <p:cNvSpPr/>
              <p:nvPr/>
            </p:nvSpPr>
            <p:spPr>
              <a:xfrm>
                <a:off x="7024575" y="4305725"/>
                <a:ext cx="544425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15166" extrusionOk="0">
                    <a:moveTo>
                      <a:pt x="5639" y="0"/>
                    </a:moveTo>
                    <a:lnTo>
                      <a:pt x="6178" y="7357"/>
                    </a:lnTo>
                    <a:cubicBezTo>
                      <a:pt x="6178" y="7357"/>
                      <a:pt x="1" y="8155"/>
                      <a:pt x="799" y="15166"/>
                    </a:cubicBezTo>
                    <a:lnTo>
                      <a:pt x="2603" y="14037"/>
                    </a:lnTo>
                    <a:lnTo>
                      <a:pt x="3939" y="15166"/>
                    </a:lnTo>
                    <a:lnTo>
                      <a:pt x="5535" y="13898"/>
                    </a:lnTo>
                    <a:lnTo>
                      <a:pt x="7270" y="15166"/>
                    </a:lnTo>
                    <a:lnTo>
                      <a:pt x="8624" y="13968"/>
                    </a:lnTo>
                    <a:lnTo>
                      <a:pt x="10081" y="15166"/>
                    </a:lnTo>
                    <a:lnTo>
                      <a:pt x="11696" y="13829"/>
                    </a:lnTo>
                    <a:lnTo>
                      <a:pt x="13135" y="15166"/>
                    </a:lnTo>
                    <a:lnTo>
                      <a:pt x="14767" y="13778"/>
                    </a:lnTo>
                    <a:lnTo>
                      <a:pt x="16034" y="14905"/>
                    </a:lnTo>
                    <a:lnTo>
                      <a:pt x="17161" y="13708"/>
                    </a:lnTo>
                    <a:lnTo>
                      <a:pt x="18498" y="14905"/>
                    </a:lnTo>
                    <a:lnTo>
                      <a:pt x="19937" y="13708"/>
                    </a:lnTo>
                    <a:lnTo>
                      <a:pt x="21448" y="14766"/>
                    </a:lnTo>
                    <a:lnTo>
                      <a:pt x="217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230;p42"/>
              <p:cNvSpPr/>
              <p:nvPr/>
            </p:nvSpPr>
            <p:spPr>
              <a:xfrm>
                <a:off x="7036725" y="4301375"/>
                <a:ext cx="536625" cy="388200"/>
              </a:xfrm>
              <a:custGeom>
                <a:avLst/>
                <a:gdLst/>
                <a:ahLst/>
                <a:cxnLst/>
                <a:rect l="l" t="t" r="r" b="b"/>
                <a:pathLst>
                  <a:path w="21465" h="15528" extrusionOk="0">
                    <a:moveTo>
                      <a:pt x="5733" y="7697"/>
                    </a:moveTo>
                    <a:cubicBezTo>
                      <a:pt x="5732" y="7697"/>
                      <a:pt x="5724" y="7698"/>
                      <a:pt x="5706" y="7702"/>
                    </a:cubicBezTo>
                    <a:lnTo>
                      <a:pt x="5706" y="7702"/>
                    </a:lnTo>
                    <a:cubicBezTo>
                      <a:pt x="5722" y="7700"/>
                      <a:pt x="5735" y="7697"/>
                      <a:pt x="5733" y="7697"/>
                    </a:cubicBezTo>
                    <a:close/>
                    <a:moveTo>
                      <a:pt x="5706" y="7702"/>
                    </a:moveTo>
                    <a:cubicBezTo>
                      <a:pt x="5705" y="7702"/>
                      <a:pt x="5704" y="7702"/>
                      <a:pt x="5703" y="7702"/>
                    </a:cubicBezTo>
                    <a:lnTo>
                      <a:pt x="5703" y="7702"/>
                    </a:lnTo>
                    <a:cubicBezTo>
                      <a:pt x="5699" y="7703"/>
                      <a:pt x="5696" y="7704"/>
                      <a:pt x="5692" y="7705"/>
                    </a:cubicBezTo>
                    <a:cubicBezTo>
                      <a:pt x="5697" y="7704"/>
                      <a:pt x="5702" y="7703"/>
                      <a:pt x="5706" y="7702"/>
                    </a:cubicBezTo>
                    <a:close/>
                    <a:moveTo>
                      <a:pt x="21114" y="348"/>
                    </a:moveTo>
                    <a:cubicBezTo>
                      <a:pt x="21080" y="1971"/>
                      <a:pt x="21047" y="3580"/>
                      <a:pt x="21013" y="5188"/>
                    </a:cubicBezTo>
                    <a:cubicBezTo>
                      <a:pt x="20944" y="7844"/>
                      <a:pt x="20892" y="10481"/>
                      <a:pt x="20823" y="13119"/>
                    </a:cubicBezTo>
                    <a:cubicBezTo>
                      <a:pt x="20808" y="13616"/>
                      <a:pt x="20806" y="14113"/>
                      <a:pt x="20796" y="14610"/>
                    </a:cubicBezTo>
                    <a:lnTo>
                      <a:pt x="20796" y="14610"/>
                    </a:lnTo>
                    <a:cubicBezTo>
                      <a:pt x="20377" y="14321"/>
                      <a:pt x="19957" y="14029"/>
                      <a:pt x="19539" y="13725"/>
                    </a:cubicBezTo>
                    <a:cubicBezTo>
                      <a:pt x="19515" y="13707"/>
                      <a:pt x="19489" y="13700"/>
                      <a:pt x="19462" y="13700"/>
                    </a:cubicBezTo>
                    <a:cubicBezTo>
                      <a:pt x="19411" y="13700"/>
                      <a:pt x="19358" y="13726"/>
                      <a:pt x="19313" y="13760"/>
                    </a:cubicBezTo>
                    <a:cubicBezTo>
                      <a:pt x="18887" y="14124"/>
                      <a:pt x="18446" y="14487"/>
                      <a:pt x="18016" y="14837"/>
                    </a:cubicBezTo>
                    <a:lnTo>
                      <a:pt x="18016" y="14837"/>
                    </a:lnTo>
                    <a:cubicBezTo>
                      <a:pt x="17619" y="14487"/>
                      <a:pt x="17210" y="14124"/>
                      <a:pt x="16814" y="13760"/>
                    </a:cubicBezTo>
                    <a:cubicBezTo>
                      <a:pt x="16779" y="13725"/>
                      <a:pt x="16732" y="13708"/>
                      <a:pt x="16684" y="13708"/>
                    </a:cubicBezTo>
                    <a:cubicBezTo>
                      <a:pt x="16637" y="13708"/>
                      <a:pt x="16589" y="13725"/>
                      <a:pt x="16554" y="13760"/>
                    </a:cubicBezTo>
                    <a:cubicBezTo>
                      <a:pt x="16225" y="14120"/>
                      <a:pt x="15883" y="14480"/>
                      <a:pt x="15539" y="14826"/>
                    </a:cubicBezTo>
                    <a:lnTo>
                      <a:pt x="15539" y="14826"/>
                    </a:lnTo>
                    <a:cubicBezTo>
                      <a:pt x="15163" y="14497"/>
                      <a:pt x="14776" y="14157"/>
                      <a:pt x="14403" y="13829"/>
                    </a:cubicBezTo>
                    <a:cubicBezTo>
                      <a:pt x="14368" y="13795"/>
                      <a:pt x="14325" y="13777"/>
                      <a:pt x="14281" y="13777"/>
                    </a:cubicBezTo>
                    <a:cubicBezTo>
                      <a:pt x="14238" y="13777"/>
                      <a:pt x="14194" y="13795"/>
                      <a:pt x="14160" y="13829"/>
                    </a:cubicBezTo>
                    <a:cubicBezTo>
                      <a:pt x="13662" y="14246"/>
                      <a:pt x="13151" y="14678"/>
                      <a:pt x="12652" y="15110"/>
                    </a:cubicBezTo>
                    <a:lnTo>
                      <a:pt x="12652" y="15110"/>
                    </a:lnTo>
                    <a:cubicBezTo>
                      <a:pt x="12208" y="14710"/>
                      <a:pt x="11777" y="14296"/>
                      <a:pt x="11331" y="13882"/>
                    </a:cubicBezTo>
                    <a:cubicBezTo>
                      <a:pt x="11291" y="13850"/>
                      <a:pt x="11250" y="13836"/>
                      <a:pt x="11211" y="13836"/>
                    </a:cubicBezTo>
                    <a:cubicBezTo>
                      <a:pt x="11167" y="13836"/>
                      <a:pt x="11125" y="13854"/>
                      <a:pt x="11088" y="13882"/>
                    </a:cubicBezTo>
                    <a:cubicBezTo>
                      <a:pt x="10591" y="14299"/>
                      <a:pt x="10094" y="14716"/>
                      <a:pt x="9597" y="15119"/>
                    </a:cubicBezTo>
                    <a:lnTo>
                      <a:pt x="9597" y="15119"/>
                    </a:lnTo>
                    <a:lnTo>
                      <a:pt x="8260" y="14021"/>
                    </a:lnTo>
                    <a:cubicBezTo>
                      <a:pt x="8216" y="13986"/>
                      <a:pt x="8173" y="13969"/>
                      <a:pt x="8130" y="13969"/>
                    </a:cubicBezTo>
                    <a:cubicBezTo>
                      <a:pt x="8086" y="13969"/>
                      <a:pt x="8043" y="13986"/>
                      <a:pt x="7999" y="14021"/>
                    </a:cubicBezTo>
                    <a:cubicBezTo>
                      <a:pt x="7600" y="14388"/>
                      <a:pt x="7186" y="14756"/>
                      <a:pt x="6770" y="15124"/>
                    </a:cubicBezTo>
                    <a:lnTo>
                      <a:pt x="6770" y="15124"/>
                    </a:lnTo>
                    <a:cubicBezTo>
                      <a:pt x="6231" y="14717"/>
                      <a:pt x="5692" y="14325"/>
                      <a:pt x="5137" y="13934"/>
                    </a:cubicBezTo>
                    <a:cubicBezTo>
                      <a:pt x="5117" y="13915"/>
                      <a:pt x="5094" y="13907"/>
                      <a:pt x="5068" y="13907"/>
                    </a:cubicBezTo>
                    <a:cubicBezTo>
                      <a:pt x="5023" y="13907"/>
                      <a:pt x="4973" y="13930"/>
                      <a:pt x="4928" y="13952"/>
                    </a:cubicBezTo>
                    <a:cubicBezTo>
                      <a:pt x="4431" y="14351"/>
                      <a:pt x="3950" y="14737"/>
                      <a:pt x="3456" y="15121"/>
                    </a:cubicBezTo>
                    <a:lnTo>
                      <a:pt x="3456" y="15121"/>
                    </a:lnTo>
                    <a:cubicBezTo>
                      <a:pt x="3047" y="14787"/>
                      <a:pt x="2650" y="14439"/>
                      <a:pt x="2238" y="14090"/>
                    </a:cubicBezTo>
                    <a:cubicBezTo>
                      <a:pt x="2205" y="14056"/>
                      <a:pt x="2157" y="14037"/>
                      <a:pt x="2109" y="14037"/>
                    </a:cubicBezTo>
                    <a:cubicBezTo>
                      <a:pt x="2082" y="14037"/>
                      <a:pt x="2055" y="14043"/>
                      <a:pt x="2030" y="14056"/>
                    </a:cubicBezTo>
                    <a:cubicBezTo>
                      <a:pt x="1501" y="14389"/>
                      <a:pt x="984" y="14722"/>
                      <a:pt x="457" y="15055"/>
                    </a:cubicBezTo>
                    <a:lnTo>
                      <a:pt x="457" y="15055"/>
                    </a:lnTo>
                    <a:cubicBezTo>
                      <a:pt x="291" y="13177"/>
                      <a:pt x="622" y="11206"/>
                      <a:pt x="1926" y="9752"/>
                    </a:cubicBezTo>
                    <a:cubicBezTo>
                      <a:pt x="2724" y="8850"/>
                      <a:pt x="3818" y="8207"/>
                      <a:pt x="4980" y="7860"/>
                    </a:cubicBezTo>
                    <a:cubicBezTo>
                      <a:pt x="5171" y="7809"/>
                      <a:pt x="5345" y="7774"/>
                      <a:pt x="5535" y="7740"/>
                    </a:cubicBezTo>
                    <a:cubicBezTo>
                      <a:pt x="5588" y="7721"/>
                      <a:pt x="5623" y="7721"/>
                      <a:pt x="5674" y="7705"/>
                    </a:cubicBezTo>
                    <a:cubicBezTo>
                      <a:pt x="5682" y="7705"/>
                      <a:pt x="5693" y="7704"/>
                      <a:pt x="5703" y="7702"/>
                    </a:cubicBezTo>
                    <a:lnTo>
                      <a:pt x="5703" y="7702"/>
                    </a:lnTo>
                    <a:cubicBezTo>
                      <a:pt x="5787" y="7682"/>
                      <a:pt x="5881" y="7631"/>
                      <a:pt x="5865" y="7531"/>
                    </a:cubicBezTo>
                    <a:cubicBezTo>
                      <a:pt x="5709" y="5380"/>
                      <a:pt x="5553" y="3228"/>
                      <a:pt x="5396" y="1093"/>
                    </a:cubicBezTo>
                    <a:cubicBezTo>
                      <a:pt x="5368" y="839"/>
                      <a:pt x="5352" y="597"/>
                      <a:pt x="5337" y="348"/>
                    </a:cubicBezTo>
                    <a:close/>
                    <a:moveTo>
                      <a:pt x="5153" y="0"/>
                    </a:moveTo>
                    <a:cubicBezTo>
                      <a:pt x="5067" y="0"/>
                      <a:pt x="4963" y="87"/>
                      <a:pt x="4980" y="174"/>
                    </a:cubicBezTo>
                    <a:lnTo>
                      <a:pt x="5449" y="6629"/>
                    </a:lnTo>
                    <a:cubicBezTo>
                      <a:pt x="5478" y="6876"/>
                      <a:pt x="5495" y="7125"/>
                      <a:pt x="5510" y="7383"/>
                    </a:cubicBezTo>
                    <a:lnTo>
                      <a:pt x="5510" y="7383"/>
                    </a:lnTo>
                    <a:cubicBezTo>
                      <a:pt x="4827" y="7492"/>
                      <a:pt x="4163" y="7766"/>
                      <a:pt x="3557" y="8069"/>
                    </a:cubicBezTo>
                    <a:cubicBezTo>
                      <a:pt x="2134" y="8797"/>
                      <a:pt x="1042" y="10012"/>
                      <a:pt x="486" y="11504"/>
                    </a:cubicBezTo>
                    <a:cubicBezTo>
                      <a:pt x="52" y="12737"/>
                      <a:pt x="0" y="14056"/>
                      <a:pt x="139" y="15340"/>
                    </a:cubicBezTo>
                    <a:cubicBezTo>
                      <a:pt x="152" y="15443"/>
                      <a:pt x="223" y="15527"/>
                      <a:pt x="308" y="15527"/>
                    </a:cubicBezTo>
                    <a:cubicBezTo>
                      <a:pt x="337" y="15527"/>
                      <a:pt x="368" y="15517"/>
                      <a:pt x="399" y="15495"/>
                    </a:cubicBezTo>
                    <a:cubicBezTo>
                      <a:pt x="974" y="15134"/>
                      <a:pt x="1533" y="14773"/>
                      <a:pt x="2106" y="14427"/>
                    </a:cubicBezTo>
                    <a:lnTo>
                      <a:pt x="2106" y="14427"/>
                    </a:lnTo>
                    <a:cubicBezTo>
                      <a:pt x="2518" y="14777"/>
                      <a:pt x="2918" y="15128"/>
                      <a:pt x="3332" y="15479"/>
                    </a:cubicBezTo>
                    <a:cubicBezTo>
                      <a:pt x="3367" y="15504"/>
                      <a:pt x="3406" y="15517"/>
                      <a:pt x="3447" y="15517"/>
                    </a:cubicBezTo>
                    <a:cubicBezTo>
                      <a:pt x="3488" y="15517"/>
                      <a:pt x="3531" y="15504"/>
                      <a:pt x="3575" y="15479"/>
                    </a:cubicBezTo>
                    <a:cubicBezTo>
                      <a:pt x="4072" y="15077"/>
                      <a:pt x="4569" y="14691"/>
                      <a:pt x="5053" y="14293"/>
                    </a:cubicBezTo>
                    <a:lnTo>
                      <a:pt x="5053" y="14293"/>
                    </a:lnTo>
                    <a:cubicBezTo>
                      <a:pt x="5611" y="14690"/>
                      <a:pt x="6154" y="15100"/>
                      <a:pt x="6698" y="15495"/>
                    </a:cubicBezTo>
                    <a:cubicBezTo>
                      <a:pt x="6724" y="15515"/>
                      <a:pt x="6752" y="15522"/>
                      <a:pt x="6780" y="15522"/>
                    </a:cubicBezTo>
                    <a:cubicBezTo>
                      <a:pt x="6827" y="15522"/>
                      <a:pt x="6873" y="15500"/>
                      <a:pt x="6907" y="15479"/>
                    </a:cubicBezTo>
                    <a:cubicBezTo>
                      <a:pt x="7317" y="15100"/>
                      <a:pt x="7727" y="14735"/>
                      <a:pt x="8137" y="14373"/>
                    </a:cubicBezTo>
                    <a:lnTo>
                      <a:pt x="8137" y="14373"/>
                    </a:lnTo>
                    <a:cubicBezTo>
                      <a:pt x="8592" y="14735"/>
                      <a:pt x="9033" y="15100"/>
                      <a:pt x="9475" y="15479"/>
                    </a:cubicBezTo>
                    <a:cubicBezTo>
                      <a:pt x="9518" y="15504"/>
                      <a:pt x="9561" y="15517"/>
                      <a:pt x="9602" y="15517"/>
                    </a:cubicBezTo>
                    <a:cubicBezTo>
                      <a:pt x="9644" y="15517"/>
                      <a:pt x="9683" y="15504"/>
                      <a:pt x="9718" y="15479"/>
                    </a:cubicBezTo>
                    <a:cubicBezTo>
                      <a:pt x="10212" y="15064"/>
                      <a:pt x="10707" y="14649"/>
                      <a:pt x="11201" y="14247"/>
                    </a:cubicBezTo>
                    <a:lnTo>
                      <a:pt x="11201" y="14247"/>
                    </a:lnTo>
                    <a:cubicBezTo>
                      <a:pt x="11635" y="14649"/>
                      <a:pt x="12082" y="15064"/>
                      <a:pt x="12529" y="15479"/>
                    </a:cubicBezTo>
                    <a:cubicBezTo>
                      <a:pt x="12563" y="15504"/>
                      <a:pt x="12607" y="15517"/>
                      <a:pt x="12650" y="15517"/>
                    </a:cubicBezTo>
                    <a:cubicBezTo>
                      <a:pt x="12694" y="15517"/>
                      <a:pt x="12737" y="15504"/>
                      <a:pt x="12772" y="15479"/>
                    </a:cubicBezTo>
                    <a:cubicBezTo>
                      <a:pt x="13268" y="15045"/>
                      <a:pt x="13781" y="14612"/>
                      <a:pt x="14281" y="14178"/>
                    </a:cubicBezTo>
                    <a:lnTo>
                      <a:pt x="14281" y="14178"/>
                    </a:lnTo>
                    <a:cubicBezTo>
                      <a:pt x="14660" y="14511"/>
                      <a:pt x="15049" y="14856"/>
                      <a:pt x="15426" y="15201"/>
                    </a:cubicBezTo>
                    <a:cubicBezTo>
                      <a:pt x="15463" y="15228"/>
                      <a:pt x="15510" y="15246"/>
                      <a:pt x="15557" y="15246"/>
                    </a:cubicBezTo>
                    <a:cubicBezTo>
                      <a:pt x="15597" y="15246"/>
                      <a:pt x="15637" y="15233"/>
                      <a:pt x="15669" y="15201"/>
                    </a:cubicBezTo>
                    <a:lnTo>
                      <a:pt x="16695" y="14128"/>
                    </a:lnTo>
                    <a:lnTo>
                      <a:pt x="16695" y="14128"/>
                    </a:lnTo>
                    <a:cubicBezTo>
                      <a:pt x="17096" y="14486"/>
                      <a:pt x="17486" y="14843"/>
                      <a:pt x="17890" y="15201"/>
                    </a:cubicBezTo>
                    <a:cubicBezTo>
                      <a:pt x="17924" y="15227"/>
                      <a:pt x="17968" y="15239"/>
                      <a:pt x="18011" y="15239"/>
                    </a:cubicBezTo>
                    <a:cubicBezTo>
                      <a:pt x="18055" y="15239"/>
                      <a:pt x="18098" y="15227"/>
                      <a:pt x="18133" y="15201"/>
                    </a:cubicBezTo>
                    <a:cubicBezTo>
                      <a:pt x="18582" y="14831"/>
                      <a:pt x="19017" y="14462"/>
                      <a:pt x="19465" y="14093"/>
                    </a:cubicBezTo>
                    <a:lnTo>
                      <a:pt x="19465" y="14093"/>
                    </a:lnTo>
                    <a:cubicBezTo>
                      <a:pt x="19934" y="14431"/>
                      <a:pt x="20405" y="14756"/>
                      <a:pt x="20874" y="15097"/>
                    </a:cubicBezTo>
                    <a:cubicBezTo>
                      <a:pt x="20897" y="15112"/>
                      <a:pt x="20923" y="15119"/>
                      <a:pt x="20949" y="15119"/>
                    </a:cubicBezTo>
                    <a:cubicBezTo>
                      <a:pt x="21040" y="15119"/>
                      <a:pt x="21135" y="15035"/>
                      <a:pt x="21135" y="14940"/>
                    </a:cubicBezTo>
                    <a:cubicBezTo>
                      <a:pt x="21170" y="13274"/>
                      <a:pt x="21205" y="11592"/>
                      <a:pt x="21239" y="9926"/>
                    </a:cubicBezTo>
                    <a:cubicBezTo>
                      <a:pt x="21309" y="7288"/>
                      <a:pt x="21360" y="4633"/>
                      <a:pt x="21430" y="1995"/>
                    </a:cubicBezTo>
                    <a:cubicBezTo>
                      <a:pt x="21448" y="1389"/>
                      <a:pt x="21448" y="781"/>
                      <a:pt x="21464" y="174"/>
                    </a:cubicBezTo>
                    <a:cubicBezTo>
                      <a:pt x="21464" y="120"/>
                      <a:pt x="21444" y="79"/>
                      <a:pt x="21414" y="51"/>
                    </a:cubicBezTo>
                    <a:lnTo>
                      <a:pt x="21414" y="51"/>
                    </a:lnTo>
                    <a:cubicBezTo>
                      <a:pt x="21386" y="20"/>
                      <a:pt x="21345" y="0"/>
                      <a:pt x="21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231;p42"/>
              <p:cNvSpPr/>
              <p:nvPr/>
            </p:nvSpPr>
            <p:spPr>
              <a:xfrm>
                <a:off x="7046275" y="4594625"/>
                <a:ext cx="5188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20754" h="348" extrusionOk="0">
                    <a:moveTo>
                      <a:pt x="225" y="1"/>
                    </a:moveTo>
                    <a:cubicBezTo>
                      <a:pt x="0" y="1"/>
                      <a:pt x="0" y="348"/>
                      <a:pt x="225" y="348"/>
                    </a:cubicBezTo>
                    <a:lnTo>
                      <a:pt x="20527" y="348"/>
                    </a:lnTo>
                    <a:cubicBezTo>
                      <a:pt x="20753" y="348"/>
                      <a:pt x="20753" y="1"/>
                      <a:pt x="20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232;p42"/>
              <p:cNvSpPr/>
              <p:nvPr/>
            </p:nvSpPr>
            <p:spPr>
              <a:xfrm>
                <a:off x="7169950" y="4482025"/>
                <a:ext cx="11900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4589" extrusionOk="0">
                    <a:moveTo>
                      <a:pt x="234" y="0"/>
                    </a:moveTo>
                    <a:cubicBezTo>
                      <a:pt x="54" y="0"/>
                      <a:pt x="1" y="277"/>
                      <a:pt x="189" y="340"/>
                    </a:cubicBezTo>
                    <a:cubicBezTo>
                      <a:pt x="2150" y="930"/>
                      <a:pt x="3764" y="2508"/>
                      <a:pt x="4389" y="4470"/>
                    </a:cubicBezTo>
                    <a:cubicBezTo>
                      <a:pt x="4409" y="4553"/>
                      <a:pt x="4477" y="4589"/>
                      <a:pt x="4546" y="4589"/>
                    </a:cubicBezTo>
                    <a:cubicBezTo>
                      <a:pt x="4651" y="4589"/>
                      <a:pt x="4759" y="4507"/>
                      <a:pt x="4718" y="4382"/>
                    </a:cubicBezTo>
                    <a:cubicBezTo>
                      <a:pt x="4058" y="2300"/>
                      <a:pt x="2376" y="634"/>
                      <a:pt x="294" y="10"/>
                    </a:cubicBezTo>
                    <a:cubicBezTo>
                      <a:pt x="272" y="3"/>
                      <a:pt x="252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233;p42"/>
              <p:cNvSpPr/>
              <p:nvPr/>
            </p:nvSpPr>
            <p:spPr>
              <a:xfrm>
                <a:off x="7166875" y="4355175"/>
                <a:ext cx="401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6051" h="348" extrusionOk="0">
                    <a:moveTo>
                      <a:pt x="225" y="0"/>
                    </a:moveTo>
                    <a:cubicBezTo>
                      <a:pt x="0" y="0"/>
                      <a:pt x="0" y="347"/>
                      <a:pt x="225" y="347"/>
                    </a:cubicBezTo>
                    <a:lnTo>
                      <a:pt x="15825" y="347"/>
                    </a:lnTo>
                    <a:cubicBezTo>
                      <a:pt x="16050" y="347"/>
                      <a:pt x="16050" y="0"/>
                      <a:pt x="15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234;p42"/>
              <p:cNvSpPr/>
              <p:nvPr/>
            </p:nvSpPr>
            <p:spPr>
              <a:xfrm>
                <a:off x="7405450" y="4435400"/>
                <a:ext cx="121900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8" extrusionOk="0">
                    <a:moveTo>
                      <a:pt x="2430" y="348"/>
                    </a:moveTo>
                    <a:cubicBezTo>
                      <a:pt x="3592" y="348"/>
                      <a:pt x="4529" y="1285"/>
                      <a:pt x="4529" y="2448"/>
                    </a:cubicBezTo>
                    <a:cubicBezTo>
                      <a:pt x="4529" y="3593"/>
                      <a:pt x="3592" y="4530"/>
                      <a:pt x="2430" y="4530"/>
                    </a:cubicBezTo>
                    <a:cubicBezTo>
                      <a:pt x="1285" y="4530"/>
                      <a:pt x="348" y="3593"/>
                      <a:pt x="348" y="2448"/>
                    </a:cubicBezTo>
                    <a:cubicBezTo>
                      <a:pt x="348" y="1285"/>
                      <a:pt x="1285" y="348"/>
                      <a:pt x="2430" y="348"/>
                    </a:cubicBezTo>
                    <a:close/>
                    <a:moveTo>
                      <a:pt x="2430" y="1"/>
                    </a:moveTo>
                    <a:cubicBezTo>
                      <a:pt x="1093" y="1"/>
                      <a:pt x="1" y="1094"/>
                      <a:pt x="1" y="2448"/>
                    </a:cubicBezTo>
                    <a:cubicBezTo>
                      <a:pt x="1" y="3783"/>
                      <a:pt x="1093" y="4877"/>
                      <a:pt x="2430" y="4877"/>
                    </a:cubicBezTo>
                    <a:cubicBezTo>
                      <a:pt x="3784" y="4877"/>
                      <a:pt x="4876" y="3783"/>
                      <a:pt x="4876" y="2448"/>
                    </a:cubicBezTo>
                    <a:cubicBezTo>
                      <a:pt x="4876" y="1094"/>
                      <a:pt x="3784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235;p42"/>
              <p:cNvSpPr/>
              <p:nvPr/>
            </p:nvSpPr>
            <p:spPr>
              <a:xfrm>
                <a:off x="7190700" y="4324350"/>
                <a:ext cx="395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348" extrusionOk="0">
                    <a:moveTo>
                      <a:pt x="174" y="0"/>
                    </a:moveTo>
                    <a:cubicBezTo>
                      <a:pt x="70" y="0"/>
                      <a:pt x="1" y="70"/>
                      <a:pt x="1" y="174"/>
                    </a:cubicBezTo>
                    <a:cubicBezTo>
                      <a:pt x="1" y="261"/>
                      <a:pt x="70" y="348"/>
                      <a:pt x="174" y="348"/>
                    </a:cubicBezTo>
                    <a:lnTo>
                      <a:pt x="1407" y="348"/>
                    </a:lnTo>
                    <a:cubicBezTo>
                      <a:pt x="1511" y="348"/>
                      <a:pt x="1581" y="261"/>
                      <a:pt x="1581" y="174"/>
                    </a:cubicBezTo>
                    <a:cubicBezTo>
                      <a:pt x="1581" y="70"/>
                      <a:pt x="1511" y="0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236;p42"/>
              <p:cNvSpPr/>
              <p:nvPr/>
            </p:nvSpPr>
            <p:spPr>
              <a:xfrm>
                <a:off x="7259250" y="4327825"/>
                <a:ext cx="477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8" extrusionOk="0">
                    <a:moveTo>
                      <a:pt x="227" y="0"/>
                    </a:moveTo>
                    <a:cubicBezTo>
                      <a:pt x="0" y="0"/>
                      <a:pt x="0" y="347"/>
                      <a:pt x="227" y="347"/>
                    </a:cubicBezTo>
                    <a:lnTo>
                      <a:pt x="1684" y="347"/>
                    </a:lnTo>
                    <a:cubicBezTo>
                      <a:pt x="1909" y="347"/>
                      <a:pt x="1909" y="0"/>
                      <a:pt x="1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237;p42"/>
              <p:cNvSpPr/>
              <p:nvPr/>
            </p:nvSpPr>
            <p:spPr>
              <a:xfrm>
                <a:off x="7341250" y="4323075"/>
                <a:ext cx="399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48" extrusionOk="0">
                    <a:moveTo>
                      <a:pt x="174" y="0"/>
                    </a:moveTo>
                    <a:cubicBezTo>
                      <a:pt x="87" y="0"/>
                      <a:pt x="1" y="86"/>
                      <a:pt x="1" y="174"/>
                    </a:cubicBezTo>
                    <a:cubicBezTo>
                      <a:pt x="1" y="278"/>
                      <a:pt x="87" y="347"/>
                      <a:pt x="174" y="347"/>
                    </a:cubicBezTo>
                    <a:lnTo>
                      <a:pt x="1424" y="347"/>
                    </a:lnTo>
                    <a:cubicBezTo>
                      <a:pt x="1528" y="347"/>
                      <a:pt x="1597" y="278"/>
                      <a:pt x="1597" y="174"/>
                    </a:cubicBezTo>
                    <a:cubicBezTo>
                      <a:pt x="1597" y="86"/>
                      <a:pt x="1528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238;p42"/>
              <p:cNvSpPr/>
              <p:nvPr/>
            </p:nvSpPr>
            <p:spPr>
              <a:xfrm>
                <a:off x="7415875" y="4326075"/>
                <a:ext cx="382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48" extrusionOk="0">
                    <a:moveTo>
                      <a:pt x="174" y="1"/>
                    </a:moveTo>
                    <a:cubicBezTo>
                      <a:pt x="86" y="1"/>
                      <a:pt x="0" y="88"/>
                      <a:pt x="0" y="174"/>
                    </a:cubicBezTo>
                    <a:cubicBezTo>
                      <a:pt x="0" y="262"/>
                      <a:pt x="86" y="348"/>
                      <a:pt x="174" y="348"/>
                    </a:cubicBezTo>
                    <a:lnTo>
                      <a:pt x="1354" y="348"/>
                    </a:lnTo>
                    <a:cubicBezTo>
                      <a:pt x="1440" y="348"/>
                      <a:pt x="1527" y="262"/>
                      <a:pt x="1527" y="174"/>
                    </a:cubicBezTo>
                    <a:cubicBezTo>
                      <a:pt x="1527" y="88"/>
                      <a:pt x="1440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239;p42"/>
              <p:cNvSpPr/>
              <p:nvPr/>
            </p:nvSpPr>
            <p:spPr>
              <a:xfrm>
                <a:off x="7493075" y="4329150"/>
                <a:ext cx="44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48" extrusionOk="0">
                    <a:moveTo>
                      <a:pt x="226" y="0"/>
                    </a:moveTo>
                    <a:cubicBezTo>
                      <a:pt x="1" y="0"/>
                      <a:pt x="1" y="347"/>
                      <a:pt x="226" y="347"/>
                    </a:cubicBezTo>
                    <a:lnTo>
                      <a:pt x="1545" y="347"/>
                    </a:lnTo>
                    <a:cubicBezTo>
                      <a:pt x="1771" y="347"/>
                      <a:pt x="1771" y="0"/>
                      <a:pt x="1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240;p42"/>
              <p:cNvSpPr/>
              <p:nvPr/>
            </p:nvSpPr>
            <p:spPr>
              <a:xfrm>
                <a:off x="7608475" y="3906625"/>
                <a:ext cx="437300" cy="493225"/>
              </a:xfrm>
              <a:custGeom>
                <a:avLst/>
                <a:gdLst/>
                <a:ahLst/>
                <a:cxnLst/>
                <a:rect l="l" t="t" r="r" b="b"/>
                <a:pathLst>
                  <a:path w="17492" h="19729" extrusionOk="0">
                    <a:moveTo>
                      <a:pt x="11904" y="0"/>
                    </a:moveTo>
                    <a:lnTo>
                      <a:pt x="1" y="4320"/>
                    </a:lnTo>
                    <a:lnTo>
                      <a:pt x="5588" y="19729"/>
                    </a:lnTo>
                    <a:lnTo>
                      <a:pt x="17491" y="15425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241;p42"/>
              <p:cNvSpPr/>
              <p:nvPr/>
            </p:nvSpPr>
            <p:spPr>
              <a:xfrm>
                <a:off x="7604150" y="3902375"/>
                <a:ext cx="446375" cy="501825"/>
              </a:xfrm>
              <a:custGeom>
                <a:avLst/>
                <a:gdLst/>
                <a:ahLst/>
                <a:cxnLst/>
                <a:rect l="l" t="t" r="r" b="b"/>
                <a:pathLst>
                  <a:path w="17855" h="20073" extrusionOk="0">
                    <a:moveTo>
                      <a:pt x="11973" y="395"/>
                    </a:moveTo>
                    <a:lnTo>
                      <a:pt x="17438" y="15491"/>
                    </a:lnTo>
                    <a:lnTo>
                      <a:pt x="5865" y="19690"/>
                    </a:lnTo>
                    <a:lnTo>
                      <a:pt x="398" y="4594"/>
                    </a:lnTo>
                    <a:lnTo>
                      <a:pt x="11973" y="395"/>
                    </a:lnTo>
                    <a:close/>
                    <a:moveTo>
                      <a:pt x="12083" y="1"/>
                    </a:moveTo>
                    <a:cubicBezTo>
                      <a:pt x="12059" y="1"/>
                      <a:pt x="12033" y="5"/>
                      <a:pt x="12008" y="13"/>
                    </a:cubicBezTo>
                    <a:lnTo>
                      <a:pt x="104" y="4317"/>
                    </a:lnTo>
                    <a:cubicBezTo>
                      <a:pt x="69" y="4335"/>
                      <a:pt x="35" y="4369"/>
                      <a:pt x="17" y="4404"/>
                    </a:cubicBezTo>
                    <a:cubicBezTo>
                      <a:pt x="0" y="4455"/>
                      <a:pt x="0" y="4508"/>
                      <a:pt x="0" y="4543"/>
                    </a:cubicBezTo>
                    <a:lnTo>
                      <a:pt x="5587" y="19968"/>
                    </a:lnTo>
                    <a:cubicBezTo>
                      <a:pt x="5622" y="20038"/>
                      <a:pt x="5691" y="20072"/>
                      <a:pt x="5761" y="20072"/>
                    </a:cubicBezTo>
                    <a:lnTo>
                      <a:pt x="5812" y="20072"/>
                    </a:lnTo>
                    <a:lnTo>
                      <a:pt x="17716" y="15752"/>
                    </a:lnTo>
                    <a:cubicBezTo>
                      <a:pt x="17803" y="15734"/>
                      <a:pt x="17855" y="15630"/>
                      <a:pt x="17820" y="15544"/>
                    </a:cubicBezTo>
                    <a:lnTo>
                      <a:pt x="12233" y="117"/>
                    </a:lnTo>
                    <a:cubicBezTo>
                      <a:pt x="12216" y="66"/>
                      <a:pt x="12181" y="31"/>
                      <a:pt x="12146" y="13"/>
                    </a:cubicBezTo>
                    <a:cubicBezTo>
                      <a:pt x="12129" y="5"/>
                      <a:pt x="12107" y="1"/>
                      <a:pt x="12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242;p42"/>
              <p:cNvSpPr/>
              <p:nvPr/>
            </p:nvSpPr>
            <p:spPr>
              <a:xfrm>
                <a:off x="7886100" y="4178175"/>
                <a:ext cx="425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747" extrusionOk="0">
                    <a:moveTo>
                      <a:pt x="1510" y="1"/>
                    </a:moveTo>
                    <a:cubicBezTo>
                      <a:pt x="1424" y="1"/>
                      <a:pt x="1336" y="87"/>
                      <a:pt x="1336" y="174"/>
                    </a:cubicBezTo>
                    <a:cubicBezTo>
                      <a:pt x="1349" y="393"/>
                      <a:pt x="1353" y="612"/>
                      <a:pt x="1336" y="831"/>
                    </a:cubicBezTo>
                    <a:lnTo>
                      <a:pt x="1336" y="831"/>
                    </a:lnTo>
                    <a:cubicBezTo>
                      <a:pt x="1287" y="799"/>
                      <a:pt x="1236" y="771"/>
                      <a:pt x="1181" y="746"/>
                    </a:cubicBezTo>
                    <a:cubicBezTo>
                      <a:pt x="1111" y="695"/>
                      <a:pt x="1042" y="660"/>
                      <a:pt x="973" y="625"/>
                    </a:cubicBezTo>
                    <a:cubicBezTo>
                      <a:pt x="901" y="597"/>
                      <a:pt x="818" y="568"/>
                      <a:pt x="742" y="568"/>
                    </a:cubicBezTo>
                    <a:cubicBezTo>
                      <a:pt x="726" y="568"/>
                      <a:pt x="710" y="569"/>
                      <a:pt x="695" y="572"/>
                    </a:cubicBezTo>
                    <a:cubicBezTo>
                      <a:pt x="503" y="642"/>
                      <a:pt x="503" y="850"/>
                      <a:pt x="503" y="1024"/>
                    </a:cubicBezTo>
                    <a:lnTo>
                      <a:pt x="503" y="1198"/>
                    </a:lnTo>
                    <a:lnTo>
                      <a:pt x="503" y="1198"/>
                    </a:lnTo>
                    <a:cubicBezTo>
                      <a:pt x="431" y="1143"/>
                      <a:pt x="356" y="1091"/>
                      <a:pt x="279" y="1042"/>
                    </a:cubicBezTo>
                    <a:cubicBezTo>
                      <a:pt x="255" y="1024"/>
                      <a:pt x="226" y="1016"/>
                      <a:pt x="196" y="1016"/>
                    </a:cubicBezTo>
                    <a:cubicBezTo>
                      <a:pt x="137" y="1016"/>
                      <a:pt x="75" y="1047"/>
                      <a:pt x="52" y="1093"/>
                    </a:cubicBezTo>
                    <a:cubicBezTo>
                      <a:pt x="1" y="1180"/>
                      <a:pt x="36" y="1285"/>
                      <a:pt x="105" y="1336"/>
                    </a:cubicBezTo>
                    <a:cubicBezTo>
                      <a:pt x="260" y="1440"/>
                      <a:pt x="417" y="1562"/>
                      <a:pt x="556" y="1701"/>
                    </a:cubicBezTo>
                    <a:cubicBezTo>
                      <a:pt x="587" y="1732"/>
                      <a:pt x="627" y="1746"/>
                      <a:pt x="666" y="1746"/>
                    </a:cubicBezTo>
                    <a:cubicBezTo>
                      <a:pt x="757" y="1746"/>
                      <a:pt x="850" y="1671"/>
                      <a:pt x="850" y="1562"/>
                    </a:cubicBezTo>
                    <a:lnTo>
                      <a:pt x="850" y="1162"/>
                    </a:lnTo>
                    <a:lnTo>
                      <a:pt x="850" y="952"/>
                    </a:lnTo>
                    <a:lnTo>
                      <a:pt x="850" y="952"/>
                    </a:lnTo>
                    <a:cubicBezTo>
                      <a:pt x="865" y="957"/>
                      <a:pt x="875" y="961"/>
                      <a:pt x="885" y="972"/>
                    </a:cubicBezTo>
                    <a:cubicBezTo>
                      <a:pt x="938" y="1007"/>
                      <a:pt x="1007" y="1042"/>
                      <a:pt x="1059" y="1076"/>
                    </a:cubicBezTo>
                    <a:cubicBezTo>
                      <a:pt x="1163" y="1128"/>
                      <a:pt x="1250" y="1197"/>
                      <a:pt x="1354" y="1267"/>
                    </a:cubicBezTo>
                    <a:cubicBezTo>
                      <a:pt x="1393" y="1306"/>
                      <a:pt x="1432" y="1325"/>
                      <a:pt x="1471" y="1325"/>
                    </a:cubicBezTo>
                    <a:cubicBezTo>
                      <a:pt x="1484" y="1325"/>
                      <a:pt x="1497" y="1323"/>
                      <a:pt x="1510" y="1319"/>
                    </a:cubicBezTo>
                    <a:cubicBezTo>
                      <a:pt x="1563" y="1301"/>
                      <a:pt x="1632" y="1250"/>
                      <a:pt x="1632" y="1197"/>
                    </a:cubicBezTo>
                    <a:cubicBezTo>
                      <a:pt x="1683" y="850"/>
                      <a:pt x="1701" y="521"/>
                      <a:pt x="1683" y="174"/>
                    </a:cubicBezTo>
                    <a:cubicBezTo>
                      <a:pt x="1683" y="87"/>
                      <a:pt x="1614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243;p42"/>
              <p:cNvSpPr/>
              <p:nvPr/>
            </p:nvSpPr>
            <p:spPr>
              <a:xfrm>
                <a:off x="7781125" y="4253650"/>
                <a:ext cx="113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48" extrusionOk="0">
                    <a:moveTo>
                      <a:pt x="226" y="1"/>
                    </a:moveTo>
                    <a:cubicBezTo>
                      <a:pt x="1" y="1"/>
                      <a:pt x="1" y="348"/>
                      <a:pt x="226" y="348"/>
                    </a:cubicBezTo>
                    <a:cubicBezTo>
                      <a:pt x="452" y="348"/>
                      <a:pt x="452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244;p42"/>
              <p:cNvSpPr/>
              <p:nvPr/>
            </p:nvSpPr>
            <p:spPr>
              <a:xfrm>
                <a:off x="7685700" y="4202475"/>
                <a:ext cx="622500" cy="481550"/>
              </a:xfrm>
              <a:custGeom>
                <a:avLst/>
                <a:gdLst/>
                <a:ahLst/>
                <a:cxnLst/>
                <a:rect l="l" t="t" r="r" b="b"/>
                <a:pathLst>
                  <a:path w="24900" h="19262" extrusionOk="0">
                    <a:moveTo>
                      <a:pt x="15183" y="0"/>
                    </a:moveTo>
                    <a:cubicBezTo>
                      <a:pt x="15183" y="0"/>
                      <a:pt x="5327" y="3557"/>
                      <a:pt x="0" y="5483"/>
                    </a:cubicBezTo>
                    <a:lnTo>
                      <a:pt x="5345" y="19261"/>
                    </a:lnTo>
                    <a:lnTo>
                      <a:pt x="6402" y="17734"/>
                    </a:lnTo>
                    <a:lnTo>
                      <a:pt x="8156" y="18375"/>
                    </a:lnTo>
                    <a:lnTo>
                      <a:pt x="9005" y="16797"/>
                    </a:lnTo>
                    <a:lnTo>
                      <a:pt x="10481" y="17542"/>
                    </a:lnTo>
                    <a:lnTo>
                      <a:pt x="11279" y="16050"/>
                    </a:lnTo>
                    <a:lnTo>
                      <a:pt x="13292" y="16814"/>
                    </a:lnTo>
                    <a:lnTo>
                      <a:pt x="14194" y="15062"/>
                    </a:lnTo>
                    <a:lnTo>
                      <a:pt x="16154" y="15773"/>
                    </a:lnTo>
                    <a:lnTo>
                      <a:pt x="17126" y="14141"/>
                    </a:lnTo>
                    <a:lnTo>
                      <a:pt x="18810" y="14819"/>
                    </a:lnTo>
                    <a:lnTo>
                      <a:pt x="20006" y="13031"/>
                    </a:lnTo>
                    <a:lnTo>
                      <a:pt x="21933" y="13674"/>
                    </a:lnTo>
                    <a:lnTo>
                      <a:pt x="22818" y="12147"/>
                    </a:lnTo>
                    <a:lnTo>
                      <a:pt x="24900" y="12614"/>
                    </a:lnTo>
                    <a:cubicBezTo>
                      <a:pt x="23718" y="7685"/>
                      <a:pt x="20249" y="6988"/>
                      <a:pt x="18382" y="6988"/>
                    </a:cubicBezTo>
                    <a:cubicBezTo>
                      <a:pt x="17647" y="6988"/>
                      <a:pt x="17161" y="7097"/>
                      <a:pt x="17161" y="7097"/>
                    </a:cubicBezTo>
                    <a:lnTo>
                      <a:pt x="151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245;p42"/>
              <p:cNvSpPr/>
              <p:nvPr/>
            </p:nvSpPr>
            <p:spPr>
              <a:xfrm>
                <a:off x="7680650" y="4197900"/>
                <a:ext cx="632225" cy="490275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19611" extrusionOk="0">
                    <a:moveTo>
                      <a:pt x="15262" y="398"/>
                    </a:moveTo>
                    <a:cubicBezTo>
                      <a:pt x="15834" y="2419"/>
                      <a:pt x="16391" y="4424"/>
                      <a:pt x="16964" y="6447"/>
                    </a:cubicBezTo>
                    <a:cubicBezTo>
                      <a:pt x="17034" y="6742"/>
                      <a:pt x="17120" y="7020"/>
                      <a:pt x="17207" y="7314"/>
                    </a:cubicBezTo>
                    <a:cubicBezTo>
                      <a:pt x="17221" y="7402"/>
                      <a:pt x="17297" y="7440"/>
                      <a:pt x="17373" y="7440"/>
                    </a:cubicBezTo>
                    <a:cubicBezTo>
                      <a:pt x="17387" y="7440"/>
                      <a:pt x="17402" y="7439"/>
                      <a:pt x="17415" y="7436"/>
                    </a:cubicBezTo>
                    <a:cubicBezTo>
                      <a:pt x="17640" y="7384"/>
                      <a:pt x="17763" y="7384"/>
                      <a:pt x="17987" y="7367"/>
                    </a:cubicBezTo>
                    <a:cubicBezTo>
                      <a:pt x="18186" y="7346"/>
                      <a:pt x="18384" y="7336"/>
                      <a:pt x="18582" y="7336"/>
                    </a:cubicBezTo>
                    <a:cubicBezTo>
                      <a:pt x="18887" y="7336"/>
                      <a:pt x="19192" y="7360"/>
                      <a:pt x="19498" y="7402"/>
                    </a:cubicBezTo>
                    <a:cubicBezTo>
                      <a:pt x="20990" y="7575"/>
                      <a:pt x="22378" y="8286"/>
                      <a:pt x="23350" y="9449"/>
                    </a:cubicBezTo>
                    <a:cubicBezTo>
                      <a:pt x="24089" y="10349"/>
                      <a:pt x="24560" y="11442"/>
                      <a:pt x="24860" y="12563"/>
                    </a:cubicBezTo>
                    <a:lnTo>
                      <a:pt x="24860" y="12563"/>
                    </a:lnTo>
                    <a:cubicBezTo>
                      <a:pt x="24258" y="12431"/>
                      <a:pt x="23656" y="12309"/>
                      <a:pt x="23054" y="12173"/>
                    </a:cubicBezTo>
                    <a:cubicBezTo>
                      <a:pt x="23038" y="12169"/>
                      <a:pt x="23021" y="12167"/>
                      <a:pt x="23004" y="12167"/>
                    </a:cubicBezTo>
                    <a:cubicBezTo>
                      <a:pt x="22947" y="12167"/>
                      <a:pt x="22891" y="12189"/>
                      <a:pt x="22864" y="12242"/>
                    </a:cubicBezTo>
                    <a:cubicBezTo>
                      <a:pt x="22590" y="12724"/>
                      <a:pt x="22332" y="13191"/>
                      <a:pt x="22062" y="13656"/>
                    </a:cubicBezTo>
                    <a:lnTo>
                      <a:pt x="22062" y="13656"/>
                    </a:lnTo>
                    <a:cubicBezTo>
                      <a:pt x="21462" y="13448"/>
                      <a:pt x="20860" y="13252"/>
                      <a:pt x="20243" y="13040"/>
                    </a:cubicBezTo>
                    <a:cubicBezTo>
                      <a:pt x="20232" y="13038"/>
                      <a:pt x="20220" y="13036"/>
                      <a:pt x="20207" y="13036"/>
                    </a:cubicBezTo>
                    <a:cubicBezTo>
                      <a:pt x="20147" y="13036"/>
                      <a:pt x="20082" y="13070"/>
                      <a:pt x="20053" y="13128"/>
                    </a:cubicBezTo>
                    <a:cubicBezTo>
                      <a:pt x="19682" y="13676"/>
                      <a:pt x="19312" y="14224"/>
                      <a:pt x="18940" y="14785"/>
                    </a:cubicBezTo>
                    <a:lnTo>
                      <a:pt x="18940" y="14785"/>
                    </a:lnTo>
                    <a:lnTo>
                      <a:pt x="17381" y="14151"/>
                    </a:lnTo>
                    <a:cubicBezTo>
                      <a:pt x="17369" y="14148"/>
                      <a:pt x="17357" y="14147"/>
                      <a:pt x="17345" y="14147"/>
                    </a:cubicBezTo>
                    <a:cubicBezTo>
                      <a:pt x="17284" y="14147"/>
                      <a:pt x="17218" y="14181"/>
                      <a:pt x="17189" y="14238"/>
                    </a:cubicBezTo>
                    <a:cubicBezTo>
                      <a:pt x="16886" y="14734"/>
                      <a:pt x="16581" y="15231"/>
                      <a:pt x="16290" y="15741"/>
                    </a:cubicBezTo>
                    <a:lnTo>
                      <a:pt x="16290" y="15741"/>
                    </a:lnTo>
                    <a:cubicBezTo>
                      <a:pt x="15672" y="15528"/>
                      <a:pt x="15067" y="15300"/>
                      <a:pt x="14448" y="15071"/>
                    </a:cubicBezTo>
                    <a:cubicBezTo>
                      <a:pt x="14435" y="15068"/>
                      <a:pt x="14422" y="15067"/>
                      <a:pt x="14408" y="15067"/>
                    </a:cubicBezTo>
                    <a:cubicBezTo>
                      <a:pt x="14344" y="15067"/>
                      <a:pt x="14271" y="15100"/>
                      <a:pt x="14257" y="15157"/>
                    </a:cubicBezTo>
                    <a:cubicBezTo>
                      <a:pt x="13970" y="15686"/>
                      <a:pt x="13696" y="16228"/>
                      <a:pt x="13410" y="16772"/>
                    </a:cubicBezTo>
                    <a:lnTo>
                      <a:pt x="13410" y="16772"/>
                    </a:lnTo>
                    <a:cubicBezTo>
                      <a:pt x="12779" y="16531"/>
                      <a:pt x="12148" y="16303"/>
                      <a:pt x="11532" y="16060"/>
                    </a:cubicBezTo>
                    <a:cubicBezTo>
                      <a:pt x="11517" y="16052"/>
                      <a:pt x="11501" y="16049"/>
                      <a:pt x="11485" y="16049"/>
                    </a:cubicBezTo>
                    <a:cubicBezTo>
                      <a:pt x="11428" y="16049"/>
                      <a:pt x="11369" y="16093"/>
                      <a:pt x="11342" y="16147"/>
                    </a:cubicBezTo>
                    <a:cubicBezTo>
                      <a:pt x="11092" y="16585"/>
                      <a:pt x="10855" y="17037"/>
                      <a:pt x="10607" y="17491"/>
                    </a:cubicBezTo>
                    <a:lnTo>
                      <a:pt x="10607" y="17491"/>
                    </a:lnTo>
                    <a:cubicBezTo>
                      <a:pt x="10162" y="17275"/>
                      <a:pt x="9728" y="17058"/>
                      <a:pt x="9295" y="16841"/>
                    </a:cubicBezTo>
                    <a:cubicBezTo>
                      <a:pt x="9262" y="16821"/>
                      <a:pt x="9227" y="16812"/>
                      <a:pt x="9193" y="16812"/>
                    </a:cubicBezTo>
                    <a:cubicBezTo>
                      <a:pt x="9137" y="16812"/>
                      <a:pt x="9084" y="16839"/>
                      <a:pt x="9052" y="16893"/>
                    </a:cubicBezTo>
                    <a:cubicBezTo>
                      <a:pt x="8798" y="17369"/>
                      <a:pt x="8544" y="17860"/>
                      <a:pt x="8276" y="18338"/>
                    </a:cubicBezTo>
                    <a:lnTo>
                      <a:pt x="8276" y="18338"/>
                    </a:lnTo>
                    <a:cubicBezTo>
                      <a:pt x="7731" y="18145"/>
                      <a:pt x="7186" y="17953"/>
                      <a:pt x="6657" y="17760"/>
                    </a:cubicBezTo>
                    <a:cubicBezTo>
                      <a:pt x="6638" y="17752"/>
                      <a:pt x="6619" y="17749"/>
                      <a:pt x="6601" y="17749"/>
                    </a:cubicBezTo>
                    <a:cubicBezTo>
                      <a:pt x="6540" y="17749"/>
                      <a:pt x="6489" y="17790"/>
                      <a:pt x="6449" y="17830"/>
                    </a:cubicBezTo>
                    <a:cubicBezTo>
                      <a:pt x="6164" y="18243"/>
                      <a:pt x="5880" y="18667"/>
                      <a:pt x="5586" y="19083"/>
                    </a:cubicBezTo>
                    <a:lnTo>
                      <a:pt x="5586" y="19083"/>
                    </a:lnTo>
                    <a:cubicBezTo>
                      <a:pt x="5032" y="17624"/>
                      <a:pt x="4466" y="16166"/>
                      <a:pt x="3898" y="14724"/>
                    </a:cubicBezTo>
                    <a:cubicBezTo>
                      <a:pt x="2944" y="12260"/>
                      <a:pt x="1989" y="9778"/>
                      <a:pt x="1035" y="7314"/>
                    </a:cubicBezTo>
                    <a:cubicBezTo>
                      <a:pt x="828" y="6807"/>
                      <a:pt x="623" y="6286"/>
                      <a:pt x="430" y="5776"/>
                    </a:cubicBezTo>
                    <a:lnTo>
                      <a:pt x="430" y="5776"/>
                    </a:lnTo>
                    <a:cubicBezTo>
                      <a:pt x="2853" y="4895"/>
                      <a:pt x="5275" y="4014"/>
                      <a:pt x="7715" y="3133"/>
                    </a:cubicBezTo>
                    <a:cubicBezTo>
                      <a:pt x="9850" y="2370"/>
                      <a:pt x="12002" y="1588"/>
                      <a:pt x="14135" y="808"/>
                    </a:cubicBezTo>
                    <a:cubicBezTo>
                      <a:pt x="14515" y="671"/>
                      <a:pt x="14894" y="535"/>
                      <a:pt x="15262" y="398"/>
                    </a:cubicBezTo>
                    <a:close/>
                    <a:moveTo>
                      <a:pt x="15381" y="1"/>
                    </a:moveTo>
                    <a:cubicBezTo>
                      <a:pt x="15365" y="1"/>
                      <a:pt x="15349" y="3"/>
                      <a:pt x="15333" y="10"/>
                    </a:cubicBezTo>
                    <a:cubicBezTo>
                      <a:pt x="14119" y="443"/>
                      <a:pt x="12886" y="894"/>
                      <a:pt x="11671" y="1328"/>
                    </a:cubicBezTo>
                    <a:cubicBezTo>
                      <a:pt x="9173" y="2247"/>
                      <a:pt x="6674" y="3150"/>
                      <a:pt x="4175" y="4052"/>
                    </a:cubicBezTo>
                    <a:cubicBezTo>
                      <a:pt x="2840" y="4538"/>
                      <a:pt x="1503" y="5024"/>
                      <a:pt x="149" y="5510"/>
                    </a:cubicBezTo>
                    <a:cubicBezTo>
                      <a:pt x="129" y="5516"/>
                      <a:pt x="112" y="5526"/>
                      <a:pt x="97" y="5537"/>
                    </a:cubicBezTo>
                    <a:lnTo>
                      <a:pt x="97" y="5537"/>
                    </a:lnTo>
                    <a:cubicBezTo>
                      <a:pt x="38" y="5570"/>
                      <a:pt x="1" y="5634"/>
                      <a:pt x="29" y="5718"/>
                    </a:cubicBezTo>
                    <a:lnTo>
                      <a:pt x="1850" y="10403"/>
                    </a:lnTo>
                    <a:lnTo>
                      <a:pt x="4714" y="17795"/>
                    </a:lnTo>
                    <a:cubicBezTo>
                      <a:pt x="4939" y="18350"/>
                      <a:pt x="5165" y="18923"/>
                      <a:pt x="5373" y="19479"/>
                    </a:cubicBezTo>
                    <a:cubicBezTo>
                      <a:pt x="5402" y="19566"/>
                      <a:pt x="5470" y="19610"/>
                      <a:pt x="5539" y="19610"/>
                    </a:cubicBezTo>
                    <a:cubicBezTo>
                      <a:pt x="5592" y="19610"/>
                      <a:pt x="5647" y="19584"/>
                      <a:pt x="5685" y="19530"/>
                    </a:cubicBezTo>
                    <a:cubicBezTo>
                      <a:pt x="6019" y="19069"/>
                      <a:pt x="6339" y="18607"/>
                      <a:pt x="6671" y="18132"/>
                    </a:cubicBezTo>
                    <a:lnTo>
                      <a:pt x="6671" y="18132"/>
                    </a:lnTo>
                    <a:cubicBezTo>
                      <a:pt x="7222" y="18327"/>
                      <a:pt x="7771" y="18522"/>
                      <a:pt x="8305" y="18732"/>
                    </a:cubicBezTo>
                    <a:cubicBezTo>
                      <a:pt x="8317" y="18735"/>
                      <a:pt x="8330" y="18737"/>
                      <a:pt x="8344" y="18737"/>
                    </a:cubicBezTo>
                    <a:cubicBezTo>
                      <a:pt x="8409" y="18737"/>
                      <a:pt x="8485" y="18703"/>
                      <a:pt x="8513" y="18646"/>
                    </a:cubicBezTo>
                    <a:cubicBezTo>
                      <a:pt x="8766" y="18172"/>
                      <a:pt x="9019" y="17698"/>
                      <a:pt x="9271" y="17211"/>
                    </a:cubicBezTo>
                    <a:lnTo>
                      <a:pt x="9271" y="17211"/>
                    </a:lnTo>
                    <a:cubicBezTo>
                      <a:pt x="9707" y="17428"/>
                      <a:pt x="10145" y="17646"/>
                      <a:pt x="10595" y="17864"/>
                    </a:cubicBezTo>
                    <a:cubicBezTo>
                      <a:pt x="10621" y="17884"/>
                      <a:pt x="10655" y="17894"/>
                      <a:pt x="10688" y="17894"/>
                    </a:cubicBezTo>
                    <a:cubicBezTo>
                      <a:pt x="10744" y="17894"/>
                      <a:pt x="10800" y="17867"/>
                      <a:pt x="10822" y="17813"/>
                    </a:cubicBezTo>
                    <a:cubicBezTo>
                      <a:pt x="11077" y="17350"/>
                      <a:pt x="11317" y="16888"/>
                      <a:pt x="11570" y="16439"/>
                    </a:cubicBezTo>
                    <a:lnTo>
                      <a:pt x="11570" y="16439"/>
                    </a:lnTo>
                    <a:cubicBezTo>
                      <a:pt x="12190" y="16682"/>
                      <a:pt x="12823" y="16926"/>
                      <a:pt x="13441" y="17154"/>
                    </a:cubicBezTo>
                    <a:cubicBezTo>
                      <a:pt x="13457" y="17161"/>
                      <a:pt x="13474" y="17165"/>
                      <a:pt x="13492" y="17165"/>
                    </a:cubicBezTo>
                    <a:cubicBezTo>
                      <a:pt x="13554" y="17165"/>
                      <a:pt x="13622" y="17124"/>
                      <a:pt x="13649" y="17084"/>
                    </a:cubicBezTo>
                    <a:cubicBezTo>
                      <a:pt x="13923" y="16538"/>
                      <a:pt x="14196" y="16005"/>
                      <a:pt x="14483" y="15461"/>
                    </a:cubicBezTo>
                    <a:lnTo>
                      <a:pt x="14483" y="15461"/>
                    </a:lnTo>
                    <a:cubicBezTo>
                      <a:pt x="15086" y="15674"/>
                      <a:pt x="15704" y="15901"/>
                      <a:pt x="16322" y="16129"/>
                    </a:cubicBezTo>
                    <a:cubicBezTo>
                      <a:pt x="16334" y="16132"/>
                      <a:pt x="16347" y="16134"/>
                      <a:pt x="16360" y="16134"/>
                    </a:cubicBezTo>
                    <a:cubicBezTo>
                      <a:pt x="16420" y="16134"/>
                      <a:pt x="16485" y="16100"/>
                      <a:pt x="16513" y="16043"/>
                    </a:cubicBezTo>
                    <a:cubicBezTo>
                      <a:pt x="16818" y="15544"/>
                      <a:pt x="17109" y="15030"/>
                      <a:pt x="17413" y="14530"/>
                    </a:cubicBezTo>
                    <a:lnTo>
                      <a:pt x="17413" y="14530"/>
                    </a:lnTo>
                    <a:lnTo>
                      <a:pt x="18959" y="15157"/>
                    </a:lnTo>
                    <a:cubicBezTo>
                      <a:pt x="18975" y="15165"/>
                      <a:pt x="18992" y="15169"/>
                      <a:pt x="19008" y="15169"/>
                    </a:cubicBezTo>
                    <a:cubicBezTo>
                      <a:pt x="19066" y="15169"/>
                      <a:pt x="19124" y="15129"/>
                      <a:pt x="19151" y="15088"/>
                    </a:cubicBezTo>
                    <a:cubicBezTo>
                      <a:pt x="19522" y="14523"/>
                      <a:pt x="19894" y="13972"/>
                      <a:pt x="20265" y="13423"/>
                    </a:cubicBezTo>
                    <a:lnTo>
                      <a:pt x="20265" y="13423"/>
                    </a:lnTo>
                    <a:cubicBezTo>
                      <a:pt x="20873" y="13619"/>
                      <a:pt x="21494" y="13817"/>
                      <a:pt x="22101" y="14030"/>
                    </a:cubicBezTo>
                    <a:cubicBezTo>
                      <a:pt x="22112" y="14033"/>
                      <a:pt x="22124" y="14034"/>
                      <a:pt x="22136" y="14034"/>
                    </a:cubicBezTo>
                    <a:cubicBezTo>
                      <a:pt x="22197" y="14034"/>
                      <a:pt x="22262" y="14001"/>
                      <a:pt x="22291" y="13943"/>
                    </a:cubicBezTo>
                    <a:cubicBezTo>
                      <a:pt x="22567" y="13473"/>
                      <a:pt x="22827" y="13003"/>
                      <a:pt x="23101" y="12533"/>
                    </a:cubicBezTo>
                    <a:lnTo>
                      <a:pt x="23101" y="12533"/>
                    </a:lnTo>
                    <a:cubicBezTo>
                      <a:pt x="23750" y="12679"/>
                      <a:pt x="24400" y="12824"/>
                      <a:pt x="25050" y="12954"/>
                    </a:cubicBezTo>
                    <a:cubicBezTo>
                      <a:pt x="25066" y="12959"/>
                      <a:pt x="25082" y="12961"/>
                      <a:pt x="25098" y="12961"/>
                    </a:cubicBezTo>
                    <a:cubicBezTo>
                      <a:pt x="25201" y="12961"/>
                      <a:pt x="25289" y="12867"/>
                      <a:pt x="25259" y="12746"/>
                    </a:cubicBezTo>
                    <a:cubicBezTo>
                      <a:pt x="24773" y="10733"/>
                      <a:pt x="23732" y="8825"/>
                      <a:pt x="21874" y="7800"/>
                    </a:cubicBezTo>
                    <a:cubicBezTo>
                      <a:pt x="20871" y="7244"/>
                      <a:pt x="19716" y="6990"/>
                      <a:pt x="18568" y="6990"/>
                    </a:cubicBezTo>
                    <a:cubicBezTo>
                      <a:pt x="18427" y="6990"/>
                      <a:pt x="18285" y="6994"/>
                      <a:pt x="18144" y="7002"/>
                    </a:cubicBezTo>
                    <a:cubicBezTo>
                      <a:pt x="17925" y="7016"/>
                      <a:pt x="17706" y="7041"/>
                      <a:pt x="17494" y="7076"/>
                    </a:cubicBezTo>
                    <a:lnTo>
                      <a:pt x="17494" y="7076"/>
                    </a:lnTo>
                    <a:cubicBezTo>
                      <a:pt x="16936" y="5045"/>
                      <a:pt x="16360" y="3030"/>
                      <a:pt x="15801" y="998"/>
                    </a:cubicBezTo>
                    <a:cubicBezTo>
                      <a:pt x="15715" y="720"/>
                      <a:pt x="15628" y="426"/>
                      <a:pt x="15541" y="130"/>
                    </a:cubicBezTo>
                    <a:cubicBezTo>
                      <a:pt x="15527" y="60"/>
                      <a:pt x="15454" y="1"/>
                      <a:pt x="15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246;p42"/>
              <p:cNvSpPr/>
              <p:nvPr/>
            </p:nvSpPr>
            <p:spPr>
              <a:xfrm>
                <a:off x="7788650" y="4434750"/>
                <a:ext cx="489150" cy="181925"/>
              </a:xfrm>
              <a:custGeom>
                <a:avLst/>
                <a:gdLst/>
                <a:ahLst/>
                <a:cxnLst/>
                <a:rect l="l" t="t" r="r" b="b"/>
                <a:pathLst>
                  <a:path w="19566" h="7277" extrusionOk="0">
                    <a:moveTo>
                      <a:pt x="19345" y="0"/>
                    </a:moveTo>
                    <a:cubicBezTo>
                      <a:pt x="19328" y="0"/>
                      <a:pt x="19309" y="3"/>
                      <a:pt x="19289" y="10"/>
                    </a:cubicBezTo>
                    <a:cubicBezTo>
                      <a:pt x="14327" y="1815"/>
                      <a:pt x="9364" y="3601"/>
                      <a:pt x="4419" y="5406"/>
                    </a:cubicBezTo>
                    <a:cubicBezTo>
                      <a:pt x="2997" y="5910"/>
                      <a:pt x="1590" y="6430"/>
                      <a:pt x="186" y="6933"/>
                    </a:cubicBezTo>
                    <a:cubicBezTo>
                      <a:pt x="0" y="6995"/>
                      <a:pt x="48" y="7277"/>
                      <a:pt x="208" y="7277"/>
                    </a:cubicBezTo>
                    <a:cubicBezTo>
                      <a:pt x="228" y="7277"/>
                      <a:pt x="249" y="7273"/>
                      <a:pt x="272" y="7263"/>
                    </a:cubicBezTo>
                    <a:cubicBezTo>
                      <a:pt x="5234" y="5475"/>
                      <a:pt x="10197" y="3671"/>
                      <a:pt x="15160" y="1884"/>
                    </a:cubicBezTo>
                    <a:cubicBezTo>
                      <a:pt x="16566" y="1363"/>
                      <a:pt x="17971" y="859"/>
                      <a:pt x="19377" y="357"/>
                    </a:cubicBezTo>
                    <a:cubicBezTo>
                      <a:pt x="19566" y="278"/>
                      <a:pt x="19512" y="0"/>
                      <a:pt x="19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247;p42"/>
              <p:cNvSpPr/>
              <p:nvPr/>
            </p:nvSpPr>
            <p:spPr>
              <a:xfrm>
                <a:off x="8045300" y="4370925"/>
                <a:ext cx="774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5821" extrusionOk="0">
                    <a:moveTo>
                      <a:pt x="2861" y="1"/>
                    </a:moveTo>
                    <a:cubicBezTo>
                      <a:pt x="2834" y="1"/>
                      <a:pt x="2805" y="9"/>
                      <a:pt x="2777" y="30"/>
                    </a:cubicBezTo>
                    <a:cubicBezTo>
                      <a:pt x="1025" y="1330"/>
                      <a:pt x="0" y="3465"/>
                      <a:pt x="88" y="5652"/>
                    </a:cubicBezTo>
                    <a:cubicBezTo>
                      <a:pt x="88" y="5764"/>
                      <a:pt x="175" y="5820"/>
                      <a:pt x="261" y="5820"/>
                    </a:cubicBezTo>
                    <a:cubicBezTo>
                      <a:pt x="348" y="5820"/>
                      <a:pt x="435" y="5764"/>
                      <a:pt x="435" y="5652"/>
                    </a:cubicBezTo>
                    <a:cubicBezTo>
                      <a:pt x="347" y="3604"/>
                      <a:pt x="1302" y="1557"/>
                      <a:pt x="2950" y="342"/>
                    </a:cubicBezTo>
                    <a:cubicBezTo>
                      <a:pt x="3095" y="226"/>
                      <a:pt x="2998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248;p42"/>
              <p:cNvSpPr/>
              <p:nvPr/>
            </p:nvSpPr>
            <p:spPr>
              <a:xfrm>
                <a:off x="7703950" y="4250825"/>
                <a:ext cx="3790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5676" extrusionOk="0">
                    <a:moveTo>
                      <a:pt x="14943" y="0"/>
                    </a:moveTo>
                    <a:cubicBezTo>
                      <a:pt x="14925" y="0"/>
                      <a:pt x="14907" y="3"/>
                      <a:pt x="14887" y="10"/>
                    </a:cubicBezTo>
                    <a:cubicBezTo>
                      <a:pt x="11070" y="1380"/>
                      <a:pt x="7269" y="2768"/>
                      <a:pt x="3451" y="4139"/>
                    </a:cubicBezTo>
                    <a:cubicBezTo>
                      <a:pt x="2376" y="4538"/>
                      <a:pt x="1283" y="4938"/>
                      <a:pt x="189" y="5319"/>
                    </a:cubicBezTo>
                    <a:cubicBezTo>
                      <a:pt x="1" y="5397"/>
                      <a:pt x="68" y="5676"/>
                      <a:pt x="238" y="5676"/>
                    </a:cubicBezTo>
                    <a:cubicBezTo>
                      <a:pt x="255" y="5676"/>
                      <a:pt x="274" y="5673"/>
                      <a:pt x="293" y="5666"/>
                    </a:cubicBezTo>
                    <a:cubicBezTo>
                      <a:pt x="4094" y="4278"/>
                      <a:pt x="7893" y="2907"/>
                      <a:pt x="11711" y="1519"/>
                    </a:cubicBezTo>
                    <a:cubicBezTo>
                      <a:pt x="12805" y="1137"/>
                      <a:pt x="13881" y="738"/>
                      <a:pt x="14973" y="339"/>
                    </a:cubicBezTo>
                    <a:cubicBezTo>
                      <a:pt x="15162" y="276"/>
                      <a:pt x="15109" y="0"/>
                      <a:pt x="14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249;p42"/>
              <p:cNvSpPr/>
              <p:nvPr/>
            </p:nvSpPr>
            <p:spPr>
              <a:xfrm>
                <a:off x="7784600" y="4423050"/>
                <a:ext cx="125375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868" extrusionOk="0">
                    <a:moveTo>
                      <a:pt x="2514" y="348"/>
                    </a:moveTo>
                    <a:cubicBezTo>
                      <a:pt x="3369" y="348"/>
                      <a:pt x="4165" y="874"/>
                      <a:pt x="4477" y="1727"/>
                    </a:cubicBezTo>
                    <a:cubicBezTo>
                      <a:pt x="4667" y="2248"/>
                      <a:pt x="4633" y="2820"/>
                      <a:pt x="4408" y="3324"/>
                    </a:cubicBezTo>
                    <a:cubicBezTo>
                      <a:pt x="4165" y="3826"/>
                      <a:pt x="3749" y="4208"/>
                      <a:pt x="3210" y="4400"/>
                    </a:cubicBezTo>
                    <a:cubicBezTo>
                      <a:pt x="2977" y="4486"/>
                      <a:pt x="2738" y="4527"/>
                      <a:pt x="2503" y="4527"/>
                    </a:cubicBezTo>
                    <a:cubicBezTo>
                      <a:pt x="1653" y="4527"/>
                      <a:pt x="851" y="3993"/>
                      <a:pt x="538" y="3150"/>
                    </a:cubicBezTo>
                    <a:cubicBezTo>
                      <a:pt x="156" y="2056"/>
                      <a:pt x="711" y="860"/>
                      <a:pt x="1787" y="478"/>
                    </a:cubicBezTo>
                    <a:cubicBezTo>
                      <a:pt x="2028" y="390"/>
                      <a:pt x="2273" y="348"/>
                      <a:pt x="2514" y="348"/>
                    </a:cubicBezTo>
                    <a:close/>
                    <a:moveTo>
                      <a:pt x="2504" y="0"/>
                    </a:moveTo>
                    <a:cubicBezTo>
                      <a:pt x="2227" y="0"/>
                      <a:pt x="1950" y="49"/>
                      <a:pt x="1683" y="148"/>
                    </a:cubicBezTo>
                    <a:cubicBezTo>
                      <a:pt x="1058" y="356"/>
                      <a:pt x="572" y="807"/>
                      <a:pt x="295" y="1397"/>
                    </a:cubicBezTo>
                    <a:cubicBezTo>
                      <a:pt x="17" y="1987"/>
                      <a:pt x="0" y="2646"/>
                      <a:pt x="209" y="3271"/>
                    </a:cubicBezTo>
                    <a:cubicBezTo>
                      <a:pt x="572" y="4261"/>
                      <a:pt x="1509" y="4867"/>
                      <a:pt x="2516" y="4867"/>
                    </a:cubicBezTo>
                    <a:cubicBezTo>
                      <a:pt x="2777" y="4867"/>
                      <a:pt x="3071" y="4816"/>
                      <a:pt x="3332" y="4729"/>
                    </a:cubicBezTo>
                    <a:cubicBezTo>
                      <a:pt x="3957" y="4504"/>
                      <a:pt x="4443" y="4052"/>
                      <a:pt x="4720" y="3462"/>
                    </a:cubicBezTo>
                    <a:cubicBezTo>
                      <a:pt x="4998" y="2873"/>
                      <a:pt x="5015" y="2213"/>
                      <a:pt x="4790" y="1605"/>
                    </a:cubicBezTo>
                    <a:cubicBezTo>
                      <a:pt x="4581" y="998"/>
                      <a:pt x="4130" y="495"/>
                      <a:pt x="3540" y="235"/>
                    </a:cubicBezTo>
                    <a:cubicBezTo>
                      <a:pt x="3210" y="79"/>
                      <a:pt x="2857" y="0"/>
                      <a:pt x="2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250;p42"/>
              <p:cNvSpPr/>
              <p:nvPr/>
            </p:nvSpPr>
            <p:spPr>
              <a:xfrm>
                <a:off x="8011050" y="4229125"/>
                <a:ext cx="390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83" extrusionOk="0">
                    <a:moveTo>
                      <a:pt x="1367" y="1"/>
                    </a:moveTo>
                    <a:cubicBezTo>
                      <a:pt x="1351" y="1"/>
                      <a:pt x="1335" y="4"/>
                      <a:pt x="1319" y="10"/>
                    </a:cubicBezTo>
                    <a:cubicBezTo>
                      <a:pt x="937" y="149"/>
                      <a:pt x="537" y="304"/>
                      <a:pt x="156" y="443"/>
                    </a:cubicBezTo>
                    <a:cubicBezTo>
                      <a:pt x="70" y="478"/>
                      <a:pt x="0" y="565"/>
                      <a:pt x="35" y="651"/>
                    </a:cubicBezTo>
                    <a:cubicBezTo>
                      <a:pt x="49" y="723"/>
                      <a:pt x="121" y="783"/>
                      <a:pt x="195" y="783"/>
                    </a:cubicBezTo>
                    <a:cubicBezTo>
                      <a:pt x="211" y="783"/>
                      <a:pt x="227" y="780"/>
                      <a:pt x="243" y="774"/>
                    </a:cubicBezTo>
                    <a:cubicBezTo>
                      <a:pt x="625" y="635"/>
                      <a:pt x="1023" y="496"/>
                      <a:pt x="1405" y="357"/>
                    </a:cubicBezTo>
                    <a:cubicBezTo>
                      <a:pt x="1509" y="322"/>
                      <a:pt x="1562" y="235"/>
                      <a:pt x="1527" y="131"/>
                    </a:cubicBezTo>
                    <a:cubicBezTo>
                      <a:pt x="1512" y="60"/>
                      <a:pt x="1440" y="1"/>
                      <a:pt x="1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251;p42"/>
              <p:cNvSpPr/>
              <p:nvPr/>
            </p:nvSpPr>
            <p:spPr>
              <a:xfrm>
                <a:off x="7941625" y="4256450"/>
                <a:ext cx="4427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852" extrusionOk="0">
                    <a:moveTo>
                      <a:pt x="1576" y="0"/>
                    </a:moveTo>
                    <a:cubicBezTo>
                      <a:pt x="1560" y="0"/>
                      <a:pt x="1543" y="3"/>
                      <a:pt x="1528" y="10"/>
                    </a:cubicBezTo>
                    <a:cubicBezTo>
                      <a:pt x="1059" y="183"/>
                      <a:pt x="608" y="357"/>
                      <a:pt x="140" y="513"/>
                    </a:cubicBezTo>
                    <a:cubicBezTo>
                      <a:pt x="52" y="548"/>
                      <a:pt x="1" y="634"/>
                      <a:pt x="18" y="722"/>
                    </a:cubicBezTo>
                    <a:cubicBezTo>
                      <a:pt x="32" y="792"/>
                      <a:pt x="105" y="852"/>
                      <a:pt x="178" y="852"/>
                    </a:cubicBezTo>
                    <a:cubicBezTo>
                      <a:pt x="194" y="852"/>
                      <a:pt x="210" y="849"/>
                      <a:pt x="226" y="842"/>
                    </a:cubicBezTo>
                    <a:cubicBezTo>
                      <a:pt x="695" y="687"/>
                      <a:pt x="1163" y="513"/>
                      <a:pt x="1614" y="357"/>
                    </a:cubicBezTo>
                    <a:cubicBezTo>
                      <a:pt x="1701" y="322"/>
                      <a:pt x="1771" y="236"/>
                      <a:pt x="1736" y="132"/>
                    </a:cubicBezTo>
                    <a:cubicBezTo>
                      <a:pt x="1721" y="60"/>
                      <a:pt x="1649" y="0"/>
                      <a:pt x="1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252;p42"/>
              <p:cNvSpPr/>
              <p:nvPr/>
            </p:nvSpPr>
            <p:spPr>
              <a:xfrm>
                <a:off x="7868750" y="4279875"/>
                <a:ext cx="3907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66" extrusionOk="0">
                    <a:moveTo>
                      <a:pt x="1367" y="0"/>
                    </a:moveTo>
                    <a:cubicBezTo>
                      <a:pt x="1351" y="0"/>
                      <a:pt x="1335" y="3"/>
                      <a:pt x="1320" y="10"/>
                    </a:cubicBezTo>
                    <a:cubicBezTo>
                      <a:pt x="938" y="148"/>
                      <a:pt x="538" y="287"/>
                      <a:pt x="156" y="426"/>
                    </a:cubicBezTo>
                    <a:cubicBezTo>
                      <a:pt x="70" y="461"/>
                      <a:pt x="1" y="548"/>
                      <a:pt x="35" y="634"/>
                    </a:cubicBezTo>
                    <a:cubicBezTo>
                      <a:pt x="49" y="706"/>
                      <a:pt x="122" y="766"/>
                      <a:pt x="195" y="766"/>
                    </a:cubicBezTo>
                    <a:cubicBezTo>
                      <a:pt x="212" y="766"/>
                      <a:pt x="228" y="763"/>
                      <a:pt x="244" y="756"/>
                    </a:cubicBezTo>
                    <a:cubicBezTo>
                      <a:pt x="642" y="618"/>
                      <a:pt x="1024" y="479"/>
                      <a:pt x="1424" y="340"/>
                    </a:cubicBezTo>
                    <a:cubicBezTo>
                      <a:pt x="1510" y="305"/>
                      <a:pt x="1562" y="218"/>
                      <a:pt x="1544" y="132"/>
                    </a:cubicBezTo>
                    <a:cubicBezTo>
                      <a:pt x="1516" y="60"/>
                      <a:pt x="1441" y="0"/>
                      <a:pt x="1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253;p42"/>
              <p:cNvSpPr/>
              <p:nvPr/>
            </p:nvSpPr>
            <p:spPr>
              <a:xfrm>
                <a:off x="7801500" y="4307625"/>
                <a:ext cx="373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760" extrusionOk="0">
                    <a:moveTo>
                      <a:pt x="1298" y="1"/>
                    </a:moveTo>
                    <a:cubicBezTo>
                      <a:pt x="1282" y="1"/>
                      <a:pt x="1266" y="4"/>
                      <a:pt x="1250" y="10"/>
                    </a:cubicBezTo>
                    <a:cubicBezTo>
                      <a:pt x="886" y="149"/>
                      <a:pt x="521" y="288"/>
                      <a:pt x="157" y="410"/>
                    </a:cubicBezTo>
                    <a:cubicBezTo>
                      <a:pt x="70" y="445"/>
                      <a:pt x="1" y="531"/>
                      <a:pt x="35" y="635"/>
                    </a:cubicBezTo>
                    <a:cubicBezTo>
                      <a:pt x="51" y="697"/>
                      <a:pt x="137" y="759"/>
                      <a:pt x="217" y="759"/>
                    </a:cubicBezTo>
                    <a:cubicBezTo>
                      <a:pt x="226" y="759"/>
                      <a:pt x="235" y="759"/>
                      <a:pt x="243" y="757"/>
                    </a:cubicBezTo>
                    <a:cubicBezTo>
                      <a:pt x="609" y="618"/>
                      <a:pt x="972" y="479"/>
                      <a:pt x="1337" y="357"/>
                    </a:cubicBezTo>
                    <a:cubicBezTo>
                      <a:pt x="1423" y="322"/>
                      <a:pt x="1493" y="236"/>
                      <a:pt x="1458" y="132"/>
                    </a:cubicBezTo>
                    <a:cubicBezTo>
                      <a:pt x="1444" y="61"/>
                      <a:pt x="1372" y="1"/>
                      <a:pt x="1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254;p42"/>
              <p:cNvSpPr/>
              <p:nvPr/>
            </p:nvSpPr>
            <p:spPr>
              <a:xfrm>
                <a:off x="7725600" y="4337125"/>
                <a:ext cx="40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01" extrusionOk="0">
                    <a:moveTo>
                      <a:pt x="1436" y="1"/>
                    </a:moveTo>
                    <a:cubicBezTo>
                      <a:pt x="1420" y="1"/>
                      <a:pt x="1404" y="4"/>
                      <a:pt x="1389" y="10"/>
                    </a:cubicBezTo>
                    <a:cubicBezTo>
                      <a:pt x="972" y="167"/>
                      <a:pt x="556" y="306"/>
                      <a:pt x="139" y="461"/>
                    </a:cubicBezTo>
                    <a:cubicBezTo>
                      <a:pt x="52" y="496"/>
                      <a:pt x="1" y="583"/>
                      <a:pt x="17" y="669"/>
                    </a:cubicBezTo>
                    <a:cubicBezTo>
                      <a:pt x="46" y="741"/>
                      <a:pt x="110" y="801"/>
                      <a:pt x="179" y="801"/>
                    </a:cubicBezTo>
                    <a:cubicBezTo>
                      <a:pt x="194" y="801"/>
                      <a:pt x="210" y="798"/>
                      <a:pt x="225" y="792"/>
                    </a:cubicBezTo>
                    <a:cubicBezTo>
                      <a:pt x="642" y="635"/>
                      <a:pt x="1058" y="496"/>
                      <a:pt x="1475" y="340"/>
                    </a:cubicBezTo>
                    <a:cubicBezTo>
                      <a:pt x="1562" y="306"/>
                      <a:pt x="1632" y="218"/>
                      <a:pt x="1597" y="132"/>
                    </a:cubicBezTo>
                    <a:cubicBezTo>
                      <a:pt x="1582" y="60"/>
                      <a:pt x="1510" y="1"/>
                      <a:pt x="1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255;p42"/>
              <p:cNvSpPr/>
              <p:nvPr/>
            </p:nvSpPr>
            <p:spPr>
              <a:xfrm>
                <a:off x="7136925" y="3482775"/>
                <a:ext cx="978675" cy="766575"/>
              </a:xfrm>
              <a:custGeom>
                <a:avLst/>
                <a:gdLst/>
                <a:ahLst/>
                <a:cxnLst/>
                <a:rect l="l" t="t" r="r" b="b"/>
                <a:pathLst>
                  <a:path w="39147" h="30663" extrusionOk="0">
                    <a:moveTo>
                      <a:pt x="5883" y="0"/>
                    </a:moveTo>
                    <a:cubicBezTo>
                      <a:pt x="3436" y="3471"/>
                      <a:pt x="1180" y="6907"/>
                      <a:pt x="747" y="11279"/>
                    </a:cubicBezTo>
                    <a:cubicBezTo>
                      <a:pt x="0" y="18828"/>
                      <a:pt x="5449" y="26063"/>
                      <a:pt x="12061" y="29170"/>
                    </a:cubicBezTo>
                    <a:cubicBezTo>
                      <a:pt x="14386" y="30262"/>
                      <a:pt x="17023" y="30628"/>
                      <a:pt x="19573" y="30662"/>
                    </a:cubicBezTo>
                    <a:cubicBezTo>
                      <a:pt x="22141" y="30628"/>
                      <a:pt x="24762" y="30262"/>
                      <a:pt x="27087" y="29170"/>
                    </a:cubicBezTo>
                    <a:cubicBezTo>
                      <a:pt x="33716" y="26063"/>
                      <a:pt x="39146" y="18828"/>
                      <a:pt x="38401" y="11279"/>
                    </a:cubicBezTo>
                    <a:cubicBezTo>
                      <a:pt x="37966" y="6907"/>
                      <a:pt x="35711" y="3471"/>
                      <a:pt x="33265" y="0"/>
                    </a:cubicBezTo>
                    <a:cubicBezTo>
                      <a:pt x="33265" y="0"/>
                      <a:pt x="26063" y="2101"/>
                      <a:pt x="20302" y="2101"/>
                    </a:cubicBezTo>
                    <a:cubicBezTo>
                      <a:pt x="14541" y="2101"/>
                      <a:pt x="5883" y="0"/>
                      <a:pt x="58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256;p42"/>
              <p:cNvSpPr/>
              <p:nvPr/>
            </p:nvSpPr>
            <p:spPr>
              <a:xfrm>
                <a:off x="7143450" y="3478300"/>
                <a:ext cx="965650" cy="775425"/>
              </a:xfrm>
              <a:custGeom>
                <a:avLst/>
                <a:gdLst/>
                <a:ahLst/>
                <a:cxnLst/>
                <a:rect l="l" t="t" r="r" b="b"/>
                <a:pathLst>
                  <a:path w="38626" h="31017" extrusionOk="0">
                    <a:moveTo>
                      <a:pt x="5696" y="379"/>
                    </a:moveTo>
                    <a:cubicBezTo>
                      <a:pt x="6597" y="594"/>
                      <a:pt x="7498" y="777"/>
                      <a:pt x="8415" y="961"/>
                    </a:cubicBezTo>
                    <a:cubicBezTo>
                      <a:pt x="10515" y="1394"/>
                      <a:pt x="12632" y="1776"/>
                      <a:pt x="14749" y="2053"/>
                    </a:cubicBezTo>
                    <a:cubicBezTo>
                      <a:pt x="16529" y="2281"/>
                      <a:pt x="18319" y="2447"/>
                      <a:pt x="20111" y="2447"/>
                    </a:cubicBezTo>
                    <a:cubicBezTo>
                      <a:pt x="20643" y="2447"/>
                      <a:pt x="21175" y="2432"/>
                      <a:pt x="21707" y="2400"/>
                    </a:cubicBezTo>
                    <a:cubicBezTo>
                      <a:pt x="24171" y="2262"/>
                      <a:pt x="26618" y="1845"/>
                      <a:pt x="29013" y="1343"/>
                    </a:cubicBezTo>
                    <a:cubicBezTo>
                      <a:pt x="30330" y="1051"/>
                      <a:pt x="31649" y="777"/>
                      <a:pt x="32932" y="387"/>
                    </a:cubicBezTo>
                    <a:lnTo>
                      <a:pt x="32932" y="387"/>
                    </a:lnTo>
                    <a:cubicBezTo>
                      <a:pt x="34568" y="2692"/>
                      <a:pt x="36161" y="5085"/>
                      <a:pt x="37134" y="7763"/>
                    </a:cubicBezTo>
                    <a:cubicBezTo>
                      <a:pt x="38053" y="10348"/>
                      <a:pt x="38295" y="13124"/>
                      <a:pt x="37740" y="15814"/>
                    </a:cubicBezTo>
                    <a:cubicBezTo>
                      <a:pt x="37203" y="18348"/>
                      <a:pt x="36058" y="20742"/>
                      <a:pt x="34513" y="22807"/>
                    </a:cubicBezTo>
                    <a:cubicBezTo>
                      <a:pt x="32969" y="24907"/>
                      <a:pt x="31008" y="26693"/>
                      <a:pt x="28821" y="28082"/>
                    </a:cubicBezTo>
                    <a:cubicBezTo>
                      <a:pt x="27625" y="28810"/>
                      <a:pt x="26375" y="29453"/>
                      <a:pt x="25038" y="29851"/>
                    </a:cubicBezTo>
                    <a:cubicBezTo>
                      <a:pt x="23546" y="30321"/>
                      <a:pt x="22003" y="30546"/>
                      <a:pt x="20441" y="30633"/>
                    </a:cubicBezTo>
                    <a:cubicBezTo>
                      <a:pt x="20044" y="30653"/>
                      <a:pt x="19644" y="30664"/>
                      <a:pt x="19244" y="30664"/>
                    </a:cubicBezTo>
                    <a:cubicBezTo>
                      <a:pt x="16564" y="30664"/>
                      <a:pt x="13835" y="30192"/>
                      <a:pt x="11434" y="28984"/>
                    </a:cubicBezTo>
                    <a:cubicBezTo>
                      <a:pt x="9127" y="27822"/>
                      <a:pt x="7062" y="26208"/>
                      <a:pt x="5326" y="24299"/>
                    </a:cubicBezTo>
                    <a:cubicBezTo>
                      <a:pt x="3591" y="22355"/>
                      <a:pt x="2203" y="20083"/>
                      <a:pt x="1388" y="17619"/>
                    </a:cubicBezTo>
                    <a:cubicBezTo>
                      <a:pt x="537" y="15086"/>
                      <a:pt x="364" y="12379"/>
                      <a:pt x="919" y="9776"/>
                    </a:cubicBezTo>
                    <a:cubicBezTo>
                      <a:pt x="1544" y="6947"/>
                      <a:pt x="2967" y="4397"/>
                      <a:pt x="4563" y="2019"/>
                    </a:cubicBezTo>
                    <a:cubicBezTo>
                      <a:pt x="4937" y="1467"/>
                      <a:pt x="5309" y="916"/>
                      <a:pt x="5696" y="379"/>
                    </a:cubicBezTo>
                    <a:close/>
                    <a:moveTo>
                      <a:pt x="32998" y="0"/>
                    </a:moveTo>
                    <a:cubicBezTo>
                      <a:pt x="32983" y="0"/>
                      <a:pt x="32967" y="2"/>
                      <a:pt x="32951" y="6"/>
                    </a:cubicBezTo>
                    <a:cubicBezTo>
                      <a:pt x="31893" y="318"/>
                      <a:pt x="30799" y="579"/>
                      <a:pt x="29724" y="822"/>
                    </a:cubicBezTo>
                    <a:cubicBezTo>
                      <a:pt x="27382" y="1359"/>
                      <a:pt x="25022" y="1776"/>
                      <a:pt x="22627" y="1984"/>
                    </a:cubicBezTo>
                    <a:cubicBezTo>
                      <a:pt x="21784" y="2060"/>
                      <a:pt x="20941" y="2094"/>
                      <a:pt x="20097" y="2094"/>
                    </a:cubicBezTo>
                    <a:cubicBezTo>
                      <a:pt x="18614" y="2094"/>
                      <a:pt x="17127" y="1987"/>
                      <a:pt x="15634" y="1811"/>
                    </a:cubicBezTo>
                    <a:cubicBezTo>
                      <a:pt x="13447" y="1568"/>
                      <a:pt x="11279" y="1186"/>
                      <a:pt x="9127" y="753"/>
                    </a:cubicBezTo>
                    <a:cubicBezTo>
                      <a:pt x="7982" y="526"/>
                      <a:pt x="6853" y="267"/>
                      <a:pt x="5726" y="24"/>
                    </a:cubicBezTo>
                    <a:cubicBezTo>
                      <a:pt x="5708" y="24"/>
                      <a:pt x="5692" y="6"/>
                      <a:pt x="5674" y="6"/>
                    </a:cubicBezTo>
                    <a:cubicBezTo>
                      <a:pt x="5659" y="3"/>
                      <a:pt x="5645" y="2"/>
                      <a:pt x="5632" y="2"/>
                    </a:cubicBezTo>
                    <a:cubicBezTo>
                      <a:pt x="5565" y="2"/>
                      <a:pt x="5512" y="36"/>
                      <a:pt x="5483" y="93"/>
                    </a:cubicBezTo>
                    <a:cubicBezTo>
                      <a:pt x="3783" y="2488"/>
                      <a:pt x="2134" y="4952"/>
                      <a:pt x="1145" y="7728"/>
                    </a:cubicBezTo>
                    <a:cubicBezTo>
                      <a:pt x="225" y="10366"/>
                      <a:pt x="0" y="13193"/>
                      <a:pt x="572" y="15935"/>
                    </a:cubicBezTo>
                    <a:cubicBezTo>
                      <a:pt x="1111" y="18521"/>
                      <a:pt x="2291" y="20951"/>
                      <a:pt x="3869" y="23068"/>
                    </a:cubicBezTo>
                    <a:cubicBezTo>
                      <a:pt x="5465" y="25184"/>
                      <a:pt x="7443" y="27006"/>
                      <a:pt x="9699" y="28412"/>
                    </a:cubicBezTo>
                    <a:cubicBezTo>
                      <a:pt x="10879" y="29141"/>
                      <a:pt x="12147" y="29782"/>
                      <a:pt x="13500" y="30199"/>
                    </a:cubicBezTo>
                    <a:cubicBezTo>
                      <a:pt x="14992" y="30668"/>
                      <a:pt x="16571" y="30893"/>
                      <a:pt x="18150" y="30980"/>
                    </a:cubicBezTo>
                    <a:cubicBezTo>
                      <a:pt x="18577" y="31004"/>
                      <a:pt x="19006" y="31016"/>
                      <a:pt x="19435" y="31016"/>
                    </a:cubicBezTo>
                    <a:cubicBezTo>
                      <a:pt x="22134" y="31016"/>
                      <a:pt x="24869" y="30528"/>
                      <a:pt x="27294" y="29331"/>
                    </a:cubicBezTo>
                    <a:cubicBezTo>
                      <a:pt x="29654" y="28151"/>
                      <a:pt x="31789" y="26503"/>
                      <a:pt x="33541" y="24542"/>
                    </a:cubicBezTo>
                    <a:cubicBezTo>
                      <a:pt x="35311" y="22582"/>
                      <a:pt x="36717" y="20273"/>
                      <a:pt x="37567" y="17774"/>
                    </a:cubicBezTo>
                    <a:cubicBezTo>
                      <a:pt x="38418" y="15190"/>
                      <a:pt x="38626" y="12448"/>
                      <a:pt x="38053" y="9792"/>
                    </a:cubicBezTo>
                    <a:cubicBezTo>
                      <a:pt x="37463" y="6912"/>
                      <a:pt x="36023" y="4309"/>
                      <a:pt x="34409" y="1898"/>
                    </a:cubicBezTo>
                    <a:cubicBezTo>
                      <a:pt x="33992" y="1290"/>
                      <a:pt x="33576" y="683"/>
                      <a:pt x="33159" y="93"/>
                    </a:cubicBezTo>
                    <a:cubicBezTo>
                      <a:pt x="33146" y="75"/>
                      <a:pt x="33132" y="61"/>
                      <a:pt x="33116" y="49"/>
                    </a:cubicBezTo>
                    <a:lnTo>
                      <a:pt x="33116" y="49"/>
                    </a:lnTo>
                    <a:cubicBezTo>
                      <a:pt x="33087" y="19"/>
                      <a:pt x="33046" y="0"/>
                      <a:pt x="32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257;p42"/>
              <p:cNvSpPr/>
              <p:nvPr/>
            </p:nvSpPr>
            <p:spPr>
              <a:xfrm>
                <a:off x="7303950" y="3423350"/>
                <a:ext cx="656350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27087" extrusionOk="0">
                    <a:moveTo>
                      <a:pt x="13135" y="1"/>
                    </a:moveTo>
                    <a:cubicBezTo>
                      <a:pt x="5882" y="1"/>
                      <a:pt x="0" y="6056"/>
                      <a:pt x="0" y="13536"/>
                    </a:cubicBezTo>
                    <a:cubicBezTo>
                      <a:pt x="0" y="21032"/>
                      <a:pt x="5882" y="27087"/>
                      <a:pt x="13135" y="27087"/>
                    </a:cubicBezTo>
                    <a:cubicBezTo>
                      <a:pt x="20388" y="27087"/>
                      <a:pt x="26253" y="21032"/>
                      <a:pt x="26253" y="13536"/>
                    </a:cubicBezTo>
                    <a:cubicBezTo>
                      <a:pt x="26253" y="6056"/>
                      <a:pt x="20388" y="1"/>
                      <a:pt x="13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258;p42"/>
              <p:cNvSpPr/>
              <p:nvPr/>
            </p:nvSpPr>
            <p:spPr>
              <a:xfrm>
                <a:off x="7292225" y="3585150"/>
                <a:ext cx="1000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70" extrusionOk="0">
                    <a:moveTo>
                      <a:pt x="226" y="1"/>
                    </a:moveTo>
                    <a:cubicBezTo>
                      <a:pt x="192" y="1"/>
                      <a:pt x="174" y="1"/>
                      <a:pt x="139" y="19"/>
                    </a:cubicBezTo>
                    <a:cubicBezTo>
                      <a:pt x="122" y="19"/>
                      <a:pt x="122" y="35"/>
                      <a:pt x="104" y="35"/>
                    </a:cubicBezTo>
                    <a:cubicBezTo>
                      <a:pt x="88" y="70"/>
                      <a:pt x="70" y="88"/>
                      <a:pt x="53" y="123"/>
                    </a:cubicBezTo>
                    <a:cubicBezTo>
                      <a:pt x="53" y="157"/>
                      <a:pt x="35" y="209"/>
                      <a:pt x="18" y="261"/>
                    </a:cubicBezTo>
                    <a:cubicBezTo>
                      <a:pt x="0" y="278"/>
                      <a:pt x="0" y="296"/>
                      <a:pt x="18" y="331"/>
                    </a:cubicBezTo>
                    <a:cubicBezTo>
                      <a:pt x="18" y="348"/>
                      <a:pt x="18" y="366"/>
                      <a:pt x="35" y="382"/>
                    </a:cubicBezTo>
                    <a:cubicBezTo>
                      <a:pt x="53" y="417"/>
                      <a:pt x="53" y="417"/>
                      <a:pt x="70" y="435"/>
                    </a:cubicBezTo>
                    <a:cubicBezTo>
                      <a:pt x="88" y="452"/>
                      <a:pt x="122" y="470"/>
                      <a:pt x="139" y="470"/>
                    </a:cubicBezTo>
                    <a:lnTo>
                      <a:pt x="192" y="470"/>
                    </a:lnTo>
                    <a:cubicBezTo>
                      <a:pt x="208" y="470"/>
                      <a:pt x="243" y="470"/>
                      <a:pt x="278" y="452"/>
                    </a:cubicBezTo>
                    <a:cubicBezTo>
                      <a:pt x="278" y="435"/>
                      <a:pt x="296" y="435"/>
                      <a:pt x="313" y="417"/>
                    </a:cubicBezTo>
                    <a:cubicBezTo>
                      <a:pt x="331" y="400"/>
                      <a:pt x="347" y="382"/>
                      <a:pt x="347" y="348"/>
                    </a:cubicBezTo>
                    <a:cubicBezTo>
                      <a:pt x="365" y="296"/>
                      <a:pt x="382" y="261"/>
                      <a:pt x="400" y="209"/>
                    </a:cubicBezTo>
                    <a:lnTo>
                      <a:pt x="400" y="139"/>
                    </a:lnTo>
                    <a:cubicBezTo>
                      <a:pt x="400" y="123"/>
                      <a:pt x="400" y="105"/>
                      <a:pt x="382" y="88"/>
                    </a:cubicBezTo>
                    <a:cubicBezTo>
                      <a:pt x="365" y="53"/>
                      <a:pt x="347" y="35"/>
                      <a:pt x="331" y="35"/>
                    </a:cubicBezTo>
                    <a:cubicBezTo>
                      <a:pt x="313" y="19"/>
                      <a:pt x="296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259;p42"/>
              <p:cNvSpPr/>
              <p:nvPr/>
            </p:nvSpPr>
            <p:spPr>
              <a:xfrm>
                <a:off x="7392850" y="4054100"/>
                <a:ext cx="121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48" extrusionOk="0">
                    <a:moveTo>
                      <a:pt x="174" y="1"/>
                    </a:moveTo>
                    <a:cubicBezTo>
                      <a:pt x="140" y="1"/>
                      <a:pt x="123" y="17"/>
                      <a:pt x="105" y="17"/>
                    </a:cubicBezTo>
                    <a:cubicBezTo>
                      <a:pt x="88" y="36"/>
                      <a:pt x="70" y="36"/>
                      <a:pt x="54" y="52"/>
                    </a:cubicBezTo>
                    <a:cubicBezTo>
                      <a:pt x="36" y="70"/>
                      <a:pt x="19" y="87"/>
                      <a:pt x="19" y="105"/>
                    </a:cubicBezTo>
                    <a:cubicBezTo>
                      <a:pt x="1" y="140"/>
                      <a:pt x="1" y="156"/>
                      <a:pt x="1" y="174"/>
                    </a:cubicBezTo>
                    <a:lnTo>
                      <a:pt x="1" y="226"/>
                    </a:lnTo>
                    <a:cubicBezTo>
                      <a:pt x="19" y="260"/>
                      <a:pt x="36" y="278"/>
                      <a:pt x="54" y="295"/>
                    </a:cubicBezTo>
                    <a:cubicBezTo>
                      <a:pt x="54" y="313"/>
                      <a:pt x="70" y="313"/>
                      <a:pt x="88" y="330"/>
                    </a:cubicBezTo>
                    <a:cubicBezTo>
                      <a:pt x="105" y="348"/>
                      <a:pt x="140" y="348"/>
                      <a:pt x="174" y="348"/>
                    </a:cubicBezTo>
                    <a:lnTo>
                      <a:pt x="313" y="348"/>
                    </a:lnTo>
                    <a:cubicBezTo>
                      <a:pt x="331" y="348"/>
                      <a:pt x="348" y="348"/>
                      <a:pt x="366" y="330"/>
                    </a:cubicBezTo>
                    <a:cubicBezTo>
                      <a:pt x="401" y="330"/>
                      <a:pt x="417" y="313"/>
                      <a:pt x="435" y="295"/>
                    </a:cubicBezTo>
                    <a:cubicBezTo>
                      <a:pt x="452" y="278"/>
                      <a:pt x="452" y="260"/>
                      <a:pt x="470" y="244"/>
                    </a:cubicBezTo>
                    <a:cubicBezTo>
                      <a:pt x="470" y="226"/>
                      <a:pt x="487" y="209"/>
                      <a:pt x="487" y="174"/>
                    </a:cubicBezTo>
                    <a:cubicBezTo>
                      <a:pt x="470" y="156"/>
                      <a:pt x="470" y="156"/>
                      <a:pt x="470" y="140"/>
                    </a:cubicBezTo>
                    <a:cubicBezTo>
                      <a:pt x="470" y="105"/>
                      <a:pt x="452" y="70"/>
                      <a:pt x="435" y="52"/>
                    </a:cubicBezTo>
                    <a:cubicBezTo>
                      <a:pt x="417" y="52"/>
                      <a:pt x="401" y="36"/>
                      <a:pt x="401" y="36"/>
                    </a:cubicBezTo>
                    <a:cubicBezTo>
                      <a:pt x="366" y="17"/>
                      <a:pt x="331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260;p42"/>
              <p:cNvSpPr/>
              <p:nvPr/>
            </p:nvSpPr>
            <p:spPr>
              <a:xfrm>
                <a:off x="7258450" y="3988250"/>
                <a:ext cx="91150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475" extrusionOk="0">
                    <a:moveTo>
                      <a:pt x="244" y="1"/>
                    </a:moveTo>
                    <a:cubicBezTo>
                      <a:pt x="125" y="1"/>
                      <a:pt x="0" y="125"/>
                      <a:pt x="85" y="257"/>
                    </a:cubicBezTo>
                    <a:lnTo>
                      <a:pt x="865" y="1559"/>
                    </a:lnTo>
                    <a:cubicBezTo>
                      <a:pt x="896" y="1612"/>
                      <a:pt x="956" y="1638"/>
                      <a:pt x="1017" y="1638"/>
                    </a:cubicBezTo>
                    <a:cubicBezTo>
                      <a:pt x="1096" y="1638"/>
                      <a:pt x="1176" y="1594"/>
                      <a:pt x="1196" y="1506"/>
                    </a:cubicBezTo>
                    <a:cubicBezTo>
                      <a:pt x="1228" y="1290"/>
                      <a:pt x="1280" y="1074"/>
                      <a:pt x="1349" y="866"/>
                    </a:cubicBezTo>
                    <a:lnTo>
                      <a:pt x="1349" y="866"/>
                    </a:lnTo>
                    <a:cubicBezTo>
                      <a:pt x="1509" y="1241"/>
                      <a:pt x="1692" y="1602"/>
                      <a:pt x="1959" y="1906"/>
                    </a:cubicBezTo>
                    <a:cubicBezTo>
                      <a:pt x="1992" y="1949"/>
                      <a:pt x="2031" y="1967"/>
                      <a:pt x="2070" y="1967"/>
                    </a:cubicBezTo>
                    <a:cubicBezTo>
                      <a:pt x="2156" y="1967"/>
                      <a:pt x="2242" y="1879"/>
                      <a:pt x="2253" y="1784"/>
                    </a:cubicBezTo>
                    <a:cubicBezTo>
                      <a:pt x="2271" y="1616"/>
                      <a:pt x="2298" y="1444"/>
                      <a:pt x="2331" y="1272"/>
                    </a:cubicBezTo>
                    <a:lnTo>
                      <a:pt x="2331" y="1272"/>
                    </a:lnTo>
                    <a:cubicBezTo>
                      <a:pt x="2509" y="1646"/>
                      <a:pt x="2690" y="2023"/>
                      <a:pt x="2861" y="2392"/>
                    </a:cubicBezTo>
                    <a:cubicBezTo>
                      <a:pt x="2891" y="2450"/>
                      <a:pt x="2941" y="2475"/>
                      <a:pt x="2993" y="2475"/>
                    </a:cubicBezTo>
                    <a:cubicBezTo>
                      <a:pt x="3066" y="2475"/>
                      <a:pt x="3143" y="2427"/>
                      <a:pt x="3174" y="2357"/>
                    </a:cubicBezTo>
                    <a:cubicBezTo>
                      <a:pt x="3382" y="1802"/>
                      <a:pt x="3521" y="1247"/>
                      <a:pt x="3625" y="673"/>
                    </a:cubicBezTo>
                    <a:cubicBezTo>
                      <a:pt x="3646" y="540"/>
                      <a:pt x="3538" y="455"/>
                      <a:pt x="3439" y="455"/>
                    </a:cubicBezTo>
                    <a:cubicBezTo>
                      <a:pt x="3372" y="455"/>
                      <a:pt x="3309" y="495"/>
                      <a:pt x="3295" y="587"/>
                    </a:cubicBezTo>
                    <a:cubicBezTo>
                      <a:pt x="3217" y="1015"/>
                      <a:pt x="3110" y="1433"/>
                      <a:pt x="2981" y="1842"/>
                    </a:cubicBezTo>
                    <a:lnTo>
                      <a:pt x="2981" y="1842"/>
                    </a:lnTo>
                    <a:cubicBezTo>
                      <a:pt x="2797" y="1441"/>
                      <a:pt x="2612" y="1035"/>
                      <a:pt x="2427" y="639"/>
                    </a:cubicBezTo>
                    <a:cubicBezTo>
                      <a:pt x="2399" y="582"/>
                      <a:pt x="2344" y="557"/>
                      <a:pt x="2288" y="557"/>
                    </a:cubicBezTo>
                    <a:cubicBezTo>
                      <a:pt x="2206" y="557"/>
                      <a:pt x="2119" y="609"/>
                      <a:pt x="2098" y="691"/>
                    </a:cubicBezTo>
                    <a:cubicBezTo>
                      <a:pt x="2046" y="898"/>
                      <a:pt x="2000" y="1116"/>
                      <a:pt x="1965" y="1336"/>
                    </a:cubicBezTo>
                    <a:lnTo>
                      <a:pt x="1965" y="1336"/>
                    </a:lnTo>
                    <a:cubicBezTo>
                      <a:pt x="1777" y="1028"/>
                      <a:pt x="1647" y="690"/>
                      <a:pt x="1508" y="361"/>
                    </a:cubicBezTo>
                    <a:cubicBezTo>
                      <a:pt x="1476" y="287"/>
                      <a:pt x="1393" y="233"/>
                      <a:pt x="1317" y="233"/>
                    </a:cubicBezTo>
                    <a:cubicBezTo>
                      <a:pt x="1268" y="233"/>
                      <a:pt x="1223" y="255"/>
                      <a:pt x="1196" y="310"/>
                    </a:cubicBezTo>
                    <a:cubicBezTo>
                      <a:pt x="1087" y="536"/>
                      <a:pt x="1006" y="764"/>
                      <a:pt x="944" y="995"/>
                    </a:cubicBezTo>
                    <a:lnTo>
                      <a:pt x="944" y="995"/>
                    </a:lnTo>
                    <a:cubicBezTo>
                      <a:pt x="760" y="691"/>
                      <a:pt x="574" y="388"/>
                      <a:pt x="379" y="83"/>
                    </a:cubicBezTo>
                    <a:cubicBezTo>
                      <a:pt x="348" y="25"/>
                      <a:pt x="296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261;p42"/>
              <p:cNvSpPr/>
              <p:nvPr/>
            </p:nvSpPr>
            <p:spPr>
              <a:xfrm>
                <a:off x="7420200" y="4107900"/>
                <a:ext cx="30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32" extrusionOk="0">
                    <a:moveTo>
                      <a:pt x="174" y="0"/>
                    </a:moveTo>
                    <a:cubicBezTo>
                      <a:pt x="87" y="0"/>
                      <a:pt x="1" y="70"/>
                      <a:pt x="1" y="174"/>
                    </a:cubicBezTo>
                    <a:cubicBezTo>
                      <a:pt x="17" y="538"/>
                      <a:pt x="156" y="885"/>
                      <a:pt x="382" y="1180"/>
                    </a:cubicBezTo>
                    <a:cubicBezTo>
                      <a:pt x="417" y="1232"/>
                      <a:pt x="487" y="1232"/>
                      <a:pt x="521" y="1232"/>
                    </a:cubicBezTo>
                    <a:cubicBezTo>
                      <a:pt x="591" y="1232"/>
                      <a:pt x="625" y="1197"/>
                      <a:pt x="660" y="1146"/>
                    </a:cubicBezTo>
                    <a:cubicBezTo>
                      <a:pt x="834" y="919"/>
                      <a:pt x="1007" y="695"/>
                      <a:pt x="1163" y="468"/>
                    </a:cubicBezTo>
                    <a:cubicBezTo>
                      <a:pt x="1232" y="399"/>
                      <a:pt x="1181" y="278"/>
                      <a:pt x="1111" y="225"/>
                    </a:cubicBezTo>
                    <a:cubicBezTo>
                      <a:pt x="1083" y="209"/>
                      <a:pt x="1056" y="201"/>
                      <a:pt x="1029" y="201"/>
                    </a:cubicBezTo>
                    <a:cubicBezTo>
                      <a:pt x="971" y="201"/>
                      <a:pt x="916" y="236"/>
                      <a:pt x="868" y="295"/>
                    </a:cubicBezTo>
                    <a:lnTo>
                      <a:pt x="511" y="760"/>
                    </a:lnTo>
                    <a:lnTo>
                      <a:pt x="511" y="760"/>
                    </a:lnTo>
                    <a:cubicBezTo>
                      <a:pt x="497" y="732"/>
                      <a:pt x="483" y="701"/>
                      <a:pt x="469" y="660"/>
                    </a:cubicBezTo>
                    <a:cubicBezTo>
                      <a:pt x="469" y="660"/>
                      <a:pt x="457" y="642"/>
                      <a:pt x="451" y="634"/>
                    </a:cubicBezTo>
                    <a:lnTo>
                      <a:pt x="451" y="634"/>
                    </a:lnTo>
                    <a:cubicBezTo>
                      <a:pt x="447" y="620"/>
                      <a:pt x="434" y="605"/>
                      <a:pt x="434" y="590"/>
                    </a:cubicBezTo>
                    <a:cubicBezTo>
                      <a:pt x="417" y="521"/>
                      <a:pt x="382" y="452"/>
                      <a:pt x="364" y="364"/>
                    </a:cubicBezTo>
                    <a:cubicBezTo>
                      <a:pt x="364" y="336"/>
                      <a:pt x="364" y="307"/>
                      <a:pt x="355" y="279"/>
                    </a:cubicBezTo>
                    <a:lnTo>
                      <a:pt x="355" y="279"/>
                    </a:lnTo>
                    <a:cubicBezTo>
                      <a:pt x="355" y="272"/>
                      <a:pt x="348" y="237"/>
                      <a:pt x="348" y="225"/>
                    </a:cubicBezTo>
                    <a:lnTo>
                      <a:pt x="348" y="174"/>
                    </a:lnTo>
                    <a:cubicBezTo>
                      <a:pt x="348" y="8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262;p42"/>
              <p:cNvSpPr/>
              <p:nvPr/>
            </p:nvSpPr>
            <p:spPr>
              <a:xfrm>
                <a:off x="7605000" y="4130500"/>
                <a:ext cx="11497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2959" extrusionOk="0">
                    <a:moveTo>
                      <a:pt x="4395" y="0"/>
                    </a:moveTo>
                    <a:cubicBezTo>
                      <a:pt x="4325" y="0"/>
                      <a:pt x="4251" y="36"/>
                      <a:pt x="4217" y="120"/>
                    </a:cubicBezTo>
                    <a:cubicBezTo>
                      <a:pt x="4043" y="501"/>
                      <a:pt x="3888" y="901"/>
                      <a:pt x="3696" y="1283"/>
                    </a:cubicBezTo>
                    <a:cubicBezTo>
                      <a:pt x="3522" y="1647"/>
                      <a:pt x="3332" y="2028"/>
                      <a:pt x="3055" y="2341"/>
                    </a:cubicBezTo>
                    <a:cubicBezTo>
                      <a:pt x="3002" y="2393"/>
                      <a:pt x="2951" y="2463"/>
                      <a:pt x="2881" y="2514"/>
                    </a:cubicBezTo>
                    <a:cubicBezTo>
                      <a:pt x="2867" y="2522"/>
                      <a:pt x="2847" y="2532"/>
                      <a:pt x="2827" y="2542"/>
                    </a:cubicBezTo>
                    <a:lnTo>
                      <a:pt x="2827" y="2542"/>
                    </a:lnTo>
                    <a:cubicBezTo>
                      <a:pt x="2832" y="2468"/>
                      <a:pt x="2816" y="2358"/>
                      <a:pt x="2828" y="2306"/>
                    </a:cubicBezTo>
                    <a:cubicBezTo>
                      <a:pt x="2828" y="2185"/>
                      <a:pt x="2828" y="2081"/>
                      <a:pt x="2846" y="1959"/>
                    </a:cubicBezTo>
                    <a:cubicBezTo>
                      <a:pt x="2881" y="1542"/>
                      <a:pt x="2881" y="1144"/>
                      <a:pt x="2777" y="744"/>
                    </a:cubicBezTo>
                    <a:cubicBezTo>
                      <a:pt x="2747" y="657"/>
                      <a:pt x="2674" y="613"/>
                      <a:pt x="2600" y="613"/>
                    </a:cubicBezTo>
                    <a:cubicBezTo>
                      <a:pt x="2543" y="613"/>
                      <a:pt x="2485" y="639"/>
                      <a:pt x="2447" y="693"/>
                    </a:cubicBezTo>
                    <a:lnTo>
                      <a:pt x="1749" y="1722"/>
                    </a:lnTo>
                    <a:lnTo>
                      <a:pt x="1749" y="1722"/>
                    </a:lnTo>
                    <a:cubicBezTo>
                      <a:pt x="1770" y="1376"/>
                      <a:pt x="1835" y="1035"/>
                      <a:pt x="1667" y="710"/>
                    </a:cubicBezTo>
                    <a:cubicBezTo>
                      <a:pt x="1631" y="651"/>
                      <a:pt x="1563" y="616"/>
                      <a:pt x="1502" y="616"/>
                    </a:cubicBezTo>
                    <a:cubicBezTo>
                      <a:pt x="1473" y="616"/>
                      <a:pt x="1446" y="624"/>
                      <a:pt x="1424" y="640"/>
                    </a:cubicBezTo>
                    <a:cubicBezTo>
                      <a:pt x="1232" y="779"/>
                      <a:pt x="1059" y="901"/>
                      <a:pt x="868" y="1022"/>
                    </a:cubicBezTo>
                    <a:cubicBezTo>
                      <a:pt x="843" y="1047"/>
                      <a:pt x="612" y="1206"/>
                      <a:pt x="484" y="1288"/>
                    </a:cubicBezTo>
                    <a:lnTo>
                      <a:pt x="484" y="1288"/>
                    </a:lnTo>
                    <a:cubicBezTo>
                      <a:pt x="555" y="975"/>
                      <a:pt x="627" y="655"/>
                      <a:pt x="711" y="346"/>
                    </a:cubicBezTo>
                    <a:cubicBezTo>
                      <a:pt x="732" y="212"/>
                      <a:pt x="625" y="127"/>
                      <a:pt x="523" y="127"/>
                    </a:cubicBezTo>
                    <a:cubicBezTo>
                      <a:pt x="453" y="127"/>
                      <a:pt x="386" y="167"/>
                      <a:pt x="364" y="258"/>
                    </a:cubicBezTo>
                    <a:cubicBezTo>
                      <a:pt x="313" y="536"/>
                      <a:pt x="244" y="814"/>
                      <a:pt x="174" y="1109"/>
                    </a:cubicBezTo>
                    <a:cubicBezTo>
                      <a:pt x="121" y="1299"/>
                      <a:pt x="1" y="1577"/>
                      <a:pt x="278" y="1665"/>
                    </a:cubicBezTo>
                    <a:cubicBezTo>
                      <a:pt x="311" y="1676"/>
                      <a:pt x="345" y="1681"/>
                      <a:pt x="378" y="1681"/>
                    </a:cubicBezTo>
                    <a:cubicBezTo>
                      <a:pt x="552" y="1681"/>
                      <a:pt x="720" y="1544"/>
                      <a:pt x="850" y="1456"/>
                    </a:cubicBezTo>
                    <a:cubicBezTo>
                      <a:pt x="1048" y="1325"/>
                      <a:pt x="1235" y="1194"/>
                      <a:pt x="1420" y="1062"/>
                    </a:cubicBezTo>
                    <a:lnTo>
                      <a:pt x="1420" y="1062"/>
                    </a:lnTo>
                    <a:cubicBezTo>
                      <a:pt x="1458" y="1235"/>
                      <a:pt x="1436" y="1415"/>
                      <a:pt x="1424" y="1595"/>
                    </a:cubicBezTo>
                    <a:cubicBezTo>
                      <a:pt x="1406" y="1820"/>
                      <a:pt x="1389" y="2046"/>
                      <a:pt x="1440" y="2271"/>
                    </a:cubicBezTo>
                    <a:cubicBezTo>
                      <a:pt x="1459" y="2358"/>
                      <a:pt x="1526" y="2396"/>
                      <a:pt x="1597" y="2396"/>
                    </a:cubicBezTo>
                    <a:cubicBezTo>
                      <a:pt x="1654" y="2396"/>
                      <a:pt x="1714" y="2371"/>
                      <a:pt x="1753" y="2324"/>
                    </a:cubicBezTo>
                    <a:cubicBezTo>
                      <a:pt x="2001" y="1959"/>
                      <a:pt x="2249" y="1593"/>
                      <a:pt x="2504" y="1228"/>
                    </a:cubicBezTo>
                    <a:lnTo>
                      <a:pt x="2504" y="1228"/>
                    </a:lnTo>
                    <a:cubicBezTo>
                      <a:pt x="2539" y="1622"/>
                      <a:pt x="2477" y="2021"/>
                      <a:pt x="2465" y="2410"/>
                    </a:cubicBezTo>
                    <a:cubicBezTo>
                      <a:pt x="2465" y="2584"/>
                      <a:pt x="2430" y="2845"/>
                      <a:pt x="2620" y="2931"/>
                    </a:cubicBezTo>
                    <a:cubicBezTo>
                      <a:pt x="2659" y="2950"/>
                      <a:pt x="2698" y="2958"/>
                      <a:pt x="2737" y="2958"/>
                    </a:cubicBezTo>
                    <a:cubicBezTo>
                      <a:pt x="2875" y="2958"/>
                      <a:pt x="3012" y="2856"/>
                      <a:pt x="3106" y="2775"/>
                    </a:cubicBezTo>
                    <a:cubicBezTo>
                      <a:pt x="3453" y="2497"/>
                      <a:pt x="3679" y="2046"/>
                      <a:pt x="3888" y="1665"/>
                    </a:cubicBezTo>
                    <a:cubicBezTo>
                      <a:pt x="4147" y="1195"/>
                      <a:pt x="4339" y="693"/>
                      <a:pt x="4547" y="207"/>
                    </a:cubicBezTo>
                    <a:cubicBezTo>
                      <a:pt x="4599" y="82"/>
                      <a:pt x="4501" y="0"/>
                      <a:pt x="4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263;p42"/>
              <p:cNvSpPr/>
              <p:nvPr/>
            </p:nvSpPr>
            <p:spPr>
              <a:xfrm>
                <a:off x="7808450" y="4038575"/>
                <a:ext cx="10495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3667" extrusionOk="0">
                    <a:moveTo>
                      <a:pt x="3961" y="1"/>
                    </a:moveTo>
                    <a:cubicBezTo>
                      <a:pt x="3909" y="1"/>
                      <a:pt x="3855" y="25"/>
                      <a:pt x="3818" y="83"/>
                    </a:cubicBezTo>
                    <a:cubicBezTo>
                      <a:pt x="3575" y="465"/>
                      <a:pt x="3471" y="899"/>
                      <a:pt x="3332" y="1333"/>
                    </a:cubicBezTo>
                    <a:cubicBezTo>
                      <a:pt x="3193" y="1749"/>
                      <a:pt x="3019" y="2131"/>
                      <a:pt x="2776" y="2496"/>
                    </a:cubicBezTo>
                    <a:cubicBezTo>
                      <a:pt x="2656" y="2686"/>
                      <a:pt x="2517" y="2860"/>
                      <a:pt x="2378" y="3016"/>
                    </a:cubicBezTo>
                    <a:cubicBezTo>
                      <a:pt x="2322" y="3086"/>
                      <a:pt x="2242" y="3145"/>
                      <a:pt x="2177" y="3212"/>
                    </a:cubicBezTo>
                    <a:lnTo>
                      <a:pt x="2177" y="3212"/>
                    </a:lnTo>
                    <a:cubicBezTo>
                      <a:pt x="2177" y="3198"/>
                      <a:pt x="2176" y="3188"/>
                      <a:pt x="2173" y="3188"/>
                    </a:cubicBezTo>
                    <a:cubicBezTo>
                      <a:pt x="2172" y="3188"/>
                      <a:pt x="2171" y="3189"/>
                      <a:pt x="2170" y="3190"/>
                    </a:cubicBezTo>
                    <a:cubicBezTo>
                      <a:pt x="2205" y="2704"/>
                      <a:pt x="2152" y="2218"/>
                      <a:pt x="2013" y="1749"/>
                    </a:cubicBezTo>
                    <a:cubicBezTo>
                      <a:pt x="1990" y="1681"/>
                      <a:pt x="1909" y="1628"/>
                      <a:pt x="1831" y="1628"/>
                    </a:cubicBezTo>
                    <a:cubicBezTo>
                      <a:pt x="1789" y="1628"/>
                      <a:pt x="1749" y="1643"/>
                      <a:pt x="1719" y="1680"/>
                    </a:cubicBezTo>
                    <a:cubicBezTo>
                      <a:pt x="1550" y="1893"/>
                      <a:pt x="1397" y="2113"/>
                      <a:pt x="1262" y="2345"/>
                    </a:cubicBezTo>
                    <a:lnTo>
                      <a:pt x="1262" y="2345"/>
                    </a:lnTo>
                    <a:cubicBezTo>
                      <a:pt x="1222" y="2189"/>
                      <a:pt x="1181" y="2032"/>
                      <a:pt x="1145" y="1871"/>
                    </a:cubicBezTo>
                    <a:cubicBezTo>
                      <a:pt x="1129" y="1802"/>
                      <a:pt x="1059" y="1749"/>
                      <a:pt x="972" y="1749"/>
                    </a:cubicBezTo>
                    <a:cubicBezTo>
                      <a:pt x="963" y="1748"/>
                      <a:pt x="955" y="1748"/>
                      <a:pt x="947" y="1748"/>
                    </a:cubicBezTo>
                    <a:cubicBezTo>
                      <a:pt x="723" y="1748"/>
                      <a:pt x="640" y="1964"/>
                      <a:pt x="573" y="2149"/>
                    </a:cubicBezTo>
                    <a:cubicBezTo>
                      <a:pt x="525" y="2295"/>
                      <a:pt x="476" y="2437"/>
                      <a:pt x="429" y="2580"/>
                    </a:cubicBezTo>
                    <a:lnTo>
                      <a:pt x="429" y="2580"/>
                    </a:lnTo>
                    <a:cubicBezTo>
                      <a:pt x="376" y="2381"/>
                      <a:pt x="347" y="2175"/>
                      <a:pt x="347" y="1957"/>
                    </a:cubicBezTo>
                    <a:cubicBezTo>
                      <a:pt x="347" y="1845"/>
                      <a:pt x="260" y="1789"/>
                      <a:pt x="174" y="1789"/>
                    </a:cubicBezTo>
                    <a:cubicBezTo>
                      <a:pt x="87" y="1789"/>
                      <a:pt x="0" y="1845"/>
                      <a:pt x="0" y="1957"/>
                    </a:cubicBezTo>
                    <a:cubicBezTo>
                      <a:pt x="0" y="2392"/>
                      <a:pt x="104" y="2808"/>
                      <a:pt x="296" y="3190"/>
                    </a:cubicBezTo>
                    <a:cubicBezTo>
                      <a:pt x="325" y="3248"/>
                      <a:pt x="375" y="3273"/>
                      <a:pt x="428" y="3273"/>
                    </a:cubicBezTo>
                    <a:cubicBezTo>
                      <a:pt x="500" y="3273"/>
                      <a:pt x="578" y="3225"/>
                      <a:pt x="608" y="3155"/>
                    </a:cubicBezTo>
                    <a:cubicBezTo>
                      <a:pt x="678" y="2964"/>
                      <a:pt x="729" y="2773"/>
                      <a:pt x="798" y="2600"/>
                    </a:cubicBezTo>
                    <a:cubicBezTo>
                      <a:pt x="809" y="2560"/>
                      <a:pt x="847" y="2403"/>
                      <a:pt x="887" y="2274"/>
                    </a:cubicBezTo>
                    <a:lnTo>
                      <a:pt x="887" y="2274"/>
                    </a:lnTo>
                    <a:cubicBezTo>
                      <a:pt x="934" y="2471"/>
                      <a:pt x="984" y="2671"/>
                      <a:pt x="1041" y="2878"/>
                    </a:cubicBezTo>
                    <a:cubicBezTo>
                      <a:pt x="1061" y="2956"/>
                      <a:pt x="1135" y="3001"/>
                      <a:pt x="1209" y="3001"/>
                    </a:cubicBezTo>
                    <a:cubicBezTo>
                      <a:pt x="1266" y="3001"/>
                      <a:pt x="1323" y="2973"/>
                      <a:pt x="1354" y="2912"/>
                    </a:cubicBezTo>
                    <a:cubicBezTo>
                      <a:pt x="1479" y="2662"/>
                      <a:pt x="1613" y="2420"/>
                      <a:pt x="1770" y="2188"/>
                    </a:cubicBezTo>
                    <a:lnTo>
                      <a:pt x="1770" y="2188"/>
                    </a:lnTo>
                    <a:cubicBezTo>
                      <a:pt x="1806" y="2365"/>
                      <a:pt x="1829" y="2549"/>
                      <a:pt x="1839" y="2739"/>
                    </a:cubicBezTo>
                    <a:cubicBezTo>
                      <a:pt x="1839" y="2878"/>
                      <a:pt x="1839" y="3033"/>
                      <a:pt x="1823" y="3190"/>
                    </a:cubicBezTo>
                    <a:cubicBezTo>
                      <a:pt x="1823" y="3276"/>
                      <a:pt x="1823" y="3380"/>
                      <a:pt x="1858" y="3468"/>
                    </a:cubicBezTo>
                    <a:cubicBezTo>
                      <a:pt x="1907" y="3611"/>
                      <a:pt x="1982" y="3666"/>
                      <a:pt x="2071" y="3666"/>
                    </a:cubicBezTo>
                    <a:cubicBezTo>
                      <a:pt x="2324" y="3666"/>
                      <a:pt x="2678" y="3210"/>
                      <a:pt x="2795" y="3068"/>
                    </a:cubicBezTo>
                    <a:cubicBezTo>
                      <a:pt x="3107" y="2669"/>
                      <a:pt x="3350" y="2235"/>
                      <a:pt x="3540" y="1784"/>
                    </a:cubicBezTo>
                    <a:cubicBezTo>
                      <a:pt x="3732" y="1281"/>
                      <a:pt x="3818" y="726"/>
                      <a:pt x="4113" y="257"/>
                    </a:cubicBezTo>
                    <a:cubicBezTo>
                      <a:pt x="4197" y="125"/>
                      <a:pt x="4081" y="1"/>
                      <a:pt x="3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264;p42"/>
              <p:cNvSpPr/>
              <p:nvPr/>
            </p:nvSpPr>
            <p:spPr>
              <a:xfrm>
                <a:off x="7975900" y="3678625"/>
                <a:ext cx="6162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279" extrusionOk="0">
                    <a:moveTo>
                      <a:pt x="211" y="0"/>
                    </a:moveTo>
                    <a:cubicBezTo>
                      <a:pt x="194" y="0"/>
                      <a:pt x="176" y="3"/>
                      <a:pt x="157" y="10"/>
                    </a:cubicBezTo>
                    <a:cubicBezTo>
                      <a:pt x="69" y="28"/>
                      <a:pt x="0" y="132"/>
                      <a:pt x="35" y="218"/>
                    </a:cubicBezTo>
                    <a:cubicBezTo>
                      <a:pt x="243" y="791"/>
                      <a:pt x="539" y="1328"/>
                      <a:pt x="886" y="1832"/>
                    </a:cubicBezTo>
                    <a:cubicBezTo>
                      <a:pt x="923" y="1879"/>
                      <a:pt x="986" y="1910"/>
                      <a:pt x="1047" y="1910"/>
                    </a:cubicBezTo>
                    <a:cubicBezTo>
                      <a:pt x="1098" y="1910"/>
                      <a:pt x="1148" y="1888"/>
                      <a:pt x="1180" y="1832"/>
                    </a:cubicBezTo>
                    <a:cubicBezTo>
                      <a:pt x="1298" y="1608"/>
                      <a:pt x="1368" y="1368"/>
                      <a:pt x="1422" y="1128"/>
                    </a:cubicBezTo>
                    <a:lnTo>
                      <a:pt x="1422" y="1128"/>
                    </a:lnTo>
                    <a:cubicBezTo>
                      <a:pt x="1472" y="1230"/>
                      <a:pt x="1508" y="1341"/>
                      <a:pt x="1545" y="1432"/>
                    </a:cubicBezTo>
                    <a:cubicBezTo>
                      <a:pt x="1649" y="1675"/>
                      <a:pt x="1753" y="1918"/>
                      <a:pt x="1839" y="2161"/>
                    </a:cubicBezTo>
                    <a:cubicBezTo>
                      <a:pt x="1874" y="2240"/>
                      <a:pt x="1943" y="2279"/>
                      <a:pt x="2013" y="2279"/>
                    </a:cubicBezTo>
                    <a:cubicBezTo>
                      <a:pt x="2082" y="2279"/>
                      <a:pt x="2152" y="2240"/>
                      <a:pt x="2186" y="2161"/>
                    </a:cubicBezTo>
                    <a:cubicBezTo>
                      <a:pt x="2378" y="1675"/>
                      <a:pt x="2464" y="1155"/>
                      <a:pt x="2413" y="634"/>
                    </a:cubicBezTo>
                    <a:cubicBezTo>
                      <a:pt x="2395" y="548"/>
                      <a:pt x="2325" y="461"/>
                      <a:pt x="2239" y="461"/>
                    </a:cubicBezTo>
                    <a:cubicBezTo>
                      <a:pt x="2152" y="461"/>
                      <a:pt x="2048" y="530"/>
                      <a:pt x="2066" y="634"/>
                    </a:cubicBezTo>
                    <a:cubicBezTo>
                      <a:pt x="2100" y="961"/>
                      <a:pt x="2073" y="1287"/>
                      <a:pt x="1993" y="1609"/>
                    </a:cubicBezTo>
                    <a:lnTo>
                      <a:pt x="1993" y="1609"/>
                    </a:lnTo>
                    <a:cubicBezTo>
                      <a:pt x="1939" y="1480"/>
                      <a:pt x="1887" y="1352"/>
                      <a:pt x="1839" y="1224"/>
                    </a:cubicBezTo>
                    <a:cubicBezTo>
                      <a:pt x="1735" y="981"/>
                      <a:pt x="1631" y="756"/>
                      <a:pt x="1423" y="600"/>
                    </a:cubicBezTo>
                    <a:cubicBezTo>
                      <a:pt x="1399" y="580"/>
                      <a:pt x="1369" y="572"/>
                      <a:pt x="1339" y="572"/>
                    </a:cubicBezTo>
                    <a:cubicBezTo>
                      <a:pt x="1260" y="572"/>
                      <a:pt x="1175" y="629"/>
                      <a:pt x="1163" y="704"/>
                    </a:cubicBezTo>
                    <a:cubicBezTo>
                      <a:pt x="1114" y="924"/>
                      <a:pt x="1074" y="1153"/>
                      <a:pt x="1000" y="1372"/>
                    </a:cubicBezTo>
                    <a:lnTo>
                      <a:pt x="1000" y="1372"/>
                    </a:lnTo>
                    <a:cubicBezTo>
                      <a:pt x="749" y="982"/>
                      <a:pt x="537" y="568"/>
                      <a:pt x="382" y="132"/>
                    </a:cubicBezTo>
                    <a:cubicBezTo>
                      <a:pt x="353" y="60"/>
                      <a:pt x="290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265;p42"/>
              <p:cNvSpPr/>
              <p:nvPr/>
            </p:nvSpPr>
            <p:spPr>
              <a:xfrm>
                <a:off x="7976075" y="3578975"/>
                <a:ext cx="31700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203" extrusionOk="0">
                    <a:moveTo>
                      <a:pt x="590" y="855"/>
                    </a:moveTo>
                    <a:cubicBezTo>
                      <a:pt x="590" y="855"/>
                      <a:pt x="590" y="859"/>
                      <a:pt x="589" y="862"/>
                    </a:cubicBezTo>
                    <a:lnTo>
                      <a:pt x="589" y="862"/>
                    </a:lnTo>
                    <a:cubicBezTo>
                      <a:pt x="587" y="865"/>
                      <a:pt x="586" y="867"/>
                      <a:pt x="585" y="868"/>
                    </a:cubicBezTo>
                    <a:lnTo>
                      <a:pt x="585" y="868"/>
                    </a:lnTo>
                    <a:cubicBezTo>
                      <a:pt x="585" y="868"/>
                      <a:pt x="584" y="869"/>
                      <a:pt x="584" y="869"/>
                    </a:cubicBezTo>
                    <a:lnTo>
                      <a:pt x="584" y="869"/>
                    </a:lnTo>
                    <a:cubicBezTo>
                      <a:pt x="585" y="867"/>
                      <a:pt x="587" y="863"/>
                      <a:pt x="590" y="855"/>
                    </a:cubicBezTo>
                    <a:close/>
                    <a:moveTo>
                      <a:pt x="584" y="869"/>
                    </a:moveTo>
                    <a:cubicBezTo>
                      <a:pt x="584" y="870"/>
                      <a:pt x="584" y="870"/>
                      <a:pt x="583" y="870"/>
                    </a:cubicBezTo>
                    <a:cubicBezTo>
                      <a:pt x="583" y="870"/>
                      <a:pt x="583" y="870"/>
                      <a:pt x="584" y="869"/>
                    </a:cubicBezTo>
                    <a:lnTo>
                      <a:pt x="584" y="869"/>
                    </a:lnTo>
                    <a:cubicBezTo>
                      <a:pt x="584" y="869"/>
                      <a:pt x="584" y="869"/>
                      <a:pt x="584" y="869"/>
                    </a:cubicBezTo>
                    <a:close/>
                    <a:moveTo>
                      <a:pt x="1071" y="1"/>
                    </a:moveTo>
                    <a:cubicBezTo>
                      <a:pt x="1012" y="1"/>
                      <a:pt x="959" y="21"/>
                      <a:pt x="937" y="74"/>
                    </a:cubicBezTo>
                    <a:cubicBezTo>
                      <a:pt x="868" y="231"/>
                      <a:pt x="798" y="386"/>
                      <a:pt x="747" y="525"/>
                    </a:cubicBezTo>
                    <a:cubicBezTo>
                      <a:pt x="712" y="594"/>
                      <a:pt x="678" y="682"/>
                      <a:pt x="643" y="751"/>
                    </a:cubicBezTo>
                    <a:cubicBezTo>
                      <a:pt x="626" y="783"/>
                      <a:pt x="625" y="815"/>
                      <a:pt x="612" y="833"/>
                    </a:cubicBezTo>
                    <a:lnTo>
                      <a:pt x="612" y="833"/>
                    </a:lnTo>
                    <a:cubicBezTo>
                      <a:pt x="609" y="830"/>
                      <a:pt x="607" y="827"/>
                      <a:pt x="604" y="825"/>
                    </a:cubicBezTo>
                    <a:lnTo>
                      <a:pt x="604" y="825"/>
                    </a:lnTo>
                    <a:cubicBezTo>
                      <a:pt x="612" y="824"/>
                      <a:pt x="590" y="803"/>
                      <a:pt x="590" y="803"/>
                    </a:cubicBezTo>
                    <a:cubicBezTo>
                      <a:pt x="574" y="786"/>
                      <a:pt x="574" y="768"/>
                      <a:pt x="556" y="751"/>
                    </a:cubicBezTo>
                    <a:cubicBezTo>
                      <a:pt x="539" y="716"/>
                      <a:pt x="521" y="682"/>
                      <a:pt x="504" y="664"/>
                    </a:cubicBezTo>
                    <a:lnTo>
                      <a:pt x="451" y="560"/>
                    </a:lnTo>
                    <a:lnTo>
                      <a:pt x="451" y="560"/>
                    </a:lnTo>
                    <a:cubicBezTo>
                      <a:pt x="455" y="563"/>
                      <a:pt x="457" y="565"/>
                      <a:pt x="458" y="565"/>
                    </a:cubicBezTo>
                    <a:cubicBezTo>
                      <a:pt x="463" y="565"/>
                      <a:pt x="451" y="543"/>
                      <a:pt x="451" y="543"/>
                    </a:cubicBezTo>
                    <a:cubicBezTo>
                      <a:pt x="451" y="508"/>
                      <a:pt x="435" y="490"/>
                      <a:pt x="435" y="474"/>
                    </a:cubicBezTo>
                    <a:cubicBezTo>
                      <a:pt x="400" y="404"/>
                      <a:pt x="382" y="335"/>
                      <a:pt x="365" y="265"/>
                    </a:cubicBezTo>
                    <a:cubicBezTo>
                      <a:pt x="351" y="194"/>
                      <a:pt x="278" y="134"/>
                      <a:pt x="205" y="134"/>
                    </a:cubicBezTo>
                    <a:cubicBezTo>
                      <a:pt x="189" y="134"/>
                      <a:pt x="173" y="137"/>
                      <a:pt x="157" y="143"/>
                    </a:cubicBezTo>
                    <a:cubicBezTo>
                      <a:pt x="53" y="161"/>
                      <a:pt x="0" y="265"/>
                      <a:pt x="35" y="351"/>
                    </a:cubicBezTo>
                    <a:cubicBezTo>
                      <a:pt x="70" y="490"/>
                      <a:pt x="122" y="629"/>
                      <a:pt x="174" y="751"/>
                    </a:cubicBezTo>
                    <a:cubicBezTo>
                      <a:pt x="227" y="872"/>
                      <a:pt x="296" y="1011"/>
                      <a:pt x="382" y="1098"/>
                    </a:cubicBezTo>
                    <a:cubicBezTo>
                      <a:pt x="451" y="1150"/>
                      <a:pt x="539" y="1202"/>
                      <a:pt x="625" y="1202"/>
                    </a:cubicBezTo>
                    <a:cubicBezTo>
                      <a:pt x="712" y="1202"/>
                      <a:pt x="798" y="1168"/>
                      <a:pt x="851" y="1098"/>
                    </a:cubicBezTo>
                    <a:cubicBezTo>
                      <a:pt x="903" y="1045"/>
                      <a:pt x="921" y="976"/>
                      <a:pt x="955" y="907"/>
                    </a:cubicBezTo>
                    <a:cubicBezTo>
                      <a:pt x="972" y="837"/>
                      <a:pt x="1007" y="786"/>
                      <a:pt x="1041" y="716"/>
                    </a:cubicBezTo>
                    <a:cubicBezTo>
                      <a:pt x="1111" y="560"/>
                      <a:pt x="1164" y="404"/>
                      <a:pt x="1233" y="265"/>
                    </a:cubicBezTo>
                    <a:cubicBezTo>
                      <a:pt x="1268" y="178"/>
                      <a:pt x="1268" y="74"/>
                      <a:pt x="1180" y="22"/>
                    </a:cubicBezTo>
                    <a:cubicBezTo>
                      <a:pt x="1147" y="9"/>
                      <a:pt x="1108" y="1"/>
                      <a:pt x="10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266;p42"/>
              <p:cNvSpPr/>
              <p:nvPr/>
            </p:nvSpPr>
            <p:spPr>
              <a:xfrm>
                <a:off x="8058775" y="3786025"/>
                <a:ext cx="99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99" extrusionOk="0">
                    <a:moveTo>
                      <a:pt x="174" y="0"/>
                    </a:moveTo>
                    <a:cubicBezTo>
                      <a:pt x="139" y="17"/>
                      <a:pt x="121" y="35"/>
                      <a:pt x="104" y="52"/>
                    </a:cubicBezTo>
                    <a:lnTo>
                      <a:pt x="51" y="104"/>
                    </a:lnTo>
                    <a:cubicBezTo>
                      <a:pt x="35" y="104"/>
                      <a:pt x="17" y="139"/>
                      <a:pt x="17" y="156"/>
                    </a:cubicBezTo>
                    <a:cubicBezTo>
                      <a:pt x="0" y="174"/>
                      <a:pt x="0" y="190"/>
                      <a:pt x="0" y="225"/>
                    </a:cubicBezTo>
                    <a:cubicBezTo>
                      <a:pt x="0" y="243"/>
                      <a:pt x="0" y="260"/>
                      <a:pt x="17" y="278"/>
                    </a:cubicBezTo>
                    <a:cubicBezTo>
                      <a:pt x="17" y="313"/>
                      <a:pt x="35" y="329"/>
                      <a:pt x="51" y="347"/>
                    </a:cubicBezTo>
                    <a:cubicBezTo>
                      <a:pt x="69" y="347"/>
                      <a:pt x="69" y="364"/>
                      <a:pt x="86" y="364"/>
                    </a:cubicBezTo>
                    <a:cubicBezTo>
                      <a:pt x="121" y="382"/>
                      <a:pt x="139" y="399"/>
                      <a:pt x="174" y="399"/>
                    </a:cubicBezTo>
                    <a:cubicBezTo>
                      <a:pt x="190" y="399"/>
                      <a:pt x="208" y="382"/>
                      <a:pt x="225" y="382"/>
                    </a:cubicBezTo>
                    <a:cubicBezTo>
                      <a:pt x="260" y="382"/>
                      <a:pt x="278" y="364"/>
                      <a:pt x="294" y="347"/>
                    </a:cubicBezTo>
                    <a:lnTo>
                      <a:pt x="347" y="295"/>
                    </a:lnTo>
                    <a:cubicBezTo>
                      <a:pt x="364" y="278"/>
                      <a:pt x="364" y="260"/>
                      <a:pt x="382" y="243"/>
                    </a:cubicBezTo>
                    <a:cubicBezTo>
                      <a:pt x="398" y="225"/>
                      <a:pt x="398" y="190"/>
                      <a:pt x="398" y="174"/>
                    </a:cubicBezTo>
                    <a:cubicBezTo>
                      <a:pt x="398" y="156"/>
                      <a:pt x="398" y="121"/>
                      <a:pt x="382" y="104"/>
                    </a:cubicBezTo>
                    <a:cubicBezTo>
                      <a:pt x="364" y="86"/>
                      <a:pt x="364" y="70"/>
                      <a:pt x="347" y="52"/>
                    </a:cubicBezTo>
                    <a:cubicBezTo>
                      <a:pt x="329" y="35"/>
                      <a:pt x="312" y="35"/>
                      <a:pt x="312" y="17"/>
                    </a:cubicBezTo>
                    <a:cubicBezTo>
                      <a:pt x="278" y="17"/>
                      <a:pt x="260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267;p42"/>
              <p:cNvSpPr/>
              <p:nvPr/>
            </p:nvSpPr>
            <p:spPr>
              <a:xfrm>
                <a:off x="7770725" y="4169925"/>
                <a:ext cx="10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00" extrusionOk="0">
                    <a:moveTo>
                      <a:pt x="347" y="192"/>
                    </a:moveTo>
                    <a:lnTo>
                      <a:pt x="347" y="226"/>
                    </a:lnTo>
                    <a:cubicBezTo>
                      <a:pt x="347" y="229"/>
                      <a:pt x="347" y="232"/>
                      <a:pt x="346" y="235"/>
                    </a:cubicBezTo>
                    <a:lnTo>
                      <a:pt x="346" y="235"/>
                    </a:lnTo>
                    <a:cubicBezTo>
                      <a:pt x="347" y="222"/>
                      <a:pt x="347" y="207"/>
                      <a:pt x="347" y="192"/>
                    </a:cubicBezTo>
                    <a:close/>
                    <a:moveTo>
                      <a:pt x="329" y="278"/>
                    </a:moveTo>
                    <a:cubicBezTo>
                      <a:pt x="329" y="278"/>
                      <a:pt x="313" y="296"/>
                      <a:pt x="313" y="312"/>
                    </a:cubicBezTo>
                    <a:lnTo>
                      <a:pt x="313" y="302"/>
                    </a:lnTo>
                    <a:lnTo>
                      <a:pt x="313" y="302"/>
                    </a:lnTo>
                    <a:cubicBezTo>
                      <a:pt x="317" y="295"/>
                      <a:pt x="321" y="287"/>
                      <a:pt x="329" y="278"/>
                    </a:cubicBezTo>
                    <a:close/>
                    <a:moveTo>
                      <a:pt x="139" y="0"/>
                    </a:moveTo>
                    <a:cubicBezTo>
                      <a:pt x="139" y="18"/>
                      <a:pt x="104" y="18"/>
                      <a:pt x="104" y="18"/>
                    </a:cubicBezTo>
                    <a:lnTo>
                      <a:pt x="104" y="35"/>
                    </a:lnTo>
                    <a:lnTo>
                      <a:pt x="70" y="53"/>
                    </a:lnTo>
                    <a:lnTo>
                      <a:pt x="52" y="53"/>
                    </a:lnTo>
                    <a:cubicBezTo>
                      <a:pt x="52" y="70"/>
                      <a:pt x="35" y="88"/>
                      <a:pt x="35" y="88"/>
                    </a:cubicBezTo>
                    <a:lnTo>
                      <a:pt x="35" y="104"/>
                    </a:lnTo>
                    <a:lnTo>
                      <a:pt x="17" y="139"/>
                    </a:lnTo>
                    <a:lnTo>
                      <a:pt x="17" y="157"/>
                    </a:lnTo>
                    <a:cubicBezTo>
                      <a:pt x="0" y="157"/>
                      <a:pt x="0" y="174"/>
                      <a:pt x="0" y="192"/>
                    </a:cubicBezTo>
                    <a:cubicBezTo>
                      <a:pt x="0" y="226"/>
                      <a:pt x="0" y="243"/>
                      <a:pt x="17" y="261"/>
                    </a:cubicBezTo>
                    <a:cubicBezTo>
                      <a:pt x="17" y="278"/>
                      <a:pt x="35" y="296"/>
                      <a:pt x="52" y="312"/>
                    </a:cubicBezTo>
                    <a:cubicBezTo>
                      <a:pt x="70" y="331"/>
                      <a:pt x="86" y="347"/>
                      <a:pt x="104" y="347"/>
                    </a:cubicBezTo>
                    <a:cubicBezTo>
                      <a:pt x="119" y="355"/>
                      <a:pt x="130" y="359"/>
                      <a:pt x="140" y="362"/>
                    </a:cubicBezTo>
                    <a:lnTo>
                      <a:pt x="140" y="362"/>
                    </a:lnTo>
                    <a:cubicBezTo>
                      <a:pt x="149" y="368"/>
                      <a:pt x="156" y="371"/>
                      <a:pt x="156" y="382"/>
                    </a:cubicBezTo>
                    <a:cubicBezTo>
                      <a:pt x="190" y="400"/>
                      <a:pt x="208" y="400"/>
                      <a:pt x="243" y="400"/>
                    </a:cubicBezTo>
                    <a:lnTo>
                      <a:pt x="295" y="400"/>
                    </a:lnTo>
                    <a:cubicBezTo>
                      <a:pt x="329" y="400"/>
                      <a:pt x="347" y="382"/>
                      <a:pt x="364" y="347"/>
                    </a:cubicBezTo>
                    <a:lnTo>
                      <a:pt x="382" y="347"/>
                    </a:lnTo>
                    <a:cubicBezTo>
                      <a:pt x="382" y="347"/>
                      <a:pt x="399" y="331"/>
                      <a:pt x="399" y="312"/>
                    </a:cubicBezTo>
                    <a:cubicBezTo>
                      <a:pt x="417" y="296"/>
                      <a:pt x="417" y="278"/>
                      <a:pt x="417" y="261"/>
                    </a:cubicBezTo>
                    <a:cubicBezTo>
                      <a:pt x="430" y="261"/>
                      <a:pt x="433" y="239"/>
                      <a:pt x="433" y="239"/>
                    </a:cubicBezTo>
                    <a:cubicBezTo>
                      <a:pt x="433" y="239"/>
                      <a:pt x="433" y="240"/>
                      <a:pt x="433" y="243"/>
                    </a:cubicBezTo>
                    <a:lnTo>
                      <a:pt x="433" y="208"/>
                    </a:lnTo>
                    <a:lnTo>
                      <a:pt x="433" y="192"/>
                    </a:lnTo>
                    <a:cubicBezTo>
                      <a:pt x="433" y="192"/>
                      <a:pt x="433" y="174"/>
                      <a:pt x="417" y="157"/>
                    </a:cubicBezTo>
                    <a:lnTo>
                      <a:pt x="399" y="122"/>
                    </a:lnTo>
                    <a:lnTo>
                      <a:pt x="399" y="104"/>
                    </a:lnTo>
                    <a:lnTo>
                      <a:pt x="382" y="88"/>
                    </a:lnTo>
                    <a:cubicBezTo>
                      <a:pt x="382" y="88"/>
                      <a:pt x="382" y="70"/>
                      <a:pt x="364" y="70"/>
                    </a:cubicBezTo>
                    <a:cubicBezTo>
                      <a:pt x="364" y="53"/>
                      <a:pt x="347" y="53"/>
                      <a:pt x="347" y="53"/>
                    </a:cubicBezTo>
                    <a:lnTo>
                      <a:pt x="329" y="35"/>
                    </a:lnTo>
                    <a:lnTo>
                      <a:pt x="313" y="35"/>
                    </a:lnTo>
                    <a:cubicBezTo>
                      <a:pt x="295" y="18"/>
                      <a:pt x="278" y="18"/>
                      <a:pt x="278" y="18"/>
                    </a:cubicBezTo>
                    <a:cubicBezTo>
                      <a:pt x="260" y="18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268;p42"/>
              <p:cNvSpPr/>
              <p:nvPr/>
            </p:nvSpPr>
            <p:spPr>
              <a:xfrm>
                <a:off x="7501300" y="4162550"/>
                <a:ext cx="87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00" extrusionOk="0">
                    <a:moveTo>
                      <a:pt x="174" y="1"/>
                    </a:moveTo>
                    <a:cubicBezTo>
                      <a:pt x="158" y="1"/>
                      <a:pt x="140" y="1"/>
                      <a:pt x="123" y="17"/>
                    </a:cubicBezTo>
                    <a:cubicBezTo>
                      <a:pt x="88" y="17"/>
                      <a:pt x="70" y="36"/>
                      <a:pt x="54" y="52"/>
                    </a:cubicBezTo>
                    <a:lnTo>
                      <a:pt x="19" y="87"/>
                    </a:lnTo>
                    <a:cubicBezTo>
                      <a:pt x="1" y="122"/>
                      <a:pt x="1" y="140"/>
                      <a:pt x="1" y="174"/>
                    </a:cubicBezTo>
                    <a:lnTo>
                      <a:pt x="1" y="226"/>
                    </a:lnTo>
                    <a:cubicBezTo>
                      <a:pt x="1" y="244"/>
                      <a:pt x="1" y="260"/>
                      <a:pt x="19" y="295"/>
                    </a:cubicBezTo>
                    <a:cubicBezTo>
                      <a:pt x="19" y="313"/>
                      <a:pt x="36" y="330"/>
                      <a:pt x="54" y="348"/>
                    </a:cubicBezTo>
                    <a:cubicBezTo>
                      <a:pt x="70" y="365"/>
                      <a:pt x="88" y="383"/>
                      <a:pt x="105" y="383"/>
                    </a:cubicBezTo>
                    <a:cubicBezTo>
                      <a:pt x="123" y="399"/>
                      <a:pt x="140" y="399"/>
                      <a:pt x="174" y="399"/>
                    </a:cubicBezTo>
                    <a:cubicBezTo>
                      <a:pt x="192" y="399"/>
                      <a:pt x="192" y="399"/>
                      <a:pt x="209" y="383"/>
                    </a:cubicBezTo>
                    <a:cubicBezTo>
                      <a:pt x="244" y="383"/>
                      <a:pt x="279" y="365"/>
                      <a:pt x="297" y="348"/>
                    </a:cubicBezTo>
                    <a:cubicBezTo>
                      <a:pt x="297" y="330"/>
                      <a:pt x="313" y="313"/>
                      <a:pt x="313" y="313"/>
                    </a:cubicBezTo>
                    <a:cubicBezTo>
                      <a:pt x="331" y="278"/>
                      <a:pt x="348" y="260"/>
                      <a:pt x="348" y="226"/>
                    </a:cubicBezTo>
                    <a:lnTo>
                      <a:pt x="348" y="174"/>
                    </a:lnTo>
                    <a:cubicBezTo>
                      <a:pt x="348" y="156"/>
                      <a:pt x="331" y="140"/>
                      <a:pt x="331" y="105"/>
                    </a:cubicBezTo>
                    <a:cubicBezTo>
                      <a:pt x="313" y="87"/>
                      <a:pt x="313" y="70"/>
                      <a:pt x="297" y="52"/>
                    </a:cubicBezTo>
                    <a:cubicBezTo>
                      <a:pt x="279" y="36"/>
                      <a:pt x="262" y="17"/>
                      <a:pt x="244" y="17"/>
                    </a:cubicBezTo>
                    <a:cubicBezTo>
                      <a:pt x="209" y="1"/>
                      <a:pt x="192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269;p42"/>
              <p:cNvSpPr/>
              <p:nvPr/>
            </p:nvSpPr>
            <p:spPr>
              <a:xfrm>
                <a:off x="7228475" y="3936975"/>
                <a:ext cx="9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48" extrusionOk="0">
                    <a:moveTo>
                      <a:pt x="174" y="1"/>
                    </a:moveTo>
                    <a:cubicBezTo>
                      <a:pt x="156" y="1"/>
                      <a:pt x="121" y="1"/>
                      <a:pt x="104" y="17"/>
                    </a:cubicBezTo>
                    <a:cubicBezTo>
                      <a:pt x="86" y="17"/>
                      <a:pt x="70" y="35"/>
                      <a:pt x="51" y="52"/>
                    </a:cubicBezTo>
                    <a:cubicBezTo>
                      <a:pt x="35" y="70"/>
                      <a:pt x="17" y="87"/>
                      <a:pt x="17" y="105"/>
                    </a:cubicBezTo>
                    <a:cubicBezTo>
                      <a:pt x="0" y="122"/>
                      <a:pt x="0" y="140"/>
                      <a:pt x="0" y="174"/>
                    </a:cubicBezTo>
                    <a:lnTo>
                      <a:pt x="0" y="209"/>
                    </a:lnTo>
                    <a:cubicBezTo>
                      <a:pt x="17" y="244"/>
                      <a:pt x="35" y="278"/>
                      <a:pt x="51" y="295"/>
                    </a:cubicBezTo>
                    <a:cubicBezTo>
                      <a:pt x="70" y="295"/>
                      <a:pt x="70" y="313"/>
                      <a:pt x="86" y="313"/>
                    </a:cubicBezTo>
                    <a:cubicBezTo>
                      <a:pt x="121" y="330"/>
                      <a:pt x="139" y="348"/>
                      <a:pt x="174" y="348"/>
                    </a:cubicBezTo>
                    <a:lnTo>
                      <a:pt x="225" y="348"/>
                    </a:lnTo>
                    <a:cubicBezTo>
                      <a:pt x="243" y="348"/>
                      <a:pt x="260" y="348"/>
                      <a:pt x="294" y="330"/>
                    </a:cubicBezTo>
                    <a:cubicBezTo>
                      <a:pt x="312" y="330"/>
                      <a:pt x="329" y="313"/>
                      <a:pt x="347" y="295"/>
                    </a:cubicBezTo>
                    <a:cubicBezTo>
                      <a:pt x="364" y="278"/>
                      <a:pt x="364" y="260"/>
                      <a:pt x="382" y="244"/>
                    </a:cubicBezTo>
                    <a:cubicBezTo>
                      <a:pt x="382" y="209"/>
                      <a:pt x="399" y="191"/>
                      <a:pt x="399" y="174"/>
                    </a:cubicBezTo>
                    <a:cubicBezTo>
                      <a:pt x="399" y="156"/>
                      <a:pt x="382" y="140"/>
                      <a:pt x="382" y="122"/>
                    </a:cubicBezTo>
                    <a:cubicBezTo>
                      <a:pt x="382" y="87"/>
                      <a:pt x="364" y="70"/>
                      <a:pt x="347" y="52"/>
                    </a:cubicBezTo>
                    <a:cubicBezTo>
                      <a:pt x="329" y="35"/>
                      <a:pt x="312" y="35"/>
                      <a:pt x="312" y="17"/>
                    </a:cubicBezTo>
                    <a:cubicBezTo>
                      <a:pt x="278" y="1"/>
                      <a:pt x="260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270;p42"/>
              <p:cNvSpPr/>
              <p:nvPr/>
            </p:nvSpPr>
            <p:spPr>
              <a:xfrm>
                <a:off x="7612025" y="3905600"/>
                <a:ext cx="127900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4532" extrusionOk="0">
                    <a:moveTo>
                      <a:pt x="1502" y="1"/>
                    </a:moveTo>
                    <a:cubicBezTo>
                      <a:pt x="1444" y="1"/>
                      <a:pt x="1387" y="25"/>
                      <a:pt x="1351" y="76"/>
                    </a:cubicBezTo>
                    <a:cubicBezTo>
                      <a:pt x="1135" y="480"/>
                      <a:pt x="940" y="906"/>
                      <a:pt x="783" y="1344"/>
                    </a:cubicBezTo>
                    <a:lnTo>
                      <a:pt x="783" y="1344"/>
                    </a:lnTo>
                    <a:cubicBezTo>
                      <a:pt x="597" y="988"/>
                      <a:pt x="454" y="611"/>
                      <a:pt x="361" y="215"/>
                    </a:cubicBezTo>
                    <a:cubicBezTo>
                      <a:pt x="340" y="122"/>
                      <a:pt x="273" y="82"/>
                      <a:pt x="204" y="82"/>
                    </a:cubicBezTo>
                    <a:cubicBezTo>
                      <a:pt x="104" y="82"/>
                      <a:pt x="1" y="167"/>
                      <a:pt x="32" y="301"/>
                    </a:cubicBezTo>
                    <a:cubicBezTo>
                      <a:pt x="153" y="856"/>
                      <a:pt x="379" y="1377"/>
                      <a:pt x="673" y="1846"/>
                    </a:cubicBezTo>
                    <a:cubicBezTo>
                      <a:pt x="712" y="1907"/>
                      <a:pt x="770" y="1934"/>
                      <a:pt x="826" y="1934"/>
                    </a:cubicBezTo>
                    <a:cubicBezTo>
                      <a:pt x="898" y="1934"/>
                      <a:pt x="966" y="1889"/>
                      <a:pt x="986" y="1811"/>
                    </a:cubicBezTo>
                    <a:cubicBezTo>
                      <a:pt x="1111" y="1422"/>
                      <a:pt x="1264" y="1042"/>
                      <a:pt x="1444" y="679"/>
                    </a:cubicBezTo>
                    <a:lnTo>
                      <a:pt x="1444" y="679"/>
                    </a:lnTo>
                    <a:cubicBezTo>
                      <a:pt x="1586" y="1367"/>
                      <a:pt x="1636" y="2072"/>
                      <a:pt x="1594" y="2765"/>
                    </a:cubicBezTo>
                    <a:cubicBezTo>
                      <a:pt x="1594" y="2871"/>
                      <a:pt x="1685" y="2939"/>
                      <a:pt x="1776" y="2939"/>
                    </a:cubicBezTo>
                    <a:cubicBezTo>
                      <a:pt x="1833" y="2939"/>
                      <a:pt x="1890" y="2912"/>
                      <a:pt x="1923" y="2852"/>
                    </a:cubicBezTo>
                    <a:cubicBezTo>
                      <a:pt x="2216" y="2305"/>
                      <a:pt x="2508" y="1749"/>
                      <a:pt x="2834" y="1218"/>
                    </a:cubicBezTo>
                    <a:lnTo>
                      <a:pt x="2834" y="1218"/>
                    </a:lnTo>
                    <a:cubicBezTo>
                      <a:pt x="2681" y="2292"/>
                      <a:pt x="2279" y="3313"/>
                      <a:pt x="1888" y="4310"/>
                    </a:cubicBezTo>
                    <a:cubicBezTo>
                      <a:pt x="1831" y="4438"/>
                      <a:pt x="1962" y="4531"/>
                      <a:pt x="2079" y="4531"/>
                    </a:cubicBezTo>
                    <a:cubicBezTo>
                      <a:pt x="2103" y="4531"/>
                      <a:pt x="2128" y="4527"/>
                      <a:pt x="2149" y="4518"/>
                    </a:cubicBezTo>
                    <a:cubicBezTo>
                      <a:pt x="2894" y="4188"/>
                      <a:pt x="3433" y="3512"/>
                      <a:pt x="3884" y="2852"/>
                    </a:cubicBezTo>
                    <a:cubicBezTo>
                      <a:pt x="4387" y="2123"/>
                      <a:pt x="4787" y="1342"/>
                      <a:pt x="5064" y="509"/>
                    </a:cubicBezTo>
                    <a:cubicBezTo>
                      <a:pt x="5116" y="384"/>
                      <a:pt x="5012" y="303"/>
                      <a:pt x="4905" y="303"/>
                    </a:cubicBezTo>
                    <a:cubicBezTo>
                      <a:pt x="4834" y="303"/>
                      <a:pt x="4762" y="339"/>
                      <a:pt x="4734" y="423"/>
                    </a:cubicBezTo>
                    <a:cubicBezTo>
                      <a:pt x="4456" y="1186"/>
                      <a:pt x="4092" y="1932"/>
                      <a:pt x="3641" y="2609"/>
                    </a:cubicBezTo>
                    <a:cubicBezTo>
                      <a:pt x="3296" y="3120"/>
                      <a:pt x="2895" y="3631"/>
                      <a:pt x="2388" y="3976"/>
                    </a:cubicBezTo>
                    <a:lnTo>
                      <a:pt x="2388" y="3976"/>
                    </a:lnTo>
                    <a:cubicBezTo>
                      <a:pt x="2812" y="2871"/>
                      <a:pt x="3196" y="1757"/>
                      <a:pt x="3241" y="562"/>
                    </a:cubicBezTo>
                    <a:cubicBezTo>
                      <a:pt x="3241" y="450"/>
                      <a:pt x="3159" y="398"/>
                      <a:pt x="3072" y="398"/>
                    </a:cubicBezTo>
                    <a:cubicBezTo>
                      <a:pt x="3011" y="398"/>
                      <a:pt x="2948" y="424"/>
                      <a:pt x="2913" y="474"/>
                    </a:cubicBezTo>
                    <a:cubicBezTo>
                      <a:pt x="2558" y="981"/>
                      <a:pt x="2249" y="1525"/>
                      <a:pt x="1953" y="2072"/>
                    </a:cubicBezTo>
                    <a:lnTo>
                      <a:pt x="1953" y="2072"/>
                    </a:lnTo>
                    <a:cubicBezTo>
                      <a:pt x="1938" y="1419"/>
                      <a:pt x="1847" y="768"/>
                      <a:pt x="1680" y="127"/>
                    </a:cubicBezTo>
                    <a:cubicBezTo>
                      <a:pt x="1660" y="46"/>
                      <a:pt x="1581" y="1"/>
                      <a:pt x="1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271;p42"/>
              <p:cNvSpPr/>
              <p:nvPr/>
            </p:nvSpPr>
            <p:spPr>
              <a:xfrm>
                <a:off x="7473125" y="3961125"/>
                <a:ext cx="632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259" extrusionOk="0">
                    <a:moveTo>
                      <a:pt x="2320" y="1"/>
                    </a:moveTo>
                    <a:cubicBezTo>
                      <a:pt x="2254" y="1"/>
                      <a:pt x="2190" y="38"/>
                      <a:pt x="2169" y="127"/>
                    </a:cubicBezTo>
                    <a:cubicBezTo>
                      <a:pt x="2110" y="403"/>
                      <a:pt x="2050" y="670"/>
                      <a:pt x="1990" y="939"/>
                    </a:cubicBezTo>
                    <a:lnTo>
                      <a:pt x="1990" y="939"/>
                    </a:lnTo>
                    <a:cubicBezTo>
                      <a:pt x="1861" y="758"/>
                      <a:pt x="1734" y="573"/>
                      <a:pt x="1614" y="388"/>
                    </a:cubicBezTo>
                    <a:cubicBezTo>
                      <a:pt x="1576" y="341"/>
                      <a:pt x="1508" y="309"/>
                      <a:pt x="1443" y="309"/>
                    </a:cubicBezTo>
                    <a:cubicBezTo>
                      <a:pt x="1387" y="309"/>
                      <a:pt x="1333" y="332"/>
                      <a:pt x="1301" y="388"/>
                    </a:cubicBezTo>
                    <a:cubicBezTo>
                      <a:pt x="1159" y="715"/>
                      <a:pt x="1088" y="1065"/>
                      <a:pt x="1100" y="1415"/>
                    </a:cubicBezTo>
                    <a:lnTo>
                      <a:pt x="1100" y="1415"/>
                    </a:lnTo>
                    <a:cubicBezTo>
                      <a:pt x="804" y="1014"/>
                      <a:pt x="548" y="587"/>
                      <a:pt x="348" y="127"/>
                    </a:cubicBezTo>
                    <a:cubicBezTo>
                      <a:pt x="315" y="73"/>
                      <a:pt x="255" y="46"/>
                      <a:pt x="198" y="46"/>
                    </a:cubicBezTo>
                    <a:cubicBezTo>
                      <a:pt x="164" y="46"/>
                      <a:pt x="131" y="56"/>
                      <a:pt x="105" y="76"/>
                    </a:cubicBezTo>
                    <a:cubicBezTo>
                      <a:pt x="17" y="127"/>
                      <a:pt x="1" y="231"/>
                      <a:pt x="35" y="301"/>
                    </a:cubicBezTo>
                    <a:cubicBezTo>
                      <a:pt x="364" y="995"/>
                      <a:pt x="781" y="1638"/>
                      <a:pt x="1301" y="2209"/>
                    </a:cubicBezTo>
                    <a:cubicBezTo>
                      <a:pt x="1331" y="2244"/>
                      <a:pt x="1371" y="2259"/>
                      <a:pt x="1412" y="2259"/>
                    </a:cubicBezTo>
                    <a:cubicBezTo>
                      <a:pt x="1517" y="2259"/>
                      <a:pt x="1629" y="2161"/>
                      <a:pt x="1579" y="2036"/>
                    </a:cubicBezTo>
                    <a:cubicBezTo>
                      <a:pt x="1440" y="1661"/>
                      <a:pt x="1402" y="1242"/>
                      <a:pt x="1507" y="858"/>
                    </a:cubicBezTo>
                    <a:lnTo>
                      <a:pt x="1507" y="858"/>
                    </a:lnTo>
                    <a:cubicBezTo>
                      <a:pt x="1647" y="1049"/>
                      <a:pt x="1786" y="1243"/>
                      <a:pt x="1926" y="1429"/>
                    </a:cubicBezTo>
                    <a:cubicBezTo>
                      <a:pt x="1959" y="1486"/>
                      <a:pt x="2022" y="1516"/>
                      <a:pt x="2083" y="1516"/>
                    </a:cubicBezTo>
                    <a:cubicBezTo>
                      <a:pt x="2152" y="1516"/>
                      <a:pt x="2220" y="1477"/>
                      <a:pt x="2238" y="1395"/>
                    </a:cubicBezTo>
                    <a:cubicBezTo>
                      <a:pt x="2326" y="995"/>
                      <a:pt x="2412" y="613"/>
                      <a:pt x="2499" y="215"/>
                    </a:cubicBezTo>
                    <a:cubicBezTo>
                      <a:pt x="2530" y="89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272;p42"/>
              <p:cNvSpPr/>
              <p:nvPr/>
            </p:nvSpPr>
            <p:spPr>
              <a:xfrm>
                <a:off x="7606300" y="4043700"/>
                <a:ext cx="126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65" extrusionOk="0">
                    <a:moveTo>
                      <a:pt x="296" y="329"/>
                    </a:moveTo>
                    <a:cubicBezTo>
                      <a:pt x="287" y="329"/>
                      <a:pt x="278" y="334"/>
                      <a:pt x="270" y="338"/>
                    </a:cubicBezTo>
                    <a:lnTo>
                      <a:pt x="270" y="338"/>
                    </a:lnTo>
                    <a:cubicBezTo>
                      <a:pt x="279" y="329"/>
                      <a:pt x="282" y="329"/>
                      <a:pt x="296" y="329"/>
                    </a:cubicBezTo>
                    <a:close/>
                    <a:moveTo>
                      <a:pt x="226" y="329"/>
                    </a:moveTo>
                    <a:cubicBezTo>
                      <a:pt x="226" y="329"/>
                      <a:pt x="239" y="329"/>
                      <a:pt x="242" y="342"/>
                    </a:cubicBezTo>
                    <a:lnTo>
                      <a:pt x="242" y="342"/>
                    </a:lnTo>
                    <a:cubicBezTo>
                      <a:pt x="233" y="337"/>
                      <a:pt x="226" y="329"/>
                      <a:pt x="226" y="329"/>
                    </a:cubicBezTo>
                    <a:close/>
                    <a:moveTo>
                      <a:pt x="174" y="0"/>
                    </a:moveTo>
                    <a:cubicBezTo>
                      <a:pt x="157" y="17"/>
                      <a:pt x="139" y="17"/>
                      <a:pt x="104" y="35"/>
                    </a:cubicBezTo>
                    <a:lnTo>
                      <a:pt x="88" y="35"/>
                    </a:lnTo>
                    <a:cubicBezTo>
                      <a:pt x="69" y="52"/>
                      <a:pt x="53" y="70"/>
                      <a:pt x="53" y="86"/>
                    </a:cubicBezTo>
                    <a:cubicBezTo>
                      <a:pt x="35" y="104"/>
                      <a:pt x="18" y="121"/>
                      <a:pt x="18" y="139"/>
                    </a:cubicBezTo>
                    <a:cubicBezTo>
                      <a:pt x="0" y="174"/>
                      <a:pt x="0" y="191"/>
                      <a:pt x="18" y="209"/>
                    </a:cubicBezTo>
                    <a:cubicBezTo>
                      <a:pt x="18" y="243"/>
                      <a:pt x="18" y="260"/>
                      <a:pt x="35" y="278"/>
                    </a:cubicBezTo>
                    <a:cubicBezTo>
                      <a:pt x="35" y="295"/>
                      <a:pt x="53" y="295"/>
                      <a:pt x="53" y="313"/>
                    </a:cubicBezTo>
                    <a:cubicBezTo>
                      <a:pt x="88" y="329"/>
                      <a:pt x="104" y="347"/>
                      <a:pt x="139" y="364"/>
                    </a:cubicBezTo>
                    <a:lnTo>
                      <a:pt x="174" y="364"/>
                    </a:lnTo>
                    <a:cubicBezTo>
                      <a:pt x="203" y="364"/>
                      <a:pt x="232" y="352"/>
                      <a:pt x="251" y="348"/>
                    </a:cubicBezTo>
                    <a:lnTo>
                      <a:pt x="251" y="348"/>
                    </a:lnTo>
                    <a:cubicBezTo>
                      <a:pt x="267" y="352"/>
                      <a:pt x="283" y="364"/>
                      <a:pt x="312" y="364"/>
                    </a:cubicBezTo>
                    <a:lnTo>
                      <a:pt x="382" y="364"/>
                    </a:lnTo>
                    <a:cubicBezTo>
                      <a:pt x="400" y="347"/>
                      <a:pt x="417" y="347"/>
                      <a:pt x="435" y="329"/>
                    </a:cubicBezTo>
                    <a:lnTo>
                      <a:pt x="486" y="278"/>
                    </a:lnTo>
                    <a:cubicBezTo>
                      <a:pt x="486" y="260"/>
                      <a:pt x="486" y="260"/>
                      <a:pt x="504" y="243"/>
                    </a:cubicBezTo>
                    <a:lnTo>
                      <a:pt x="504" y="139"/>
                    </a:lnTo>
                    <a:cubicBezTo>
                      <a:pt x="486" y="139"/>
                      <a:pt x="486" y="121"/>
                      <a:pt x="486" y="104"/>
                    </a:cubicBezTo>
                    <a:cubicBezTo>
                      <a:pt x="469" y="86"/>
                      <a:pt x="451" y="52"/>
                      <a:pt x="417" y="35"/>
                    </a:cubicBezTo>
                    <a:lnTo>
                      <a:pt x="400" y="35"/>
                    </a:lnTo>
                    <a:cubicBezTo>
                      <a:pt x="382" y="17"/>
                      <a:pt x="365" y="17"/>
                      <a:pt x="347" y="17"/>
                    </a:cubicBez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273;p42"/>
              <p:cNvSpPr/>
              <p:nvPr/>
            </p:nvSpPr>
            <p:spPr>
              <a:xfrm>
                <a:off x="7731225" y="4028950"/>
                <a:ext cx="95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9" extrusionOk="0">
                    <a:moveTo>
                      <a:pt x="227" y="52"/>
                    </a:moveTo>
                    <a:cubicBezTo>
                      <a:pt x="229" y="52"/>
                      <a:pt x="231" y="52"/>
                      <a:pt x="234" y="53"/>
                    </a:cubicBezTo>
                    <a:lnTo>
                      <a:pt x="234" y="53"/>
                    </a:lnTo>
                    <a:cubicBezTo>
                      <a:pt x="224" y="52"/>
                      <a:pt x="215" y="52"/>
                      <a:pt x="209" y="52"/>
                    </a:cubicBezTo>
                    <a:close/>
                    <a:moveTo>
                      <a:pt x="105" y="70"/>
                    </a:moveTo>
                    <a:cubicBezTo>
                      <a:pt x="99" y="75"/>
                      <a:pt x="94" y="81"/>
                      <a:pt x="88" y="86"/>
                    </a:cubicBezTo>
                    <a:cubicBezTo>
                      <a:pt x="80" y="86"/>
                      <a:pt x="75" y="87"/>
                      <a:pt x="70" y="89"/>
                    </a:cubicBezTo>
                    <a:lnTo>
                      <a:pt x="70" y="89"/>
                    </a:lnTo>
                    <a:cubicBezTo>
                      <a:pt x="70" y="88"/>
                      <a:pt x="70" y="87"/>
                      <a:pt x="70" y="86"/>
                    </a:cubicBezTo>
                    <a:cubicBezTo>
                      <a:pt x="88" y="86"/>
                      <a:pt x="105" y="70"/>
                      <a:pt x="105" y="70"/>
                    </a:cubicBezTo>
                    <a:cubicBezTo>
                      <a:pt x="105" y="70"/>
                      <a:pt x="105" y="70"/>
                      <a:pt x="105" y="70"/>
                    </a:cubicBezTo>
                    <a:close/>
                    <a:moveTo>
                      <a:pt x="65" y="294"/>
                    </a:moveTo>
                    <a:cubicBezTo>
                      <a:pt x="67" y="295"/>
                      <a:pt x="68" y="295"/>
                      <a:pt x="70" y="295"/>
                    </a:cubicBezTo>
                    <a:lnTo>
                      <a:pt x="70" y="313"/>
                    </a:lnTo>
                    <a:cubicBezTo>
                      <a:pt x="70" y="306"/>
                      <a:pt x="68" y="300"/>
                      <a:pt x="65" y="294"/>
                    </a:cubicBezTo>
                    <a:close/>
                    <a:moveTo>
                      <a:pt x="246" y="342"/>
                    </a:moveTo>
                    <a:lnTo>
                      <a:pt x="246" y="342"/>
                    </a:lnTo>
                    <a:cubicBezTo>
                      <a:pt x="240" y="345"/>
                      <a:pt x="233" y="347"/>
                      <a:pt x="227" y="347"/>
                    </a:cubicBezTo>
                    <a:lnTo>
                      <a:pt x="192" y="347"/>
                    </a:lnTo>
                    <a:cubicBezTo>
                      <a:pt x="204" y="347"/>
                      <a:pt x="224" y="347"/>
                      <a:pt x="246" y="342"/>
                    </a:cubicBezTo>
                    <a:close/>
                    <a:moveTo>
                      <a:pt x="192" y="0"/>
                    </a:moveTo>
                    <a:lnTo>
                      <a:pt x="139" y="17"/>
                    </a:lnTo>
                    <a:cubicBezTo>
                      <a:pt x="123" y="17"/>
                      <a:pt x="123" y="17"/>
                      <a:pt x="105" y="35"/>
                    </a:cubicBezTo>
                    <a:cubicBezTo>
                      <a:pt x="70" y="35"/>
                      <a:pt x="53" y="52"/>
                      <a:pt x="53" y="70"/>
                    </a:cubicBezTo>
                    <a:cubicBezTo>
                      <a:pt x="35" y="86"/>
                      <a:pt x="19" y="105"/>
                      <a:pt x="19" y="139"/>
                    </a:cubicBezTo>
                    <a:cubicBezTo>
                      <a:pt x="19" y="156"/>
                      <a:pt x="0" y="174"/>
                      <a:pt x="19" y="209"/>
                    </a:cubicBezTo>
                    <a:lnTo>
                      <a:pt x="19" y="260"/>
                    </a:lnTo>
                    <a:cubicBezTo>
                      <a:pt x="19" y="278"/>
                      <a:pt x="35" y="295"/>
                      <a:pt x="35" y="313"/>
                    </a:cubicBezTo>
                    <a:cubicBezTo>
                      <a:pt x="53" y="329"/>
                      <a:pt x="70" y="347"/>
                      <a:pt x="105" y="364"/>
                    </a:cubicBezTo>
                    <a:lnTo>
                      <a:pt x="123" y="382"/>
                    </a:lnTo>
                    <a:cubicBezTo>
                      <a:pt x="117" y="376"/>
                      <a:pt x="116" y="374"/>
                      <a:pt x="119" y="374"/>
                    </a:cubicBezTo>
                    <a:cubicBezTo>
                      <a:pt x="124" y="374"/>
                      <a:pt x="139" y="382"/>
                      <a:pt x="139" y="382"/>
                    </a:cubicBezTo>
                    <a:cubicBezTo>
                      <a:pt x="157" y="399"/>
                      <a:pt x="174" y="399"/>
                      <a:pt x="192" y="399"/>
                    </a:cubicBezTo>
                    <a:cubicBezTo>
                      <a:pt x="209" y="399"/>
                      <a:pt x="227" y="399"/>
                      <a:pt x="243" y="382"/>
                    </a:cubicBezTo>
                    <a:lnTo>
                      <a:pt x="261" y="382"/>
                    </a:lnTo>
                    <a:cubicBezTo>
                      <a:pt x="278" y="382"/>
                      <a:pt x="278" y="364"/>
                      <a:pt x="278" y="364"/>
                    </a:cubicBezTo>
                    <a:cubicBezTo>
                      <a:pt x="313" y="347"/>
                      <a:pt x="331" y="329"/>
                      <a:pt x="348" y="295"/>
                    </a:cubicBezTo>
                    <a:lnTo>
                      <a:pt x="366" y="260"/>
                    </a:lnTo>
                    <a:cubicBezTo>
                      <a:pt x="382" y="209"/>
                      <a:pt x="382" y="191"/>
                      <a:pt x="366" y="139"/>
                    </a:cubicBezTo>
                    <a:lnTo>
                      <a:pt x="348" y="105"/>
                    </a:lnTo>
                    <a:cubicBezTo>
                      <a:pt x="348" y="86"/>
                      <a:pt x="331" y="70"/>
                      <a:pt x="313" y="52"/>
                    </a:cubicBezTo>
                    <a:lnTo>
                      <a:pt x="278" y="35"/>
                    </a:lnTo>
                    <a:lnTo>
                      <a:pt x="243" y="17"/>
                    </a:lnTo>
                    <a:cubicBezTo>
                      <a:pt x="227" y="0"/>
                      <a:pt x="20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274;p42"/>
              <p:cNvSpPr/>
              <p:nvPr/>
            </p:nvSpPr>
            <p:spPr>
              <a:xfrm>
                <a:off x="7680900" y="3814300"/>
                <a:ext cx="100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48" extrusionOk="0">
                    <a:moveTo>
                      <a:pt x="224" y="1"/>
                    </a:moveTo>
                    <a:cubicBezTo>
                      <a:pt x="209" y="1"/>
                      <a:pt x="192" y="5"/>
                      <a:pt x="174" y="14"/>
                    </a:cubicBezTo>
                    <a:cubicBezTo>
                      <a:pt x="158" y="14"/>
                      <a:pt x="139" y="31"/>
                      <a:pt x="139" y="31"/>
                    </a:cubicBezTo>
                    <a:cubicBezTo>
                      <a:pt x="105" y="49"/>
                      <a:pt x="88" y="66"/>
                      <a:pt x="70" y="84"/>
                    </a:cubicBezTo>
                    <a:lnTo>
                      <a:pt x="19" y="188"/>
                    </a:lnTo>
                    <a:cubicBezTo>
                      <a:pt x="1" y="205"/>
                      <a:pt x="1" y="239"/>
                      <a:pt x="1" y="257"/>
                    </a:cubicBezTo>
                    <a:lnTo>
                      <a:pt x="1" y="327"/>
                    </a:lnTo>
                    <a:cubicBezTo>
                      <a:pt x="1" y="343"/>
                      <a:pt x="19" y="362"/>
                      <a:pt x="35" y="378"/>
                    </a:cubicBezTo>
                    <a:lnTo>
                      <a:pt x="88" y="431"/>
                    </a:lnTo>
                    <a:cubicBezTo>
                      <a:pt x="88" y="431"/>
                      <a:pt x="105" y="448"/>
                      <a:pt x="123" y="448"/>
                    </a:cubicBezTo>
                    <a:lnTo>
                      <a:pt x="209" y="448"/>
                    </a:lnTo>
                    <a:cubicBezTo>
                      <a:pt x="227" y="448"/>
                      <a:pt x="244" y="431"/>
                      <a:pt x="262" y="431"/>
                    </a:cubicBezTo>
                    <a:cubicBezTo>
                      <a:pt x="278" y="413"/>
                      <a:pt x="296" y="396"/>
                      <a:pt x="313" y="362"/>
                    </a:cubicBezTo>
                    <a:cubicBezTo>
                      <a:pt x="331" y="327"/>
                      <a:pt x="348" y="292"/>
                      <a:pt x="366" y="274"/>
                    </a:cubicBezTo>
                    <a:cubicBezTo>
                      <a:pt x="382" y="239"/>
                      <a:pt x="382" y="223"/>
                      <a:pt x="382" y="205"/>
                    </a:cubicBezTo>
                    <a:cubicBezTo>
                      <a:pt x="400" y="170"/>
                      <a:pt x="400" y="153"/>
                      <a:pt x="382" y="135"/>
                    </a:cubicBezTo>
                    <a:cubicBezTo>
                      <a:pt x="382" y="119"/>
                      <a:pt x="366" y="84"/>
                      <a:pt x="366" y="66"/>
                    </a:cubicBezTo>
                    <a:cubicBezTo>
                      <a:pt x="348" y="49"/>
                      <a:pt x="331" y="31"/>
                      <a:pt x="313" y="31"/>
                    </a:cubicBezTo>
                    <a:cubicBezTo>
                      <a:pt x="296" y="31"/>
                      <a:pt x="278" y="14"/>
                      <a:pt x="262" y="14"/>
                    </a:cubicBezTo>
                    <a:cubicBezTo>
                      <a:pt x="253" y="5"/>
                      <a:pt x="239" y="1"/>
                      <a:pt x="22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275;p42"/>
              <p:cNvSpPr/>
              <p:nvPr/>
            </p:nvSpPr>
            <p:spPr>
              <a:xfrm>
                <a:off x="7672675" y="3656800"/>
                <a:ext cx="42475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3831" extrusionOk="0">
                    <a:moveTo>
                      <a:pt x="399" y="1"/>
                    </a:moveTo>
                    <a:cubicBezTo>
                      <a:pt x="333" y="1"/>
                      <a:pt x="274" y="37"/>
                      <a:pt x="260" y="119"/>
                    </a:cubicBezTo>
                    <a:cubicBezTo>
                      <a:pt x="226" y="431"/>
                      <a:pt x="174" y="727"/>
                      <a:pt x="139" y="1039"/>
                    </a:cubicBezTo>
                    <a:cubicBezTo>
                      <a:pt x="105" y="1264"/>
                      <a:pt x="1" y="1595"/>
                      <a:pt x="105" y="1820"/>
                    </a:cubicBezTo>
                    <a:cubicBezTo>
                      <a:pt x="162" y="1952"/>
                      <a:pt x="265" y="2008"/>
                      <a:pt x="376" y="2008"/>
                    </a:cubicBezTo>
                    <a:cubicBezTo>
                      <a:pt x="467" y="2008"/>
                      <a:pt x="563" y="1970"/>
                      <a:pt x="642" y="1907"/>
                    </a:cubicBezTo>
                    <a:cubicBezTo>
                      <a:pt x="711" y="1872"/>
                      <a:pt x="764" y="1820"/>
                      <a:pt x="834" y="1785"/>
                    </a:cubicBezTo>
                    <a:cubicBezTo>
                      <a:pt x="868" y="1750"/>
                      <a:pt x="972" y="1699"/>
                      <a:pt x="1007" y="1646"/>
                    </a:cubicBezTo>
                    <a:cubicBezTo>
                      <a:pt x="1013" y="1645"/>
                      <a:pt x="1019" y="1643"/>
                      <a:pt x="1024" y="1642"/>
                    </a:cubicBezTo>
                    <a:lnTo>
                      <a:pt x="1024" y="1642"/>
                    </a:lnTo>
                    <a:cubicBezTo>
                      <a:pt x="1026" y="1707"/>
                      <a:pt x="1041" y="1772"/>
                      <a:pt x="1024" y="1838"/>
                    </a:cubicBezTo>
                    <a:cubicBezTo>
                      <a:pt x="1007" y="2410"/>
                      <a:pt x="711" y="2948"/>
                      <a:pt x="729" y="3520"/>
                    </a:cubicBezTo>
                    <a:cubicBezTo>
                      <a:pt x="729" y="3690"/>
                      <a:pt x="847" y="3831"/>
                      <a:pt x="994" y="3831"/>
                    </a:cubicBezTo>
                    <a:cubicBezTo>
                      <a:pt x="1043" y="3831"/>
                      <a:pt x="1094" y="3815"/>
                      <a:pt x="1146" y="3781"/>
                    </a:cubicBezTo>
                    <a:cubicBezTo>
                      <a:pt x="1250" y="3712"/>
                      <a:pt x="1301" y="3589"/>
                      <a:pt x="1354" y="3503"/>
                    </a:cubicBezTo>
                    <a:lnTo>
                      <a:pt x="1614" y="3087"/>
                    </a:lnTo>
                    <a:cubicBezTo>
                      <a:pt x="1698" y="2954"/>
                      <a:pt x="1582" y="2830"/>
                      <a:pt x="1463" y="2830"/>
                    </a:cubicBezTo>
                    <a:cubicBezTo>
                      <a:pt x="1410" y="2830"/>
                      <a:pt x="1357" y="2855"/>
                      <a:pt x="1319" y="2913"/>
                    </a:cubicBezTo>
                    <a:cubicBezTo>
                      <a:pt x="1250" y="3018"/>
                      <a:pt x="1181" y="3138"/>
                      <a:pt x="1111" y="3242"/>
                    </a:cubicBezTo>
                    <a:cubicBezTo>
                      <a:pt x="1106" y="3250"/>
                      <a:pt x="1101" y="3258"/>
                      <a:pt x="1095" y="3267"/>
                    </a:cubicBezTo>
                    <a:lnTo>
                      <a:pt x="1095" y="3267"/>
                    </a:lnTo>
                    <a:cubicBezTo>
                      <a:pt x="1100" y="3224"/>
                      <a:pt x="1114" y="3182"/>
                      <a:pt x="1128" y="3138"/>
                    </a:cubicBezTo>
                    <a:cubicBezTo>
                      <a:pt x="1146" y="3018"/>
                      <a:pt x="1181" y="2895"/>
                      <a:pt x="1197" y="2791"/>
                    </a:cubicBezTo>
                    <a:cubicBezTo>
                      <a:pt x="1267" y="2566"/>
                      <a:pt x="1319" y="2340"/>
                      <a:pt x="1354" y="2097"/>
                    </a:cubicBezTo>
                    <a:cubicBezTo>
                      <a:pt x="1389" y="1907"/>
                      <a:pt x="1405" y="1681"/>
                      <a:pt x="1354" y="1491"/>
                    </a:cubicBezTo>
                    <a:cubicBezTo>
                      <a:pt x="1297" y="1362"/>
                      <a:pt x="1193" y="1269"/>
                      <a:pt x="1062" y="1269"/>
                    </a:cubicBezTo>
                    <a:cubicBezTo>
                      <a:pt x="1033" y="1269"/>
                      <a:pt x="1003" y="1273"/>
                      <a:pt x="972" y="1282"/>
                    </a:cubicBezTo>
                    <a:cubicBezTo>
                      <a:pt x="868" y="1299"/>
                      <a:pt x="764" y="1403"/>
                      <a:pt x="677" y="1456"/>
                    </a:cubicBezTo>
                    <a:cubicBezTo>
                      <a:pt x="642" y="1491"/>
                      <a:pt x="382" y="1664"/>
                      <a:pt x="417" y="1699"/>
                    </a:cubicBezTo>
                    <a:cubicBezTo>
                      <a:pt x="382" y="1664"/>
                      <a:pt x="434" y="1438"/>
                      <a:pt x="452" y="1403"/>
                    </a:cubicBezTo>
                    <a:cubicBezTo>
                      <a:pt x="452" y="1282"/>
                      <a:pt x="468" y="1160"/>
                      <a:pt x="487" y="1039"/>
                    </a:cubicBezTo>
                    <a:cubicBezTo>
                      <a:pt x="521" y="762"/>
                      <a:pt x="556" y="484"/>
                      <a:pt x="607" y="223"/>
                    </a:cubicBezTo>
                    <a:cubicBezTo>
                      <a:pt x="618" y="87"/>
                      <a:pt x="501" y="1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276;p42"/>
              <p:cNvSpPr/>
              <p:nvPr/>
            </p:nvSpPr>
            <p:spPr>
              <a:xfrm>
                <a:off x="7720825" y="3508800"/>
                <a:ext cx="425150" cy="644750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25790" extrusionOk="0">
                    <a:moveTo>
                      <a:pt x="5344" y="1"/>
                    </a:moveTo>
                    <a:cubicBezTo>
                      <a:pt x="3401" y="1"/>
                      <a:pt x="469" y="2274"/>
                      <a:pt x="469" y="2274"/>
                    </a:cubicBezTo>
                    <a:cubicBezTo>
                      <a:pt x="0" y="7323"/>
                      <a:pt x="798" y="12494"/>
                      <a:pt x="2794" y="17144"/>
                    </a:cubicBezTo>
                    <a:cubicBezTo>
                      <a:pt x="3505" y="18794"/>
                      <a:pt x="4373" y="20407"/>
                      <a:pt x="5587" y="21725"/>
                    </a:cubicBezTo>
                    <a:cubicBezTo>
                      <a:pt x="6716" y="22940"/>
                      <a:pt x="8104" y="23877"/>
                      <a:pt x="9509" y="24779"/>
                    </a:cubicBezTo>
                    <a:cubicBezTo>
                      <a:pt x="10186" y="25230"/>
                      <a:pt x="10915" y="25665"/>
                      <a:pt x="11713" y="25769"/>
                    </a:cubicBezTo>
                    <a:cubicBezTo>
                      <a:pt x="11798" y="25782"/>
                      <a:pt x="11886" y="25790"/>
                      <a:pt x="11973" y="25790"/>
                    </a:cubicBezTo>
                    <a:cubicBezTo>
                      <a:pt x="12223" y="25790"/>
                      <a:pt x="12470" y="25728"/>
                      <a:pt x="12650" y="25561"/>
                    </a:cubicBezTo>
                    <a:cubicBezTo>
                      <a:pt x="12963" y="25283"/>
                      <a:pt x="12963" y="24797"/>
                      <a:pt x="12893" y="24363"/>
                    </a:cubicBezTo>
                    <a:cubicBezTo>
                      <a:pt x="12789" y="23687"/>
                      <a:pt x="12563" y="23009"/>
                      <a:pt x="12251" y="22385"/>
                    </a:cubicBezTo>
                    <a:lnTo>
                      <a:pt x="12251" y="22385"/>
                    </a:lnTo>
                    <a:cubicBezTo>
                      <a:pt x="13032" y="22542"/>
                      <a:pt x="13847" y="22628"/>
                      <a:pt x="14663" y="22628"/>
                    </a:cubicBezTo>
                    <a:cubicBezTo>
                      <a:pt x="15305" y="22611"/>
                      <a:pt x="16051" y="22507"/>
                      <a:pt x="16450" y="21986"/>
                    </a:cubicBezTo>
                    <a:cubicBezTo>
                      <a:pt x="17005" y="21274"/>
                      <a:pt x="16607" y="20233"/>
                      <a:pt x="16086" y="19488"/>
                    </a:cubicBezTo>
                    <a:cubicBezTo>
                      <a:pt x="15045" y="18030"/>
                      <a:pt x="13622" y="16901"/>
                      <a:pt x="12512" y="15497"/>
                    </a:cubicBezTo>
                    <a:cubicBezTo>
                      <a:pt x="10880" y="13414"/>
                      <a:pt x="10048" y="10794"/>
                      <a:pt x="9717" y="8174"/>
                    </a:cubicBezTo>
                    <a:cubicBezTo>
                      <a:pt x="9405" y="5553"/>
                      <a:pt x="9562" y="2881"/>
                      <a:pt x="9770" y="243"/>
                    </a:cubicBezTo>
                    <a:cubicBezTo>
                      <a:pt x="9770" y="243"/>
                      <a:pt x="7271" y="1"/>
                      <a:pt x="5344" y="1"/>
                    </a:cubicBezTo>
                    <a:close/>
                  </a:path>
                </a:pathLst>
              </a:custGeom>
              <a:solidFill>
                <a:srgbClr val="FF5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277;p42"/>
              <p:cNvSpPr/>
              <p:nvPr/>
            </p:nvSpPr>
            <p:spPr>
              <a:xfrm>
                <a:off x="7724725" y="3504275"/>
                <a:ext cx="422550" cy="653425"/>
              </a:xfrm>
              <a:custGeom>
                <a:avLst/>
                <a:gdLst/>
                <a:ahLst/>
                <a:cxnLst/>
                <a:rect l="l" t="t" r="r" b="b"/>
                <a:pathLst>
                  <a:path w="16902" h="26137" extrusionOk="0">
                    <a:moveTo>
                      <a:pt x="5422" y="353"/>
                    </a:moveTo>
                    <a:cubicBezTo>
                      <a:pt x="6249" y="353"/>
                      <a:pt x="7088" y="413"/>
                      <a:pt x="7913" y="459"/>
                    </a:cubicBezTo>
                    <a:cubicBezTo>
                      <a:pt x="8423" y="506"/>
                      <a:pt x="8920" y="539"/>
                      <a:pt x="9428" y="582"/>
                    </a:cubicBezTo>
                    <a:lnTo>
                      <a:pt x="9428" y="582"/>
                    </a:lnTo>
                    <a:cubicBezTo>
                      <a:pt x="9139" y="4385"/>
                      <a:pt x="8954" y="8301"/>
                      <a:pt x="10186" y="11946"/>
                    </a:cubicBezTo>
                    <a:cubicBezTo>
                      <a:pt x="10759" y="13612"/>
                      <a:pt x="11609" y="15139"/>
                      <a:pt x="12772" y="16441"/>
                    </a:cubicBezTo>
                    <a:cubicBezTo>
                      <a:pt x="13379" y="17117"/>
                      <a:pt x="14021" y="17742"/>
                      <a:pt x="14646" y="18401"/>
                    </a:cubicBezTo>
                    <a:cubicBezTo>
                      <a:pt x="15236" y="19026"/>
                      <a:pt x="15861" y="19720"/>
                      <a:pt x="16190" y="20518"/>
                    </a:cubicBezTo>
                    <a:cubicBezTo>
                      <a:pt x="16363" y="20918"/>
                      <a:pt x="16467" y="21404"/>
                      <a:pt x="16294" y="21837"/>
                    </a:cubicBezTo>
                    <a:cubicBezTo>
                      <a:pt x="16120" y="22253"/>
                      <a:pt x="15722" y="22462"/>
                      <a:pt x="15287" y="22549"/>
                    </a:cubicBezTo>
                    <a:cubicBezTo>
                      <a:pt x="15007" y="22614"/>
                      <a:pt x="14707" y="22631"/>
                      <a:pt x="14407" y="22631"/>
                    </a:cubicBezTo>
                    <a:cubicBezTo>
                      <a:pt x="14225" y="22631"/>
                      <a:pt x="14042" y="22625"/>
                      <a:pt x="13865" y="22618"/>
                    </a:cubicBezTo>
                    <a:cubicBezTo>
                      <a:pt x="13293" y="22584"/>
                      <a:pt x="12703" y="22514"/>
                      <a:pt x="12129" y="22392"/>
                    </a:cubicBezTo>
                    <a:cubicBezTo>
                      <a:pt x="12116" y="22389"/>
                      <a:pt x="12103" y="22387"/>
                      <a:pt x="12090" y="22387"/>
                    </a:cubicBezTo>
                    <a:cubicBezTo>
                      <a:pt x="11969" y="22387"/>
                      <a:pt x="11876" y="22528"/>
                      <a:pt x="11939" y="22653"/>
                    </a:cubicBezTo>
                    <a:cubicBezTo>
                      <a:pt x="12182" y="23121"/>
                      <a:pt x="12372" y="23625"/>
                      <a:pt x="12476" y="24145"/>
                    </a:cubicBezTo>
                    <a:cubicBezTo>
                      <a:pt x="12580" y="24544"/>
                      <a:pt x="12719" y="25099"/>
                      <a:pt x="12494" y="25481"/>
                    </a:cubicBezTo>
                    <a:cubicBezTo>
                      <a:pt x="12354" y="25724"/>
                      <a:pt x="12097" y="25801"/>
                      <a:pt x="11825" y="25801"/>
                    </a:cubicBezTo>
                    <a:cubicBezTo>
                      <a:pt x="11592" y="25801"/>
                      <a:pt x="11349" y="25745"/>
                      <a:pt x="11158" y="25689"/>
                    </a:cubicBezTo>
                    <a:cubicBezTo>
                      <a:pt x="10655" y="25550"/>
                      <a:pt x="10204" y="25291"/>
                      <a:pt x="9769" y="25013"/>
                    </a:cubicBezTo>
                    <a:cubicBezTo>
                      <a:pt x="8034" y="23937"/>
                      <a:pt x="6299" y="22757"/>
                      <a:pt x="5015" y="21143"/>
                    </a:cubicBezTo>
                    <a:cubicBezTo>
                      <a:pt x="3731" y="19546"/>
                      <a:pt x="2881" y="17621"/>
                      <a:pt x="2187" y="15694"/>
                    </a:cubicBezTo>
                    <a:cubicBezTo>
                      <a:pt x="1475" y="13734"/>
                      <a:pt x="955" y="11687"/>
                      <a:pt x="660" y="9604"/>
                    </a:cubicBezTo>
                    <a:cubicBezTo>
                      <a:pt x="334" y="7277"/>
                      <a:pt x="280" y="4898"/>
                      <a:pt x="478" y="2553"/>
                    </a:cubicBezTo>
                    <a:lnTo>
                      <a:pt x="478" y="2553"/>
                    </a:lnTo>
                    <a:cubicBezTo>
                      <a:pt x="530" y="2519"/>
                      <a:pt x="594" y="2470"/>
                      <a:pt x="642" y="2437"/>
                    </a:cubicBezTo>
                    <a:cubicBezTo>
                      <a:pt x="834" y="2282"/>
                      <a:pt x="1042" y="2160"/>
                      <a:pt x="1232" y="2021"/>
                    </a:cubicBezTo>
                    <a:cubicBezTo>
                      <a:pt x="1822" y="1639"/>
                      <a:pt x="2430" y="1275"/>
                      <a:pt x="3055" y="963"/>
                    </a:cubicBezTo>
                    <a:cubicBezTo>
                      <a:pt x="3696" y="667"/>
                      <a:pt x="4408" y="373"/>
                      <a:pt x="5137" y="355"/>
                    </a:cubicBezTo>
                    <a:cubicBezTo>
                      <a:pt x="5232" y="353"/>
                      <a:pt x="5327" y="353"/>
                      <a:pt x="5422" y="353"/>
                    </a:cubicBezTo>
                    <a:close/>
                    <a:moveTo>
                      <a:pt x="5474" y="1"/>
                    </a:moveTo>
                    <a:cubicBezTo>
                      <a:pt x="5226" y="1"/>
                      <a:pt x="4979" y="11"/>
                      <a:pt x="4737" y="43"/>
                    </a:cubicBezTo>
                    <a:cubicBezTo>
                      <a:pt x="4182" y="130"/>
                      <a:pt x="3645" y="320"/>
                      <a:pt x="3124" y="547"/>
                    </a:cubicBezTo>
                    <a:cubicBezTo>
                      <a:pt x="2204" y="963"/>
                      <a:pt x="1354" y="1500"/>
                      <a:pt x="538" y="2090"/>
                    </a:cubicBezTo>
                    <a:cubicBezTo>
                      <a:pt x="452" y="2143"/>
                      <a:pt x="365" y="2212"/>
                      <a:pt x="279" y="2282"/>
                    </a:cubicBezTo>
                    <a:cubicBezTo>
                      <a:pt x="122" y="2386"/>
                      <a:pt x="140" y="2507"/>
                      <a:pt x="122" y="2698"/>
                    </a:cubicBezTo>
                    <a:cubicBezTo>
                      <a:pt x="52" y="3531"/>
                      <a:pt x="18" y="4381"/>
                      <a:pt x="18" y="5232"/>
                    </a:cubicBezTo>
                    <a:cubicBezTo>
                      <a:pt x="1" y="8615"/>
                      <a:pt x="556" y="12016"/>
                      <a:pt x="1649" y="15226"/>
                    </a:cubicBezTo>
                    <a:cubicBezTo>
                      <a:pt x="2187" y="16788"/>
                      <a:pt x="2812" y="18315"/>
                      <a:pt x="3645" y="19720"/>
                    </a:cubicBezTo>
                    <a:cubicBezTo>
                      <a:pt x="4460" y="21143"/>
                      <a:pt x="5519" y="22376"/>
                      <a:pt x="6803" y="23399"/>
                    </a:cubicBezTo>
                    <a:cubicBezTo>
                      <a:pt x="7444" y="23903"/>
                      <a:pt x="8104" y="24354"/>
                      <a:pt x="8781" y="24805"/>
                    </a:cubicBezTo>
                    <a:cubicBezTo>
                      <a:pt x="9457" y="25238"/>
                      <a:pt x="10151" y="25724"/>
                      <a:pt x="10915" y="25985"/>
                    </a:cubicBezTo>
                    <a:cubicBezTo>
                      <a:pt x="11178" y="26067"/>
                      <a:pt x="11494" y="26137"/>
                      <a:pt x="11798" y="26137"/>
                    </a:cubicBezTo>
                    <a:cubicBezTo>
                      <a:pt x="12195" y="26137"/>
                      <a:pt x="12573" y="26018"/>
                      <a:pt x="12789" y="25654"/>
                    </a:cubicBezTo>
                    <a:cubicBezTo>
                      <a:pt x="13136" y="25064"/>
                      <a:pt x="12876" y="24197"/>
                      <a:pt x="12703" y="23590"/>
                    </a:cubicBezTo>
                    <a:cubicBezTo>
                      <a:pt x="12616" y="23318"/>
                      <a:pt x="12512" y="23055"/>
                      <a:pt x="12390" y="22795"/>
                    </a:cubicBezTo>
                    <a:lnTo>
                      <a:pt x="12390" y="22795"/>
                    </a:lnTo>
                    <a:cubicBezTo>
                      <a:pt x="12987" y="22911"/>
                      <a:pt x="13605" y="22986"/>
                      <a:pt x="14215" y="22986"/>
                    </a:cubicBezTo>
                    <a:cubicBezTo>
                      <a:pt x="14459" y="22986"/>
                      <a:pt x="14701" y="22974"/>
                      <a:pt x="14940" y="22947"/>
                    </a:cubicBezTo>
                    <a:cubicBezTo>
                      <a:pt x="15669" y="22878"/>
                      <a:pt x="16416" y="22584"/>
                      <a:pt x="16659" y="21820"/>
                    </a:cubicBezTo>
                    <a:cubicBezTo>
                      <a:pt x="16902" y="21057"/>
                      <a:pt x="16502" y="20206"/>
                      <a:pt x="16069" y="19581"/>
                    </a:cubicBezTo>
                    <a:cubicBezTo>
                      <a:pt x="15548" y="18818"/>
                      <a:pt x="14889" y="18142"/>
                      <a:pt x="14246" y="17482"/>
                    </a:cubicBezTo>
                    <a:cubicBezTo>
                      <a:pt x="13587" y="16805"/>
                      <a:pt x="12911" y="16145"/>
                      <a:pt x="12356" y="15382"/>
                    </a:cubicBezTo>
                    <a:cubicBezTo>
                      <a:pt x="11800" y="14653"/>
                      <a:pt x="11349" y="13855"/>
                      <a:pt x="10984" y="13022"/>
                    </a:cubicBezTo>
                    <a:cubicBezTo>
                      <a:pt x="10221" y="11305"/>
                      <a:pt x="9822" y="9431"/>
                      <a:pt x="9649" y="7557"/>
                    </a:cubicBezTo>
                    <a:cubicBezTo>
                      <a:pt x="9457" y="5179"/>
                      <a:pt x="9614" y="2802"/>
                      <a:pt x="9787" y="424"/>
                    </a:cubicBezTo>
                    <a:cubicBezTo>
                      <a:pt x="9794" y="346"/>
                      <a:pt x="9748" y="297"/>
                      <a:pt x="9689" y="278"/>
                    </a:cubicBezTo>
                    <a:lnTo>
                      <a:pt x="9689" y="278"/>
                    </a:lnTo>
                    <a:cubicBezTo>
                      <a:pt x="9667" y="265"/>
                      <a:pt x="9643" y="255"/>
                      <a:pt x="9614" y="251"/>
                    </a:cubicBezTo>
                    <a:cubicBezTo>
                      <a:pt x="8659" y="165"/>
                      <a:pt x="7705" y="95"/>
                      <a:pt x="6750" y="43"/>
                    </a:cubicBezTo>
                    <a:cubicBezTo>
                      <a:pt x="6333" y="32"/>
                      <a:pt x="5901" y="1"/>
                      <a:pt x="5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278;p42"/>
              <p:cNvSpPr/>
              <p:nvPr/>
            </p:nvSpPr>
            <p:spPr>
              <a:xfrm>
                <a:off x="7730771" y="3575300"/>
                <a:ext cx="231676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13596" h="3950" extrusionOk="0">
                    <a:moveTo>
                      <a:pt x="13059" y="1"/>
                    </a:moveTo>
                    <a:cubicBezTo>
                      <a:pt x="13006" y="1"/>
                      <a:pt x="12949" y="14"/>
                      <a:pt x="12892" y="44"/>
                    </a:cubicBezTo>
                    <a:cubicBezTo>
                      <a:pt x="9838" y="1536"/>
                      <a:pt x="6490" y="2265"/>
                      <a:pt x="3140" y="2820"/>
                    </a:cubicBezTo>
                    <a:cubicBezTo>
                      <a:pt x="2203" y="2993"/>
                      <a:pt x="1249" y="3132"/>
                      <a:pt x="294" y="3271"/>
                    </a:cubicBezTo>
                    <a:cubicBezTo>
                      <a:pt x="104" y="3306"/>
                      <a:pt x="0" y="3531"/>
                      <a:pt x="51" y="3704"/>
                    </a:cubicBezTo>
                    <a:cubicBezTo>
                      <a:pt x="99" y="3876"/>
                      <a:pt x="257" y="3950"/>
                      <a:pt x="428" y="3950"/>
                    </a:cubicBezTo>
                    <a:cubicBezTo>
                      <a:pt x="447" y="3950"/>
                      <a:pt x="467" y="3949"/>
                      <a:pt x="486" y="3947"/>
                    </a:cubicBezTo>
                    <a:cubicBezTo>
                      <a:pt x="3869" y="3426"/>
                      <a:pt x="7305" y="2906"/>
                      <a:pt x="10550" y="1761"/>
                    </a:cubicBezTo>
                    <a:cubicBezTo>
                      <a:pt x="11469" y="1432"/>
                      <a:pt x="12371" y="1067"/>
                      <a:pt x="13239" y="633"/>
                    </a:cubicBezTo>
                    <a:cubicBezTo>
                      <a:pt x="13596" y="469"/>
                      <a:pt x="13380" y="1"/>
                      <a:pt x="130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279;p42"/>
              <p:cNvSpPr/>
              <p:nvPr/>
            </p:nvSpPr>
            <p:spPr>
              <a:xfrm>
                <a:off x="7739900" y="3666325"/>
                <a:ext cx="220831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4916" extrusionOk="0">
                    <a:moveTo>
                      <a:pt x="12272" y="0"/>
                    </a:moveTo>
                    <a:cubicBezTo>
                      <a:pt x="12218" y="0"/>
                      <a:pt x="12161" y="15"/>
                      <a:pt x="12103" y="49"/>
                    </a:cubicBezTo>
                    <a:cubicBezTo>
                      <a:pt x="9275" y="1629"/>
                      <a:pt x="6256" y="2844"/>
                      <a:pt x="3114" y="3642"/>
                    </a:cubicBezTo>
                    <a:cubicBezTo>
                      <a:pt x="2230" y="3885"/>
                      <a:pt x="1328" y="4075"/>
                      <a:pt x="407" y="4249"/>
                    </a:cubicBezTo>
                    <a:cubicBezTo>
                      <a:pt x="1" y="4314"/>
                      <a:pt x="144" y="4916"/>
                      <a:pt x="523" y="4916"/>
                    </a:cubicBezTo>
                    <a:cubicBezTo>
                      <a:pt x="547" y="4916"/>
                      <a:pt x="573" y="4913"/>
                      <a:pt x="599" y="4908"/>
                    </a:cubicBezTo>
                    <a:cubicBezTo>
                      <a:pt x="3827" y="4318"/>
                      <a:pt x="6985" y="3312"/>
                      <a:pt x="9951" y="1923"/>
                    </a:cubicBezTo>
                    <a:cubicBezTo>
                      <a:pt x="10802" y="1542"/>
                      <a:pt x="11635" y="1109"/>
                      <a:pt x="12450" y="657"/>
                    </a:cubicBezTo>
                    <a:cubicBezTo>
                      <a:pt x="12774" y="466"/>
                      <a:pt x="12573" y="0"/>
                      <a:pt x="12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280;p42"/>
              <p:cNvSpPr/>
              <p:nvPr/>
            </p:nvSpPr>
            <p:spPr>
              <a:xfrm>
                <a:off x="7768096" y="3741800"/>
                <a:ext cx="21089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6026" extrusionOk="0">
                    <a:moveTo>
                      <a:pt x="12134" y="1"/>
                    </a:moveTo>
                    <a:cubicBezTo>
                      <a:pt x="12079" y="1"/>
                      <a:pt x="12022" y="16"/>
                      <a:pt x="11964" y="50"/>
                    </a:cubicBezTo>
                    <a:cubicBezTo>
                      <a:pt x="9100" y="1716"/>
                      <a:pt x="6115" y="3156"/>
                      <a:pt x="3045" y="4371"/>
                    </a:cubicBezTo>
                    <a:cubicBezTo>
                      <a:pt x="2159" y="4700"/>
                      <a:pt x="1275" y="5030"/>
                      <a:pt x="389" y="5343"/>
                    </a:cubicBezTo>
                    <a:cubicBezTo>
                      <a:pt x="0" y="5467"/>
                      <a:pt x="114" y="6025"/>
                      <a:pt x="443" y="6025"/>
                    </a:cubicBezTo>
                    <a:cubicBezTo>
                      <a:pt x="480" y="6025"/>
                      <a:pt x="520" y="6018"/>
                      <a:pt x="563" y="6002"/>
                    </a:cubicBezTo>
                    <a:cubicBezTo>
                      <a:pt x="3739" y="4926"/>
                      <a:pt x="6828" y="3590"/>
                      <a:pt x="9812" y="2046"/>
                    </a:cubicBezTo>
                    <a:cubicBezTo>
                      <a:pt x="10645" y="1595"/>
                      <a:pt x="11495" y="1144"/>
                      <a:pt x="12311" y="658"/>
                    </a:cubicBezTo>
                    <a:cubicBezTo>
                      <a:pt x="12649" y="466"/>
                      <a:pt x="12438" y="1"/>
                      <a:pt x="12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281;p42"/>
              <p:cNvSpPr/>
              <p:nvPr/>
            </p:nvSpPr>
            <p:spPr>
              <a:xfrm>
                <a:off x="7802896" y="3817675"/>
                <a:ext cx="197836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2089" h="6656" extrusionOk="0">
                    <a:moveTo>
                      <a:pt x="11577" y="1"/>
                    </a:moveTo>
                    <a:cubicBezTo>
                      <a:pt x="11521" y="1"/>
                      <a:pt x="11462" y="16"/>
                      <a:pt x="11401" y="50"/>
                    </a:cubicBezTo>
                    <a:cubicBezTo>
                      <a:pt x="8590" y="1768"/>
                      <a:pt x="5710" y="3347"/>
                      <a:pt x="2760" y="4804"/>
                    </a:cubicBezTo>
                    <a:cubicBezTo>
                      <a:pt x="1909" y="5221"/>
                      <a:pt x="1059" y="5620"/>
                      <a:pt x="208" y="6019"/>
                    </a:cubicBezTo>
                    <a:cubicBezTo>
                      <a:pt x="35" y="6088"/>
                      <a:pt x="0" y="6331"/>
                      <a:pt x="88" y="6488"/>
                    </a:cubicBezTo>
                    <a:cubicBezTo>
                      <a:pt x="155" y="6601"/>
                      <a:pt x="259" y="6655"/>
                      <a:pt x="372" y="6655"/>
                    </a:cubicBezTo>
                    <a:cubicBezTo>
                      <a:pt x="432" y="6655"/>
                      <a:pt x="495" y="6639"/>
                      <a:pt x="555" y="6609"/>
                    </a:cubicBezTo>
                    <a:cubicBezTo>
                      <a:pt x="3540" y="5239"/>
                      <a:pt x="6473" y="3728"/>
                      <a:pt x="9336" y="2081"/>
                    </a:cubicBezTo>
                    <a:cubicBezTo>
                      <a:pt x="10152" y="1629"/>
                      <a:pt x="10950" y="1144"/>
                      <a:pt x="11765" y="658"/>
                    </a:cubicBezTo>
                    <a:cubicBezTo>
                      <a:pt x="12088" y="466"/>
                      <a:pt x="11888" y="1"/>
                      <a:pt x="1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282;p42"/>
              <p:cNvSpPr/>
              <p:nvPr/>
            </p:nvSpPr>
            <p:spPr>
              <a:xfrm>
                <a:off x="7858946" y="3883850"/>
                <a:ext cx="173129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6815" extrusionOk="0">
                    <a:moveTo>
                      <a:pt x="10471" y="1"/>
                    </a:moveTo>
                    <a:cubicBezTo>
                      <a:pt x="10379" y="1"/>
                      <a:pt x="10286" y="41"/>
                      <a:pt x="10204" y="106"/>
                    </a:cubicBezTo>
                    <a:cubicBezTo>
                      <a:pt x="7826" y="1996"/>
                      <a:pt x="5241" y="3646"/>
                      <a:pt x="2534" y="5050"/>
                    </a:cubicBezTo>
                    <a:cubicBezTo>
                      <a:pt x="1771" y="5450"/>
                      <a:pt x="1007" y="5814"/>
                      <a:pt x="209" y="6179"/>
                    </a:cubicBezTo>
                    <a:cubicBezTo>
                      <a:pt x="52" y="6248"/>
                      <a:pt x="1" y="6491"/>
                      <a:pt x="87" y="6647"/>
                    </a:cubicBezTo>
                    <a:cubicBezTo>
                      <a:pt x="155" y="6760"/>
                      <a:pt x="267" y="6814"/>
                      <a:pt x="385" y="6814"/>
                    </a:cubicBezTo>
                    <a:cubicBezTo>
                      <a:pt x="448" y="6814"/>
                      <a:pt x="513" y="6799"/>
                      <a:pt x="573" y="6769"/>
                    </a:cubicBezTo>
                    <a:cubicBezTo>
                      <a:pt x="3384" y="5502"/>
                      <a:pt x="6074" y="3958"/>
                      <a:pt x="8590" y="2170"/>
                    </a:cubicBezTo>
                    <a:cubicBezTo>
                      <a:pt x="9318" y="1667"/>
                      <a:pt x="10012" y="1129"/>
                      <a:pt x="10706" y="592"/>
                    </a:cubicBezTo>
                    <a:cubicBezTo>
                      <a:pt x="10845" y="469"/>
                      <a:pt x="10829" y="227"/>
                      <a:pt x="10706" y="106"/>
                    </a:cubicBezTo>
                    <a:cubicBezTo>
                      <a:pt x="10634" y="32"/>
                      <a:pt x="10553" y="1"/>
                      <a:pt x="10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283;p42"/>
              <p:cNvSpPr/>
              <p:nvPr/>
            </p:nvSpPr>
            <p:spPr>
              <a:xfrm>
                <a:off x="7918221" y="3934875"/>
                <a:ext cx="159045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10055" h="7076" extrusionOk="0">
                    <a:moveTo>
                      <a:pt x="9522" y="1"/>
                    </a:moveTo>
                    <a:cubicBezTo>
                      <a:pt x="9446" y="1"/>
                      <a:pt x="9367" y="26"/>
                      <a:pt x="9294" y="84"/>
                    </a:cubicBezTo>
                    <a:cubicBezTo>
                      <a:pt x="7090" y="1889"/>
                      <a:pt x="4783" y="3572"/>
                      <a:pt x="2388" y="5116"/>
                    </a:cubicBezTo>
                    <a:cubicBezTo>
                      <a:pt x="1711" y="5567"/>
                      <a:pt x="1017" y="6002"/>
                      <a:pt x="323" y="6418"/>
                    </a:cubicBezTo>
                    <a:cubicBezTo>
                      <a:pt x="1" y="6623"/>
                      <a:pt x="198" y="7075"/>
                      <a:pt x="496" y="7075"/>
                    </a:cubicBezTo>
                    <a:cubicBezTo>
                      <a:pt x="552" y="7075"/>
                      <a:pt x="610" y="7060"/>
                      <a:pt x="670" y="7025"/>
                    </a:cubicBezTo>
                    <a:cubicBezTo>
                      <a:pt x="3134" y="5516"/>
                      <a:pt x="5528" y="3885"/>
                      <a:pt x="7837" y="2115"/>
                    </a:cubicBezTo>
                    <a:cubicBezTo>
                      <a:pt x="8496" y="1611"/>
                      <a:pt x="9138" y="1090"/>
                      <a:pt x="9780" y="570"/>
                    </a:cubicBezTo>
                    <a:cubicBezTo>
                      <a:pt x="10055" y="350"/>
                      <a:pt x="9809" y="1"/>
                      <a:pt x="9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284;p42"/>
              <p:cNvSpPr/>
              <p:nvPr/>
            </p:nvSpPr>
            <p:spPr>
              <a:xfrm>
                <a:off x="7265325" y="3315775"/>
                <a:ext cx="757900" cy="26832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10733" extrusionOk="0">
                    <a:moveTo>
                      <a:pt x="3072" y="1"/>
                    </a:moveTo>
                    <a:cubicBezTo>
                      <a:pt x="2101" y="191"/>
                      <a:pt x="1302" y="1024"/>
                      <a:pt x="1146" y="1995"/>
                    </a:cubicBezTo>
                    <a:cubicBezTo>
                      <a:pt x="990" y="2967"/>
                      <a:pt x="1511" y="4008"/>
                      <a:pt x="2360" y="4494"/>
                    </a:cubicBezTo>
                    <a:cubicBezTo>
                      <a:pt x="2312" y="4491"/>
                      <a:pt x="2264" y="4489"/>
                      <a:pt x="2216" y="4489"/>
                    </a:cubicBezTo>
                    <a:cubicBezTo>
                      <a:pt x="1216" y="4489"/>
                      <a:pt x="169" y="5167"/>
                      <a:pt x="70" y="6160"/>
                    </a:cubicBezTo>
                    <a:cubicBezTo>
                      <a:pt x="0" y="6854"/>
                      <a:pt x="400" y="7531"/>
                      <a:pt x="955" y="7964"/>
                    </a:cubicBezTo>
                    <a:cubicBezTo>
                      <a:pt x="1511" y="8399"/>
                      <a:pt x="2187" y="8624"/>
                      <a:pt x="2864" y="8832"/>
                    </a:cubicBezTo>
                    <a:cubicBezTo>
                      <a:pt x="6996" y="10097"/>
                      <a:pt x="11318" y="10732"/>
                      <a:pt x="15641" y="10732"/>
                    </a:cubicBezTo>
                    <a:cubicBezTo>
                      <a:pt x="19561" y="10732"/>
                      <a:pt x="23482" y="10210"/>
                      <a:pt x="27261" y="9162"/>
                    </a:cubicBezTo>
                    <a:cubicBezTo>
                      <a:pt x="27261" y="9162"/>
                      <a:pt x="30019" y="8781"/>
                      <a:pt x="29448" y="6594"/>
                    </a:cubicBezTo>
                    <a:cubicBezTo>
                      <a:pt x="29131" y="5430"/>
                      <a:pt x="28390" y="5160"/>
                      <a:pt x="27770" y="5160"/>
                    </a:cubicBezTo>
                    <a:cubicBezTo>
                      <a:pt x="27236" y="5160"/>
                      <a:pt x="26792" y="5362"/>
                      <a:pt x="26792" y="5362"/>
                    </a:cubicBezTo>
                    <a:cubicBezTo>
                      <a:pt x="26792" y="5362"/>
                      <a:pt x="30315" y="3124"/>
                      <a:pt x="26394" y="278"/>
                    </a:cubicBezTo>
                    <a:cubicBezTo>
                      <a:pt x="26394" y="278"/>
                      <a:pt x="21135" y="2187"/>
                      <a:pt x="15027" y="2187"/>
                    </a:cubicBezTo>
                    <a:cubicBezTo>
                      <a:pt x="8919" y="2187"/>
                      <a:pt x="3072" y="1"/>
                      <a:pt x="3072" y="1"/>
                    </a:cubicBezTo>
                    <a:close/>
                  </a:path>
                </a:pathLst>
              </a:custGeom>
              <a:solidFill>
                <a:srgbClr val="FF5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285;p42"/>
              <p:cNvSpPr/>
              <p:nvPr/>
            </p:nvSpPr>
            <p:spPr>
              <a:xfrm>
                <a:off x="7258950" y="3311500"/>
                <a:ext cx="755600" cy="276925"/>
              </a:xfrm>
              <a:custGeom>
                <a:avLst/>
                <a:gdLst/>
                <a:ahLst/>
                <a:cxnLst/>
                <a:rect l="l" t="t" r="r" b="b"/>
                <a:pathLst>
                  <a:path w="30224" h="11077" extrusionOk="0">
                    <a:moveTo>
                      <a:pt x="3308" y="357"/>
                    </a:moveTo>
                    <a:lnTo>
                      <a:pt x="3308" y="357"/>
                    </a:lnTo>
                    <a:cubicBezTo>
                      <a:pt x="4062" y="630"/>
                      <a:pt x="4848" y="869"/>
                      <a:pt x="5618" y="1074"/>
                    </a:cubicBezTo>
                    <a:cubicBezTo>
                      <a:pt x="7492" y="1594"/>
                      <a:pt x="9383" y="1993"/>
                      <a:pt x="11291" y="2254"/>
                    </a:cubicBezTo>
                    <a:cubicBezTo>
                      <a:pt x="12616" y="2427"/>
                      <a:pt x="13944" y="2509"/>
                      <a:pt x="15270" y="2509"/>
                    </a:cubicBezTo>
                    <a:cubicBezTo>
                      <a:pt x="18200" y="2509"/>
                      <a:pt x="21121" y="2108"/>
                      <a:pt x="23976" y="1403"/>
                    </a:cubicBezTo>
                    <a:cubicBezTo>
                      <a:pt x="24868" y="1185"/>
                      <a:pt x="25762" y="949"/>
                      <a:pt x="26622" y="634"/>
                    </a:cubicBezTo>
                    <a:lnTo>
                      <a:pt x="26622" y="634"/>
                    </a:lnTo>
                    <a:cubicBezTo>
                      <a:pt x="27493" y="1293"/>
                      <a:pt x="28466" y="2263"/>
                      <a:pt x="28314" y="3450"/>
                    </a:cubicBezTo>
                    <a:cubicBezTo>
                      <a:pt x="28227" y="4110"/>
                      <a:pt x="27794" y="4683"/>
                      <a:pt x="27308" y="5116"/>
                    </a:cubicBezTo>
                    <a:cubicBezTo>
                      <a:pt x="27192" y="5215"/>
                      <a:pt x="27108" y="5299"/>
                      <a:pt x="26980" y="5382"/>
                    </a:cubicBezTo>
                    <a:lnTo>
                      <a:pt x="26980" y="5382"/>
                    </a:lnTo>
                    <a:cubicBezTo>
                      <a:pt x="26974" y="5385"/>
                      <a:pt x="26967" y="5389"/>
                      <a:pt x="26961" y="5394"/>
                    </a:cubicBezTo>
                    <a:cubicBezTo>
                      <a:pt x="26796" y="5499"/>
                      <a:pt x="26890" y="5707"/>
                      <a:pt x="27052" y="5707"/>
                    </a:cubicBezTo>
                    <a:cubicBezTo>
                      <a:pt x="27078" y="5707"/>
                      <a:pt x="27106" y="5701"/>
                      <a:pt x="27134" y="5690"/>
                    </a:cubicBezTo>
                    <a:cubicBezTo>
                      <a:pt x="27142" y="5686"/>
                      <a:pt x="27144" y="5684"/>
                      <a:pt x="27143" y="5684"/>
                    </a:cubicBezTo>
                    <a:lnTo>
                      <a:pt x="27143" y="5684"/>
                    </a:lnTo>
                    <a:cubicBezTo>
                      <a:pt x="27146" y="5682"/>
                      <a:pt x="27149" y="5680"/>
                      <a:pt x="27152" y="5678"/>
                    </a:cubicBezTo>
                    <a:lnTo>
                      <a:pt x="27152" y="5678"/>
                    </a:lnTo>
                    <a:cubicBezTo>
                      <a:pt x="27171" y="5670"/>
                      <a:pt x="27196" y="5667"/>
                      <a:pt x="27220" y="5655"/>
                    </a:cubicBezTo>
                    <a:cubicBezTo>
                      <a:pt x="27325" y="5620"/>
                      <a:pt x="27429" y="5585"/>
                      <a:pt x="27551" y="5567"/>
                    </a:cubicBezTo>
                    <a:cubicBezTo>
                      <a:pt x="27715" y="5531"/>
                      <a:pt x="27884" y="5509"/>
                      <a:pt x="28053" y="5509"/>
                    </a:cubicBezTo>
                    <a:cubicBezTo>
                      <a:pt x="28205" y="5509"/>
                      <a:pt x="28357" y="5527"/>
                      <a:pt x="28505" y="5567"/>
                    </a:cubicBezTo>
                    <a:cubicBezTo>
                      <a:pt x="29372" y="5828"/>
                      <a:pt x="29823" y="7060"/>
                      <a:pt x="29511" y="7876"/>
                    </a:cubicBezTo>
                    <a:cubicBezTo>
                      <a:pt x="29268" y="8535"/>
                      <a:pt x="28557" y="8882"/>
                      <a:pt x="27933" y="9072"/>
                    </a:cubicBezTo>
                    <a:lnTo>
                      <a:pt x="27463" y="9177"/>
                    </a:lnTo>
                    <a:cubicBezTo>
                      <a:pt x="26718" y="9333"/>
                      <a:pt x="25971" y="9558"/>
                      <a:pt x="25208" y="9732"/>
                    </a:cubicBezTo>
                    <a:cubicBezTo>
                      <a:pt x="22115" y="10408"/>
                      <a:pt x="18955" y="10739"/>
                      <a:pt x="15778" y="10739"/>
                    </a:cubicBezTo>
                    <a:cubicBezTo>
                      <a:pt x="15694" y="10739"/>
                      <a:pt x="15610" y="10739"/>
                      <a:pt x="15525" y="10738"/>
                    </a:cubicBezTo>
                    <a:cubicBezTo>
                      <a:pt x="12263" y="10704"/>
                      <a:pt x="9001" y="10322"/>
                      <a:pt x="5826" y="9558"/>
                    </a:cubicBezTo>
                    <a:cubicBezTo>
                      <a:pt x="5045" y="9368"/>
                      <a:pt x="4246" y="9160"/>
                      <a:pt x="3466" y="8934"/>
                    </a:cubicBezTo>
                    <a:cubicBezTo>
                      <a:pt x="2737" y="8709"/>
                      <a:pt x="1974" y="8501"/>
                      <a:pt x="1349" y="8031"/>
                    </a:cubicBezTo>
                    <a:cubicBezTo>
                      <a:pt x="794" y="7615"/>
                      <a:pt x="359" y="6886"/>
                      <a:pt x="516" y="6175"/>
                    </a:cubicBezTo>
                    <a:cubicBezTo>
                      <a:pt x="655" y="5585"/>
                      <a:pt x="1176" y="5151"/>
                      <a:pt x="1731" y="4961"/>
                    </a:cubicBezTo>
                    <a:cubicBezTo>
                      <a:pt x="1979" y="4873"/>
                      <a:pt x="2228" y="4835"/>
                      <a:pt x="2476" y="4835"/>
                    </a:cubicBezTo>
                    <a:cubicBezTo>
                      <a:pt x="2522" y="4835"/>
                      <a:pt x="2569" y="4836"/>
                      <a:pt x="2615" y="4839"/>
                    </a:cubicBezTo>
                    <a:cubicBezTo>
                      <a:pt x="2789" y="4839"/>
                      <a:pt x="2858" y="4596"/>
                      <a:pt x="2703" y="4510"/>
                    </a:cubicBezTo>
                    <a:cubicBezTo>
                      <a:pt x="1904" y="4040"/>
                      <a:pt x="1419" y="3087"/>
                      <a:pt x="1574" y="2150"/>
                    </a:cubicBezTo>
                    <a:cubicBezTo>
                      <a:pt x="1744" y="1282"/>
                      <a:pt x="2447" y="565"/>
                      <a:pt x="3308" y="357"/>
                    </a:cubicBezTo>
                    <a:close/>
                    <a:moveTo>
                      <a:pt x="3296" y="0"/>
                    </a:moveTo>
                    <a:cubicBezTo>
                      <a:pt x="3265" y="0"/>
                      <a:pt x="3239" y="10"/>
                      <a:pt x="3218" y="27"/>
                    </a:cubicBezTo>
                    <a:lnTo>
                      <a:pt x="3218" y="27"/>
                    </a:lnTo>
                    <a:cubicBezTo>
                      <a:pt x="2220" y="255"/>
                      <a:pt x="1398" y="1110"/>
                      <a:pt x="1245" y="2132"/>
                    </a:cubicBezTo>
                    <a:cubicBezTo>
                      <a:pt x="1099" y="3023"/>
                      <a:pt x="1456" y="3938"/>
                      <a:pt x="2122" y="4515"/>
                    </a:cubicBezTo>
                    <a:lnTo>
                      <a:pt x="2122" y="4515"/>
                    </a:lnTo>
                    <a:cubicBezTo>
                      <a:pt x="1040" y="4678"/>
                      <a:pt x="1" y="5541"/>
                      <a:pt x="151" y="6731"/>
                    </a:cubicBezTo>
                    <a:cubicBezTo>
                      <a:pt x="377" y="8413"/>
                      <a:pt x="2268" y="8952"/>
                      <a:pt x="3640" y="9350"/>
                    </a:cubicBezTo>
                    <a:cubicBezTo>
                      <a:pt x="7006" y="10322"/>
                      <a:pt x="10511" y="10895"/>
                      <a:pt x="13998" y="11034"/>
                    </a:cubicBezTo>
                    <a:cubicBezTo>
                      <a:pt x="14635" y="11062"/>
                      <a:pt x="15273" y="11076"/>
                      <a:pt x="15910" y="11076"/>
                    </a:cubicBezTo>
                    <a:cubicBezTo>
                      <a:pt x="18798" y="11076"/>
                      <a:pt x="21685" y="10790"/>
                      <a:pt x="24514" y="10236"/>
                    </a:cubicBezTo>
                    <a:cubicBezTo>
                      <a:pt x="25642" y="10010"/>
                      <a:pt x="26769" y="9715"/>
                      <a:pt x="27898" y="9438"/>
                    </a:cubicBezTo>
                    <a:cubicBezTo>
                      <a:pt x="28592" y="9264"/>
                      <a:pt x="29321" y="8899"/>
                      <a:pt x="29703" y="8258"/>
                    </a:cubicBezTo>
                    <a:cubicBezTo>
                      <a:pt x="30223" y="7407"/>
                      <a:pt x="29893" y="6071"/>
                      <a:pt x="29095" y="5498"/>
                    </a:cubicBezTo>
                    <a:cubicBezTo>
                      <a:pt x="28787" y="5258"/>
                      <a:pt x="28410" y="5162"/>
                      <a:pt x="28026" y="5162"/>
                    </a:cubicBezTo>
                    <a:cubicBezTo>
                      <a:pt x="27938" y="5162"/>
                      <a:pt x="27849" y="5167"/>
                      <a:pt x="27761" y="5176"/>
                    </a:cubicBezTo>
                    <a:lnTo>
                      <a:pt x="27761" y="5176"/>
                    </a:lnTo>
                    <a:cubicBezTo>
                      <a:pt x="28380" y="4546"/>
                      <a:pt x="28790" y="3683"/>
                      <a:pt x="28643" y="2809"/>
                    </a:cubicBezTo>
                    <a:cubicBezTo>
                      <a:pt x="28557" y="2305"/>
                      <a:pt x="28296" y="1854"/>
                      <a:pt x="27984" y="1456"/>
                    </a:cubicBezTo>
                    <a:cubicBezTo>
                      <a:pt x="27776" y="1195"/>
                      <a:pt x="27533" y="952"/>
                      <a:pt x="27290" y="727"/>
                    </a:cubicBezTo>
                    <a:cubicBezTo>
                      <a:pt x="27151" y="605"/>
                      <a:pt x="27012" y="501"/>
                      <a:pt x="26873" y="396"/>
                    </a:cubicBezTo>
                    <a:cubicBezTo>
                      <a:pt x="26797" y="335"/>
                      <a:pt x="26733" y="273"/>
                      <a:pt x="26634" y="273"/>
                    </a:cubicBezTo>
                    <a:cubicBezTo>
                      <a:pt x="26622" y="273"/>
                      <a:pt x="26609" y="274"/>
                      <a:pt x="26596" y="276"/>
                    </a:cubicBezTo>
                    <a:cubicBezTo>
                      <a:pt x="26492" y="292"/>
                      <a:pt x="26371" y="362"/>
                      <a:pt x="26249" y="396"/>
                    </a:cubicBezTo>
                    <a:cubicBezTo>
                      <a:pt x="25971" y="484"/>
                      <a:pt x="25677" y="588"/>
                      <a:pt x="25381" y="657"/>
                    </a:cubicBezTo>
                    <a:cubicBezTo>
                      <a:pt x="23005" y="1352"/>
                      <a:pt x="20557" y="1837"/>
                      <a:pt x="18093" y="2046"/>
                    </a:cubicBezTo>
                    <a:cubicBezTo>
                      <a:pt x="17219" y="2122"/>
                      <a:pt x="16344" y="2159"/>
                      <a:pt x="15470" y="2159"/>
                    </a:cubicBezTo>
                    <a:cubicBezTo>
                      <a:pt x="13173" y="2159"/>
                      <a:pt x="10882" y="1903"/>
                      <a:pt x="8619" y="1438"/>
                    </a:cubicBezTo>
                    <a:cubicBezTo>
                      <a:pt x="6867" y="1091"/>
                      <a:pt x="5149" y="605"/>
                      <a:pt x="3448" y="33"/>
                    </a:cubicBezTo>
                    <a:cubicBezTo>
                      <a:pt x="3415" y="33"/>
                      <a:pt x="3398" y="16"/>
                      <a:pt x="3365" y="15"/>
                    </a:cubicBezTo>
                    <a:lnTo>
                      <a:pt x="3365" y="15"/>
                    </a:lnTo>
                    <a:cubicBezTo>
                      <a:pt x="3363" y="14"/>
                      <a:pt x="3360" y="14"/>
                      <a:pt x="3358" y="13"/>
                    </a:cubicBezTo>
                    <a:lnTo>
                      <a:pt x="3358" y="13"/>
                    </a:lnTo>
                    <a:cubicBezTo>
                      <a:pt x="3336" y="4"/>
                      <a:pt x="3315" y="0"/>
                      <a:pt x="3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286;p42"/>
              <p:cNvSpPr/>
              <p:nvPr/>
            </p:nvSpPr>
            <p:spPr>
              <a:xfrm>
                <a:off x="7347325" y="3291500"/>
                <a:ext cx="76650" cy="251871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3091" extrusionOk="0">
                    <a:moveTo>
                      <a:pt x="2591" y="0"/>
                    </a:moveTo>
                    <a:cubicBezTo>
                      <a:pt x="2489" y="0"/>
                      <a:pt x="2390" y="51"/>
                      <a:pt x="2326" y="173"/>
                    </a:cubicBezTo>
                    <a:cubicBezTo>
                      <a:pt x="1961" y="867"/>
                      <a:pt x="1787" y="1613"/>
                      <a:pt x="1666" y="2376"/>
                    </a:cubicBezTo>
                    <a:cubicBezTo>
                      <a:pt x="1510" y="3209"/>
                      <a:pt x="1389" y="4026"/>
                      <a:pt x="1250" y="4840"/>
                    </a:cubicBezTo>
                    <a:cubicBezTo>
                      <a:pt x="989" y="6506"/>
                      <a:pt x="711" y="8155"/>
                      <a:pt x="468" y="9803"/>
                    </a:cubicBezTo>
                    <a:cubicBezTo>
                      <a:pt x="313" y="10758"/>
                      <a:pt x="174" y="11712"/>
                      <a:pt x="35" y="12649"/>
                    </a:cubicBezTo>
                    <a:cubicBezTo>
                      <a:pt x="1" y="12840"/>
                      <a:pt x="70" y="13031"/>
                      <a:pt x="278" y="13083"/>
                    </a:cubicBezTo>
                    <a:cubicBezTo>
                      <a:pt x="301" y="13088"/>
                      <a:pt x="325" y="13091"/>
                      <a:pt x="350" y="13091"/>
                    </a:cubicBezTo>
                    <a:cubicBezTo>
                      <a:pt x="499" y="13091"/>
                      <a:pt x="679" y="13003"/>
                      <a:pt x="695" y="12840"/>
                    </a:cubicBezTo>
                    <a:cubicBezTo>
                      <a:pt x="1197" y="9560"/>
                      <a:pt x="1718" y="6281"/>
                      <a:pt x="2256" y="3001"/>
                    </a:cubicBezTo>
                    <a:cubicBezTo>
                      <a:pt x="2395" y="2152"/>
                      <a:pt x="2534" y="1301"/>
                      <a:pt x="2932" y="537"/>
                    </a:cubicBezTo>
                    <a:cubicBezTo>
                      <a:pt x="3065" y="261"/>
                      <a:pt x="2822" y="0"/>
                      <a:pt x="2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287;p42"/>
              <p:cNvSpPr/>
              <p:nvPr/>
            </p:nvSpPr>
            <p:spPr>
              <a:xfrm>
                <a:off x="7468350" y="3337675"/>
                <a:ext cx="37550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51" extrusionOk="0">
                    <a:moveTo>
                      <a:pt x="1159" y="1"/>
                    </a:moveTo>
                    <a:cubicBezTo>
                      <a:pt x="985" y="1"/>
                      <a:pt x="807" y="114"/>
                      <a:pt x="798" y="339"/>
                    </a:cubicBezTo>
                    <a:cubicBezTo>
                      <a:pt x="678" y="3393"/>
                      <a:pt x="504" y="6447"/>
                      <a:pt x="261" y="9483"/>
                    </a:cubicBezTo>
                    <a:cubicBezTo>
                      <a:pt x="192" y="10369"/>
                      <a:pt x="104" y="11236"/>
                      <a:pt x="18" y="12104"/>
                    </a:cubicBezTo>
                    <a:cubicBezTo>
                      <a:pt x="0" y="12294"/>
                      <a:pt x="192" y="12451"/>
                      <a:pt x="365" y="12451"/>
                    </a:cubicBezTo>
                    <a:cubicBezTo>
                      <a:pt x="573" y="12451"/>
                      <a:pt x="712" y="12294"/>
                      <a:pt x="729" y="12104"/>
                    </a:cubicBezTo>
                    <a:cubicBezTo>
                      <a:pt x="1007" y="9067"/>
                      <a:pt x="1215" y="6013"/>
                      <a:pt x="1372" y="2959"/>
                    </a:cubicBezTo>
                    <a:cubicBezTo>
                      <a:pt x="1423" y="2091"/>
                      <a:pt x="1458" y="1207"/>
                      <a:pt x="1492" y="339"/>
                    </a:cubicBezTo>
                    <a:cubicBezTo>
                      <a:pt x="1501" y="114"/>
                      <a:pt x="1332" y="1"/>
                      <a:pt x="1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288;p42"/>
              <p:cNvSpPr/>
              <p:nvPr/>
            </p:nvSpPr>
            <p:spPr>
              <a:xfrm>
                <a:off x="7584825" y="3347125"/>
                <a:ext cx="21500" cy="28295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1318" extrusionOk="0">
                    <a:moveTo>
                      <a:pt x="477" y="0"/>
                    </a:moveTo>
                    <a:cubicBezTo>
                      <a:pt x="304" y="0"/>
                      <a:pt x="130" y="108"/>
                      <a:pt x="130" y="325"/>
                    </a:cubicBezTo>
                    <a:cubicBezTo>
                      <a:pt x="165" y="3883"/>
                      <a:pt x="130" y="7439"/>
                      <a:pt x="10" y="10979"/>
                    </a:cubicBezTo>
                    <a:cubicBezTo>
                      <a:pt x="0" y="11205"/>
                      <a:pt x="170" y="11317"/>
                      <a:pt x="343" y="11317"/>
                    </a:cubicBezTo>
                    <a:cubicBezTo>
                      <a:pt x="517" y="11317"/>
                      <a:pt x="695" y="11205"/>
                      <a:pt x="704" y="10979"/>
                    </a:cubicBezTo>
                    <a:cubicBezTo>
                      <a:pt x="824" y="7439"/>
                      <a:pt x="859" y="3883"/>
                      <a:pt x="824" y="325"/>
                    </a:cubicBezTo>
                    <a:cubicBezTo>
                      <a:pt x="824" y="108"/>
                      <a:pt x="651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289;p42"/>
              <p:cNvSpPr/>
              <p:nvPr/>
            </p:nvSpPr>
            <p:spPr>
              <a:xfrm>
                <a:off x="7684375" y="3332601"/>
                <a:ext cx="32775" cy="2509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087" extrusionOk="0">
                    <a:moveTo>
                      <a:pt x="366" y="1"/>
                    </a:moveTo>
                    <a:cubicBezTo>
                      <a:pt x="192" y="1"/>
                      <a:pt x="0" y="175"/>
                      <a:pt x="19" y="348"/>
                    </a:cubicBezTo>
                    <a:cubicBezTo>
                      <a:pt x="278" y="3298"/>
                      <a:pt x="470" y="6264"/>
                      <a:pt x="556" y="9214"/>
                    </a:cubicBezTo>
                    <a:cubicBezTo>
                      <a:pt x="590" y="10065"/>
                      <a:pt x="608" y="10915"/>
                      <a:pt x="608" y="11748"/>
                    </a:cubicBezTo>
                    <a:cubicBezTo>
                      <a:pt x="617" y="11973"/>
                      <a:pt x="794" y="12086"/>
                      <a:pt x="968" y="12086"/>
                    </a:cubicBezTo>
                    <a:cubicBezTo>
                      <a:pt x="1142" y="12086"/>
                      <a:pt x="1311" y="11973"/>
                      <a:pt x="1303" y="11748"/>
                    </a:cubicBezTo>
                    <a:cubicBezTo>
                      <a:pt x="1268" y="8798"/>
                      <a:pt x="1146" y="5831"/>
                      <a:pt x="921" y="2881"/>
                    </a:cubicBezTo>
                    <a:cubicBezTo>
                      <a:pt x="851" y="2030"/>
                      <a:pt x="782" y="1198"/>
                      <a:pt x="713" y="348"/>
                    </a:cubicBezTo>
                    <a:cubicBezTo>
                      <a:pt x="695" y="175"/>
                      <a:pt x="556" y="1"/>
                      <a:pt x="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290;p42"/>
              <p:cNvSpPr/>
              <p:nvPr/>
            </p:nvSpPr>
            <p:spPr>
              <a:xfrm>
                <a:off x="7769850" y="3316969"/>
                <a:ext cx="53600" cy="251071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2094" extrusionOk="0">
                    <a:moveTo>
                      <a:pt x="421" y="0"/>
                    </a:moveTo>
                    <a:cubicBezTo>
                      <a:pt x="217" y="0"/>
                      <a:pt x="0" y="171"/>
                      <a:pt x="52" y="442"/>
                    </a:cubicBezTo>
                    <a:cubicBezTo>
                      <a:pt x="695" y="3322"/>
                      <a:pt x="1128" y="6272"/>
                      <a:pt x="1319" y="9222"/>
                    </a:cubicBezTo>
                    <a:cubicBezTo>
                      <a:pt x="1389" y="10071"/>
                      <a:pt x="1423" y="10904"/>
                      <a:pt x="1440" y="11755"/>
                    </a:cubicBezTo>
                    <a:cubicBezTo>
                      <a:pt x="1449" y="11981"/>
                      <a:pt x="1627" y="12094"/>
                      <a:pt x="1801" y="12094"/>
                    </a:cubicBezTo>
                    <a:cubicBezTo>
                      <a:pt x="1974" y="12094"/>
                      <a:pt x="2143" y="11981"/>
                      <a:pt x="2134" y="11755"/>
                    </a:cubicBezTo>
                    <a:cubicBezTo>
                      <a:pt x="2065" y="8753"/>
                      <a:pt x="1752" y="5751"/>
                      <a:pt x="1232" y="2783"/>
                    </a:cubicBezTo>
                    <a:cubicBezTo>
                      <a:pt x="1076" y="1934"/>
                      <a:pt x="903" y="1083"/>
                      <a:pt x="729" y="250"/>
                    </a:cubicBezTo>
                    <a:cubicBezTo>
                      <a:pt x="688" y="77"/>
                      <a:pt x="557" y="0"/>
                      <a:pt x="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291;p42"/>
              <p:cNvSpPr/>
              <p:nvPr/>
            </p:nvSpPr>
            <p:spPr>
              <a:xfrm>
                <a:off x="7863450" y="3291850"/>
                <a:ext cx="69750" cy="257466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12402" extrusionOk="0">
                    <a:moveTo>
                      <a:pt x="430" y="1"/>
                    </a:moveTo>
                    <a:cubicBezTo>
                      <a:pt x="219" y="1"/>
                      <a:pt x="0" y="174"/>
                      <a:pt x="74" y="437"/>
                    </a:cubicBezTo>
                    <a:cubicBezTo>
                      <a:pt x="976" y="3369"/>
                      <a:pt x="1601" y="6406"/>
                      <a:pt x="1895" y="9460"/>
                    </a:cubicBezTo>
                    <a:cubicBezTo>
                      <a:pt x="1983" y="10328"/>
                      <a:pt x="2052" y="11195"/>
                      <a:pt x="2087" y="12063"/>
                    </a:cubicBezTo>
                    <a:cubicBezTo>
                      <a:pt x="2095" y="12288"/>
                      <a:pt x="2273" y="12401"/>
                      <a:pt x="2446" y="12401"/>
                    </a:cubicBezTo>
                    <a:cubicBezTo>
                      <a:pt x="2620" y="12401"/>
                      <a:pt x="2789" y="12288"/>
                      <a:pt x="2781" y="12063"/>
                    </a:cubicBezTo>
                    <a:cubicBezTo>
                      <a:pt x="2642" y="8956"/>
                      <a:pt x="2208" y="5833"/>
                      <a:pt x="1462" y="2797"/>
                    </a:cubicBezTo>
                    <a:cubicBezTo>
                      <a:pt x="1254" y="1946"/>
                      <a:pt x="1011" y="1096"/>
                      <a:pt x="750" y="245"/>
                    </a:cubicBezTo>
                    <a:cubicBezTo>
                      <a:pt x="702" y="74"/>
                      <a:pt x="568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292;p42"/>
              <p:cNvSpPr/>
              <p:nvPr/>
            </p:nvSpPr>
            <p:spPr>
              <a:xfrm>
                <a:off x="7140375" y="2692350"/>
                <a:ext cx="302425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1911" extrusionOk="0">
                    <a:moveTo>
                      <a:pt x="7877" y="0"/>
                    </a:moveTo>
                    <a:cubicBezTo>
                      <a:pt x="7176" y="0"/>
                      <a:pt x="6457" y="221"/>
                      <a:pt x="5797" y="471"/>
                    </a:cubicBezTo>
                    <a:cubicBezTo>
                      <a:pt x="4183" y="1112"/>
                      <a:pt x="2622" y="1998"/>
                      <a:pt x="1563" y="3368"/>
                    </a:cubicBezTo>
                    <a:cubicBezTo>
                      <a:pt x="487" y="4740"/>
                      <a:pt x="1" y="6630"/>
                      <a:pt x="626" y="8245"/>
                    </a:cubicBezTo>
                    <a:cubicBezTo>
                      <a:pt x="1234" y="9807"/>
                      <a:pt x="2518" y="10813"/>
                      <a:pt x="4114" y="11281"/>
                    </a:cubicBezTo>
                    <a:cubicBezTo>
                      <a:pt x="4878" y="11507"/>
                      <a:pt x="5692" y="11628"/>
                      <a:pt x="6509" y="11681"/>
                    </a:cubicBezTo>
                    <a:cubicBezTo>
                      <a:pt x="6912" y="11715"/>
                      <a:pt x="7569" y="11910"/>
                      <a:pt x="8106" y="11910"/>
                    </a:cubicBezTo>
                    <a:cubicBezTo>
                      <a:pt x="8377" y="11910"/>
                      <a:pt x="8618" y="11860"/>
                      <a:pt x="8781" y="11715"/>
                    </a:cubicBezTo>
                    <a:lnTo>
                      <a:pt x="11888" y="8956"/>
                    </a:lnTo>
                    <a:cubicBezTo>
                      <a:pt x="12043" y="7585"/>
                      <a:pt x="12096" y="6179"/>
                      <a:pt x="11853" y="4826"/>
                    </a:cubicBezTo>
                    <a:cubicBezTo>
                      <a:pt x="11610" y="3472"/>
                      <a:pt x="11055" y="2137"/>
                      <a:pt x="10135" y="1112"/>
                    </a:cubicBezTo>
                    <a:cubicBezTo>
                      <a:pt x="9806" y="731"/>
                      <a:pt x="9424" y="402"/>
                      <a:pt x="8955" y="210"/>
                    </a:cubicBezTo>
                    <a:cubicBezTo>
                      <a:pt x="8608" y="61"/>
                      <a:pt x="8245" y="0"/>
                      <a:pt x="78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293;p42"/>
              <p:cNvSpPr/>
              <p:nvPr/>
            </p:nvSpPr>
            <p:spPr>
              <a:xfrm>
                <a:off x="7143850" y="2688000"/>
                <a:ext cx="303275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2261" extrusionOk="0">
                    <a:moveTo>
                      <a:pt x="7723" y="347"/>
                    </a:moveTo>
                    <a:cubicBezTo>
                      <a:pt x="7880" y="347"/>
                      <a:pt x="8037" y="359"/>
                      <a:pt x="8191" y="384"/>
                    </a:cubicBezTo>
                    <a:cubicBezTo>
                      <a:pt x="9632" y="610"/>
                      <a:pt x="10569" y="2119"/>
                      <a:pt x="11071" y="3369"/>
                    </a:cubicBezTo>
                    <a:cubicBezTo>
                      <a:pt x="11645" y="4810"/>
                      <a:pt x="11765" y="6371"/>
                      <a:pt x="11679" y="7915"/>
                    </a:cubicBezTo>
                    <a:cubicBezTo>
                      <a:pt x="11663" y="8288"/>
                      <a:pt x="11617" y="8675"/>
                      <a:pt x="11583" y="9048"/>
                    </a:cubicBezTo>
                    <a:lnTo>
                      <a:pt x="11583" y="9048"/>
                    </a:lnTo>
                    <a:cubicBezTo>
                      <a:pt x="10660" y="9867"/>
                      <a:pt x="9738" y="10670"/>
                      <a:pt x="8834" y="11489"/>
                    </a:cubicBezTo>
                    <a:cubicBezTo>
                      <a:pt x="8712" y="11594"/>
                      <a:pt x="8607" y="11716"/>
                      <a:pt x="8487" y="11785"/>
                    </a:cubicBezTo>
                    <a:cubicBezTo>
                      <a:pt x="8346" y="11887"/>
                      <a:pt x="8159" y="11914"/>
                      <a:pt x="7973" y="11914"/>
                    </a:cubicBezTo>
                    <a:cubicBezTo>
                      <a:pt x="7906" y="11914"/>
                      <a:pt x="7839" y="11911"/>
                      <a:pt x="7774" y="11906"/>
                    </a:cubicBezTo>
                    <a:cubicBezTo>
                      <a:pt x="7497" y="11889"/>
                      <a:pt x="7203" y="11820"/>
                      <a:pt x="6925" y="11767"/>
                    </a:cubicBezTo>
                    <a:cubicBezTo>
                      <a:pt x="6266" y="11646"/>
                      <a:pt x="5588" y="11628"/>
                      <a:pt x="4929" y="11508"/>
                    </a:cubicBezTo>
                    <a:cubicBezTo>
                      <a:pt x="4253" y="11385"/>
                      <a:pt x="3575" y="11195"/>
                      <a:pt x="2969" y="10865"/>
                    </a:cubicBezTo>
                    <a:cubicBezTo>
                      <a:pt x="1875" y="10310"/>
                      <a:pt x="991" y="9373"/>
                      <a:pt x="609" y="8211"/>
                    </a:cubicBezTo>
                    <a:cubicBezTo>
                      <a:pt x="174" y="6943"/>
                      <a:pt x="435" y="5520"/>
                      <a:pt x="1077" y="4375"/>
                    </a:cubicBezTo>
                    <a:cubicBezTo>
                      <a:pt x="1754" y="3160"/>
                      <a:pt x="2865" y="2258"/>
                      <a:pt x="4061" y="1582"/>
                    </a:cubicBezTo>
                    <a:cubicBezTo>
                      <a:pt x="4669" y="1252"/>
                      <a:pt x="5329" y="957"/>
                      <a:pt x="5988" y="715"/>
                    </a:cubicBezTo>
                    <a:cubicBezTo>
                      <a:pt x="6535" y="509"/>
                      <a:pt x="7136" y="347"/>
                      <a:pt x="7723" y="347"/>
                    </a:cubicBezTo>
                    <a:close/>
                    <a:moveTo>
                      <a:pt x="7739" y="1"/>
                    </a:moveTo>
                    <a:cubicBezTo>
                      <a:pt x="6819" y="1"/>
                      <a:pt x="5866" y="357"/>
                      <a:pt x="5033" y="715"/>
                    </a:cubicBezTo>
                    <a:cubicBezTo>
                      <a:pt x="3714" y="1305"/>
                      <a:pt x="2430" y="2085"/>
                      <a:pt x="1476" y="3195"/>
                    </a:cubicBezTo>
                    <a:cubicBezTo>
                      <a:pt x="574" y="4254"/>
                      <a:pt x="1" y="5624"/>
                      <a:pt x="35" y="7031"/>
                    </a:cubicBezTo>
                    <a:cubicBezTo>
                      <a:pt x="88" y="8349"/>
                      <a:pt x="730" y="9599"/>
                      <a:pt x="1719" y="10448"/>
                    </a:cubicBezTo>
                    <a:cubicBezTo>
                      <a:pt x="2795" y="11369"/>
                      <a:pt x="4165" y="11767"/>
                      <a:pt x="5553" y="11959"/>
                    </a:cubicBezTo>
                    <a:cubicBezTo>
                      <a:pt x="5900" y="11993"/>
                      <a:pt x="6248" y="12010"/>
                      <a:pt x="6595" y="12063"/>
                    </a:cubicBezTo>
                    <a:cubicBezTo>
                      <a:pt x="6890" y="12114"/>
                      <a:pt x="7203" y="12184"/>
                      <a:pt x="7497" y="12218"/>
                    </a:cubicBezTo>
                    <a:cubicBezTo>
                      <a:pt x="7648" y="12242"/>
                      <a:pt x="7805" y="12260"/>
                      <a:pt x="7961" y="12260"/>
                    </a:cubicBezTo>
                    <a:cubicBezTo>
                      <a:pt x="8254" y="12260"/>
                      <a:pt x="8544" y="12197"/>
                      <a:pt x="8781" y="11993"/>
                    </a:cubicBezTo>
                    <a:cubicBezTo>
                      <a:pt x="9787" y="11142"/>
                      <a:pt x="10777" y="10223"/>
                      <a:pt x="11765" y="9338"/>
                    </a:cubicBezTo>
                    <a:cubicBezTo>
                      <a:pt x="11800" y="9321"/>
                      <a:pt x="11835" y="9286"/>
                      <a:pt x="11870" y="9252"/>
                    </a:cubicBezTo>
                    <a:cubicBezTo>
                      <a:pt x="11906" y="9219"/>
                      <a:pt x="11921" y="9180"/>
                      <a:pt x="11920" y="9141"/>
                    </a:cubicBezTo>
                    <a:lnTo>
                      <a:pt x="11920" y="9141"/>
                    </a:lnTo>
                    <a:cubicBezTo>
                      <a:pt x="11921" y="9137"/>
                      <a:pt x="11922" y="9134"/>
                      <a:pt x="11922" y="9130"/>
                    </a:cubicBezTo>
                    <a:cubicBezTo>
                      <a:pt x="12113" y="7464"/>
                      <a:pt x="12131" y="5729"/>
                      <a:pt x="11679" y="4097"/>
                    </a:cubicBezTo>
                    <a:cubicBezTo>
                      <a:pt x="11298" y="2744"/>
                      <a:pt x="10551" y="1270"/>
                      <a:pt x="9336" y="472"/>
                    </a:cubicBezTo>
                    <a:cubicBezTo>
                      <a:pt x="8839" y="131"/>
                      <a:pt x="8295" y="1"/>
                      <a:pt x="7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294;p42"/>
              <p:cNvSpPr/>
              <p:nvPr/>
            </p:nvSpPr>
            <p:spPr>
              <a:xfrm>
                <a:off x="7217175" y="2764825"/>
                <a:ext cx="180500" cy="1727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6908" extrusionOk="0">
                    <a:moveTo>
                      <a:pt x="4504" y="0"/>
                    </a:moveTo>
                    <a:cubicBezTo>
                      <a:pt x="4276" y="0"/>
                      <a:pt x="4044" y="44"/>
                      <a:pt x="3818" y="106"/>
                    </a:cubicBezTo>
                    <a:cubicBezTo>
                      <a:pt x="2343" y="469"/>
                      <a:pt x="1059" y="1510"/>
                      <a:pt x="365" y="2847"/>
                    </a:cubicBezTo>
                    <a:cubicBezTo>
                      <a:pt x="156" y="3264"/>
                      <a:pt x="1" y="3697"/>
                      <a:pt x="36" y="4166"/>
                    </a:cubicBezTo>
                    <a:cubicBezTo>
                      <a:pt x="122" y="5138"/>
                      <a:pt x="1059" y="5779"/>
                      <a:pt x="1961" y="6161"/>
                    </a:cubicBezTo>
                    <a:cubicBezTo>
                      <a:pt x="3037" y="6595"/>
                      <a:pt x="4165" y="6855"/>
                      <a:pt x="5311" y="6908"/>
                    </a:cubicBezTo>
                    <a:lnTo>
                      <a:pt x="7028" y="6369"/>
                    </a:lnTo>
                    <a:cubicBezTo>
                      <a:pt x="7219" y="4599"/>
                      <a:pt x="6872" y="2760"/>
                      <a:pt x="6039" y="1198"/>
                    </a:cubicBezTo>
                    <a:cubicBezTo>
                      <a:pt x="5797" y="730"/>
                      <a:pt x="5466" y="244"/>
                      <a:pt x="4964" y="71"/>
                    </a:cubicBezTo>
                    <a:cubicBezTo>
                      <a:pt x="4815" y="21"/>
                      <a:pt x="4660" y="0"/>
                      <a:pt x="4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295;p42"/>
              <p:cNvSpPr/>
              <p:nvPr/>
            </p:nvSpPr>
            <p:spPr>
              <a:xfrm>
                <a:off x="7821050" y="2692350"/>
                <a:ext cx="301950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1911" extrusionOk="0">
                    <a:moveTo>
                      <a:pt x="4201" y="0"/>
                    </a:moveTo>
                    <a:cubicBezTo>
                      <a:pt x="3833" y="0"/>
                      <a:pt x="3470" y="61"/>
                      <a:pt x="3123" y="210"/>
                    </a:cubicBezTo>
                    <a:cubicBezTo>
                      <a:pt x="2672" y="402"/>
                      <a:pt x="2291" y="731"/>
                      <a:pt x="1943" y="1112"/>
                    </a:cubicBezTo>
                    <a:cubicBezTo>
                      <a:pt x="1023" y="2137"/>
                      <a:pt x="486" y="3472"/>
                      <a:pt x="243" y="4826"/>
                    </a:cubicBezTo>
                    <a:cubicBezTo>
                      <a:pt x="0" y="6179"/>
                      <a:pt x="51" y="7585"/>
                      <a:pt x="208" y="8956"/>
                    </a:cubicBezTo>
                    <a:lnTo>
                      <a:pt x="3297" y="11715"/>
                    </a:lnTo>
                    <a:cubicBezTo>
                      <a:pt x="3465" y="11860"/>
                      <a:pt x="3710" y="11910"/>
                      <a:pt x="3984" y="11910"/>
                    </a:cubicBezTo>
                    <a:cubicBezTo>
                      <a:pt x="4526" y="11910"/>
                      <a:pt x="5183" y="11715"/>
                      <a:pt x="5587" y="11681"/>
                    </a:cubicBezTo>
                    <a:cubicBezTo>
                      <a:pt x="6386" y="11628"/>
                      <a:pt x="7200" y="11507"/>
                      <a:pt x="7982" y="11281"/>
                    </a:cubicBezTo>
                    <a:cubicBezTo>
                      <a:pt x="9560" y="10813"/>
                      <a:pt x="10844" y="9807"/>
                      <a:pt x="11452" y="8245"/>
                    </a:cubicBezTo>
                    <a:cubicBezTo>
                      <a:pt x="12077" y="6630"/>
                      <a:pt x="11591" y="4740"/>
                      <a:pt x="10532" y="3368"/>
                    </a:cubicBezTo>
                    <a:cubicBezTo>
                      <a:pt x="9456" y="1998"/>
                      <a:pt x="7913" y="1112"/>
                      <a:pt x="6298" y="471"/>
                    </a:cubicBezTo>
                    <a:cubicBezTo>
                      <a:pt x="5627" y="221"/>
                      <a:pt x="4904" y="0"/>
                      <a:pt x="4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296;p42"/>
              <p:cNvSpPr/>
              <p:nvPr/>
            </p:nvSpPr>
            <p:spPr>
              <a:xfrm>
                <a:off x="7817125" y="2688000"/>
                <a:ext cx="306725" cy="30667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2267" extrusionOk="0">
                    <a:moveTo>
                      <a:pt x="4388" y="342"/>
                    </a:moveTo>
                    <a:cubicBezTo>
                      <a:pt x="5321" y="342"/>
                      <a:pt x="6294" y="742"/>
                      <a:pt x="7115" y="1113"/>
                    </a:cubicBezTo>
                    <a:cubicBezTo>
                      <a:pt x="8382" y="1686"/>
                      <a:pt x="9562" y="2450"/>
                      <a:pt x="10446" y="3526"/>
                    </a:cubicBezTo>
                    <a:cubicBezTo>
                      <a:pt x="11297" y="4567"/>
                      <a:pt x="11818" y="5920"/>
                      <a:pt x="11696" y="7274"/>
                    </a:cubicBezTo>
                    <a:cubicBezTo>
                      <a:pt x="11591" y="8505"/>
                      <a:pt x="10881" y="9668"/>
                      <a:pt x="9891" y="10397"/>
                    </a:cubicBezTo>
                    <a:cubicBezTo>
                      <a:pt x="8764" y="11247"/>
                      <a:pt x="7357" y="11542"/>
                      <a:pt x="5987" y="11663"/>
                    </a:cubicBezTo>
                    <a:cubicBezTo>
                      <a:pt x="5432" y="11716"/>
                      <a:pt x="4877" y="11871"/>
                      <a:pt x="4322" y="11906"/>
                    </a:cubicBezTo>
                    <a:cubicBezTo>
                      <a:pt x="4265" y="11909"/>
                      <a:pt x="4210" y="11911"/>
                      <a:pt x="4156" y="11911"/>
                    </a:cubicBezTo>
                    <a:cubicBezTo>
                      <a:pt x="3911" y="11911"/>
                      <a:pt x="3691" y="11868"/>
                      <a:pt x="3505" y="11698"/>
                    </a:cubicBezTo>
                    <a:cubicBezTo>
                      <a:pt x="2517" y="10830"/>
                      <a:pt x="1545" y="9962"/>
                      <a:pt x="574" y="9078"/>
                    </a:cubicBezTo>
                    <a:cubicBezTo>
                      <a:pt x="556" y="9069"/>
                      <a:pt x="542" y="9055"/>
                      <a:pt x="528" y="9042"/>
                    </a:cubicBezTo>
                    <a:lnTo>
                      <a:pt x="528" y="9042"/>
                    </a:lnTo>
                    <a:cubicBezTo>
                      <a:pt x="346" y="7473"/>
                      <a:pt x="320" y="5873"/>
                      <a:pt x="712" y="4340"/>
                    </a:cubicBezTo>
                    <a:cubicBezTo>
                      <a:pt x="1059" y="3022"/>
                      <a:pt x="1770" y="1547"/>
                      <a:pt x="2933" y="766"/>
                    </a:cubicBezTo>
                    <a:cubicBezTo>
                      <a:pt x="3386" y="460"/>
                      <a:pt x="3881" y="342"/>
                      <a:pt x="4388" y="342"/>
                    </a:cubicBezTo>
                    <a:close/>
                    <a:moveTo>
                      <a:pt x="4360" y="0"/>
                    </a:moveTo>
                    <a:cubicBezTo>
                      <a:pt x="4150" y="0"/>
                      <a:pt x="3940" y="17"/>
                      <a:pt x="3732" y="55"/>
                    </a:cubicBezTo>
                    <a:cubicBezTo>
                      <a:pt x="2309" y="333"/>
                      <a:pt x="1319" y="1807"/>
                      <a:pt x="782" y="3056"/>
                    </a:cubicBezTo>
                    <a:cubicBezTo>
                      <a:pt x="157" y="4567"/>
                      <a:pt x="0" y="6214"/>
                      <a:pt x="70" y="7829"/>
                    </a:cubicBezTo>
                    <a:cubicBezTo>
                      <a:pt x="104" y="8252"/>
                      <a:pt x="137" y="8677"/>
                      <a:pt x="188" y="9100"/>
                    </a:cubicBezTo>
                    <a:lnTo>
                      <a:pt x="188" y="9100"/>
                    </a:lnTo>
                    <a:cubicBezTo>
                      <a:pt x="175" y="9151"/>
                      <a:pt x="188" y="9208"/>
                      <a:pt x="243" y="9252"/>
                    </a:cubicBezTo>
                    <a:cubicBezTo>
                      <a:pt x="1215" y="10119"/>
                      <a:pt x="2187" y="10987"/>
                      <a:pt x="3176" y="11871"/>
                    </a:cubicBezTo>
                    <a:cubicBezTo>
                      <a:pt x="3366" y="12028"/>
                      <a:pt x="3540" y="12184"/>
                      <a:pt x="3783" y="12236"/>
                    </a:cubicBezTo>
                    <a:cubicBezTo>
                      <a:pt x="3900" y="12258"/>
                      <a:pt x="4018" y="12267"/>
                      <a:pt x="4136" y="12267"/>
                    </a:cubicBezTo>
                    <a:cubicBezTo>
                      <a:pt x="4596" y="12267"/>
                      <a:pt x="5060" y="12131"/>
                      <a:pt x="5502" y="12063"/>
                    </a:cubicBezTo>
                    <a:cubicBezTo>
                      <a:pt x="5865" y="11993"/>
                      <a:pt x="6230" y="11993"/>
                      <a:pt x="6594" y="11941"/>
                    </a:cubicBezTo>
                    <a:cubicBezTo>
                      <a:pt x="6994" y="11889"/>
                      <a:pt x="7392" y="11820"/>
                      <a:pt x="7792" y="11732"/>
                    </a:cubicBezTo>
                    <a:cubicBezTo>
                      <a:pt x="8451" y="11577"/>
                      <a:pt x="9076" y="11334"/>
                      <a:pt x="9666" y="10969"/>
                    </a:cubicBezTo>
                    <a:cubicBezTo>
                      <a:pt x="10742" y="10310"/>
                      <a:pt x="11609" y="9252"/>
                      <a:pt x="11922" y="8002"/>
                    </a:cubicBezTo>
                    <a:cubicBezTo>
                      <a:pt x="12269" y="6666"/>
                      <a:pt x="11938" y="5191"/>
                      <a:pt x="11228" y="4011"/>
                    </a:cubicBezTo>
                    <a:cubicBezTo>
                      <a:pt x="10481" y="2779"/>
                      <a:pt x="9301" y="1860"/>
                      <a:pt x="8035" y="1182"/>
                    </a:cubicBezTo>
                    <a:cubicBezTo>
                      <a:pt x="7376" y="835"/>
                      <a:pt x="6698" y="541"/>
                      <a:pt x="5987" y="298"/>
                    </a:cubicBezTo>
                    <a:cubicBezTo>
                      <a:pt x="5470" y="122"/>
                      <a:pt x="4917" y="0"/>
                      <a:pt x="4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297;p42"/>
              <p:cNvSpPr/>
              <p:nvPr/>
            </p:nvSpPr>
            <p:spPr>
              <a:xfrm>
                <a:off x="7865700" y="2764825"/>
                <a:ext cx="180950" cy="172700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6908" extrusionOk="0">
                    <a:moveTo>
                      <a:pt x="2717" y="0"/>
                    </a:moveTo>
                    <a:cubicBezTo>
                      <a:pt x="2560" y="0"/>
                      <a:pt x="2405" y="21"/>
                      <a:pt x="2256" y="71"/>
                    </a:cubicBezTo>
                    <a:cubicBezTo>
                      <a:pt x="1754" y="244"/>
                      <a:pt x="1442" y="730"/>
                      <a:pt x="1181" y="1198"/>
                    </a:cubicBezTo>
                    <a:cubicBezTo>
                      <a:pt x="348" y="2760"/>
                      <a:pt x="1" y="4599"/>
                      <a:pt x="192" y="6369"/>
                    </a:cubicBezTo>
                    <a:lnTo>
                      <a:pt x="1909" y="6908"/>
                    </a:lnTo>
                    <a:cubicBezTo>
                      <a:pt x="3055" y="6855"/>
                      <a:pt x="4200" y="6595"/>
                      <a:pt x="5259" y="6161"/>
                    </a:cubicBezTo>
                    <a:cubicBezTo>
                      <a:pt x="6161" y="5779"/>
                      <a:pt x="7115" y="5138"/>
                      <a:pt x="7184" y="4166"/>
                    </a:cubicBezTo>
                    <a:cubicBezTo>
                      <a:pt x="7237" y="3697"/>
                      <a:pt x="7080" y="3264"/>
                      <a:pt x="6872" y="2847"/>
                    </a:cubicBezTo>
                    <a:cubicBezTo>
                      <a:pt x="6161" y="1510"/>
                      <a:pt x="4877" y="469"/>
                      <a:pt x="3402" y="106"/>
                    </a:cubicBezTo>
                    <a:cubicBezTo>
                      <a:pt x="3176" y="44"/>
                      <a:pt x="2944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298;p42"/>
              <p:cNvSpPr/>
              <p:nvPr/>
            </p:nvSpPr>
            <p:spPr>
              <a:xfrm>
                <a:off x="7252750" y="2823400"/>
                <a:ext cx="760475" cy="588250"/>
              </a:xfrm>
              <a:custGeom>
                <a:avLst/>
                <a:gdLst/>
                <a:ahLst/>
                <a:cxnLst/>
                <a:rect l="l" t="t" r="r" b="b"/>
                <a:pathLst>
                  <a:path w="30419" h="23530" extrusionOk="0">
                    <a:moveTo>
                      <a:pt x="5019" y="0"/>
                    </a:moveTo>
                    <a:cubicBezTo>
                      <a:pt x="4942" y="0"/>
                      <a:pt x="4859" y="11"/>
                      <a:pt x="4772" y="35"/>
                    </a:cubicBezTo>
                    <a:cubicBezTo>
                      <a:pt x="3228" y="451"/>
                      <a:pt x="4841" y="3471"/>
                      <a:pt x="4841" y="3471"/>
                    </a:cubicBezTo>
                    <a:cubicBezTo>
                      <a:pt x="4841" y="3471"/>
                      <a:pt x="3568" y="1162"/>
                      <a:pt x="2726" y="1162"/>
                    </a:cubicBezTo>
                    <a:cubicBezTo>
                      <a:pt x="2605" y="1162"/>
                      <a:pt x="2493" y="1210"/>
                      <a:pt x="2395" y="1319"/>
                    </a:cubicBezTo>
                    <a:cubicBezTo>
                      <a:pt x="1608" y="2175"/>
                      <a:pt x="4064" y="3909"/>
                      <a:pt x="4129" y="3956"/>
                    </a:cubicBezTo>
                    <a:lnTo>
                      <a:pt x="4129" y="3956"/>
                    </a:lnTo>
                    <a:cubicBezTo>
                      <a:pt x="4082" y="3923"/>
                      <a:pt x="2820" y="3045"/>
                      <a:pt x="1939" y="3045"/>
                    </a:cubicBezTo>
                    <a:cubicBezTo>
                      <a:pt x="1598" y="3045"/>
                      <a:pt x="1315" y="3177"/>
                      <a:pt x="1181" y="3540"/>
                    </a:cubicBezTo>
                    <a:cubicBezTo>
                      <a:pt x="695" y="4859"/>
                      <a:pt x="4043" y="5432"/>
                      <a:pt x="4043" y="5432"/>
                    </a:cubicBezTo>
                    <a:cubicBezTo>
                      <a:pt x="1667" y="8642"/>
                      <a:pt x="973" y="11748"/>
                      <a:pt x="383" y="14611"/>
                    </a:cubicBezTo>
                    <a:cubicBezTo>
                      <a:pt x="174" y="15705"/>
                      <a:pt x="1" y="16866"/>
                      <a:pt x="365" y="17926"/>
                    </a:cubicBezTo>
                    <a:cubicBezTo>
                      <a:pt x="695" y="18879"/>
                      <a:pt x="1440" y="19661"/>
                      <a:pt x="2291" y="20216"/>
                    </a:cubicBezTo>
                    <a:cubicBezTo>
                      <a:pt x="3124" y="20737"/>
                      <a:pt x="7722" y="23409"/>
                      <a:pt x="15218" y="23530"/>
                    </a:cubicBezTo>
                    <a:cubicBezTo>
                      <a:pt x="22697" y="23409"/>
                      <a:pt x="27313" y="20737"/>
                      <a:pt x="28146" y="20216"/>
                    </a:cubicBezTo>
                    <a:cubicBezTo>
                      <a:pt x="28995" y="19661"/>
                      <a:pt x="29724" y="18879"/>
                      <a:pt x="30055" y="17926"/>
                    </a:cubicBezTo>
                    <a:cubicBezTo>
                      <a:pt x="30418" y="16866"/>
                      <a:pt x="30263" y="15705"/>
                      <a:pt x="30037" y="14611"/>
                    </a:cubicBezTo>
                    <a:cubicBezTo>
                      <a:pt x="29447" y="11748"/>
                      <a:pt x="28753" y="8642"/>
                      <a:pt x="26376" y="5432"/>
                    </a:cubicBezTo>
                    <a:cubicBezTo>
                      <a:pt x="26376" y="5432"/>
                      <a:pt x="29724" y="4859"/>
                      <a:pt x="29238" y="3540"/>
                    </a:cubicBezTo>
                    <a:cubicBezTo>
                      <a:pt x="29105" y="3177"/>
                      <a:pt x="28822" y="3045"/>
                      <a:pt x="28483" y="3045"/>
                    </a:cubicBezTo>
                    <a:cubicBezTo>
                      <a:pt x="27608" y="3045"/>
                      <a:pt x="26356" y="3922"/>
                      <a:pt x="26308" y="3956"/>
                    </a:cubicBezTo>
                    <a:lnTo>
                      <a:pt x="26308" y="3956"/>
                    </a:lnTo>
                    <a:cubicBezTo>
                      <a:pt x="26375" y="3908"/>
                      <a:pt x="28811" y="2175"/>
                      <a:pt x="28042" y="1319"/>
                    </a:cubicBezTo>
                    <a:cubicBezTo>
                      <a:pt x="27942" y="1210"/>
                      <a:pt x="27828" y="1162"/>
                      <a:pt x="27705" y="1162"/>
                    </a:cubicBezTo>
                    <a:cubicBezTo>
                      <a:pt x="26851" y="1162"/>
                      <a:pt x="25578" y="3471"/>
                      <a:pt x="25578" y="3471"/>
                    </a:cubicBezTo>
                    <a:cubicBezTo>
                      <a:pt x="25578" y="3471"/>
                      <a:pt x="27209" y="451"/>
                      <a:pt x="25664" y="35"/>
                    </a:cubicBezTo>
                    <a:cubicBezTo>
                      <a:pt x="25576" y="11"/>
                      <a:pt x="25494" y="0"/>
                      <a:pt x="25417" y="0"/>
                    </a:cubicBezTo>
                    <a:cubicBezTo>
                      <a:pt x="24132" y="0"/>
                      <a:pt x="24224" y="3089"/>
                      <a:pt x="24224" y="3089"/>
                    </a:cubicBezTo>
                    <a:cubicBezTo>
                      <a:pt x="24224" y="3089"/>
                      <a:pt x="22142" y="469"/>
                      <a:pt x="15218" y="347"/>
                    </a:cubicBezTo>
                    <a:cubicBezTo>
                      <a:pt x="8277" y="469"/>
                      <a:pt x="6195" y="3089"/>
                      <a:pt x="6195" y="3089"/>
                    </a:cubicBezTo>
                    <a:cubicBezTo>
                      <a:pt x="6195" y="3089"/>
                      <a:pt x="6304" y="0"/>
                      <a:pt x="50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299;p42"/>
              <p:cNvSpPr/>
              <p:nvPr/>
            </p:nvSpPr>
            <p:spPr>
              <a:xfrm>
                <a:off x="7250150" y="2819225"/>
                <a:ext cx="766550" cy="596575"/>
              </a:xfrm>
              <a:custGeom>
                <a:avLst/>
                <a:gdLst/>
                <a:ahLst/>
                <a:cxnLst/>
                <a:rect l="l" t="t" r="r" b="b"/>
                <a:pathLst>
                  <a:path w="30662" h="23863" extrusionOk="0">
                    <a:moveTo>
                      <a:pt x="25490" y="339"/>
                    </a:moveTo>
                    <a:cubicBezTo>
                      <a:pt x="25720" y="339"/>
                      <a:pt x="25969" y="441"/>
                      <a:pt x="26098" y="618"/>
                    </a:cubicBezTo>
                    <a:cubicBezTo>
                      <a:pt x="26427" y="1070"/>
                      <a:pt x="26219" y="1816"/>
                      <a:pt x="26064" y="2284"/>
                    </a:cubicBezTo>
                    <a:cubicBezTo>
                      <a:pt x="25925" y="2719"/>
                      <a:pt x="25751" y="3152"/>
                      <a:pt x="25543" y="3552"/>
                    </a:cubicBezTo>
                    <a:cubicBezTo>
                      <a:pt x="25471" y="3684"/>
                      <a:pt x="25590" y="3807"/>
                      <a:pt x="25705" y="3807"/>
                    </a:cubicBezTo>
                    <a:cubicBezTo>
                      <a:pt x="25756" y="3807"/>
                      <a:pt x="25805" y="3783"/>
                      <a:pt x="25837" y="3725"/>
                    </a:cubicBezTo>
                    <a:cubicBezTo>
                      <a:pt x="25994" y="3447"/>
                      <a:pt x="26168" y="3170"/>
                      <a:pt x="26341" y="2909"/>
                    </a:cubicBezTo>
                    <a:cubicBezTo>
                      <a:pt x="26635" y="2476"/>
                      <a:pt x="26948" y="2025"/>
                      <a:pt x="27382" y="1694"/>
                    </a:cubicBezTo>
                    <a:cubicBezTo>
                      <a:pt x="27490" y="1617"/>
                      <a:pt x="27654" y="1499"/>
                      <a:pt x="27799" y="1499"/>
                    </a:cubicBezTo>
                    <a:cubicBezTo>
                      <a:pt x="27816" y="1499"/>
                      <a:pt x="27833" y="1500"/>
                      <a:pt x="27850" y="1504"/>
                    </a:cubicBezTo>
                    <a:cubicBezTo>
                      <a:pt x="28024" y="1539"/>
                      <a:pt x="28128" y="1729"/>
                      <a:pt x="28128" y="1902"/>
                    </a:cubicBezTo>
                    <a:cubicBezTo>
                      <a:pt x="28111" y="2388"/>
                      <a:pt x="27607" y="2858"/>
                      <a:pt x="27278" y="3170"/>
                    </a:cubicBezTo>
                    <a:cubicBezTo>
                      <a:pt x="26983" y="3463"/>
                      <a:pt x="26655" y="3740"/>
                      <a:pt x="26326" y="3983"/>
                    </a:cubicBezTo>
                    <a:lnTo>
                      <a:pt x="26326" y="3983"/>
                    </a:lnTo>
                    <a:cubicBezTo>
                      <a:pt x="26325" y="3983"/>
                      <a:pt x="26324" y="3984"/>
                      <a:pt x="26323" y="3985"/>
                    </a:cubicBezTo>
                    <a:cubicBezTo>
                      <a:pt x="26164" y="4087"/>
                      <a:pt x="26259" y="4309"/>
                      <a:pt x="26406" y="4309"/>
                    </a:cubicBezTo>
                    <a:cubicBezTo>
                      <a:pt x="26434" y="4309"/>
                      <a:pt x="26465" y="4300"/>
                      <a:pt x="26497" y="4280"/>
                    </a:cubicBezTo>
                    <a:cubicBezTo>
                      <a:pt x="26510" y="4271"/>
                      <a:pt x="26524" y="4261"/>
                      <a:pt x="26537" y="4251"/>
                    </a:cubicBezTo>
                    <a:lnTo>
                      <a:pt x="26537" y="4251"/>
                    </a:lnTo>
                    <a:cubicBezTo>
                      <a:pt x="26804" y="4056"/>
                      <a:pt x="27102" y="3891"/>
                      <a:pt x="27399" y="3742"/>
                    </a:cubicBezTo>
                    <a:cubicBezTo>
                      <a:pt x="27718" y="3596"/>
                      <a:pt x="28170" y="3379"/>
                      <a:pt x="28567" y="3379"/>
                    </a:cubicBezTo>
                    <a:cubicBezTo>
                      <a:pt x="28688" y="3379"/>
                      <a:pt x="28804" y="3399"/>
                      <a:pt x="28909" y="3447"/>
                    </a:cubicBezTo>
                    <a:cubicBezTo>
                      <a:pt x="29099" y="3552"/>
                      <a:pt x="29222" y="3776"/>
                      <a:pt x="29222" y="3985"/>
                    </a:cubicBezTo>
                    <a:cubicBezTo>
                      <a:pt x="29222" y="4193"/>
                      <a:pt x="29083" y="4350"/>
                      <a:pt x="28944" y="4489"/>
                    </a:cubicBezTo>
                    <a:cubicBezTo>
                      <a:pt x="28544" y="4836"/>
                      <a:pt x="27989" y="5026"/>
                      <a:pt x="27486" y="5183"/>
                    </a:cubicBezTo>
                    <a:cubicBezTo>
                      <a:pt x="27139" y="5287"/>
                      <a:pt x="26792" y="5373"/>
                      <a:pt x="26427" y="5426"/>
                    </a:cubicBezTo>
                    <a:cubicBezTo>
                      <a:pt x="26323" y="5442"/>
                      <a:pt x="26272" y="5599"/>
                      <a:pt x="26323" y="5685"/>
                    </a:cubicBezTo>
                    <a:cubicBezTo>
                      <a:pt x="27799" y="7663"/>
                      <a:pt x="28770" y="9902"/>
                      <a:pt x="29395" y="12279"/>
                    </a:cubicBezTo>
                    <a:cubicBezTo>
                      <a:pt x="29673" y="13320"/>
                      <a:pt x="29916" y="14379"/>
                      <a:pt x="30089" y="15455"/>
                    </a:cubicBezTo>
                    <a:cubicBezTo>
                      <a:pt x="30297" y="16670"/>
                      <a:pt x="30263" y="17919"/>
                      <a:pt x="29516" y="18960"/>
                    </a:cubicBezTo>
                    <a:cubicBezTo>
                      <a:pt x="28857" y="19897"/>
                      <a:pt x="27833" y="20469"/>
                      <a:pt x="26827" y="20955"/>
                    </a:cubicBezTo>
                    <a:cubicBezTo>
                      <a:pt x="25525" y="21598"/>
                      <a:pt x="24155" y="22084"/>
                      <a:pt x="22767" y="22482"/>
                    </a:cubicBezTo>
                    <a:cubicBezTo>
                      <a:pt x="20650" y="23055"/>
                      <a:pt x="18463" y="23384"/>
                      <a:pt x="16277" y="23488"/>
                    </a:cubicBezTo>
                    <a:cubicBezTo>
                      <a:pt x="15932" y="23504"/>
                      <a:pt x="15586" y="23511"/>
                      <a:pt x="15240" y="23511"/>
                    </a:cubicBezTo>
                    <a:cubicBezTo>
                      <a:pt x="13219" y="23511"/>
                      <a:pt x="11185" y="23257"/>
                      <a:pt x="9214" y="22812"/>
                    </a:cubicBezTo>
                    <a:cubicBezTo>
                      <a:pt x="7618" y="22447"/>
                      <a:pt x="6039" y="21961"/>
                      <a:pt x="4547" y="21302"/>
                    </a:cubicBezTo>
                    <a:cubicBezTo>
                      <a:pt x="3765" y="20955"/>
                      <a:pt x="2967" y="20573"/>
                      <a:pt x="2256" y="20071"/>
                    </a:cubicBezTo>
                    <a:cubicBezTo>
                      <a:pt x="1319" y="19411"/>
                      <a:pt x="591" y="18440"/>
                      <a:pt x="469" y="17276"/>
                    </a:cubicBezTo>
                    <a:cubicBezTo>
                      <a:pt x="330" y="16096"/>
                      <a:pt x="642" y="14900"/>
                      <a:pt x="885" y="13755"/>
                    </a:cubicBezTo>
                    <a:cubicBezTo>
                      <a:pt x="1371" y="11516"/>
                      <a:pt x="2048" y="9347"/>
                      <a:pt x="3210" y="7351"/>
                    </a:cubicBezTo>
                    <a:cubicBezTo>
                      <a:pt x="3541" y="6779"/>
                      <a:pt x="3904" y="6224"/>
                      <a:pt x="4304" y="5685"/>
                    </a:cubicBezTo>
                    <a:cubicBezTo>
                      <a:pt x="4373" y="5599"/>
                      <a:pt x="4304" y="5442"/>
                      <a:pt x="4200" y="5426"/>
                    </a:cubicBezTo>
                    <a:cubicBezTo>
                      <a:pt x="3402" y="5303"/>
                      <a:pt x="2516" y="5079"/>
                      <a:pt x="1857" y="4609"/>
                    </a:cubicBezTo>
                    <a:cubicBezTo>
                      <a:pt x="1510" y="4366"/>
                      <a:pt x="1215" y="3933"/>
                      <a:pt x="1579" y="3552"/>
                    </a:cubicBezTo>
                    <a:cubicBezTo>
                      <a:pt x="1700" y="3425"/>
                      <a:pt x="1865" y="3378"/>
                      <a:pt x="2045" y="3378"/>
                    </a:cubicBezTo>
                    <a:cubicBezTo>
                      <a:pt x="2382" y="3378"/>
                      <a:pt x="2771" y="3543"/>
                      <a:pt x="3020" y="3656"/>
                    </a:cubicBezTo>
                    <a:cubicBezTo>
                      <a:pt x="3418" y="3811"/>
                      <a:pt x="3800" y="4037"/>
                      <a:pt x="4147" y="4280"/>
                    </a:cubicBezTo>
                    <a:cubicBezTo>
                      <a:pt x="4176" y="4300"/>
                      <a:pt x="4204" y="4309"/>
                      <a:pt x="4231" y="4309"/>
                    </a:cubicBezTo>
                    <a:cubicBezTo>
                      <a:pt x="4368" y="4309"/>
                      <a:pt x="4466" y="4087"/>
                      <a:pt x="4321" y="3985"/>
                    </a:cubicBezTo>
                    <a:cubicBezTo>
                      <a:pt x="4283" y="3957"/>
                      <a:pt x="4246" y="3930"/>
                      <a:pt x="4208" y="3903"/>
                    </a:cubicBezTo>
                    <a:lnTo>
                      <a:pt x="4208" y="3903"/>
                    </a:lnTo>
                    <a:cubicBezTo>
                      <a:pt x="3959" y="3718"/>
                      <a:pt x="3732" y="3522"/>
                      <a:pt x="3506" y="3325"/>
                    </a:cubicBezTo>
                    <a:cubicBezTo>
                      <a:pt x="3141" y="2978"/>
                      <a:pt x="2655" y="2545"/>
                      <a:pt x="2534" y="2041"/>
                    </a:cubicBezTo>
                    <a:cubicBezTo>
                      <a:pt x="2499" y="1868"/>
                      <a:pt x="2516" y="1660"/>
                      <a:pt x="2690" y="1555"/>
                    </a:cubicBezTo>
                    <a:cubicBezTo>
                      <a:pt x="2739" y="1518"/>
                      <a:pt x="2791" y="1503"/>
                      <a:pt x="2844" y="1503"/>
                    </a:cubicBezTo>
                    <a:cubicBezTo>
                      <a:pt x="2938" y="1503"/>
                      <a:pt x="3035" y="1552"/>
                      <a:pt x="3124" y="1608"/>
                    </a:cubicBezTo>
                    <a:cubicBezTo>
                      <a:pt x="3557" y="1868"/>
                      <a:pt x="3904" y="2337"/>
                      <a:pt x="4182" y="2753"/>
                    </a:cubicBezTo>
                    <a:cubicBezTo>
                      <a:pt x="4408" y="3066"/>
                      <a:pt x="4616" y="3395"/>
                      <a:pt x="4790" y="3725"/>
                    </a:cubicBezTo>
                    <a:cubicBezTo>
                      <a:pt x="4827" y="3783"/>
                      <a:pt x="4880" y="3807"/>
                      <a:pt x="4934" y="3807"/>
                    </a:cubicBezTo>
                    <a:cubicBezTo>
                      <a:pt x="5054" y="3807"/>
                      <a:pt x="5174" y="3684"/>
                      <a:pt x="5102" y="3552"/>
                    </a:cubicBezTo>
                    <a:cubicBezTo>
                      <a:pt x="4911" y="3221"/>
                      <a:pt x="4772" y="2858"/>
                      <a:pt x="4651" y="2510"/>
                    </a:cubicBezTo>
                    <a:cubicBezTo>
                      <a:pt x="4460" y="1990"/>
                      <a:pt x="4235" y="1296"/>
                      <a:pt x="4460" y="757"/>
                    </a:cubicBezTo>
                    <a:cubicBezTo>
                      <a:pt x="4570" y="496"/>
                      <a:pt x="4827" y="357"/>
                      <a:pt x="5083" y="357"/>
                    </a:cubicBezTo>
                    <a:cubicBezTo>
                      <a:pt x="5270" y="357"/>
                      <a:pt x="5457" y="431"/>
                      <a:pt x="5588" y="584"/>
                    </a:cubicBezTo>
                    <a:cubicBezTo>
                      <a:pt x="5917" y="983"/>
                      <a:pt x="6021" y="1590"/>
                      <a:pt x="6074" y="2094"/>
                    </a:cubicBezTo>
                    <a:cubicBezTo>
                      <a:pt x="6125" y="2476"/>
                      <a:pt x="6143" y="2874"/>
                      <a:pt x="6125" y="3256"/>
                    </a:cubicBezTo>
                    <a:cubicBezTo>
                      <a:pt x="6125" y="3352"/>
                      <a:pt x="6225" y="3431"/>
                      <a:pt x="6315" y="3431"/>
                    </a:cubicBezTo>
                    <a:cubicBezTo>
                      <a:pt x="6355" y="3431"/>
                      <a:pt x="6394" y="3415"/>
                      <a:pt x="6421" y="3378"/>
                    </a:cubicBezTo>
                    <a:cubicBezTo>
                      <a:pt x="6715" y="3031"/>
                      <a:pt x="7115" y="2753"/>
                      <a:pt x="7497" y="2527"/>
                    </a:cubicBezTo>
                    <a:cubicBezTo>
                      <a:pt x="8693" y="1782"/>
                      <a:pt x="10065" y="1347"/>
                      <a:pt x="11435" y="1070"/>
                    </a:cubicBezTo>
                    <a:cubicBezTo>
                      <a:pt x="12719" y="827"/>
                      <a:pt x="14021" y="706"/>
                      <a:pt x="15322" y="688"/>
                    </a:cubicBezTo>
                    <a:cubicBezTo>
                      <a:pt x="17353" y="723"/>
                      <a:pt x="19400" y="965"/>
                      <a:pt x="21326" y="1660"/>
                    </a:cubicBezTo>
                    <a:cubicBezTo>
                      <a:pt x="22228" y="1990"/>
                      <a:pt x="23148" y="2423"/>
                      <a:pt x="23877" y="3066"/>
                    </a:cubicBezTo>
                    <a:cubicBezTo>
                      <a:pt x="23998" y="3170"/>
                      <a:pt x="24120" y="3256"/>
                      <a:pt x="24206" y="3378"/>
                    </a:cubicBezTo>
                    <a:cubicBezTo>
                      <a:pt x="24238" y="3415"/>
                      <a:pt x="24279" y="3431"/>
                      <a:pt x="24319" y="3431"/>
                    </a:cubicBezTo>
                    <a:cubicBezTo>
                      <a:pt x="24410" y="3431"/>
                      <a:pt x="24502" y="3352"/>
                      <a:pt x="24502" y="3256"/>
                    </a:cubicBezTo>
                    <a:cubicBezTo>
                      <a:pt x="24502" y="2944"/>
                      <a:pt x="24502" y="2615"/>
                      <a:pt x="24537" y="2284"/>
                    </a:cubicBezTo>
                    <a:cubicBezTo>
                      <a:pt x="24588" y="1764"/>
                      <a:pt x="24675" y="1157"/>
                      <a:pt x="24970" y="706"/>
                    </a:cubicBezTo>
                    <a:cubicBezTo>
                      <a:pt x="25074" y="532"/>
                      <a:pt x="25231" y="375"/>
                      <a:pt x="25439" y="341"/>
                    </a:cubicBezTo>
                    <a:cubicBezTo>
                      <a:pt x="25456" y="340"/>
                      <a:pt x="25473" y="339"/>
                      <a:pt x="25490" y="339"/>
                    </a:cubicBezTo>
                    <a:close/>
                    <a:moveTo>
                      <a:pt x="5083" y="0"/>
                    </a:moveTo>
                    <a:cubicBezTo>
                      <a:pt x="4806" y="0"/>
                      <a:pt x="4527" y="109"/>
                      <a:pt x="4321" y="324"/>
                    </a:cubicBezTo>
                    <a:cubicBezTo>
                      <a:pt x="3882" y="813"/>
                      <a:pt x="4018" y="1582"/>
                      <a:pt x="4169" y="2151"/>
                    </a:cubicBezTo>
                    <a:lnTo>
                      <a:pt x="4169" y="2151"/>
                    </a:lnTo>
                    <a:cubicBezTo>
                      <a:pt x="3910" y="1807"/>
                      <a:pt x="3612" y="1473"/>
                      <a:pt x="3245" y="1278"/>
                    </a:cubicBezTo>
                    <a:cubicBezTo>
                      <a:pt x="3115" y="1208"/>
                      <a:pt x="2978" y="1174"/>
                      <a:pt x="2846" y="1174"/>
                    </a:cubicBezTo>
                    <a:cubicBezTo>
                      <a:pt x="2522" y="1174"/>
                      <a:pt x="2231" y="1381"/>
                      <a:pt x="2169" y="1764"/>
                    </a:cubicBezTo>
                    <a:cubicBezTo>
                      <a:pt x="2090" y="2307"/>
                      <a:pt x="2526" y="2822"/>
                      <a:pt x="2893" y="3212"/>
                    </a:cubicBezTo>
                    <a:lnTo>
                      <a:pt x="2893" y="3212"/>
                    </a:lnTo>
                    <a:cubicBezTo>
                      <a:pt x="2633" y="3114"/>
                      <a:pt x="2344" y="3036"/>
                      <a:pt x="2069" y="3036"/>
                    </a:cubicBezTo>
                    <a:cubicBezTo>
                      <a:pt x="1856" y="3036"/>
                      <a:pt x="1652" y="3083"/>
                      <a:pt x="1475" y="3205"/>
                    </a:cubicBezTo>
                    <a:cubicBezTo>
                      <a:pt x="989" y="3517"/>
                      <a:pt x="954" y="4176"/>
                      <a:pt x="1319" y="4593"/>
                    </a:cubicBezTo>
                    <a:cubicBezTo>
                      <a:pt x="1683" y="5026"/>
                      <a:pt x="2308" y="5269"/>
                      <a:pt x="2846" y="5442"/>
                    </a:cubicBezTo>
                    <a:cubicBezTo>
                      <a:pt x="3181" y="5554"/>
                      <a:pt x="3515" y="5643"/>
                      <a:pt x="3858" y="5719"/>
                    </a:cubicBezTo>
                    <a:lnTo>
                      <a:pt x="3858" y="5719"/>
                    </a:lnTo>
                    <a:cubicBezTo>
                      <a:pt x="2448" y="7698"/>
                      <a:pt x="1488" y="9915"/>
                      <a:pt x="885" y="12262"/>
                    </a:cubicBezTo>
                    <a:cubicBezTo>
                      <a:pt x="607" y="13320"/>
                      <a:pt x="348" y="14414"/>
                      <a:pt x="191" y="15506"/>
                    </a:cubicBezTo>
                    <a:cubicBezTo>
                      <a:pt x="1" y="16721"/>
                      <a:pt x="35" y="17970"/>
                      <a:pt x="746" y="19030"/>
                    </a:cubicBezTo>
                    <a:cubicBezTo>
                      <a:pt x="1424" y="20053"/>
                      <a:pt x="2465" y="20677"/>
                      <a:pt x="3541" y="21216"/>
                    </a:cubicBezTo>
                    <a:cubicBezTo>
                      <a:pt x="4876" y="21875"/>
                      <a:pt x="6299" y="22396"/>
                      <a:pt x="7722" y="22794"/>
                    </a:cubicBezTo>
                    <a:cubicBezTo>
                      <a:pt x="9891" y="23402"/>
                      <a:pt x="12112" y="23731"/>
                      <a:pt x="14350" y="23835"/>
                    </a:cubicBezTo>
                    <a:cubicBezTo>
                      <a:pt x="14713" y="23854"/>
                      <a:pt x="15076" y="23863"/>
                      <a:pt x="15440" y="23863"/>
                    </a:cubicBezTo>
                    <a:cubicBezTo>
                      <a:pt x="17479" y="23863"/>
                      <a:pt x="19529" y="23583"/>
                      <a:pt x="21517" y="23141"/>
                    </a:cubicBezTo>
                    <a:cubicBezTo>
                      <a:pt x="23165" y="22778"/>
                      <a:pt x="24779" y="22257"/>
                      <a:pt x="26323" y="21580"/>
                    </a:cubicBezTo>
                    <a:cubicBezTo>
                      <a:pt x="27191" y="21198"/>
                      <a:pt x="28058" y="20765"/>
                      <a:pt x="28805" y="20192"/>
                    </a:cubicBezTo>
                    <a:cubicBezTo>
                      <a:pt x="29707" y="19481"/>
                      <a:pt x="30367" y="18509"/>
                      <a:pt x="30506" y="17346"/>
                    </a:cubicBezTo>
                    <a:cubicBezTo>
                      <a:pt x="30661" y="16149"/>
                      <a:pt x="30367" y="14951"/>
                      <a:pt x="30106" y="13789"/>
                    </a:cubicBezTo>
                    <a:cubicBezTo>
                      <a:pt x="29620" y="11481"/>
                      <a:pt x="28909" y="9225"/>
                      <a:pt x="27729" y="7177"/>
                    </a:cubicBezTo>
                    <a:cubicBezTo>
                      <a:pt x="27441" y="6679"/>
                      <a:pt x="27114" y="6193"/>
                      <a:pt x="26782" y="5720"/>
                    </a:cubicBezTo>
                    <a:lnTo>
                      <a:pt x="26782" y="5720"/>
                    </a:lnTo>
                    <a:cubicBezTo>
                      <a:pt x="27052" y="5661"/>
                      <a:pt x="27326" y="5591"/>
                      <a:pt x="27591" y="5512"/>
                    </a:cubicBezTo>
                    <a:cubicBezTo>
                      <a:pt x="28146" y="5338"/>
                      <a:pt x="28770" y="5113"/>
                      <a:pt x="29204" y="4697"/>
                    </a:cubicBezTo>
                    <a:cubicBezTo>
                      <a:pt x="29603" y="4332"/>
                      <a:pt x="29707" y="3725"/>
                      <a:pt x="29308" y="3309"/>
                    </a:cubicBezTo>
                    <a:cubicBezTo>
                      <a:pt x="29114" y="3114"/>
                      <a:pt x="28861" y="3045"/>
                      <a:pt x="28596" y="3045"/>
                    </a:cubicBezTo>
                    <a:cubicBezTo>
                      <a:pt x="28302" y="3045"/>
                      <a:pt x="27992" y="3130"/>
                      <a:pt x="27731" y="3223"/>
                    </a:cubicBezTo>
                    <a:lnTo>
                      <a:pt x="27731" y="3223"/>
                    </a:lnTo>
                    <a:cubicBezTo>
                      <a:pt x="28077" y="2867"/>
                      <a:pt x="28416" y="2438"/>
                      <a:pt x="28458" y="1955"/>
                    </a:cubicBezTo>
                    <a:cubicBezTo>
                      <a:pt x="28501" y="1531"/>
                      <a:pt x="28188" y="1168"/>
                      <a:pt x="27788" y="1168"/>
                    </a:cubicBezTo>
                    <a:cubicBezTo>
                      <a:pt x="27713" y="1168"/>
                      <a:pt x="27635" y="1181"/>
                      <a:pt x="27556" y="1208"/>
                    </a:cubicBezTo>
                    <a:cubicBezTo>
                      <a:pt x="27111" y="1352"/>
                      <a:pt x="26762" y="1755"/>
                      <a:pt x="26468" y="2135"/>
                    </a:cubicBezTo>
                    <a:lnTo>
                      <a:pt x="26468" y="2135"/>
                    </a:lnTo>
                    <a:cubicBezTo>
                      <a:pt x="26624" y="1603"/>
                      <a:pt x="26714" y="983"/>
                      <a:pt x="26445" y="514"/>
                    </a:cubicBezTo>
                    <a:cubicBezTo>
                      <a:pt x="26261" y="191"/>
                      <a:pt x="25897" y="8"/>
                      <a:pt x="25539" y="8"/>
                    </a:cubicBezTo>
                    <a:cubicBezTo>
                      <a:pt x="25321" y="8"/>
                      <a:pt x="25106" y="76"/>
                      <a:pt x="24935" y="220"/>
                    </a:cubicBezTo>
                    <a:cubicBezTo>
                      <a:pt x="24467" y="602"/>
                      <a:pt x="24328" y="1296"/>
                      <a:pt x="24241" y="1851"/>
                    </a:cubicBezTo>
                    <a:cubicBezTo>
                      <a:pt x="24193" y="2173"/>
                      <a:pt x="24162" y="2496"/>
                      <a:pt x="24153" y="2819"/>
                    </a:cubicBezTo>
                    <a:lnTo>
                      <a:pt x="24153" y="2819"/>
                    </a:lnTo>
                    <a:cubicBezTo>
                      <a:pt x="23893" y="2583"/>
                      <a:pt x="23586" y="2386"/>
                      <a:pt x="23304" y="2215"/>
                    </a:cubicBezTo>
                    <a:cubicBezTo>
                      <a:pt x="22073" y="1451"/>
                      <a:pt x="20666" y="1018"/>
                      <a:pt x="19262" y="741"/>
                    </a:cubicBezTo>
                    <a:cubicBezTo>
                      <a:pt x="17961" y="480"/>
                      <a:pt x="16645" y="359"/>
                      <a:pt x="15328" y="341"/>
                    </a:cubicBezTo>
                    <a:lnTo>
                      <a:pt x="15328" y="341"/>
                    </a:lnTo>
                    <a:cubicBezTo>
                      <a:pt x="15326" y="341"/>
                      <a:pt x="15324" y="341"/>
                      <a:pt x="15322" y="341"/>
                    </a:cubicBezTo>
                    <a:cubicBezTo>
                      <a:pt x="15319" y="341"/>
                      <a:pt x="15317" y="341"/>
                      <a:pt x="15315" y="341"/>
                    </a:cubicBezTo>
                    <a:lnTo>
                      <a:pt x="15315" y="341"/>
                    </a:lnTo>
                    <a:cubicBezTo>
                      <a:pt x="13253" y="376"/>
                      <a:pt x="11155" y="619"/>
                      <a:pt x="9197" y="1331"/>
                    </a:cubicBezTo>
                    <a:cubicBezTo>
                      <a:pt x="8242" y="1678"/>
                      <a:pt x="7305" y="2129"/>
                      <a:pt x="6525" y="2805"/>
                    </a:cubicBezTo>
                    <a:cubicBezTo>
                      <a:pt x="6509" y="2818"/>
                      <a:pt x="6494" y="2832"/>
                      <a:pt x="6478" y="2845"/>
                    </a:cubicBezTo>
                    <a:lnTo>
                      <a:pt x="6478" y="2845"/>
                    </a:lnTo>
                    <a:cubicBezTo>
                      <a:pt x="6473" y="2600"/>
                      <a:pt x="6454" y="2355"/>
                      <a:pt x="6421" y="2111"/>
                    </a:cubicBezTo>
                    <a:cubicBezTo>
                      <a:pt x="6352" y="1521"/>
                      <a:pt x="6247" y="827"/>
                      <a:pt x="5848" y="341"/>
                    </a:cubicBezTo>
                    <a:cubicBezTo>
                      <a:pt x="5647" y="113"/>
                      <a:pt x="5366" y="0"/>
                      <a:pt x="508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300;p42"/>
              <p:cNvSpPr/>
              <p:nvPr/>
            </p:nvSpPr>
            <p:spPr>
              <a:xfrm>
                <a:off x="7472250" y="3066325"/>
                <a:ext cx="314100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12564" h="11350" extrusionOk="0">
                    <a:moveTo>
                      <a:pt x="6282" y="0"/>
                    </a:moveTo>
                    <a:cubicBezTo>
                      <a:pt x="4703" y="35"/>
                      <a:pt x="3037" y="435"/>
                      <a:pt x="2014" y="1615"/>
                    </a:cubicBezTo>
                    <a:cubicBezTo>
                      <a:pt x="1216" y="2499"/>
                      <a:pt x="903" y="3697"/>
                      <a:pt x="626" y="4859"/>
                    </a:cubicBezTo>
                    <a:cubicBezTo>
                      <a:pt x="295" y="6196"/>
                      <a:pt x="1" y="7584"/>
                      <a:pt x="174" y="8954"/>
                    </a:cubicBezTo>
                    <a:cubicBezTo>
                      <a:pt x="209" y="9250"/>
                      <a:pt x="261" y="9562"/>
                      <a:pt x="417" y="9822"/>
                    </a:cubicBezTo>
                    <a:cubicBezTo>
                      <a:pt x="573" y="10065"/>
                      <a:pt x="799" y="10256"/>
                      <a:pt x="1042" y="10412"/>
                    </a:cubicBezTo>
                    <a:cubicBezTo>
                      <a:pt x="1910" y="10985"/>
                      <a:pt x="2967" y="11193"/>
                      <a:pt x="3992" y="11279"/>
                    </a:cubicBezTo>
                    <a:cubicBezTo>
                      <a:pt x="4503" y="11326"/>
                      <a:pt x="5014" y="11349"/>
                      <a:pt x="5526" y="11349"/>
                    </a:cubicBezTo>
                    <a:cubicBezTo>
                      <a:pt x="5778" y="11349"/>
                      <a:pt x="6030" y="11343"/>
                      <a:pt x="6282" y="11332"/>
                    </a:cubicBezTo>
                    <a:cubicBezTo>
                      <a:pt x="6535" y="11343"/>
                      <a:pt x="6787" y="11349"/>
                      <a:pt x="7039" y="11349"/>
                    </a:cubicBezTo>
                    <a:cubicBezTo>
                      <a:pt x="7548" y="11349"/>
                      <a:pt x="8056" y="11326"/>
                      <a:pt x="8555" y="11279"/>
                    </a:cubicBezTo>
                    <a:cubicBezTo>
                      <a:pt x="9596" y="11193"/>
                      <a:pt x="10655" y="10985"/>
                      <a:pt x="11523" y="10412"/>
                    </a:cubicBezTo>
                    <a:cubicBezTo>
                      <a:pt x="11766" y="10256"/>
                      <a:pt x="11991" y="10065"/>
                      <a:pt x="12129" y="9822"/>
                    </a:cubicBezTo>
                    <a:cubicBezTo>
                      <a:pt x="12286" y="9562"/>
                      <a:pt x="12356" y="9250"/>
                      <a:pt x="12390" y="8954"/>
                    </a:cubicBezTo>
                    <a:cubicBezTo>
                      <a:pt x="12564" y="7584"/>
                      <a:pt x="12268" y="6196"/>
                      <a:pt x="11939" y="4859"/>
                    </a:cubicBezTo>
                    <a:cubicBezTo>
                      <a:pt x="11662" y="3697"/>
                      <a:pt x="11331" y="2499"/>
                      <a:pt x="10551" y="1615"/>
                    </a:cubicBezTo>
                    <a:cubicBezTo>
                      <a:pt x="9510" y="435"/>
                      <a:pt x="7861" y="35"/>
                      <a:pt x="62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301;p42"/>
              <p:cNvSpPr/>
              <p:nvPr/>
            </p:nvSpPr>
            <p:spPr>
              <a:xfrm>
                <a:off x="7449700" y="2829100"/>
                <a:ext cx="343600" cy="19741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0188" extrusionOk="0">
                    <a:moveTo>
                      <a:pt x="8731" y="1"/>
                    </a:moveTo>
                    <a:cubicBezTo>
                      <a:pt x="8211" y="1"/>
                      <a:pt x="7537" y="56"/>
                      <a:pt x="6681" y="224"/>
                    </a:cubicBezTo>
                    <a:cubicBezTo>
                      <a:pt x="4112" y="744"/>
                      <a:pt x="3765" y="1473"/>
                      <a:pt x="3765" y="1473"/>
                    </a:cubicBezTo>
                    <a:cubicBezTo>
                      <a:pt x="2465" y="2463"/>
                      <a:pt x="1371" y="3729"/>
                      <a:pt x="607" y="5170"/>
                    </a:cubicBezTo>
                    <a:cubicBezTo>
                      <a:pt x="260" y="5829"/>
                      <a:pt x="1" y="6697"/>
                      <a:pt x="503" y="7234"/>
                    </a:cubicBezTo>
                    <a:cubicBezTo>
                      <a:pt x="729" y="7481"/>
                      <a:pt x="1053" y="7582"/>
                      <a:pt x="1387" y="7582"/>
                    </a:cubicBezTo>
                    <a:cubicBezTo>
                      <a:pt x="1594" y="7582"/>
                      <a:pt x="1803" y="7543"/>
                      <a:pt x="1995" y="7477"/>
                    </a:cubicBezTo>
                    <a:cubicBezTo>
                      <a:pt x="2499" y="7304"/>
                      <a:pt x="2932" y="6975"/>
                      <a:pt x="3384" y="6714"/>
                    </a:cubicBezTo>
                    <a:lnTo>
                      <a:pt x="3384" y="6714"/>
                    </a:lnTo>
                    <a:cubicBezTo>
                      <a:pt x="3106" y="7165"/>
                      <a:pt x="2985" y="7720"/>
                      <a:pt x="3020" y="8241"/>
                    </a:cubicBezTo>
                    <a:cubicBezTo>
                      <a:pt x="3055" y="8571"/>
                      <a:pt x="3175" y="8918"/>
                      <a:pt x="3471" y="9039"/>
                    </a:cubicBezTo>
                    <a:cubicBezTo>
                      <a:pt x="3547" y="9071"/>
                      <a:pt x="3627" y="9085"/>
                      <a:pt x="3708" y="9085"/>
                    </a:cubicBezTo>
                    <a:cubicBezTo>
                      <a:pt x="3885" y="9085"/>
                      <a:pt x="4068" y="9019"/>
                      <a:pt x="4235" y="8935"/>
                    </a:cubicBezTo>
                    <a:cubicBezTo>
                      <a:pt x="4945" y="8588"/>
                      <a:pt x="5553" y="8032"/>
                      <a:pt x="5952" y="7356"/>
                    </a:cubicBezTo>
                    <a:cubicBezTo>
                      <a:pt x="5970" y="7946"/>
                      <a:pt x="6056" y="8518"/>
                      <a:pt x="6160" y="9092"/>
                    </a:cubicBezTo>
                    <a:cubicBezTo>
                      <a:pt x="6229" y="9386"/>
                      <a:pt x="6299" y="9698"/>
                      <a:pt x="6507" y="9924"/>
                    </a:cubicBezTo>
                    <a:cubicBezTo>
                      <a:pt x="6684" y="10107"/>
                      <a:pt x="6916" y="10187"/>
                      <a:pt x="7160" y="10187"/>
                    </a:cubicBezTo>
                    <a:cubicBezTo>
                      <a:pt x="7610" y="10187"/>
                      <a:pt x="8099" y="9913"/>
                      <a:pt x="8346" y="9508"/>
                    </a:cubicBezTo>
                    <a:cubicBezTo>
                      <a:pt x="8711" y="8883"/>
                      <a:pt x="8659" y="8102"/>
                      <a:pt x="8589" y="7373"/>
                    </a:cubicBezTo>
                    <a:lnTo>
                      <a:pt x="8589" y="7373"/>
                    </a:lnTo>
                    <a:cubicBezTo>
                      <a:pt x="8885" y="7894"/>
                      <a:pt x="9197" y="8449"/>
                      <a:pt x="9700" y="8761"/>
                    </a:cubicBezTo>
                    <a:cubicBezTo>
                      <a:pt x="9935" y="8915"/>
                      <a:pt x="10223" y="9001"/>
                      <a:pt x="10502" y="9001"/>
                    </a:cubicBezTo>
                    <a:cubicBezTo>
                      <a:pt x="10821" y="9001"/>
                      <a:pt x="11127" y="8890"/>
                      <a:pt x="11331" y="8640"/>
                    </a:cubicBezTo>
                    <a:cubicBezTo>
                      <a:pt x="11747" y="8120"/>
                      <a:pt x="11488" y="7356"/>
                      <a:pt x="11192" y="6766"/>
                    </a:cubicBezTo>
                    <a:lnTo>
                      <a:pt x="11192" y="6766"/>
                    </a:lnTo>
                    <a:cubicBezTo>
                      <a:pt x="11504" y="7148"/>
                      <a:pt x="11974" y="7442"/>
                      <a:pt x="12476" y="7460"/>
                    </a:cubicBezTo>
                    <a:cubicBezTo>
                      <a:pt x="12980" y="7460"/>
                      <a:pt x="13501" y="7148"/>
                      <a:pt x="13621" y="6662"/>
                    </a:cubicBezTo>
                    <a:cubicBezTo>
                      <a:pt x="13744" y="6211"/>
                      <a:pt x="13535" y="5742"/>
                      <a:pt x="13327" y="5325"/>
                    </a:cubicBezTo>
                    <a:cubicBezTo>
                      <a:pt x="12425" y="3556"/>
                      <a:pt x="11366" y="1838"/>
                      <a:pt x="10186" y="224"/>
                    </a:cubicBezTo>
                    <a:cubicBezTo>
                      <a:pt x="10186" y="224"/>
                      <a:pt x="9769" y="1"/>
                      <a:pt x="87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302;p42"/>
              <p:cNvSpPr/>
              <p:nvPr/>
            </p:nvSpPr>
            <p:spPr>
              <a:xfrm>
                <a:off x="7580250" y="3129550"/>
                <a:ext cx="103725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51" extrusionOk="0">
                    <a:moveTo>
                      <a:pt x="1219" y="0"/>
                    </a:moveTo>
                    <a:cubicBezTo>
                      <a:pt x="1076" y="0"/>
                      <a:pt x="951" y="13"/>
                      <a:pt x="764" y="58"/>
                    </a:cubicBezTo>
                    <a:cubicBezTo>
                      <a:pt x="540" y="109"/>
                      <a:pt x="313" y="178"/>
                      <a:pt x="158" y="352"/>
                    </a:cubicBezTo>
                    <a:cubicBezTo>
                      <a:pt x="36" y="509"/>
                      <a:pt x="1" y="734"/>
                      <a:pt x="36" y="925"/>
                    </a:cubicBezTo>
                    <a:cubicBezTo>
                      <a:pt x="70" y="1238"/>
                      <a:pt x="244" y="1515"/>
                      <a:pt x="452" y="1723"/>
                    </a:cubicBezTo>
                    <a:cubicBezTo>
                      <a:pt x="678" y="1948"/>
                      <a:pt x="938" y="2122"/>
                      <a:pt x="1181" y="2279"/>
                    </a:cubicBezTo>
                    <a:lnTo>
                      <a:pt x="2067" y="2851"/>
                    </a:lnTo>
                    <a:lnTo>
                      <a:pt x="2951" y="2279"/>
                    </a:lnTo>
                    <a:cubicBezTo>
                      <a:pt x="3212" y="2122"/>
                      <a:pt x="3471" y="1948"/>
                      <a:pt x="3698" y="1723"/>
                    </a:cubicBezTo>
                    <a:cubicBezTo>
                      <a:pt x="3906" y="1515"/>
                      <a:pt x="4079" y="1238"/>
                      <a:pt x="4114" y="925"/>
                    </a:cubicBezTo>
                    <a:cubicBezTo>
                      <a:pt x="4149" y="734"/>
                      <a:pt x="4114" y="509"/>
                      <a:pt x="3975" y="352"/>
                    </a:cubicBezTo>
                    <a:cubicBezTo>
                      <a:pt x="3836" y="178"/>
                      <a:pt x="3610" y="109"/>
                      <a:pt x="3385" y="58"/>
                    </a:cubicBezTo>
                    <a:cubicBezTo>
                      <a:pt x="3199" y="13"/>
                      <a:pt x="3067" y="0"/>
                      <a:pt x="2919" y="0"/>
                    </a:cubicBezTo>
                    <a:cubicBezTo>
                      <a:pt x="2720" y="0"/>
                      <a:pt x="2493" y="23"/>
                      <a:pt x="2067" y="23"/>
                    </a:cubicBezTo>
                    <a:cubicBezTo>
                      <a:pt x="1630" y="23"/>
                      <a:pt x="1409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303;p42"/>
              <p:cNvSpPr/>
              <p:nvPr/>
            </p:nvSpPr>
            <p:spPr>
              <a:xfrm>
                <a:off x="7627575" y="3196475"/>
                <a:ext cx="870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686" extrusionOk="0">
                    <a:moveTo>
                      <a:pt x="174" y="1"/>
                    </a:moveTo>
                    <a:cubicBezTo>
                      <a:pt x="87" y="1"/>
                      <a:pt x="0" y="53"/>
                      <a:pt x="0" y="157"/>
                    </a:cubicBezTo>
                    <a:lnTo>
                      <a:pt x="0" y="2517"/>
                    </a:lnTo>
                    <a:cubicBezTo>
                      <a:pt x="0" y="2629"/>
                      <a:pt x="87" y="2685"/>
                      <a:pt x="174" y="2685"/>
                    </a:cubicBezTo>
                    <a:cubicBezTo>
                      <a:pt x="260" y="2685"/>
                      <a:pt x="347" y="2629"/>
                      <a:pt x="347" y="2517"/>
                    </a:cubicBezTo>
                    <a:lnTo>
                      <a:pt x="347" y="157"/>
                    </a:lnTo>
                    <a:cubicBezTo>
                      <a:pt x="347" y="53"/>
                      <a:pt x="260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304;p42"/>
              <p:cNvSpPr/>
              <p:nvPr/>
            </p:nvSpPr>
            <p:spPr>
              <a:xfrm>
                <a:off x="7546700" y="3206975"/>
                <a:ext cx="1707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2354" extrusionOk="0">
                    <a:moveTo>
                      <a:pt x="6595" y="1"/>
                    </a:moveTo>
                    <a:cubicBezTo>
                      <a:pt x="6544" y="1"/>
                      <a:pt x="6494" y="25"/>
                      <a:pt x="6463" y="84"/>
                    </a:cubicBezTo>
                    <a:cubicBezTo>
                      <a:pt x="5873" y="1160"/>
                      <a:pt x="4797" y="1905"/>
                      <a:pt x="3564" y="1993"/>
                    </a:cubicBezTo>
                    <a:cubicBezTo>
                      <a:pt x="3465" y="2001"/>
                      <a:pt x="3366" y="2005"/>
                      <a:pt x="3267" y="2005"/>
                    </a:cubicBezTo>
                    <a:cubicBezTo>
                      <a:pt x="2081" y="2005"/>
                      <a:pt x="916" y="1432"/>
                      <a:pt x="371" y="344"/>
                    </a:cubicBezTo>
                    <a:cubicBezTo>
                      <a:pt x="338" y="277"/>
                      <a:pt x="285" y="250"/>
                      <a:pt x="232" y="250"/>
                    </a:cubicBezTo>
                    <a:cubicBezTo>
                      <a:pt x="118" y="250"/>
                      <a:pt x="0" y="375"/>
                      <a:pt x="59" y="517"/>
                    </a:cubicBezTo>
                    <a:cubicBezTo>
                      <a:pt x="651" y="1701"/>
                      <a:pt x="1937" y="2354"/>
                      <a:pt x="3235" y="2354"/>
                    </a:cubicBezTo>
                    <a:cubicBezTo>
                      <a:pt x="3345" y="2354"/>
                      <a:pt x="3454" y="2349"/>
                      <a:pt x="3564" y="2340"/>
                    </a:cubicBezTo>
                    <a:cubicBezTo>
                      <a:pt x="4917" y="2236"/>
                      <a:pt x="6115" y="1437"/>
                      <a:pt x="6757" y="257"/>
                    </a:cubicBezTo>
                    <a:cubicBezTo>
                      <a:pt x="6829" y="125"/>
                      <a:pt x="6710" y="1"/>
                      <a:pt x="6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305;p42"/>
              <p:cNvSpPr/>
              <p:nvPr/>
            </p:nvSpPr>
            <p:spPr>
              <a:xfrm>
                <a:off x="7346450" y="3006900"/>
                <a:ext cx="1857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7428" extrusionOk="0">
                    <a:moveTo>
                      <a:pt x="3714" y="1"/>
                    </a:moveTo>
                    <a:cubicBezTo>
                      <a:pt x="1667" y="1"/>
                      <a:pt x="1" y="1649"/>
                      <a:pt x="1" y="3714"/>
                    </a:cubicBezTo>
                    <a:cubicBezTo>
                      <a:pt x="1" y="5762"/>
                      <a:pt x="1667" y="7428"/>
                      <a:pt x="3714" y="7428"/>
                    </a:cubicBezTo>
                    <a:cubicBezTo>
                      <a:pt x="5762" y="7428"/>
                      <a:pt x="7428" y="5762"/>
                      <a:pt x="7428" y="3714"/>
                    </a:cubicBezTo>
                    <a:cubicBezTo>
                      <a:pt x="7428" y="1649"/>
                      <a:pt x="5762" y="1"/>
                      <a:pt x="3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306;p42"/>
              <p:cNvSpPr/>
              <p:nvPr/>
            </p:nvSpPr>
            <p:spPr>
              <a:xfrm>
                <a:off x="7388525" y="3048550"/>
                <a:ext cx="10197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4078" extrusionOk="0">
                    <a:moveTo>
                      <a:pt x="2031" y="1"/>
                    </a:moveTo>
                    <a:cubicBezTo>
                      <a:pt x="903" y="1"/>
                      <a:pt x="0" y="920"/>
                      <a:pt x="0" y="2048"/>
                    </a:cubicBezTo>
                    <a:cubicBezTo>
                      <a:pt x="0" y="3175"/>
                      <a:pt x="903" y="4078"/>
                      <a:pt x="2031" y="4078"/>
                    </a:cubicBezTo>
                    <a:cubicBezTo>
                      <a:pt x="3158" y="4078"/>
                      <a:pt x="4079" y="3175"/>
                      <a:pt x="4079" y="2048"/>
                    </a:cubicBezTo>
                    <a:cubicBezTo>
                      <a:pt x="4079" y="920"/>
                      <a:pt x="3158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307;p42"/>
              <p:cNvSpPr/>
              <p:nvPr/>
            </p:nvSpPr>
            <p:spPr>
              <a:xfrm>
                <a:off x="7417150" y="3053300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886" y="1"/>
                    </a:moveTo>
                    <a:cubicBezTo>
                      <a:pt x="400" y="1"/>
                      <a:pt x="1" y="401"/>
                      <a:pt x="1" y="887"/>
                    </a:cubicBezTo>
                    <a:cubicBezTo>
                      <a:pt x="1" y="1372"/>
                      <a:pt x="400" y="1771"/>
                      <a:pt x="886" y="1771"/>
                    </a:cubicBezTo>
                    <a:cubicBezTo>
                      <a:pt x="1372" y="1771"/>
                      <a:pt x="1770" y="1372"/>
                      <a:pt x="1770" y="887"/>
                    </a:cubicBezTo>
                    <a:cubicBezTo>
                      <a:pt x="1770" y="401"/>
                      <a:pt x="1372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308;p42"/>
              <p:cNvSpPr/>
              <p:nvPr/>
            </p:nvSpPr>
            <p:spPr>
              <a:xfrm>
                <a:off x="7342125" y="3002575"/>
                <a:ext cx="19437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061" extrusionOk="0">
                    <a:moveTo>
                      <a:pt x="3887" y="0"/>
                    </a:moveTo>
                    <a:cubicBezTo>
                      <a:pt x="1736" y="0"/>
                      <a:pt x="0" y="1736"/>
                      <a:pt x="0" y="3887"/>
                    </a:cubicBezTo>
                    <a:cubicBezTo>
                      <a:pt x="0" y="3973"/>
                      <a:pt x="70" y="4061"/>
                      <a:pt x="174" y="4061"/>
                    </a:cubicBezTo>
                    <a:cubicBezTo>
                      <a:pt x="260" y="4061"/>
                      <a:pt x="347" y="3973"/>
                      <a:pt x="347" y="3887"/>
                    </a:cubicBezTo>
                    <a:cubicBezTo>
                      <a:pt x="347" y="1926"/>
                      <a:pt x="1944" y="347"/>
                      <a:pt x="3887" y="347"/>
                    </a:cubicBezTo>
                    <a:cubicBezTo>
                      <a:pt x="5847" y="347"/>
                      <a:pt x="7427" y="1926"/>
                      <a:pt x="7427" y="3887"/>
                    </a:cubicBezTo>
                    <a:cubicBezTo>
                      <a:pt x="7427" y="3973"/>
                      <a:pt x="7513" y="4061"/>
                      <a:pt x="7601" y="4061"/>
                    </a:cubicBezTo>
                    <a:cubicBezTo>
                      <a:pt x="7705" y="4061"/>
                      <a:pt x="7774" y="3973"/>
                      <a:pt x="7774" y="3887"/>
                    </a:cubicBezTo>
                    <a:cubicBezTo>
                      <a:pt x="7774" y="1736"/>
                      <a:pt x="6039" y="0"/>
                      <a:pt x="3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309;p42"/>
              <p:cNvSpPr/>
              <p:nvPr/>
            </p:nvSpPr>
            <p:spPr>
              <a:xfrm>
                <a:off x="7718650" y="3006900"/>
                <a:ext cx="1857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7428" extrusionOk="0">
                    <a:moveTo>
                      <a:pt x="3714" y="1"/>
                    </a:moveTo>
                    <a:cubicBezTo>
                      <a:pt x="1667" y="1"/>
                      <a:pt x="1" y="1649"/>
                      <a:pt x="1" y="3714"/>
                    </a:cubicBezTo>
                    <a:cubicBezTo>
                      <a:pt x="1" y="5762"/>
                      <a:pt x="1667" y="7428"/>
                      <a:pt x="3714" y="7428"/>
                    </a:cubicBezTo>
                    <a:cubicBezTo>
                      <a:pt x="5762" y="7428"/>
                      <a:pt x="7428" y="5762"/>
                      <a:pt x="7428" y="3714"/>
                    </a:cubicBezTo>
                    <a:cubicBezTo>
                      <a:pt x="7428" y="1649"/>
                      <a:pt x="5762" y="1"/>
                      <a:pt x="3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310;p42"/>
              <p:cNvSpPr/>
              <p:nvPr/>
            </p:nvSpPr>
            <p:spPr>
              <a:xfrm>
                <a:off x="7760725" y="3048550"/>
                <a:ext cx="10197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4078" extrusionOk="0">
                    <a:moveTo>
                      <a:pt x="2031" y="1"/>
                    </a:moveTo>
                    <a:cubicBezTo>
                      <a:pt x="903" y="1"/>
                      <a:pt x="0" y="920"/>
                      <a:pt x="0" y="2048"/>
                    </a:cubicBezTo>
                    <a:cubicBezTo>
                      <a:pt x="0" y="3175"/>
                      <a:pt x="903" y="4078"/>
                      <a:pt x="2031" y="4078"/>
                    </a:cubicBezTo>
                    <a:cubicBezTo>
                      <a:pt x="3159" y="4078"/>
                      <a:pt x="4079" y="3175"/>
                      <a:pt x="4079" y="2048"/>
                    </a:cubicBezTo>
                    <a:cubicBezTo>
                      <a:pt x="4079" y="920"/>
                      <a:pt x="3159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311;p42"/>
              <p:cNvSpPr/>
              <p:nvPr/>
            </p:nvSpPr>
            <p:spPr>
              <a:xfrm>
                <a:off x="7789350" y="3053300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886" y="1"/>
                    </a:moveTo>
                    <a:cubicBezTo>
                      <a:pt x="400" y="1"/>
                      <a:pt x="1" y="401"/>
                      <a:pt x="1" y="887"/>
                    </a:cubicBezTo>
                    <a:cubicBezTo>
                      <a:pt x="1" y="1372"/>
                      <a:pt x="400" y="1771"/>
                      <a:pt x="886" y="1771"/>
                    </a:cubicBezTo>
                    <a:cubicBezTo>
                      <a:pt x="1372" y="1771"/>
                      <a:pt x="1771" y="1372"/>
                      <a:pt x="1771" y="887"/>
                    </a:cubicBezTo>
                    <a:cubicBezTo>
                      <a:pt x="1771" y="401"/>
                      <a:pt x="1372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312;p42"/>
              <p:cNvSpPr/>
              <p:nvPr/>
            </p:nvSpPr>
            <p:spPr>
              <a:xfrm>
                <a:off x="7714325" y="3002575"/>
                <a:ext cx="19437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061" extrusionOk="0">
                    <a:moveTo>
                      <a:pt x="3887" y="0"/>
                    </a:moveTo>
                    <a:cubicBezTo>
                      <a:pt x="1736" y="0"/>
                      <a:pt x="0" y="1736"/>
                      <a:pt x="0" y="3887"/>
                    </a:cubicBezTo>
                    <a:cubicBezTo>
                      <a:pt x="0" y="3973"/>
                      <a:pt x="70" y="4061"/>
                      <a:pt x="174" y="4061"/>
                    </a:cubicBezTo>
                    <a:cubicBezTo>
                      <a:pt x="260" y="4061"/>
                      <a:pt x="347" y="3973"/>
                      <a:pt x="347" y="3887"/>
                    </a:cubicBezTo>
                    <a:cubicBezTo>
                      <a:pt x="347" y="1926"/>
                      <a:pt x="1926" y="347"/>
                      <a:pt x="3887" y="347"/>
                    </a:cubicBezTo>
                    <a:cubicBezTo>
                      <a:pt x="5847" y="347"/>
                      <a:pt x="7427" y="1926"/>
                      <a:pt x="7427" y="3887"/>
                    </a:cubicBezTo>
                    <a:cubicBezTo>
                      <a:pt x="7427" y="3973"/>
                      <a:pt x="7513" y="4061"/>
                      <a:pt x="7601" y="4061"/>
                    </a:cubicBezTo>
                    <a:cubicBezTo>
                      <a:pt x="7705" y="4061"/>
                      <a:pt x="7774" y="3973"/>
                      <a:pt x="7774" y="3887"/>
                    </a:cubicBezTo>
                    <a:cubicBezTo>
                      <a:pt x="7774" y="1736"/>
                      <a:pt x="6039" y="0"/>
                      <a:pt x="3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313;p42"/>
              <p:cNvSpPr/>
              <p:nvPr/>
            </p:nvSpPr>
            <p:spPr>
              <a:xfrm>
                <a:off x="7300900" y="3190075"/>
                <a:ext cx="9435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3009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cubicBezTo>
                      <a:pt x="0" y="638"/>
                      <a:pt x="70" y="1089"/>
                      <a:pt x="157" y="1558"/>
                    </a:cubicBezTo>
                    <a:cubicBezTo>
                      <a:pt x="178" y="1641"/>
                      <a:pt x="248" y="1680"/>
                      <a:pt x="319" y="1680"/>
                    </a:cubicBezTo>
                    <a:cubicBezTo>
                      <a:pt x="368" y="1680"/>
                      <a:pt x="417" y="1662"/>
                      <a:pt x="451" y="1628"/>
                    </a:cubicBezTo>
                    <a:cubicBezTo>
                      <a:pt x="632" y="1471"/>
                      <a:pt x="811" y="1316"/>
                      <a:pt x="985" y="1160"/>
                    </a:cubicBezTo>
                    <a:lnTo>
                      <a:pt x="985" y="1160"/>
                    </a:lnTo>
                    <a:cubicBezTo>
                      <a:pt x="1098" y="1686"/>
                      <a:pt x="1202" y="2212"/>
                      <a:pt x="1319" y="2738"/>
                    </a:cubicBezTo>
                    <a:cubicBezTo>
                      <a:pt x="1329" y="2816"/>
                      <a:pt x="1404" y="2861"/>
                      <a:pt x="1481" y="2861"/>
                    </a:cubicBezTo>
                    <a:cubicBezTo>
                      <a:pt x="1541" y="2861"/>
                      <a:pt x="1601" y="2834"/>
                      <a:pt x="1631" y="2773"/>
                    </a:cubicBezTo>
                    <a:cubicBezTo>
                      <a:pt x="1735" y="2565"/>
                      <a:pt x="1858" y="2338"/>
                      <a:pt x="1962" y="2130"/>
                    </a:cubicBezTo>
                    <a:cubicBezTo>
                      <a:pt x="2013" y="2026"/>
                      <a:pt x="2066" y="1940"/>
                      <a:pt x="2117" y="1836"/>
                    </a:cubicBezTo>
                    <a:cubicBezTo>
                      <a:pt x="2137" y="1796"/>
                      <a:pt x="2157" y="1762"/>
                      <a:pt x="2177" y="1730"/>
                    </a:cubicBezTo>
                    <a:lnTo>
                      <a:pt x="2177" y="1730"/>
                    </a:lnTo>
                    <a:cubicBezTo>
                      <a:pt x="2181" y="1759"/>
                      <a:pt x="2187" y="1789"/>
                      <a:pt x="2187" y="1818"/>
                    </a:cubicBezTo>
                    <a:cubicBezTo>
                      <a:pt x="2205" y="1940"/>
                      <a:pt x="2221" y="2061"/>
                      <a:pt x="2256" y="2183"/>
                    </a:cubicBezTo>
                    <a:cubicBezTo>
                      <a:pt x="2291" y="2408"/>
                      <a:pt x="2325" y="2651"/>
                      <a:pt x="2360" y="2894"/>
                    </a:cubicBezTo>
                    <a:cubicBezTo>
                      <a:pt x="2378" y="2975"/>
                      <a:pt x="2442" y="3009"/>
                      <a:pt x="2510" y="3009"/>
                    </a:cubicBezTo>
                    <a:cubicBezTo>
                      <a:pt x="2573" y="3009"/>
                      <a:pt x="2639" y="2979"/>
                      <a:pt x="2672" y="2928"/>
                    </a:cubicBezTo>
                    <a:cubicBezTo>
                      <a:pt x="3072" y="2408"/>
                      <a:pt x="3401" y="1852"/>
                      <a:pt x="3714" y="1281"/>
                    </a:cubicBezTo>
                    <a:cubicBezTo>
                      <a:pt x="3773" y="1139"/>
                      <a:pt x="3655" y="1013"/>
                      <a:pt x="3541" y="1013"/>
                    </a:cubicBezTo>
                    <a:cubicBezTo>
                      <a:pt x="3487" y="1013"/>
                      <a:pt x="3434" y="1041"/>
                      <a:pt x="3401" y="1107"/>
                    </a:cubicBezTo>
                    <a:cubicBezTo>
                      <a:pt x="3172" y="1552"/>
                      <a:pt x="2911" y="1987"/>
                      <a:pt x="2627" y="2404"/>
                    </a:cubicBezTo>
                    <a:lnTo>
                      <a:pt x="2627" y="2404"/>
                    </a:lnTo>
                    <a:lnTo>
                      <a:pt x="2534" y="1818"/>
                    </a:lnTo>
                    <a:cubicBezTo>
                      <a:pt x="2517" y="1628"/>
                      <a:pt x="2517" y="1262"/>
                      <a:pt x="2256" y="1211"/>
                    </a:cubicBezTo>
                    <a:cubicBezTo>
                      <a:pt x="2239" y="1208"/>
                      <a:pt x="2224" y="1206"/>
                      <a:pt x="2208" y="1206"/>
                    </a:cubicBezTo>
                    <a:cubicBezTo>
                      <a:pt x="1983" y="1206"/>
                      <a:pt x="1886" y="1551"/>
                      <a:pt x="1788" y="1714"/>
                    </a:cubicBezTo>
                    <a:cubicBezTo>
                      <a:pt x="1707" y="1867"/>
                      <a:pt x="1630" y="2020"/>
                      <a:pt x="1553" y="2174"/>
                    </a:cubicBezTo>
                    <a:lnTo>
                      <a:pt x="1553" y="2174"/>
                    </a:lnTo>
                    <a:cubicBezTo>
                      <a:pt x="1458" y="1708"/>
                      <a:pt x="1358" y="1242"/>
                      <a:pt x="1268" y="777"/>
                    </a:cubicBezTo>
                    <a:cubicBezTo>
                      <a:pt x="1246" y="690"/>
                      <a:pt x="1170" y="651"/>
                      <a:pt x="1094" y="651"/>
                    </a:cubicBezTo>
                    <a:cubicBezTo>
                      <a:pt x="1049" y="651"/>
                      <a:pt x="1005" y="665"/>
                      <a:pt x="972" y="691"/>
                    </a:cubicBezTo>
                    <a:cubicBezTo>
                      <a:pt x="802" y="860"/>
                      <a:pt x="624" y="1021"/>
                      <a:pt x="443" y="1180"/>
                    </a:cubicBezTo>
                    <a:lnTo>
                      <a:pt x="443" y="1180"/>
                    </a:lnTo>
                    <a:cubicBezTo>
                      <a:pt x="380" y="849"/>
                      <a:pt x="347" y="509"/>
                      <a:pt x="347" y="170"/>
                    </a:cubicBezTo>
                    <a:cubicBezTo>
                      <a:pt x="347" y="5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314;p42"/>
              <p:cNvSpPr/>
              <p:nvPr/>
            </p:nvSpPr>
            <p:spPr>
              <a:xfrm>
                <a:off x="7896175" y="3178800"/>
                <a:ext cx="68900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541" extrusionOk="0">
                    <a:moveTo>
                      <a:pt x="2499" y="0"/>
                    </a:moveTo>
                    <a:cubicBezTo>
                      <a:pt x="2413" y="0"/>
                      <a:pt x="2330" y="57"/>
                      <a:pt x="2340" y="170"/>
                    </a:cubicBezTo>
                    <a:cubicBezTo>
                      <a:pt x="2393" y="736"/>
                      <a:pt x="2280" y="1323"/>
                      <a:pt x="2006" y="1825"/>
                    </a:cubicBezTo>
                    <a:lnTo>
                      <a:pt x="2006" y="1825"/>
                    </a:lnTo>
                    <a:cubicBezTo>
                      <a:pt x="1957" y="1342"/>
                      <a:pt x="1825" y="872"/>
                      <a:pt x="1611" y="429"/>
                    </a:cubicBezTo>
                    <a:cubicBezTo>
                      <a:pt x="1585" y="371"/>
                      <a:pt x="1532" y="345"/>
                      <a:pt x="1476" y="345"/>
                    </a:cubicBezTo>
                    <a:cubicBezTo>
                      <a:pt x="1415" y="345"/>
                      <a:pt x="1351" y="375"/>
                      <a:pt x="1315" y="429"/>
                    </a:cubicBezTo>
                    <a:cubicBezTo>
                      <a:pt x="1107" y="764"/>
                      <a:pt x="864" y="1076"/>
                      <a:pt x="579" y="1347"/>
                    </a:cubicBezTo>
                    <a:lnTo>
                      <a:pt x="579" y="1347"/>
                    </a:lnTo>
                    <a:lnTo>
                      <a:pt x="378" y="464"/>
                    </a:lnTo>
                    <a:cubicBezTo>
                      <a:pt x="358" y="381"/>
                      <a:pt x="290" y="345"/>
                      <a:pt x="219" y="345"/>
                    </a:cubicBezTo>
                    <a:cubicBezTo>
                      <a:pt x="113" y="345"/>
                      <a:pt x="0" y="426"/>
                      <a:pt x="31" y="552"/>
                    </a:cubicBezTo>
                    <a:cubicBezTo>
                      <a:pt x="135" y="933"/>
                      <a:pt x="223" y="1315"/>
                      <a:pt x="309" y="1713"/>
                    </a:cubicBezTo>
                    <a:cubicBezTo>
                      <a:pt x="329" y="1795"/>
                      <a:pt x="391" y="1828"/>
                      <a:pt x="460" y="1828"/>
                    </a:cubicBezTo>
                    <a:cubicBezTo>
                      <a:pt x="509" y="1828"/>
                      <a:pt x="561" y="1812"/>
                      <a:pt x="604" y="1783"/>
                    </a:cubicBezTo>
                    <a:cubicBezTo>
                      <a:pt x="918" y="1524"/>
                      <a:pt x="1200" y="1221"/>
                      <a:pt x="1433" y="883"/>
                    </a:cubicBezTo>
                    <a:lnTo>
                      <a:pt x="1433" y="883"/>
                    </a:lnTo>
                    <a:cubicBezTo>
                      <a:pt x="1612" y="1360"/>
                      <a:pt x="1694" y="1867"/>
                      <a:pt x="1680" y="2373"/>
                    </a:cubicBezTo>
                    <a:cubicBezTo>
                      <a:pt x="1680" y="2469"/>
                      <a:pt x="1780" y="2541"/>
                      <a:pt x="1871" y="2541"/>
                    </a:cubicBezTo>
                    <a:cubicBezTo>
                      <a:pt x="1910" y="2541"/>
                      <a:pt x="1948" y="2527"/>
                      <a:pt x="1974" y="2495"/>
                    </a:cubicBezTo>
                    <a:cubicBezTo>
                      <a:pt x="2495" y="1836"/>
                      <a:pt x="2756" y="1003"/>
                      <a:pt x="2687" y="170"/>
                    </a:cubicBezTo>
                    <a:cubicBezTo>
                      <a:pt x="2678" y="57"/>
                      <a:pt x="2586" y="0"/>
                      <a:pt x="2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315;p42"/>
              <p:cNvSpPr/>
              <p:nvPr/>
            </p:nvSpPr>
            <p:spPr>
              <a:xfrm>
                <a:off x="7831450" y="3288200"/>
                <a:ext cx="31250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1242" extrusionOk="0">
                    <a:moveTo>
                      <a:pt x="204" y="1"/>
                    </a:moveTo>
                    <a:cubicBezTo>
                      <a:pt x="188" y="1"/>
                      <a:pt x="172" y="3"/>
                      <a:pt x="156" y="10"/>
                    </a:cubicBezTo>
                    <a:cubicBezTo>
                      <a:pt x="70" y="44"/>
                      <a:pt x="1" y="132"/>
                      <a:pt x="35" y="218"/>
                    </a:cubicBezTo>
                    <a:cubicBezTo>
                      <a:pt x="105" y="514"/>
                      <a:pt x="191" y="808"/>
                      <a:pt x="260" y="1120"/>
                    </a:cubicBezTo>
                    <a:cubicBezTo>
                      <a:pt x="283" y="1188"/>
                      <a:pt x="364" y="1241"/>
                      <a:pt x="442" y="1241"/>
                    </a:cubicBezTo>
                    <a:cubicBezTo>
                      <a:pt x="484" y="1241"/>
                      <a:pt x="525" y="1226"/>
                      <a:pt x="556" y="1190"/>
                    </a:cubicBezTo>
                    <a:cubicBezTo>
                      <a:pt x="746" y="947"/>
                      <a:pt x="954" y="704"/>
                      <a:pt x="1162" y="461"/>
                    </a:cubicBezTo>
                    <a:cubicBezTo>
                      <a:pt x="1232" y="391"/>
                      <a:pt x="1250" y="287"/>
                      <a:pt x="1162" y="218"/>
                    </a:cubicBezTo>
                    <a:cubicBezTo>
                      <a:pt x="1137" y="183"/>
                      <a:pt x="1093" y="166"/>
                      <a:pt x="1048" y="166"/>
                    </a:cubicBezTo>
                    <a:cubicBezTo>
                      <a:pt x="1002" y="166"/>
                      <a:pt x="954" y="183"/>
                      <a:pt x="919" y="218"/>
                    </a:cubicBezTo>
                    <a:lnTo>
                      <a:pt x="510" y="696"/>
                    </a:lnTo>
                    <a:lnTo>
                      <a:pt x="510" y="696"/>
                    </a:lnTo>
                    <a:cubicBezTo>
                      <a:pt x="460" y="508"/>
                      <a:pt x="408" y="320"/>
                      <a:pt x="364" y="132"/>
                    </a:cubicBezTo>
                    <a:cubicBezTo>
                      <a:pt x="351" y="60"/>
                      <a:pt x="27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316;p42"/>
              <p:cNvSpPr/>
              <p:nvPr/>
            </p:nvSpPr>
            <p:spPr>
              <a:xfrm>
                <a:off x="7413275" y="3291200"/>
                <a:ext cx="3947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382" extrusionOk="0">
                    <a:moveTo>
                      <a:pt x="1370" y="1"/>
                    </a:moveTo>
                    <a:cubicBezTo>
                      <a:pt x="1325" y="1"/>
                      <a:pt x="1282" y="14"/>
                      <a:pt x="1249" y="47"/>
                    </a:cubicBezTo>
                    <a:cubicBezTo>
                      <a:pt x="1046" y="317"/>
                      <a:pt x="865" y="597"/>
                      <a:pt x="721" y="896"/>
                    </a:cubicBezTo>
                    <a:lnTo>
                      <a:pt x="721" y="896"/>
                    </a:lnTo>
                    <a:cubicBezTo>
                      <a:pt x="588" y="749"/>
                      <a:pt x="468" y="597"/>
                      <a:pt x="347" y="428"/>
                    </a:cubicBezTo>
                    <a:cubicBezTo>
                      <a:pt x="312" y="382"/>
                      <a:pt x="254" y="351"/>
                      <a:pt x="193" y="351"/>
                    </a:cubicBezTo>
                    <a:cubicBezTo>
                      <a:pt x="163" y="351"/>
                      <a:pt x="133" y="359"/>
                      <a:pt x="104" y="376"/>
                    </a:cubicBezTo>
                    <a:cubicBezTo>
                      <a:pt x="35" y="410"/>
                      <a:pt x="0" y="532"/>
                      <a:pt x="51" y="602"/>
                    </a:cubicBezTo>
                    <a:cubicBezTo>
                      <a:pt x="225" y="861"/>
                      <a:pt x="433" y="1104"/>
                      <a:pt x="641" y="1331"/>
                    </a:cubicBezTo>
                    <a:cubicBezTo>
                      <a:pt x="677" y="1366"/>
                      <a:pt x="718" y="1381"/>
                      <a:pt x="759" y="1381"/>
                    </a:cubicBezTo>
                    <a:cubicBezTo>
                      <a:pt x="838" y="1381"/>
                      <a:pt x="914" y="1324"/>
                      <a:pt x="937" y="1243"/>
                    </a:cubicBezTo>
                    <a:cubicBezTo>
                      <a:pt x="1076" y="914"/>
                      <a:pt x="1284" y="567"/>
                      <a:pt x="1509" y="289"/>
                    </a:cubicBezTo>
                    <a:cubicBezTo>
                      <a:pt x="1562" y="220"/>
                      <a:pt x="1578" y="116"/>
                      <a:pt x="1509" y="47"/>
                    </a:cubicBezTo>
                    <a:cubicBezTo>
                      <a:pt x="1472" y="18"/>
                      <a:pt x="1420" y="1"/>
                      <a:pt x="1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317;p42"/>
              <p:cNvSpPr/>
              <p:nvPr/>
            </p:nvSpPr>
            <p:spPr>
              <a:xfrm>
                <a:off x="7409800" y="2936525"/>
                <a:ext cx="33850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511" extrusionOk="0">
                    <a:moveTo>
                      <a:pt x="417" y="1150"/>
                    </a:moveTo>
                    <a:cubicBezTo>
                      <a:pt x="417" y="1155"/>
                      <a:pt x="418" y="1159"/>
                      <a:pt x="421" y="1161"/>
                    </a:cubicBezTo>
                    <a:lnTo>
                      <a:pt x="421" y="1161"/>
                    </a:lnTo>
                    <a:cubicBezTo>
                      <a:pt x="420" y="1162"/>
                      <a:pt x="419" y="1163"/>
                      <a:pt x="419" y="1163"/>
                    </a:cubicBezTo>
                    <a:cubicBezTo>
                      <a:pt x="417" y="1163"/>
                      <a:pt x="417" y="1158"/>
                      <a:pt x="417" y="1150"/>
                    </a:cubicBezTo>
                    <a:close/>
                    <a:moveTo>
                      <a:pt x="233" y="0"/>
                    </a:moveTo>
                    <a:cubicBezTo>
                      <a:pt x="158" y="0"/>
                      <a:pt x="84" y="39"/>
                      <a:pt x="70" y="126"/>
                    </a:cubicBezTo>
                    <a:cubicBezTo>
                      <a:pt x="0" y="491"/>
                      <a:pt x="0" y="872"/>
                      <a:pt x="104" y="1236"/>
                    </a:cubicBezTo>
                    <a:cubicBezTo>
                      <a:pt x="139" y="1340"/>
                      <a:pt x="190" y="1428"/>
                      <a:pt x="278" y="1479"/>
                    </a:cubicBezTo>
                    <a:cubicBezTo>
                      <a:pt x="322" y="1501"/>
                      <a:pt x="365" y="1511"/>
                      <a:pt x="409" y="1511"/>
                    </a:cubicBezTo>
                    <a:cubicBezTo>
                      <a:pt x="469" y="1511"/>
                      <a:pt x="530" y="1492"/>
                      <a:pt x="590" y="1462"/>
                    </a:cubicBezTo>
                    <a:cubicBezTo>
                      <a:pt x="729" y="1393"/>
                      <a:pt x="850" y="1254"/>
                      <a:pt x="954" y="1132"/>
                    </a:cubicBezTo>
                    <a:cubicBezTo>
                      <a:pt x="1093" y="993"/>
                      <a:pt x="1215" y="838"/>
                      <a:pt x="1301" y="664"/>
                    </a:cubicBezTo>
                    <a:cubicBezTo>
                      <a:pt x="1354" y="577"/>
                      <a:pt x="1336" y="473"/>
                      <a:pt x="1250" y="421"/>
                    </a:cubicBezTo>
                    <a:cubicBezTo>
                      <a:pt x="1222" y="410"/>
                      <a:pt x="1192" y="404"/>
                      <a:pt x="1163" y="404"/>
                    </a:cubicBezTo>
                    <a:cubicBezTo>
                      <a:pt x="1101" y="404"/>
                      <a:pt x="1042" y="431"/>
                      <a:pt x="1007" y="491"/>
                    </a:cubicBezTo>
                    <a:cubicBezTo>
                      <a:pt x="919" y="646"/>
                      <a:pt x="833" y="768"/>
                      <a:pt x="711" y="889"/>
                    </a:cubicBezTo>
                    <a:cubicBezTo>
                      <a:pt x="660" y="959"/>
                      <a:pt x="590" y="1011"/>
                      <a:pt x="537" y="1081"/>
                    </a:cubicBezTo>
                    <a:cubicBezTo>
                      <a:pt x="521" y="1097"/>
                      <a:pt x="503" y="1097"/>
                      <a:pt x="486" y="1115"/>
                    </a:cubicBezTo>
                    <a:cubicBezTo>
                      <a:pt x="480" y="1121"/>
                      <a:pt x="477" y="1125"/>
                      <a:pt x="475" y="1128"/>
                    </a:cubicBezTo>
                    <a:lnTo>
                      <a:pt x="475" y="1128"/>
                    </a:lnTo>
                    <a:cubicBezTo>
                      <a:pt x="474" y="1127"/>
                      <a:pt x="474" y="1127"/>
                      <a:pt x="472" y="1127"/>
                    </a:cubicBezTo>
                    <a:cubicBezTo>
                      <a:pt x="469" y="1127"/>
                      <a:pt x="463" y="1128"/>
                      <a:pt x="451" y="1132"/>
                    </a:cubicBezTo>
                    <a:lnTo>
                      <a:pt x="446" y="1138"/>
                    </a:lnTo>
                    <a:lnTo>
                      <a:pt x="446" y="1138"/>
                    </a:lnTo>
                    <a:cubicBezTo>
                      <a:pt x="433" y="1107"/>
                      <a:pt x="431" y="1077"/>
                      <a:pt x="417" y="1046"/>
                    </a:cubicBezTo>
                    <a:cubicBezTo>
                      <a:pt x="399" y="942"/>
                      <a:pt x="382" y="854"/>
                      <a:pt x="382" y="768"/>
                    </a:cubicBezTo>
                    <a:cubicBezTo>
                      <a:pt x="364" y="577"/>
                      <a:pt x="364" y="387"/>
                      <a:pt x="399" y="213"/>
                    </a:cubicBezTo>
                    <a:cubicBezTo>
                      <a:pt x="417" y="126"/>
                      <a:pt x="382" y="21"/>
                      <a:pt x="278" y="5"/>
                    </a:cubicBezTo>
                    <a:cubicBezTo>
                      <a:pt x="263" y="2"/>
                      <a:pt x="248" y="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318;p42"/>
              <p:cNvSpPr/>
              <p:nvPr/>
            </p:nvSpPr>
            <p:spPr>
              <a:xfrm>
                <a:off x="7824775" y="2937675"/>
                <a:ext cx="622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785" extrusionOk="0">
                    <a:moveTo>
                      <a:pt x="209" y="0"/>
                    </a:moveTo>
                    <a:cubicBezTo>
                      <a:pt x="105" y="0"/>
                      <a:pt x="0" y="85"/>
                      <a:pt x="41" y="218"/>
                    </a:cubicBezTo>
                    <a:cubicBezTo>
                      <a:pt x="180" y="739"/>
                      <a:pt x="423" y="1243"/>
                      <a:pt x="753" y="1676"/>
                    </a:cubicBezTo>
                    <a:cubicBezTo>
                      <a:pt x="794" y="1725"/>
                      <a:pt x="857" y="1755"/>
                      <a:pt x="917" y="1755"/>
                    </a:cubicBezTo>
                    <a:cubicBezTo>
                      <a:pt x="985" y="1755"/>
                      <a:pt x="1047" y="1717"/>
                      <a:pt x="1066" y="1625"/>
                    </a:cubicBezTo>
                    <a:cubicBezTo>
                      <a:pt x="1106" y="1415"/>
                      <a:pt x="1168" y="1205"/>
                      <a:pt x="1251" y="1006"/>
                    </a:cubicBezTo>
                    <a:lnTo>
                      <a:pt x="1251" y="1006"/>
                    </a:lnTo>
                    <a:cubicBezTo>
                      <a:pt x="1328" y="1253"/>
                      <a:pt x="1447" y="1486"/>
                      <a:pt x="1603" y="1694"/>
                    </a:cubicBezTo>
                    <a:cubicBezTo>
                      <a:pt x="1638" y="1754"/>
                      <a:pt x="1694" y="1785"/>
                      <a:pt x="1751" y="1785"/>
                    </a:cubicBezTo>
                    <a:cubicBezTo>
                      <a:pt x="1807" y="1785"/>
                      <a:pt x="1864" y="1754"/>
                      <a:pt x="1899" y="1694"/>
                    </a:cubicBezTo>
                    <a:cubicBezTo>
                      <a:pt x="2019" y="1486"/>
                      <a:pt x="2158" y="1294"/>
                      <a:pt x="2297" y="1086"/>
                    </a:cubicBezTo>
                    <a:cubicBezTo>
                      <a:pt x="2401" y="878"/>
                      <a:pt x="2489" y="653"/>
                      <a:pt x="2436" y="427"/>
                    </a:cubicBezTo>
                    <a:cubicBezTo>
                      <a:pt x="2415" y="344"/>
                      <a:pt x="2348" y="308"/>
                      <a:pt x="2277" y="308"/>
                    </a:cubicBezTo>
                    <a:cubicBezTo>
                      <a:pt x="2171" y="308"/>
                      <a:pt x="2058" y="389"/>
                      <a:pt x="2089" y="514"/>
                    </a:cubicBezTo>
                    <a:cubicBezTo>
                      <a:pt x="2142" y="688"/>
                      <a:pt x="2019" y="861"/>
                      <a:pt x="1933" y="1000"/>
                    </a:cubicBezTo>
                    <a:cubicBezTo>
                      <a:pt x="1875" y="1097"/>
                      <a:pt x="1811" y="1194"/>
                      <a:pt x="1748" y="1291"/>
                    </a:cubicBezTo>
                    <a:lnTo>
                      <a:pt x="1748" y="1291"/>
                    </a:lnTo>
                    <a:cubicBezTo>
                      <a:pt x="1610" y="1046"/>
                      <a:pt x="1525" y="771"/>
                      <a:pt x="1499" y="496"/>
                    </a:cubicBezTo>
                    <a:cubicBezTo>
                      <a:pt x="1477" y="386"/>
                      <a:pt x="1385" y="311"/>
                      <a:pt x="1298" y="311"/>
                    </a:cubicBezTo>
                    <a:cubicBezTo>
                      <a:pt x="1249" y="311"/>
                      <a:pt x="1201" y="335"/>
                      <a:pt x="1170" y="392"/>
                    </a:cubicBezTo>
                    <a:cubicBezTo>
                      <a:pt x="1027" y="642"/>
                      <a:pt x="908" y="901"/>
                      <a:pt x="825" y="1167"/>
                    </a:cubicBezTo>
                    <a:lnTo>
                      <a:pt x="825" y="1167"/>
                    </a:lnTo>
                    <a:cubicBezTo>
                      <a:pt x="626" y="846"/>
                      <a:pt x="475" y="494"/>
                      <a:pt x="372" y="132"/>
                    </a:cubicBezTo>
                    <a:cubicBezTo>
                      <a:pt x="350" y="40"/>
                      <a:pt x="280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319;p42"/>
              <p:cNvSpPr/>
              <p:nvPr/>
            </p:nvSpPr>
            <p:spPr>
              <a:xfrm>
                <a:off x="7549475" y="2869475"/>
                <a:ext cx="90675" cy="6307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2523" extrusionOk="0">
                    <a:moveTo>
                      <a:pt x="393" y="1"/>
                    </a:moveTo>
                    <a:cubicBezTo>
                      <a:pt x="342" y="1"/>
                      <a:pt x="292" y="25"/>
                      <a:pt x="260" y="84"/>
                    </a:cubicBezTo>
                    <a:cubicBezTo>
                      <a:pt x="139" y="274"/>
                      <a:pt x="70" y="482"/>
                      <a:pt x="35" y="691"/>
                    </a:cubicBezTo>
                    <a:cubicBezTo>
                      <a:pt x="17" y="882"/>
                      <a:pt x="1" y="1125"/>
                      <a:pt x="105" y="1281"/>
                    </a:cubicBezTo>
                    <a:cubicBezTo>
                      <a:pt x="173" y="1378"/>
                      <a:pt x="263" y="1421"/>
                      <a:pt x="357" y="1421"/>
                    </a:cubicBezTo>
                    <a:cubicBezTo>
                      <a:pt x="430" y="1421"/>
                      <a:pt x="505" y="1395"/>
                      <a:pt x="573" y="1350"/>
                    </a:cubicBezTo>
                    <a:cubicBezTo>
                      <a:pt x="725" y="1274"/>
                      <a:pt x="871" y="1184"/>
                      <a:pt x="1014" y="1093"/>
                    </a:cubicBezTo>
                    <a:lnTo>
                      <a:pt x="1014" y="1093"/>
                    </a:lnTo>
                    <a:cubicBezTo>
                      <a:pt x="1024" y="1495"/>
                      <a:pt x="950" y="1899"/>
                      <a:pt x="799" y="2270"/>
                    </a:cubicBezTo>
                    <a:cubicBezTo>
                      <a:pt x="753" y="2376"/>
                      <a:pt x="814" y="2523"/>
                      <a:pt x="935" y="2523"/>
                    </a:cubicBezTo>
                    <a:cubicBezTo>
                      <a:pt x="952" y="2523"/>
                      <a:pt x="970" y="2520"/>
                      <a:pt x="989" y="2513"/>
                    </a:cubicBezTo>
                    <a:cubicBezTo>
                      <a:pt x="1336" y="2409"/>
                      <a:pt x="1562" y="2044"/>
                      <a:pt x="1787" y="1785"/>
                    </a:cubicBezTo>
                    <a:cubicBezTo>
                      <a:pt x="1993" y="1540"/>
                      <a:pt x="2198" y="1305"/>
                      <a:pt x="2404" y="1073"/>
                    </a:cubicBezTo>
                    <a:lnTo>
                      <a:pt x="2404" y="1073"/>
                    </a:lnTo>
                    <a:cubicBezTo>
                      <a:pt x="2456" y="1302"/>
                      <a:pt x="2504" y="1526"/>
                      <a:pt x="2551" y="1750"/>
                    </a:cubicBezTo>
                    <a:cubicBezTo>
                      <a:pt x="2599" y="1954"/>
                      <a:pt x="2645" y="2317"/>
                      <a:pt x="2901" y="2317"/>
                    </a:cubicBezTo>
                    <a:cubicBezTo>
                      <a:pt x="2927" y="2317"/>
                      <a:pt x="2955" y="2313"/>
                      <a:pt x="2985" y="2305"/>
                    </a:cubicBezTo>
                    <a:cubicBezTo>
                      <a:pt x="3245" y="2236"/>
                      <a:pt x="3367" y="1854"/>
                      <a:pt x="3436" y="1628"/>
                    </a:cubicBezTo>
                    <a:cubicBezTo>
                      <a:pt x="3540" y="1315"/>
                      <a:pt x="3610" y="1003"/>
                      <a:pt x="3627" y="674"/>
                    </a:cubicBezTo>
                    <a:cubicBezTo>
                      <a:pt x="3627" y="570"/>
                      <a:pt x="3540" y="518"/>
                      <a:pt x="3453" y="518"/>
                    </a:cubicBezTo>
                    <a:cubicBezTo>
                      <a:pt x="3366" y="518"/>
                      <a:pt x="3280" y="570"/>
                      <a:pt x="3280" y="674"/>
                    </a:cubicBezTo>
                    <a:cubicBezTo>
                      <a:pt x="3263" y="899"/>
                      <a:pt x="3228" y="1125"/>
                      <a:pt x="3159" y="1350"/>
                    </a:cubicBezTo>
                    <a:cubicBezTo>
                      <a:pt x="3141" y="1437"/>
                      <a:pt x="3106" y="1542"/>
                      <a:pt x="3055" y="1646"/>
                    </a:cubicBezTo>
                    <a:cubicBezTo>
                      <a:pt x="3037" y="1697"/>
                      <a:pt x="3020" y="1750"/>
                      <a:pt x="2985" y="1819"/>
                    </a:cubicBezTo>
                    <a:cubicBezTo>
                      <a:pt x="2975" y="1828"/>
                      <a:pt x="2956" y="1858"/>
                      <a:pt x="2940" y="1888"/>
                    </a:cubicBezTo>
                    <a:lnTo>
                      <a:pt x="2940" y="1888"/>
                    </a:lnTo>
                    <a:cubicBezTo>
                      <a:pt x="2938" y="1882"/>
                      <a:pt x="2936" y="1877"/>
                      <a:pt x="2932" y="1871"/>
                    </a:cubicBezTo>
                    <a:cubicBezTo>
                      <a:pt x="2932" y="1819"/>
                      <a:pt x="2916" y="1766"/>
                      <a:pt x="2898" y="1715"/>
                    </a:cubicBezTo>
                    <a:cubicBezTo>
                      <a:pt x="2881" y="1611"/>
                      <a:pt x="2846" y="1507"/>
                      <a:pt x="2828" y="1385"/>
                    </a:cubicBezTo>
                    <a:lnTo>
                      <a:pt x="2673" y="656"/>
                    </a:lnTo>
                    <a:cubicBezTo>
                      <a:pt x="2650" y="576"/>
                      <a:pt x="2567" y="526"/>
                      <a:pt x="2488" y="526"/>
                    </a:cubicBezTo>
                    <a:cubicBezTo>
                      <a:pt x="2447" y="526"/>
                      <a:pt x="2407" y="540"/>
                      <a:pt x="2377" y="570"/>
                    </a:cubicBezTo>
                    <a:cubicBezTo>
                      <a:pt x="2118" y="864"/>
                      <a:pt x="1875" y="1160"/>
                      <a:pt x="1614" y="1437"/>
                    </a:cubicBezTo>
                    <a:cubicBezTo>
                      <a:pt x="1516" y="1568"/>
                      <a:pt x="1404" y="1698"/>
                      <a:pt x="1289" y="1828"/>
                    </a:cubicBezTo>
                    <a:lnTo>
                      <a:pt x="1289" y="1828"/>
                    </a:lnTo>
                    <a:cubicBezTo>
                      <a:pt x="1365" y="1485"/>
                      <a:pt x="1386" y="1135"/>
                      <a:pt x="1354" y="778"/>
                    </a:cubicBezTo>
                    <a:cubicBezTo>
                      <a:pt x="1340" y="683"/>
                      <a:pt x="1264" y="599"/>
                      <a:pt x="1165" y="599"/>
                    </a:cubicBezTo>
                    <a:cubicBezTo>
                      <a:pt x="1137" y="599"/>
                      <a:pt x="1107" y="606"/>
                      <a:pt x="1076" y="621"/>
                    </a:cubicBezTo>
                    <a:cubicBezTo>
                      <a:pt x="938" y="725"/>
                      <a:pt x="799" y="813"/>
                      <a:pt x="642" y="899"/>
                    </a:cubicBezTo>
                    <a:lnTo>
                      <a:pt x="487" y="1003"/>
                    </a:lnTo>
                    <a:cubicBezTo>
                      <a:pt x="454" y="1020"/>
                      <a:pt x="421" y="1036"/>
                      <a:pt x="388" y="1067"/>
                    </a:cubicBezTo>
                    <a:lnTo>
                      <a:pt x="388" y="1067"/>
                    </a:lnTo>
                    <a:cubicBezTo>
                      <a:pt x="386" y="1064"/>
                      <a:pt x="384" y="1060"/>
                      <a:pt x="382" y="1056"/>
                    </a:cubicBezTo>
                    <a:cubicBezTo>
                      <a:pt x="330" y="952"/>
                      <a:pt x="364" y="778"/>
                      <a:pt x="382" y="674"/>
                    </a:cubicBezTo>
                    <a:cubicBezTo>
                      <a:pt x="417" y="535"/>
                      <a:pt x="468" y="396"/>
                      <a:pt x="556" y="258"/>
                    </a:cubicBezTo>
                    <a:cubicBezTo>
                      <a:pt x="628" y="125"/>
                      <a:pt x="50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320;p42"/>
              <p:cNvSpPr/>
              <p:nvPr/>
            </p:nvSpPr>
            <p:spPr>
              <a:xfrm>
                <a:off x="7696525" y="2878275"/>
                <a:ext cx="268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180" extrusionOk="0">
                    <a:moveTo>
                      <a:pt x="204" y="1"/>
                    </a:moveTo>
                    <a:cubicBezTo>
                      <a:pt x="188" y="1"/>
                      <a:pt x="173" y="3"/>
                      <a:pt x="157" y="10"/>
                    </a:cubicBezTo>
                    <a:cubicBezTo>
                      <a:pt x="70" y="26"/>
                      <a:pt x="0" y="130"/>
                      <a:pt x="35" y="218"/>
                    </a:cubicBezTo>
                    <a:cubicBezTo>
                      <a:pt x="139" y="565"/>
                      <a:pt x="313" y="859"/>
                      <a:pt x="556" y="1137"/>
                    </a:cubicBezTo>
                    <a:cubicBezTo>
                      <a:pt x="585" y="1166"/>
                      <a:pt x="629" y="1180"/>
                      <a:pt x="675" y="1180"/>
                    </a:cubicBezTo>
                    <a:cubicBezTo>
                      <a:pt x="738" y="1180"/>
                      <a:pt x="803" y="1153"/>
                      <a:pt x="833" y="1102"/>
                    </a:cubicBezTo>
                    <a:cubicBezTo>
                      <a:pt x="955" y="843"/>
                      <a:pt x="1025" y="565"/>
                      <a:pt x="1059" y="287"/>
                    </a:cubicBezTo>
                    <a:cubicBezTo>
                      <a:pt x="1075" y="192"/>
                      <a:pt x="990" y="111"/>
                      <a:pt x="909" y="111"/>
                    </a:cubicBezTo>
                    <a:cubicBezTo>
                      <a:pt x="901" y="111"/>
                      <a:pt x="894" y="112"/>
                      <a:pt x="886" y="114"/>
                    </a:cubicBezTo>
                    <a:cubicBezTo>
                      <a:pt x="782" y="114"/>
                      <a:pt x="729" y="183"/>
                      <a:pt x="712" y="287"/>
                    </a:cubicBezTo>
                    <a:lnTo>
                      <a:pt x="712" y="339"/>
                    </a:lnTo>
                    <a:cubicBezTo>
                      <a:pt x="694" y="373"/>
                      <a:pt x="694" y="391"/>
                      <a:pt x="694" y="426"/>
                    </a:cubicBezTo>
                    <a:cubicBezTo>
                      <a:pt x="678" y="496"/>
                      <a:pt x="660" y="547"/>
                      <a:pt x="643" y="600"/>
                    </a:cubicBezTo>
                    <a:cubicBezTo>
                      <a:pt x="637" y="623"/>
                      <a:pt x="631" y="643"/>
                      <a:pt x="626" y="663"/>
                    </a:cubicBezTo>
                    <a:lnTo>
                      <a:pt x="626" y="663"/>
                    </a:lnTo>
                    <a:cubicBezTo>
                      <a:pt x="592" y="622"/>
                      <a:pt x="562" y="576"/>
                      <a:pt x="539" y="530"/>
                    </a:cubicBezTo>
                    <a:lnTo>
                      <a:pt x="435" y="322"/>
                    </a:lnTo>
                    <a:lnTo>
                      <a:pt x="435" y="304"/>
                    </a:lnTo>
                    <a:cubicBezTo>
                      <a:pt x="417" y="287"/>
                      <a:pt x="417" y="253"/>
                      <a:pt x="400" y="235"/>
                    </a:cubicBezTo>
                    <a:cubicBezTo>
                      <a:pt x="382" y="200"/>
                      <a:pt x="382" y="165"/>
                      <a:pt x="365" y="130"/>
                    </a:cubicBezTo>
                    <a:cubicBezTo>
                      <a:pt x="337" y="60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321;p42"/>
              <p:cNvSpPr/>
              <p:nvPr/>
            </p:nvSpPr>
            <p:spPr>
              <a:xfrm>
                <a:off x="7250150" y="2819225"/>
                <a:ext cx="766550" cy="596575"/>
              </a:xfrm>
              <a:custGeom>
                <a:avLst/>
                <a:gdLst/>
                <a:ahLst/>
                <a:cxnLst/>
                <a:rect l="l" t="t" r="r" b="b"/>
                <a:pathLst>
                  <a:path w="30662" h="23863" extrusionOk="0">
                    <a:moveTo>
                      <a:pt x="25490" y="339"/>
                    </a:moveTo>
                    <a:cubicBezTo>
                      <a:pt x="25720" y="339"/>
                      <a:pt x="25969" y="441"/>
                      <a:pt x="26098" y="618"/>
                    </a:cubicBezTo>
                    <a:cubicBezTo>
                      <a:pt x="26427" y="1070"/>
                      <a:pt x="26219" y="1816"/>
                      <a:pt x="26064" y="2284"/>
                    </a:cubicBezTo>
                    <a:cubicBezTo>
                      <a:pt x="25925" y="2719"/>
                      <a:pt x="25751" y="3152"/>
                      <a:pt x="25543" y="3552"/>
                    </a:cubicBezTo>
                    <a:cubicBezTo>
                      <a:pt x="25471" y="3684"/>
                      <a:pt x="25590" y="3807"/>
                      <a:pt x="25705" y="3807"/>
                    </a:cubicBezTo>
                    <a:cubicBezTo>
                      <a:pt x="25756" y="3807"/>
                      <a:pt x="25805" y="3783"/>
                      <a:pt x="25837" y="3725"/>
                    </a:cubicBezTo>
                    <a:cubicBezTo>
                      <a:pt x="25994" y="3447"/>
                      <a:pt x="26168" y="3170"/>
                      <a:pt x="26341" y="2909"/>
                    </a:cubicBezTo>
                    <a:cubicBezTo>
                      <a:pt x="26635" y="2476"/>
                      <a:pt x="26948" y="2025"/>
                      <a:pt x="27382" y="1694"/>
                    </a:cubicBezTo>
                    <a:cubicBezTo>
                      <a:pt x="27490" y="1617"/>
                      <a:pt x="27654" y="1499"/>
                      <a:pt x="27799" y="1499"/>
                    </a:cubicBezTo>
                    <a:cubicBezTo>
                      <a:pt x="27816" y="1499"/>
                      <a:pt x="27833" y="1500"/>
                      <a:pt x="27850" y="1504"/>
                    </a:cubicBezTo>
                    <a:cubicBezTo>
                      <a:pt x="28024" y="1539"/>
                      <a:pt x="28128" y="1729"/>
                      <a:pt x="28128" y="1902"/>
                    </a:cubicBezTo>
                    <a:cubicBezTo>
                      <a:pt x="28111" y="2388"/>
                      <a:pt x="27607" y="2858"/>
                      <a:pt x="27278" y="3170"/>
                    </a:cubicBezTo>
                    <a:cubicBezTo>
                      <a:pt x="26983" y="3463"/>
                      <a:pt x="26655" y="3740"/>
                      <a:pt x="26326" y="3983"/>
                    </a:cubicBezTo>
                    <a:lnTo>
                      <a:pt x="26326" y="3983"/>
                    </a:lnTo>
                    <a:cubicBezTo>
                      <a:pt x="26325" y="3983"/>
                      <a:pt x="26324" y="3984"/>
                      <a:pt x="26323" y="3985"/>
                    </a:cubicBezTo>
                    <a:cubicBezTo>
                      <a:pt x="26164" y="4087"/>
                      <a:pt x="26259" y="4309"/>
                      <a:pt x="26406" y="4309"/>
                    </a:cubicBezTo>
                    <a:cubicBezTo>
                      <a:pt x="26434" y="4309"/>
                      <a:pt x="26465" y="4300"/>
                      <a:pt x="26497" y="4280"/>
                    </a:cubicBezTo>
                    <a:cubicBezTo>
                      <a:pt x="26510" y="4271"/>
                      <a:pt x="26524" y="4261"/>
                      <a:pt x="26537" y="4251"/>
                    </a:cubicBezTo>
                    <a:lnTo>
                      <a:pt x="26537" y="4251"/>
                    </a:lnTo>
                    <a:cubicBezTo>
                      <a:pt x="26804" y="4056"/>
                      <a:pt x="27102" y="3891"/>
                      <a:pt x="27399" y="3742"/>
                    </a:cubicBezTo>
                    <a:cubicBezTo>
                      <a:pt x="27718" y="3596"/>
                      <a:pt x="28170" y="3379"/>
                      <a:pt x="28567" y="3379"/>
                    </a:cubicBezTo>
                    <a:cubicBezTo>
                      <a:pt x="28688" y="3379"/>
                      <a:pt x="28804" y="3399"/>
                      <a:pt x="28909" y="3447"/>
                    </a:cubicBezTo>
                    <a:cubicBezTo>
                      <a:pt x="29099" y="3552"/>
                      <a:pt x="29222" y="3776"/>
                      <a:pt x="29222" y="3985"/>
                    </a:cubicBezTo>
                    <a:cubicBezTo>
                      <a:pt x="29222" y="4193"/>
                      <a:pt x="29083" y="4350"/>
                      <a:pt x="28944" y="4489"/>
                    </a:cubicBezTo>
                    <a:cubicBezTo>
                      <a:pt x="28544" y="4836"/>
                      <a:pt x="27989" y="5026"/>
                      <a:pt x="27486" y="5183"/>
                    </a:cubicBezTo>
                    <a:cubicBezTo>
                      <a:pt x="27139" y="5287"/>
                      <a:pt x="26792" y="5373"/>
                      <a:pt x="26427" y="5426"/>
                    </a:cubicBezTo>
                    <a:cubicBezTo>
                      <a:pt x="26323" y="5442"/>
                      <a:pt x="26272" y="5599"/>
                      <a:pt x="26323" y="5685"/>
                    </a:cubicBezTo>
                    <a:cubicBezTo>
                      <a:pt x="27799" y="7663"/>
                      <a:pt x="28770" y="9902"/>
                      <a:pt x="29395" y="12279"/>
                    </a:cubicBezTo>
                    <a:cubicBezTo>
                      <a:pt x="29673" y="13320"/>
                      <a:pt x="29916" y="14379"/>
                      <a:pt x="30089" y="15455"/>
                    </a:cubicBezTo>
                    <a:cubicBezTo>
                      <a:pt x="30297" y="16670"/>
                      <a:pt x="30263" y="17919"/>
                      <a:pt x="29516" y="18960"/>
                    </a:cubicBezTo>
                    <a:cubicBezTo>
                      <a:pt x="28857" y="19897"/>
                      <a:pt x="27833" y="20469"/>
                      <a:pt x="26827" y="20955"/>
                    </a:cubicBezTo>
                    <a:cubicBezTo>
                      <a:pt x="25525" y="21598"/>
                      <a:pt x="24155" y="22084"/>
                      <a:pt x="22767" y="22482"/>
                    </a:cubicBezTo>
                    <a:cubicBezTo>
                      <a:pt x="20650" y="23055"/>
                      <a:pt x="18463" y="23384"/>
                      <a:pt x="16277" y="23488"/>
                    </a:cubicBezTo>
                    <a:cubicBezTo>
                      <a:pt x="15932" y="23504"/>
                      <a:pt x="15586" y="23511"/>
                      <a:pt x="15240" y="23511"/>
                    </a:cubicBezTo>
                    <a:cubicBezTo>
                      <a:pt x="13219" y="23511"/>
                      <a:pt x="11185" y="23257"/>
                      <a:pt x="9214" y="22812"/>
                    </a:cubicBezTo>
                    <a:cubicBezTo>
                      <a:pt x="7618" y="22447"/>
                      <a:pt x="6039" y="21961"/>
                      <a:pt x="4547" y="21302"/>
                    </a:cubicBezTo>
                    <a:cubicBezTo>
                      <a:pt x="3765" y="20955"/>
                      <a:pt x="2967" y="20573"/>
                      <a:pt x="2256" y="20071"/>
                    </a:cubicBezTo>
                    <a:cubicBezTo>
                      <a:pt x="1319" y="19411"/>
                      <a:pt x="591" y="18440"/>
                      <a:pt x="469" y="17276"/>
                    </a:cubicBezTo>
                    <a:cubicBezTo>
                      <a:pt x="330" y="16096"/>
                      <a:pt x="642" y="14900"/>
                      <a:pt x="885" y="13755"/>
                    </a:cubicBezTo>
                    <a:cubicBezTo>
                      <a:pt x="1371" y="11516"/>
                      <a:pt x="2048" y="9347"/>
                      <a:pt x="3210" y="7351"/>
                    </a:cubicBezTo>
                    <a:cubicBezTo>
                      <a:pt x="3541" y="6779"/>
                      <a:pt x="3904" y="6224"/>
                      <a:pt x="4304" y="5685"/>
                    </a:cubicBezTo>
                    <a:cubicBezTo>
                      <a:pt x="4373" y="5599"/>
                      <a:pt x="4304" y="5442"/>
                      <a:pt x="4200" y="5426"/>
                    </a:cubicBezTo>
                    <a:cubicBezTo>
                      <a:pt x="3402" y="5303"/>
                      <a:pt x="2516" y="5079"/>
                      <a:pt x="1857" y="4609"/>
                    </a:cubicBezTo>
                    <a:cubicBezTo>
                      <a:pt x="1510" y="4366"/>
                      <a:pt x="1215" y="3933"/>
                      <a:pt x="1579" y="3552"/>
                    </a:cubicBezTo>
                    <a:cubicBezTo>
                      <a:pt x="1700" y="3425"/>
                      <a:pt x="1865" y="3378"/>
                      <a:pt x="2045" y="3378"/>
                    </a:cubicBezTo>
                    <a:cubicBezTo>
                      <a:pt x="2382" y="3378"/>
                      <a:pt x="2771" y="3543"/>
                      <a:pt x="3020" y="3656"/>
                    </a:cubicBezTo>
                    <a:cubicBezTo>
                      <a:pt x="3418" y="3811"/>
                      <a:pt x="3800" y="4037"/>
                      <a:pt x="4147" y="4280"/>
                    </a:cubicBezTo>
                    <a:cubicBezTo>
                      <a:pt x="4176" y="4300"/>
                      <a:pt x="4204" y="4309"/>
                      <a:pt x="4231" y="4309"/>
                    </a:cubicBezTo>
                    <a:cubicBezTo>
                      <a:pt x="4368" y="4309"/>
                      <a:pt x="4466" y="4087"/>
                      <a:pt x="4321" y="3985"/>
                    </a:cubicBezTo>
                    <a:cubicBezTo>
                      <a:pt x="4283" y="3957"/>
                      <a:pt x="4246" y="3930"/>
                      <a:pt x="4208" y="3903"/>
                    </a:cubicBezTo>
                    <a:lnTo>
                      <a:pt x="4208" y="3903"/>
                    </a:lnTo>
                    <a:cubicBezTo>
                      <a:pt x="3959" y="3718"/>
                      <a:pt x="3732" y="3522"/>
                      <a:pt x="3506" y="3325"/>
                    </a:cubicBezTo>
                    <a:cubicBezTo>
                      <a:pt x="3141" y="2978"/>
                      <a:pt x="2655" y="2545"/>
                      <a:pt x="2534" y="2041"/>
                    </a:cubicBezTo>
                    <a:cubicBezTo>
                      <a:pt x="2499" y="1868"/>
                      <a:pt x="2516" y="1660"/>
                      <a:pt x="2690" y="1555"/>
                    </a:cubicBezTo>
                    <a:cubicBezTo>
                      <a:pt x="2739" y="1518"/>
                      <a:pt x="2791" y="1503"/>
                      <a:pt x="2844" y="1503"/>
                    </a:cubicBezTo>
                    <a:cubicBezTo>
                      <a:pt x="2938" y="1503"/>
                      <a:pt x="3035" y="1552"/>
                      <a:pt x="3124" y="1608"/>
                    </a:cubicBezTo>
                    <a:cubicBezTo>
                      <a:pt x="3557" y="1868"/>
                      <a:pt x="3904" y="2337"/>
                      <a:pt x="4182" y="2753"/>
                    </a:cubicBezTo>
                    <a:cubicBezTo>
                      <a:pt x="4408" y="3066"/>
                      <a:pt x="4616" y="3395"/>
                      <a:pt x="4790" y="3725"/>
                    </a:cubicBezTo>
                    <a:cubicBezTo>
                      <a:pt x="4827" y="3783"/>
                      <a:pt x="4880" y="3807"/>
                      <a:pt x="4934" y="3807"/>
                    </a:cubicBezTo>
                    <a:cubicBezTo>
                      <a:pt x="5054" y="3807"/>
                      <a:pt x="5174" y="3684"/>
                      <a:pt x="5102" y="3552"/>
                    </a:cubicBezTo>
                    <a:cubicBezTo>
                      <a:pt x="4911" y="3221"/>
                      <a:pt x="4772" y="2858"/>
                      <a:pt x="4651" y="2510"/>
                    </a:cubicBezTo>
                    <a:cubicBezTo>
                      <a:pt x="4460" y="1990"/>
                      <a:pt x="4235" y="1296"/>
                      <a:pt x="4460" y="757"/>
                    </a:cubicBezTo>
                    <a:cubicBezTo>
                      <a:pt x="4570" y="496"/>
                      <a:pt x="4827" y="357"/>
                      <a:pt x="5083" y="357"/>
                    </a:cubicBezTo>
                    <a:cubicBezTo>
                      <a:pt x="5270" y="357"/>
                      <a:pt x="5457" y="431"/>
                      <a:pt x="5588" y="584"/>
                    </a:cubicBezTo>
                    <a:cubicBezTo>
                      <a:pt x="5917" y="983"/>
                      <a:pt x="6021" y="1590"/>
                      <a:pt x="6074" y="2094"/>
                    </a:cubicBezTo>
                    <a:cubicBezTo>
                      <a:pt x="6125" y="2476"/>
                      <a:pt x="6143" y="2874"/>
                      <a:pt x="6125" y="3256"/>
                    </a:cubicBezTo>
                    <a:cubicBezTo>
                      <a:pt x="6125" y="3352"/>
                      <a:pt x="6225" y="3431"/>
                      <a:pt x="6315" y="3431"/>
                    </a:cubicBezTo>
                    <a:cubicBezTo>
                      <a:pt x="6355" y="3431"/>
                      <a:pt x="6394" y="3415"/>
                      <a:pt x="6421" y="3378"/>
                    </a:cubicBezTo>
                    <a:cubicBezTo>
                      <a:pt x="6715" y="3031"/>
                      <a:pt x="7115" y="2753"/>
                      <a:pt x="7497" y="2527"/>
                    </a:cubicBezTo>
                    <a:cubicBezTo>
                      <a:pt x="8693" y="1782"/>
                      <a:pt x="10065" y="1347"/>
                      <a:pt x="11435" y="1070"/>
                    </a:cubicBezTo>
                    <a:cubicBezTo>
                      <a:pt x="12719" y="827"/>
                      <a:pt x="14021" y="706"/>
                      <a:pt x="15322" y="688"/>
                    </a:cubicBezTo>
                    <a:cubicBezTo>
                      <a:pt x="17353" y="723"/>
                      <a:pt x="19400" y="965"/>
                      <a:pt x="21326" y="1660"/>
                    </a:cubicBezTo>
                    <a:cubicBezTo>
                      <a:pt x="22228" y="1990"/>
                      <a:pt x="23148" y="2423"/>
                      <a:pt x="23877" y="3066"/>
                    </a:cubicBezTo>
                    <a:cubicBezTo>
                      <a:pt x="23998" y="3170"/>
                      <a:pt x="24120" y="3256"/>
                      <a:pt x="24206" y="3378"/>
                    </a:cubicBezTo>
                    <a:cubicBezTo>
                      <a:pt x="24238" y="3415"/>
                      <a:pt x="24279" y="3431"/>
                      <a:pt x="24319" y="3431"/>
                    </a:cubicBezTo>
                    <a:cubicBezTo>
                      <a:pt x="24410" y="3431"/>
                      <a:pt x="24502" y="3352"/>
                      <a:pt x="24502" y="3256"/>
                    </a:cubicBezTo>
                    <a:cubicBezTo>
                      <a:pt x="24502" y="2944"/>
                      <a:pt x="24502" y="2615"/>
                      <a:pt x="24537" y="2284"/>
                    </a:cubicBezTo>
                    <a:cubicBezTo>
                      <a:pt x="24588" y="1764"/>
                      <a:pt x="24675" y="1157"/>
                      <a:pt x="24970" y="706"/>
                    </a:cubicBezTo>
                    <a:cubicBezTo>
                      <a:pt x="25074" y="532"/>
                      <a:pt x="25231" y="375"/>
                      <a:pt x="25439" y="341"/>
                    </a:cubicBezTo>
                    <a:cubicBezTo>
                      <a:pt x="25456" y="340"/>
                      <a:pt x="25473" y="339"/>
                      <a:pt x="25490" y="339"/>
                    </a:cubicBezTo>
                    <a:close/>
                    <a:moveTo>
                      <a:pt x="5083" y="0"/>
                    </a:moveTo>
                    <a:cubicBezTo>
                      <a:pt x="4806" y="0"/>
                      <a:pt x="4527" y="109"/>
                      <a:pt x="4321" y="324"/>
                    </a:cubicBezTo>
                    <a:cubicBezTo>
                      <a:pt x="3882" y="813"/>
                      <a:pt x="4018" y="1582"/>
                      <a:pt x="4169" y="2151"/>
                    </a:cubicBezTo>
                    <a:lnTo>
                      <a:pt x="4169" y="2151"/>
                    </a:lnTo>
                    <a:cubicBezTo>
                      <a:pt x="3910" y="1807"/>
                      <a:pt x="3612" y="1473"/>
                      <a:pt x="3245" y="1278"/>
                    </a:cubicBezTo>
                    <a:cubicBezTo>
                      <a:pt x="3115" y="1208"/>
                      <a:pt x="2978" y="1174"/>
                      <a:pt x="2846" y="1174"/>
                    </a:cubicBezTo>
                    <a:cubicBezTo>
                      <a:pt x="2522" y="1174"/>
                      <a:pt x="2231" y="1381"/>
                      <a:pt x="2169" y="1764"/>
                    </a:cubicBezTo>
                    <a:cubicBezTo>
                      <a:pt x="2090" y="2307"/>
                      <a:pt x="2526" y="2822"/>
                      <a:pt x="2893" y="3212"/>
                    </a:cubicBezTo>
                    <a:lnTo>
                      <a:pt x="2893" y="3212"/>
                    </a:lnTo>
                    <a:cubicBezTo>
                      <a:pt x="2633" y="3114"/>
                      <a:pt x="2344" y="3036"/>
                      <a:pt x="2069" y="3036"/>
                    </a:cubicBezTo>
                    <a:cubicBezTo>
                      <a:pt x="1856" y="3036"/>
                      <a:pt x="1652" y="3083"/>
                      <a:pt x="1475" y="3205"/>
                    </a:cubicBezTo>
                    <a:cubicBezTo>
                      <a:pt x="989" y="3517"/>
                      <a:pt x="954" y="4176"/>
                      <a:pt x="1319" y="4593"/>
                    </a:cubicBezTo>
                    <a:cubicBezTo>
                      <a:pt x="1683" y="5026"/>
                      <a:pt x="2308" y="5269"/>
                      <a:pt x="2846" y="5442"/>
                    </a:cubicBezTo>
                    <a:cubicBezTo>
                      <a:pt x="3181" y="5554"/>
                      <a:pt x="3515" y="5643"/>
                      <a:pt x="3858" y="5719"/>
                    </a:cubicBezTo>
                    <a:lnTo>
                      <a:pt x="3858" y="5719"/>
                    </a:lnTo>
                    <a:cubicBezTo>
                      <a:pt x="2448" y="7698"/>
                      <a:pt x="1488" y="9915"/>
                      <a:pt x="885" y="12262"/>
                    </a:cubicBezTo>
                    <a:cubicBezTo>
                      <a:pt x="607" y="13320"/>
                      <a:pt x="348" y="14414"/>
                      <a:pt x="191" y="15506"/>
                    </a:cubicBezTo>
                    <a:cubicBezTo>
                      <a:pt x="1" y="16721"/>
                      <a:pt x="35" y="17970"/>
                      <a:pt x="746" y="19030"/>
                    </a:cubicBezTo>
                    <a:cubicBezTo>
                      <a:pt x="1424" y="20053"/>
                      <a:pt x="2465" y="20677"/>
                      <a:pt x="3541" y="21216"/>
                    </a:cubicBezTo>
                    <a:cubicBezTo>
                      <a:pt x="4876" y="21875"/>
                      <a:pt x="6299" y="22396"/>
                      <a:pt x="7722" y="22794"/>
                    </a:cubicBezTo>
                    <a:cubicBezTo>
                      <a:pt x="9891" y="23402"/>
                      <a:pt x="12112" y="23731"/>
                      <a:pt x="14350" y="23835"/>
                    </a:cubicBezTo>
                    <a:cubicBezTo>
                      <a:pt x="14713" y="23854"/>
                      <a:pt x="15076" y="23863"/>
                      <a:pt x="15440" y="23863"/>
                    </a:cubicBezTo>
                    <a:cubicBezTo>
                      <a:pt x="17479" y="23863"/>
                      <a:pt x="19529" y="23583"/>
                      <a:pt x="21517" y="23141"/>
                    </a:cubicBezTo>
                    <a:cubicBezTo>
                      <a:pt x="23165" y="22778"/>
                      <a:pt x="24779" y="22257"/>
                      <a:pt x="26323" y="21580"/>
                    </a:cubicBezTo>
                    <a:cubicBezTo>
                      <a:pt x="27191" y="21198"/>
                      <a:pt x="28058" y="20765"/>
                      <a:pt x="28805" y="20192"/>
                    </a:cubicBezTo>
                    <a:cubicBezTo>
                      <a:pt x="29707" y="19481"/>
                      <a:pt x="30367" y="18509"/>
                      <a:pt x="30506" y="17346"/>
                    </a:cubicBezTo>
                    <a:cubicBezTo>
                      <a:pt x="30661" y="16149"/>
                      <a:pt x="30367" y="14951"/>
                      <a:pt x="30106" y="13789"/>
                    </a:cubicBezTo>
                    <a:cubicBezTo>
                      <a:pt x="29620" y="11481"/>
                      <a:pt x="28909" y="9225"/>
                      <a:pt x="27729" y="7177"/>
                    </a:cubicBezTo>
                    <a:cubicBezTo>
                      <a:pt x="27441" y="6679"/>
                      <a:pt x="27114" y="6193"/>
                      <a:pt x="26782" y="5720"/>
                    </a:cubicBezTo>
                    <a:lnTo>
                      <a:pt x="26782" y="5720"/>
                    </a:lnTo>
                    <a:cubicBezTo>
                      <a:pt x="27052" y="5661"/>
                      <a:pt x="27326" y="5591"/>
                      <a:pt x="27591" y="5512"/>
                    </a:cubicBezTo>
                    <a:cubicBezTo>
                      <a:pt x="28146" y="5338"/>
                      <a:pt x="28770" y="5113"/>
                      <a:pt x="29204" y="4697"/>
                    </a:cubicBezTo>
                    <a:cubicBezTo>
                      <a:pt x="29603" y="4332"/>
                      <a:pt x="29707" y="3725"/>
                      <a:pt x="29308" y="3309"/>
                    </a:cubicBezTo>
                    <a:cubicBezTo>
                      <a:pt x="29114" y="3114"/>
                      <a:pt x="28861" y="3045"/>
                      <a:pt x="28596" y="3045"/>
                    </a:cubicBezTo>
                    <a:cubicBezTo>
                      <a:pt x="28302" y="3045"/>
                      <a:pt x="27992" y="3130"/>
                      <a:pt x="27731" y="3223"/>
                    </a:cubicBezTo>
                    <a:lnTo>
                      <a:pt x="27731" y="3223"/>
                    </a:lnTo>
                    <a:cubicBezTo>
                      <a:pt x="28077" y="2867"/>
                      <a:pt x="28416" y="2438"/>
                      <a:pt x="28458" y="1955"/>
                    </a:cubicBezTo>
                    <a:cubicBezTo>
                      <a:pt x="28501" y="1531"/>
                      <a:pt x="28188" y="1168"/>
                      <a:pt x="27788" y="1168"/>
                    </a:cubicBezTo>
                    <a:cubicBezTo>
                      <a:pt x="27713" y="1168"/>
                      <a:pt x="27635" y="1181"/>
                      <a:pt x="27556" y="1208"/>
                    </a:cubicBezTo>
                    <a:cubicBezTo>
                      <a:pt x="27111" y="1352"/>
                      <a:pt x="26762" y="1755"/>
                      <a:pt x="26468" y="2135"/>
                    </a:cubicBezTo>
                    <a:lnTo>
                      <a:pt x="26468" y="2135"/>
                    </a:lnTo>
                    <a:cubicBezTo>
                      <a:pt x="26624" y="1603"/>
                      <a:pt x="26714" y="983"/>
                      <a:pt x="26445" y="514"/>
                    </a:cubicBezTo>
                    <a:cubicBezTo>
                      <a:pt x="26261" y="191"/>
                      <a:pt x="25897" y="8"/>
                      <a:pt x="25539" y="8"/>
                    </a:cubicBezTo>
                    <a:cubicBezTo>
                      <a:pt x="25321" y="8"/>
                      <a:pt x="25106" y="76"/>
                      <a:pt x="24935" y="220"/>
                    </a:cubicBezTo>
                    <a:cubicBezTo>
                      <a:pt x="24467" y="602"/>
                      <a:pt x="24328" y="1296"/>
                      <a:pt x="24241" y="1851"/>
                    </a:cubicBezTo>
                    <a:cubicBezTo>
                      <a:pt x="24193" y="2173"/>
                      <a:pt x="24162" y="2496"/>
                      <a:pt x="24153" y="2819"/>
                    </a:cubicBezTo>
                    <a:lnTo>
                      <a:pt x="24153" y="2819"/>
                    </a:lnTo>
                    <a:cubicBezTo>
                      <a:pt x="23893" y="2583"/>
                      <a:pt x="23586" y="2386"/>
                      <a:pt x="23304" y="2215"/>
                    </a:cubicBezTo>
                    <a:cubicBezTo>
                      <a:pt x="22073" y="1451"/>
                      <a:pt x="20666" y="1018"/>
                      <a:pt x="19262" y="741"/>
                    </a:cubicBezTo>
                    <a:cubicBezTo>
                      <a:pt x="17961" y="480"/>
                      <a:pt x="16645" y="359"/>
                      <a:pt x="15328" y="341"/>
                    </a:cubicBezTo>
                    <a:lnTo>
                      <a:pt x="15328" y="341"/>
                    </a:lnTo>
                    <a:cubicBezTo>
                      <a:pt x="15326" y="341"/>
                      <a:pt x="15324" y="341"/>
                      <a:pt x="15322" y="341"/>
                    </a:cubicBezTo>
                    <a:cubicBezTo>
                      <a:pt x="15319" y="341"/>
                      <a:pt x="15317" y="341"/>
                      <a:pt x="15315" y="341"/>
                    </a:cubicBezTo>
                    <a:lnTo>
                      <a:pt x="15315" y="341"/>
                    </a:lnTo>
                    <a:cubicBezTo>
                      <a:pt x="13253" y="376"/>
                      <a:pt x="11155" y="619"/>
                      <a:pt x="9197" y="1331"/>
                    </a:cubicBezTo>
                    <a:cubicBezTo>
                      <a:pt x="8242" y="1678"/>
                      <a:pt x="7305" y="2129"/>
                      <a:pt x="6525" y="2805"/>
                    </a:cubicBezTo>
                    <a:cubicBezTo>
                      <a:pt x="6509" y="2818"/>
                      <a:pt x="6494" y="2832"/>
                      <a:pt x="6478" y="2845"/>
                    </a:cubicBezTo>
                    <a:lnTo>
                      <a:pt x="6478" y="2845"/>
                    </a:lnTo>
                    <a:cubicBezTo>
                      <a:pt x="6473" y="2600"/>
                      <a:pt x="6454" y="2355"/>
                      <a:pt x="6421" y="2111"/>
                    </a:cubicBezTo>
                    <a:cubicBezTo>
                      <a:pt x="6352" y="1521"/>
                      <a:pt x="6247" y="827"/>
                      <a:pt x="5848" y="341"/>
                    </a:cubicBezTo>
                    <a:cubicBezTo>
                      <a:pt x="5647" y="113"/>
                      <a:pt x="5366" y="0"/>
                      <a:pt x="5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322;p42"/>
              <p:cNvSpPr/>
              <p:nvPr/>
            </p:nvSpPr>
            <p:spPr>
              <a:xfrm>
                <a:off x="7365550" y="3473225"/>
                <a:ext cx="271125" cy="358800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14352" extrusionOk="0">
                    <a:moveTo>
                      <a:pt x="0" y="1"/>
                    </a:moveTo>
                    <a:lnTo>
                      <a:pt x="1683" y="14352"/>
                    </a:lnTo>
                    <a:lnTo>
                      <a:pt x="9179" y="14352"/>
                    </a:lnTo>
                    <a:lnTo>
                      <a:pt x="108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323;p42"/>
              <p:cNvSpPr/>
              <p:nvPr/>
            </p:nvSpPr>
            <p:spPr>
              <a:xfrm>
                <a:off x="7361200" y="3468900"/>
                <a:ext cx="280275" cy="36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4699" extrusionOk="0">
                    <a:moveTo>
                      <a:pt x="10829" y="347"/>
                    </a:moveTo>
                    <a:lnTo>
                      <a:pt x="9197" y="14351"/>
                    </a:lnTo>
                    <a:lnTo>
                      <a:pt x="2014" y="14351"/>
                    </a:lnTo>
                    <a:lnTo>
                      <a:pt x="383" y="347"/>
                    </a:lnTo>
                    <a:close/>
                    <a:moveTo>
                      <a:pt x="174" y="0"/>
                    </a:moveTo>
                    <a:cubicBezTo>
                      <a:pt x="122" y="0"/>
                      <a:pt x="87" y="18"/>
                      <a:pt x="52" y="53"/>
                    </a:cubicBezTo>
                    <a:cubicBezTo>
                      <a:pt x="18" y="88"/>
                      <a:pt x="1" y="139"/>
                      <a:pt x="1" y="192"/>
                    </a:cubicBezTo>
                    <a:lnTo>
                      <a:pt x="1683" y="14541"/>
                    </a:lnTo>
                    <a:cubicBezTo>
                      <a:pt x="1701" y="14629"/>
                      <a:pt x="1771" y="14698"/>
                      <a:pt x="1857" y="14698"/>
                    </a:cubicBezTo>
                    <a:lnTo>
                      <a:pt x="9353" y="14698"/>
                    </a:lnTo>
                    <a:cubicBezTo>
                      <a:pt x="9440" y="14698"/>
                      <a:pt x="9510" y="14629"/>
                      <a:pt x="9526" y="14541"/>
                    </a:cubicBezTo>
                    <a:lnTo>
                      <a:pt x="11192" y="192"/>
                    </a:lnTo>
                    <a:cubicBezTo>
                      <a:pt x="11210" y="139"/>
                      <a:pt x="11192" y="88"/>
                      <a:pt x="11158" y="53"/>
                    </a:cubicBezTo>
                    <a:cubicBezTo>
                      <a:pt x="11123" y="18"/>
                      <a:pt x="11071" y="0"/>
                      <a:pt x="11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324;p42"/>
              <p:cNvSpPr/>
              <p:nvPr/>
            </p:nvSpPr>
            <p:spPr>
              <a:xfrm>
                <a:off x="7381175" y="3604700"/>
                <a:ext cx="239475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9579" h="4894" extrusionOk="0">
                    <a:moveTo>
                      <a:pt x="0" y="0"/>
                    </a:moveTo>
                    <a:lnTo>
                      <a:pt x="572" y="4893"/>
                    </a:lnTo>
                    <a:lnTo>
                      <a:pt x="9040" y="4893"/>
                    </a:lnTo>
                    <a:lnTo>
                      <a:pt x="9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325;p42"/>
              <p:cNvSpPr/>
              <p:nvPr/>
            </p:nvSpPr>
            <p:spPr>
              <a:xfrm>
                <a:off x="7376825" y="3600350"/>
                <a:ext cx="248150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5241" extrusionOk="0">
                    <a:moveTo>
                      <a:pt x="9561" y="348"/>
                    </a:moveTo>
                    <a:lnTo>
                      <a:pt x="9058" y="4894"/>
                    </a:lnTo>
                    <a:lnTo>
                      <a:pt x="903" y="4894"/>
                    </a:lnTo>
                    <a:lnTo>
                      <a:pt x="364" y="348"/>
                    </a:lnTo>
                    <a:close/>
                    <a:moveTo>
                      <a:pt x="174" y="1"/>
                    </a:moveTo>
                    <a:cubicBezTo>
                      <a:pt x="121" y="1"/>
                      <a:pt x="70" y="17"/>
                      <a:pt x="35" y="52"/>
                    </a:cubicBezTo>
                    <a:cubicBezTo>
                      <a:pt x="1" y="87"/>
                      <a:pt x="1" y="139"/>
                      <a:pt x="1" y="191"/>
                    </a:cubicBezTo>
                    <a:lnTo>
                      <a:pt x="572" y="5084"/>
                    </a:lnTo>
                    <a:cubicBezTo>
                      <a:pt x="572" y="5171"/>
                      <a:pt x="660" y="5241"/>
                      <a:pt x="746" y="5241"/>
                    </a:cubicBezTo>
                    <a:lnTo>
                      <a:pt x="9214" y="5241"/>
                    </a:lnTo>
                    <a:cubicBezTo>
                      <a:pt x="9301" y="5241"/>
                      <a:pt x="9371" y="5171"/>
                      <a:pt x="9387" y="5084"/>
                    </a:cubicBezTo>
                    <a:lnTo>
                      <a:pt x="9926" y="191"/>
                    </a:lnTo>
                    <a:cubicBezTo>
                      <a:pt x="9926" y="139"/>
                      <a:pt x="9926" y="87"/>
                      <a:pt x="9891" y="52"/>
                    </a:cubicBezTo>
                    <a:cubicBezTo>
                      <a:pt x="9857" y="17"/>
                      <a:pt x="9804" y="1"/>
                      <a:pt x="9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326;p42"/>
              <p:cNvSpPr/>
              <p:nvPr/>
            </p:nvSpPr>
            <p:spPr>
              <a:xfrm>
                <a:off x="73690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327;p42"/>
              <p:cNvSpPr/>
              <p:nvPr/>
            </p:nvSpPr>
            <p:spPr>
              <a:xfrm>
                <a:off x="74063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328;p42"/>
              <p:cNvSpPr/>
              <p:nvPr/>
            </p:nvSpPr>
            <p:spPr>
              <a:xfrm>
                <a:off x="74436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329;p42"/>
              <p:cNvSpPr/>
              <p:nvPr/>
            </p:nvSpPr>
            <p:spPr>
              <a:xfrm>
                <a:off x="74809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330;p42"/>
              <p:cNvSpPr/>
              <p:nvPr/>
            </p:nvSpPr>
            <p:spPr>
              <a:xfrm>
                <a:off x="75182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331;p42"/>
              <p:cNvSpPr/>
              <p:nvPr/>
            </p:nvSpPr>
            <p:spPr>
              <a:xfrm>
                <a:off x="75555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332;p42"/>
              <p:cNvSpPr/>
              <p:nvPr/>
            </p:nvSpPr>
            <p:spPr>
              <a:xfrm>
                <a:off x="75928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333;p42"/>
              <p:cNvSpPr/>
              <p:nvPr/>
            </p:nvSpPr>
            <p:spPr>
              <a:xfrm>
                <a:off x="763017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334;p42"/>
              <p:cNvSpPr/>
              <p:nvPr/>
            </p:nvSpPr>
            <p:spPr>
              <a:xfrm>
                <a:off x="7120875" y="3645850"/>
                <a:ext cx="508450" cy="282925"/>
              </a:xfrm>
              <a:custGeom>
                <a:avLst/>
                <a:gdLst/>
                <a:ahLst/>
                <a:cxnLst/>
                <a:rect l="l" t="t" r="r" b="b"/>
                <a:pathLst>
                  <a:path w="20338" h="11317" extrusionOk="0">
                    <a:moveTo>
                      <a:pt x="3881" y="1"/>
                    </a:moveTo>
                    <a:cubicBezTo>
                      <a:pt x="951" y="1"/>
                      <a:pt x="226" y="124"/>
                      <a:pt x="226" y="124"/>
                    </a:cubicBezTo>
                    <a:lnTo>
                      <a:pt x="1" y="9216"/>
                    </a:lnTo>
                    <a:cubicBezTo>
                      <a:pt x="1" y="9216"/>
                      <a:pt x="5318" y="11316"/>
                      <a:pt x="12155" y="11316"/>
                    </a:cubicBezTo>
                    <a:cubicBezTo>
                      <a:pt x="12239" y="11316"/>
                      <a:pt x="12323" y="11316"/>
                      <a:pt x="12407" y="11315"/>
                    </a:cubicBezTo>
                    <a:cubicBezTo>
                      <a:pt x="19382" y="11264"/>
                      <a:pt x="20337" y="6857"/>
                      <a:pt x="20215" y="5589"/>
                    </a:cubicBezTo>
                    <a:cubicBezTo>
                      <a:pt x="20111" y="4323"/>
                      <a:pt x="18376" y="402"/>
                      <a:pt x="10116" y="124"/>
                    </a:cubicBezTo>
                    <a:cubicBezTo>
                      <a:pt x="7363" y="31"/>
                      <a:pt x="5346" y="1"/>
                      <a:pt x="38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335;p42"/>
              <p:cNvSpPr/>
              <p:nvPr/>
            </p:nvSpPr>
            <p:spPr>
              <a:xfrm>
                <a:off x="7115675" y="3641400"/>
                <a:ext cx="516675" cy="291675"/>
              </a:xfrm>
              <a:custGeom>
                <a:avLst/>
                <a:gdLst/>
                <a:ahLst/>
                <a:cxnLst/>
                <a:rect l="l" t="t" r="r" b="b"/>
                <a:pathLst>
                  <a:path w="20667" h="11667" extrusionOk="0">
                    <a:moveTo>
                      <a:pt x="3983" y="1"/>
                    </a:moveTo>
                    <a:cubicBezTo>
                      <a:pt x="1176" y="1"/>
                      <a:pt x="444" y="117"/>
                      <a:pt x="399" y="128"/>
                    </a:cubicBezTo>
                    <a:cubicBezTo>
                      <a:pt x="313" y="145"/>
                      <a:pt x="243" y="233"/>
                      <a:pt x="260" y="319"/>
                    </a:cubicBezTo>
                    <a:cubicBezTo>
                      <a:pt x="276" y="412"/>
                      <a:pt x="348" y="478"/>
                      <a:pt x="438" y="478"/>
                    </a:cubicBezTo>
                    <a:cubicBezTo>
                      <a:pt x="448" y="478"/>
                      <a:pt x="458" y="477"/>
                      <a:pt x="468" y="475"/>
                    </a:cubicBezTo>
                    <a:cubicBezTo>
                      <a:pt x="480" y="464"/>
                      <a:pt x="1222" y="348"/>
                      <a:pt x="4017" y="348"/>
                    </a:cubicBezTo>
                    <a:cubicBezTo>
                      <a:pt x="5484" y="348"/>
                      <a:pt x="7517" y="380"/>
                      <a:pt x="10308" y="475"/>
                    </a:cubicBezTo>
                    <a:cubicBezTo>
                      <a:pt x="19694" y="788"/>
                      <a:pt x="20250" y="5732"/>
                      <a:pt x="20250" y="5785"/>
                    </a:cubicBezTo>
                    <a:cubicBezTo>
                      <a:pt x="20303" y="6375"/>
                      <a:pt x="20111" y="7815"/>
                      <a:pt x="18966" y="9064"/>
                    </a:cubicBezTo>
                    <a:cubicBezTo>
                      <a:pt x="17630" y="10540"/>
                      <a:pt x="15495" y="11303"/>
                      <a:pt x="12615" y="11320"/>
                    </a:cubicBezTo>
                    <a:cubicBezTo>
                      <a:pt x="12505" y="11321"/>
                      <a:pt x="12396" y="11321"/>
                      <a:pt x="12287" y="11321"/>
                    </a:cubicBezTo>
                    <a:cubicBezTo>
                      <a:pt x="5588" y="11321"/>
                      <a:pt x="312" y="9255"/>
                      <a:pt x="260" y="9221"/>
                    </a:cubicBezTo>
                    <a:cubicBezTo>
                      <a:pt x="242" y="9213"/>
                      <a:pt x="222" y="9210"/>
                      <a:pt x="203" y="9210"/>
                    </a:cubicBezTo>
                    <a:cubicBezTo>
                      <a:pt x="133" y="9210"/>
                      <a:pt x="63" y="9256"/>
                      <a:pt x="35" y="9325"/>
                    </a:cubicBezTo>
                    <a:cubicBezTo>
                      <a:pt x="1" y="9411"/>
                      <a:pt x="52" y="9515"/>
                      <a:pt x="139" y="9550"/>
                    </a:cubicBezTo>
                    <a:cubicBezTo>
                      <a:pt x="191" y="9568"/>
                      <a:pt x="5570" y="11667"/>
                      <a:pt x="12355" y="11667"/>
                    </a:cubicBezTo>
                    <a:lnTo>
                      <a:pt x="12615" y="11667"/>
                    </a:lnTo>
                    <a:cubicBezTo>
                      <a:pt x="15599" y="11650"/>
                      <a:pt x="17820" y="10852"/>
                      <a:pt x="19227" y="9307"/>
                    </a:cubicBezTo>
                    <a:cubicBezTo>
                      <a:pt x="20441" y="7954"/>
                      <a:pt x="20666" y="6427"/>
                      <a:pt x="20597" y="5751"/>
                    </a:cubicBezTo>
                    <a:cubicBezTo>
                      <a:pt x="20441" y="3911"/>
                      <a:pt x="18081" y="388"/>
                      <a:pt x="10324" y="128"/>
                    </a:cubicBezTo>
                    <a:cubicBezTo>
                      <a:pt x="7504" y="33"/>
                      <a:pt x="5458" y="1"/>
                      <a:pt x="3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336;p42"/>
              <p:cNvSpPr/>
              <p:nvPr/>
            </p:nvSpPr>
            <p:spPr>
              <a:xfrm>
                <a:off x="7430625" y="3690575"/>
                <a:ext cx="157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083" extrusionOk="0">
                    <a:moveTo>
                      <a:pt x="225" y="1"/>
                    </a:moveTo>
                    <a:cubicBezTo>
                      <a:pt x="0" y="1"/>
                      <a:pt x="0" y="348"/>
                      <a:pt x="225" y="348"/>
                    </a:cubicBezTo>
                    <a:cubicBezTo>
                      <a:pt x="2168" y="364"/>
                      <a:pt x="4095" y="607"/>
                      <a:pt x="5986" y="1077"/>
                    </a:cubicBezTo>
                    <a:cubicBezTo>
                      <a:pt x="6002" y="1080"/>
                      <a:pt x="6018" y="1082"/>
                      <a:pt x="6033" y="1082"/>
                    </a:cubicBezTo>
                    <a:cubicBezTo>
                      <a:pt x="6223" y="1082"/>
                      <a:pt x="6283" y="795"/>
                      <a:pt x="6090" y="746"/>
                    </a:cubicBezTo>
                    <a:cubicBezTo>
                      <a:pt x="4165" y="278"/>
                      <a:pt x="2203" y="17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337;p42"/>
              <p:cNvSpPr/>
              <p:nvPr/>
            </p:nvSpPr>
            <p:spPr>
              <a:xfrm>
                <a:off x="7436250" y="3736100"/>
                <a:ext cx="193975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7759" h="1344" extrusionOk="0">
                    <a:moveTo>
                      <a:pt x="211" y="0"/>
                    </a:moveTo>
                    <a:cubicBezTo>
                      <a:pt x="0" y="0"/>
                      <a:pt x="5" y="332"/>
                      <a:pt x="226" y="348"/>
                    </a:cubicBezTo>
                    <a:cubicBezTo>
                      <a:pt x="2656" y="452"/>
                      <a:pt x="5085" y="799"/>
                      <a:pt x="7461" y="1338"/>
                    </a:cubicBezTo>
                    <a:cubicBezTo>
                      <a:pt x="7478" y="1342"/>
                      <a:pt x="7493" y="1343"/>
                      <a:pt x="7508" y="1343"/>
                    </a:cubicBezTo>
                    <a:cubicBezTo>
                      <a:pt x="7699" y="1343"/>
                      <a:pt x="7759" y="1056"/>
                      <a:pt x="7566" y="1007"/>
                    </a:cubicBezTo>
                    <a:cubicBezTo>
                      <a:pt x="5154" y="452"/>
                      <a:pt x="2690" y="105"/>
                      <a:pt x="226" y="1"/>
                    </a:cubicBezTo>
                    <a:cubicBezTo>
                      <a:pt x="221" y="1"/>
                      <a:pt x="216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338;p42"/>
              <p:cNvSpPr/>
              <p:nvPr/>
            </p:nvSpPr>
            <p:spPr>
              <a:xfrm>
                <a:off x="7436250" y="3784275"/>
                <a:ext cx="19000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837" extrusionOk="0">
                    <a:moveTo>
                      <a:pt x="210" y="0"/>
                    </a:moveTo>
                    <a:cubicBezTo>
                      <a:pt x="0" y="0"/>
                      <a:pt x="6" y="330"/>
                      <a:pt x="226" y="348"/>
                    </a:cubicBezTo>
                    <a:cubicBezTo>
                      <a:pt x="2621" y="452"/>
                      <a:pt x="4997" y="607"/>
                      <a:pt x="7375" y="834"/>
                    </a:cubicBezTo>
                    <a:cubicBezTo>
                      <a:pt x="7386" y="835"/>
                      <a:pt x="7396" y="836"/>
                      <a:pt x="7406" y="836"/>
                    </a:cubicBezTo>
                    <a:cubicBezTo>
                      <a:pt x="7600" y="836"/>
                      <a:pt x="7590" y="520"/>
                      <a:pt x="7375" y="487"/>
                    </a:cubicBezTo>
                    <a:cubicBezTo>
                      <a:pt x="4997" y="260"/>
                      <a:pt x="2621" y="87"/>
                      <a:pt x="226" y="1"/>
                    </a:cubicBezTo>
                    <a:cubicBezTo>
                      <a:pt x="221" y="0"/>
                      <a:pt x="215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339;p42"/>
              <p:cNvSpPr/>
              <p:nvPr/>
            </p:nvSpPr>
            <p:spPr>
              <a:xfrm>
                <a:off x="7434100" y="3832850"/>
                <a:ext cx="1852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592" extrusionOk="0">
                    <a:moveTo>
                      <a:pt x="208" y="1"/>
                    </a:moveTo>
                    <a:cubicBezTo>
                      <a:pt x="0" y="1"/>
                      <a:pt x="6" y="331"/>
                      <a:pt x="225" y="348"/>
                    </a:cubicBezTo>
                    <a:cubicBezTo>
                      <a:pt x="2533" y="487"/>
                      <a:pt x="4875" y="557"/>
                      <a:pt x="7200" y="591"/>
                    </a:cubicBezTo>
                    <a:cubicBezTo>
                      <a:pt x="7409" y="591"/>
                      <a:pt x="7409" y="244"/>
                      <a:pt x="7200" y="244"/>
                    </a:cubicBezTo>
                    <a:cubicBezTo>
                      <a:pt x="4875" y="209"/>
                      <a:pt x="2533" y="140"/>
                      <a:pt x="225" y="1"/>
                    </a:cubicBezTo>
                    <a:cubicBezTo>
                      <a:pt x="219" y="1"/>
                      <a:pt x="21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340;p42"/>
              <p:cNvSpPr/>
              <p:nvPr/>
            </p:nvSpPr>
            <p:spPr>
              <a:xfrm>
                <a:off x="7433050" y="3878325"/>
                <a:ext cx="137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687" extrusionOk="0">
                    <a:moveTo>
                      <a:pt x="271" y="1"/>
                    </a:moveTo>
                    <a:cubicBezTo>
                      <a:pt x="84" y="1"/>
                      <a:pt x="1" y="301"/>
                      <a:pt x="216" y="334"/>
                    </a:cubicBezTo>
                    <a:cubicBezTo>
                      <a:pt x="1696" y="565"/>
                      <a:pt x="3203" y="687"/>
                      <a:pt x="4701" y="687"/>
                    </a:cubicBezTo>
                    <a:cubicBezTo>
                      <a:pt x="4889" y="687"/>
                      <a:pt x="5077" y="685"/>
                      <a:pt x="5264" y="681"/>
                    </a:cubicBezTo>
                    <a:cubicBezTo>
                      <a:pt x="5485" y="681"/>
                      <a:pt x="5490" y="333"/>
                      <a:pt x="5280" y="333"/>
                    </a:cubicBezTo>
                    <a:cubicBezTo>
                      <a:pt x="5275" y="333"/>
                      <a:pt x="5270" y="333"/>
                      <a:pt x="5264" y="334"/>
                    </a:cubicBezTo>
                    <a:cubicBezTo>
                      <a:pt x="5080" y="338"/>
                      <a:pt x="4895" y="340"/>
                      <a:pt x="4710" y="340"/>
                    </a:cubicBezTo>
                    <a:cubicBezTo>
                      <a:pt x="3243" y="340"/>
                      <a:pt x="1766" y="219"/>
                      <a:pt x="302" y="4"/>
                    </a:cubicBezTo>
                    <a:cubicBezTo>
                      <a:pt x="291" y="2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341;p42"/>
              <p:cNvSpPr/>
              <p:nvPr/>
            </p:nvSpPr>
            <p:spPr>
              <a:xfrm>
                <a:off x="7206575" y="3734800"/>
                <a:ext cx="56825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508" extrusionOk="0">
                    <a:moveTo>
                      <a:pt x="2097" y="1"/>
                    </a:moveTo>
                    <a:cubicBezTo>
                      <a:pt x="2008" y="1"/>
                      <a:pt x="1917" y="53"/>
                      <a:pt x="1917" y="157"/>
                    </a:cubicBezTo>
                    <a:cubicBezTo>
                      <a:pt x="1904" y="571"/>
                      <a:pt x="1891" y="986"/>
                      <a:pt x="1886" y="1393"/>
                    </a:cubicBezTo>
                    <a:lnTo>
                      <a:pt x="1886" y="1393"/>
                    </a:lnTo>
                    <a:lnTo>
                      <a:pt x="1344" y="851"/>
                    </a:lnTo>
                    <a:cubicBezTo>
                      <a:pt x="1312" y="820"/>
                      <a:pt x="1269" y="804"/>
                      <a:pt x="1226" y="804"/>
                    </a:cubicBezTo>
                    <a:cubicBezTo>
                      <a:pt x="1150" y="804"/>
                      <a:pt x="1072" y="851"/>
                      <a:pt x="1050" y="939"/>
                    </a:cubicBezTo>
                    <a:cubicBezTo>
                      <a:pt x="974" y="1267"/>
                      <a:pt x="925" y="1603"/>
                      <a:pt x="898" y="1949"/>
                    </a:cubicBezTo>
                    <a:lnTo>
                      <a:pt x="898" y="1949"/>
                    </a:lnTo>
                    <a:cubicBezTo>
                      <a:pt x="688" y="1713"/>
                      <a:pt x="508" y="1448"/>
                      <a:pt x="372" y="1164"/>
                    </a:cubicBezTo>
                    <a:cubicBezTo>
                      <a:pt x="340" y="1099"/>
                      <a:pt x="290" y="1073"/>
                      <a:pt x="239" y="1073"/>
                    </a:cubicBezTo>
                    <a:cubicBezTo>
                      <a:pt x="123" y="1073"/>
                      <a:pt x="0" y="1205"/>
                      <a:pt x="60" y="1337"/>
                    </a:cubicBezTo>
                    <a:cubicBezTo>
                      <a:pt x="268" y="1772"/>
                      <a:pt x="564" y="2153"/>
                      <a:pt x="927" y="2466"/>
                    </a:cubicBezTo>
                    <a:cubicBezTo>
                      <a:pt x="967" y="2494"/>
                      <a:pt x="1012" y="2507"/>
                      <a:pt x="1055" y="2507"/>
                    </a:cubicBezTo>
                    <a:cubicBezTo>
                      <a:pt x="1144" y="2507"/>
                      <a:pt x="1223" y="2449"/>
                      <a:pt x="1223" y="2344"/>
                    </a:cubicBezTo>
                    <a:cubicBezTo>
                      <a:pt x="1236" y="1997"/>
                      <a:pt x="1270" y="1660"/>
                      <a:pt x="1333" y="1326"/>
                    </a:cubicBezTo>
                    <a:lnTo>
                      <a:pt x="1333" y="1326"/>
                    </a:lnTo>
                    <a:lnTo>
                      <a:pt x="1934" y="1927"/>
                    </a:lnTo>
                    <a:cubicBezTo>
                      <a:pt x="1968" y="1961"/>
                      <a:pt x="2009" y="1977"/>
                      <a:pt x="2050" y="1977"/>
                    </a:cubicBezTo>
                    <a:cubicBezTo>
                      <a:pt x="2135" y="1977"/>
                      <a:pt x="2217" y="1911"/>
                      <a:pt x="2230" y="1806"/>
                    </a:cubicBezTo>
                    <a:cubicBezTo>
                      <a:pt x="2246" y="1268"/>
                      <a:pt x="2246" y="712"/>
                      <a:pt x="2264" y="157"/>
                    </a:cubicBezTo>
                    <a:cubicBezTo>
                      <a:pt x="2273" y="53"/>
                      <a:pt x="2186" y="1"/>
                      <a:pt x="2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342;p42"/>
              <p:cNvSpPr/>
              <p:nvPr/>
            </p:nvSpPr>
            <p:spPr>
              <a:xfrm>
                <a:off x="7326500" y="3832975"/>
                <a:ext cx="710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1553" extrusionOk="0">
                    <a:moveTo>
                      <a:pt x="191" y="0"/>
                    </a:moveTo>
                    <a:cubicBezTo>
                      <a:pt x="104" y="0"/>
                      <a:pt x="17" y="57"/>
                      <a:pt x="17" y="170"/>
                    </a:cubicBezTo>
                    <a:cubicBezTo>
                      <a:pt x="1" y="568"/>
                      <a:pt x="174" y="968"/>
                      <a:pt x="452" y="1228"/>
                    </a:cubicBezTo>
                    <a:cubicBezTo>
                      <a:pt x="493" y="1269"/>
                      <a:pt x="542" y="1288"/>
                      <a:pt x="588" y="1288"/>
                    </a:cubicBezTo>
                    <a:cubicBezTo>
                      <a:pt x="660" y="1288"/>
                      <a:pt x="725" y="1242"/>
                      <a:pt x="746" y="1158"/>
                    </a:cubicBezTo>
                    <a:cubicBezTo>
                      <a:pt x="789" y="976"/>
                      <a:pt x="858" y="801"/>
                      <a:pt x="954" y="636"/>
                    </a:cubicBezTo>
                    <a:lnTo>
                      <a:pt x="954" y="636"/>
                    </a:lnTo>
                    <a:cubicBezTo>
                      <a:pt x="1021" y="858"/>
                      <a:pt x="1120" y="1063"/>
                      <a:pt x="1301" y="1211"/>
                    </a:cubicBezTo>
                    <a:cubicBezTo>
                      <a:pt x="1341" y="1242"/>
                      <a:pt x="1390" y="1259"/>
                      <a:pt x="1438" y="1259"/>
                    </a:cubicBezTo>
                    <a:cubicBezTo>
                      <a:pt x="1496" y="1259"/>
                      <a:pt x="1551" y="1234"/>
                      <a:pt x="1579" y="1176"/>
                    </a:cubicBezTo>
                    <a:cubicBezTo>
                      <a:pt x="1655" y="1042"/>
                      <a:pt x="1726" y="908"/>
                      <a:pt x="1795" y="772"/>
                    </a:cubicBezTo>
                    <a:lnTo>
                      <a:pt x="1795" y="772"/>
                    </a:lnTo>
                    <a:cubicBezTo>
                      <a:pt x="1840" y="991"/>
                      <a:pt x="1886" y="1208"/>
                      <a:pt x="1926" y="1419"/>
                    </a:cubicBezTo>
                    <a:cubicBezTo>
                      <a:pt x="1948" y="1507"/>
                      <a:pt x="2025" y="1553"/>
                      <a:pt x="2101" y="1553"/>
                    </a:cubicBezTo>
                    <a:cubicBezTo>
                      <a:pt x="2146" y="1553"/>
                      <a:pt x="2190" y="1537"/>
                      <a:pt x="2222" y="1505"/>
                    </a:cubicBezTo>
                    <a:cubicBezTo>
                      <a:pt x="2534" y="1176"/>
                      <a:pt x="2742" y="760"/>
                      <a:pt x="2812" y="309"/>
                    </a:cubicBezTo>
                    <a:cubicBezTo>
                      <a:pt x="2843" y="183"/>
                      <a:pt x="2728" y="95"/>
                      <a:pt x="2625" y="95"/>
                    </a:cubicBezTo>
                    <a:cubicBezTo>
                      <a:pt x="2558" y="95"/>
                      <a:pt x="2495" y="132"/>
                      <a:pt x="2481" y="221"/>
                    </a:cubicBezTo>
                    <a:cubicBezTo>
                      <a:pt x="2433" y="487"/>
                      <a:pt x="2334" y="745"/>
                      <a:pt x="2191" y="976"/>
                    </a:cubicBezTo>
                    <a:lnTo>
                      <a:pt x="2191" y="976"/>
                    </a:lnTo>
                    <a:cubicBezTo>
                      <a:pt x="2142" y="714"/>
                      <a:pt x="2090" y="455"/>
                      <a:pt x="2030" y="204"/>
                    </a:cubicBezTo>
                    <a:cubicBezTo>
                      <a:pt x="2021" y="116"/>
                      <a:pt x="1945" y="72"/>
                      <a:pt x="1868" y="72"/>
                    </a:cubicBezTo>
                    <a:cubicBezTo>
                      <a:pt x="1809" y="72"/>
                      <a:pt x="1748" y="99"/>
                      <a:pt x="1718" y="152"/>
                    </a:cubicBezTo>
                    <a:cubicBezTo>
                      <a:pt x="1615" y="357"/>
                      <a:pt x="1503" y="572"/>
                      <a:pt x="1396" y="783"/>
                    </a:cubicBezTo>
                    <a:lnTo>
                      <a:pt x="1396" y="783"/>
                    </a:lnTo>
                    <a:cubicBezTo>
                      <a:pt x="1282" y="605"/>
                      <a:pt x="1235" y="387"/>
                      <a:pt x="1197" y="186"/>
                    </a:cubicBezTo>
                    <a:cubicBezTo>
                      <a:pt x="1187" y="98"/>
                      <a:pt x="1105" y="45"/>
                      <a:pt x="1025" y="45"/>
                    </a:cubicBezTo>
                    <a:cubicBezTo>
                      <a:pt x="980" y="45"/>
                      <a:pt x="934" y="62"/>
                      <a:pt x="903" y="100"/>
                    </a:cubicBezTo>
                    <a:cubicBezTo>
                      <a:pt x="743" y="296"/>
                      <a:pt x="610" y="517"/>
                      <a:pt x="515" y="759"/>
                    </a:cubicBezTo>
                    <a:lnTo>
                      <a:pt x="515" y="759"/>
                    </a:lnTo>
                    <a:cubicBezTo>
                      <a:pt x="405" y="585"/>
                      <a:pt x="353" y="381"/>
                      <a:pt x="364" y="170"/>
                    </a:cubicBezTo>
                    <a:cubicBezTo>
                      <a:pt x="364" y="57"/>
                      <a:pt x="27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343;p42"/>
              <p:cNvSpPr/>
              <p:nvPr/>
            </p:nvSpPr>
            <p:spPr>
              <a:xfrm>
                <a:off x="7377250" y="3750450"/>
                <a:ext cx="95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74" y="0"/>
                    </a:moveTo>
                    <a:cubicBezTo>
                      <a:pt x="139" y="0"/>
                      <a:pt x="122" y="17"/>
                      <a:pt x="88" y="52"/>
                    </a:cubicBezTo>
                    <a:cubicBezTo>
                      <a:pt x="70" y="52"/>
                      <a:pt x="70" y="70"/>
                      <a:pt x="53" y="86"/>
                    </a:cubicBezTo>
                    <a:cubicBezTo>
                      <a:pt x="35" y="104"/>
                      <a:pt x="18" y="121"/>
                      <a:pt x="18" y="139"/>
                    </a:cubicBezTo>
                    <a:cubicBezTo>
                      <a:pt x="0" y="174"/>
                      <a:pt x="0" y="191"/>
                      <a:pt x="0" y="209"/>
                    </a:cubicBezTo>
                    <a:cubicBezTo>
                      <a:pt x="0" y="243"/>
                      <a:pt x="0" y="260"/>
                      <a:pt x="18" y="278"/>
                    </a:cubicBezTo>
                    <a:cubicBezTo>
                      <a:pt x="18" y="295"/>
                      <a:pt x="35" y="313"/>
                      <a:pt x="53" y="329"/>
                    </a:cubicBezTo>
                    <a:cubicBezTo>
                      <a:pt x="53" y="347"/>
                      <a:pt x="70" y="347"/>
                      <a:pt x="88" y="364"/>
                    </a:cubicBezTo>
                    <a:cubicBezTo>
                      <a:pt x="104" y="382"/>
                      <a:pt x="139" y="382"/>
                      <a:pt x="174" y="382"/>
                    </a:cubicBezTo>
                    <a:lnTo>
                      <a:pt x="208" y="382"/>
                    </a:lnTo>
                    <a:cubicBezTo>
                      <a:pt x="243" y="364"/>
                      <a:pt x="278" y="364"/>
                      <a:pt x="296" y="329"/>
                    </a:cubicBezTo>
                    <a:cubicBezTo>
                      <a:pt x="313" y="313"/>
                      <a:pt x="331" y="313"/>
                      <a:pt x="331" y="295"/>
                    </a:cubicBezTo>
                    <a:cubicBezTo>
                      <a:pt x="347" y="278"/>
                      <a:pt x="365" y="260"/>
                      <a:pt x="365" y="225"/>
                    </a:cubicBezTo>
                    <a:cubicBezTo>
                      <a:pt x="382" y="209"/>
                      <a:pt x="382" y="191"/>
                      <a:pt x="382" y="174"/>
                    </a:cubicBezTo>
                    <a:cubicBezTo>
                      <a:pt x="382" y="139"/>
                      <a:pt x="382" y="121"/>
                      <a:pt x="365" y="104"/>
                    </a:cubicBezTo>
                    <a:cubicBezTo>
                      <a:pt x="365" y="86"/>
                      <a:pt x="347" y="52"/>
                      <a:pt x="331" y="52"/>
                    </a:cubicBezTo>
                    <a:cubicBezTo>
                      <a:pt x="331" y="35"/>
                      <a:pt x="313" y="35"/>
                      <a:pt x="296" y="17"/>
                    </a:cubicBezTo>
                    <a:cubicBezTo>
                      <a:pt x="278" y="0"/>
                      <a:pt x="243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344;p42"/>
              <p:cNvSpPr/>
              <p:nvPr/>
            </p:nvSpPr>
            <p:spPr>
              <a:xfrm>
                <a:off x="7316950" y="3685375"/>
                <a:ext cx="95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8" extrusionOk="0">
                    <a:moveTo>
                      <a:pt x="174" y="1"/>
                    </a:moveTo>
                    <a:cubicBezTo>
                      <a:pt x="140" y="1"/>
                      <a:pt x="122" y="1"/>
                      <a:pt x="105" y="17"/>
                    </a:cubicBezTo>
                    <a:cubicBezTo>
                      <a:pt x="87" y="17"/>
                      <a:pt x="52" y="35"/>
                      <a:pt x="52" y="52"/>
                    </a:cubicBezTo>
                    <a:cubicBezTo>
                      <a:pt x="36" y="70"/>
                      <a:pt x="18" y="87"/>
                      <a:pt x="18" y="105"/>
                    </a:cubicBezTo>
                    <a:cubicBezTo>
                      <a:pt x="1" y="139"/>
                      <a:pt x="1" y="156"/>
                      <a:pt x="1" y="174"/>
                    </a:cubicBezTo>
                    <a:lnTo>
                      <a:pt x="1" y="225"/>
                    </a:lnTo>
                    <a:cubicBezTo>
                      <a:pt x="1" y="260"/>
                      <a:pt x="18" y="278"/>
                      <a:pt x="52" y="295"/>
                    </a:cubicBezTo>
                    <a:cubicBezTo>
                      <a:pt x="52" y="313"/>
                      <a:pt x="70" y="313"/>
                      <a:pt x="87" y="330"/>
                    </a:cubicBezTo>
                    <a:cubicBezTo>
                      <a:pt x="105" y="348"/>
                      <a:pt x="140" y="348"/>
                      <a:pt x="174" y="348"/>
                    </a:cubicBezTo>
                    <a:lnTo>
                      <a:pt x="209" y="348"/>
                    </a:lnTo>
                    <a:cubicBezTo>
                      <a:pt x="244" y="348"/>
                      <a:pt x="261" y="348"/>
                      <a:pt x="279" y="330"/>
                    </a:cubicBezTo>
                    <a:cubicBezTo>
                      <a:pt x="295" y="330"/>
                      <a:pt x="313" y="313"/>
                      <a:pt x="330" y="295"/>
                    </a:cubicBezTo>
                    <a:cubicBezTo>
                      <a:pt x="348" y="278"/>
                      <a:pt x="365" y="260"/>
                      <a:pt x="365" y="243"/>
                    </a:cubicBezTo>
                    <a:cubicBezTo>
                      <a:pt x="383" y="225"/>
                      <a:pt x="383" y="209"/>
                      <a:pt x="383" y="174"/>
                    </a:cubicBezTo>
                    <a:lnTo>
                      <a:pt x="383" y="139"/>
                    </a:lnTo>
                    <a:cubicBezTo>
                      <a:pt x="365" y="105"/>
                      <a:pt x="365" y="70"/>
                      <a:pt x="330" y="52"/>
                    </a:cubicBezTo>
                    <a:cubicBezTo>
                      <a:pt x="330" y="52"/>
                      <a:pt x="313" y="35"/>
                      <a:pt x="295" y="35"/>
                    </a:cubicBezTo>
                    <a:cubicBezTo>
                      <a:pt x="279" y="17"/>
                      <a:pt x="24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345;p42"/>
              <p:cNvSpPr/>
              <p:nvPr/>
            </p:nvSpPr>
            <p:spPr>
              <a:xfrm>
                <a:off x="7206325" y="3697950"/>
                <a:ext cx="1217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1" extrusionOk="0">
                    <a:moveTo>
                      <a:pt x="157" y="296"/>
                    </a:moveTo>
                    <a:lnTo>
                      <a:pt x="174" y="312"/>
                    </a:lnTo>
                    <a:lnTo>
                      <a:pt x="174" y="330"/>
                    </a:lnTo>
                    <a:cubicBezTo>
                      <a:pt x="174" y="313"/>
                      <a:pt x="158" y="296"/>
                      <a:pt x="157" y="296"/>
                    </a:cubicBezTo>
                    <a:close/>
                    <a:moveTo>
                      <a:pt x="313" y="330"/>
                    </a:moveTo>
                    <a:lnTo>
                      <a:pt x="313" y="330"/>
                    </a:lnTo>
                    <a:lnTo>
                      <a:pt x="313" y="330"/>
                    </a:lnTo>
                    <a:close/>
                    <a:moveTo>
                      <a:pt x="192" y="330"/>
                    </a:moveTo>
                    <a:cubicBezTo>
                      <a:pt x="192" y="330"/>
                      <a:pt x="205" y="330"/>
                      <a:pt x="208" y="342"/>
                    </a:cubicBezTo>
                    <a:lnTo>
                      <a:pt x="208" y="342"/>
                    </a:lnTo>
                    <a:cubicBezTo>
                      <a:pt x="203" y="339"/>
                      <a:pt x="197" y="336"/>
                      <a:pt x="192" y="330"/>
                    </a:cubicBezTo>
                    <a:lnTo>
                      <a:pt x="192" y="330"/>
                    </a:lnTo>
                    <a:lnTo>
                      <a:pt x="192" y="330"/>
                    </a:lnTo>
                    <a:close/>
                    <a:moveTo>
                      <a:pt x="243" y="0"/>
                    </a:moveTo>
                    <a:cubicBezTo>
                      <a:pt x="227" y="0"/>
                      <a:pt x="209" y="18"/>
                      <a:pt x="192" y="18"/>
                    </a:cubicBezTo>
                    <a:lnTo>
                      <a:pt x="174" y="18"/>
                    </a:lnTo>
                    <a:cubicBezTo>
                      <a:pt x="157" y="18"/>
                      <a:pt x="139" y="35"/>
                      <a:pt x="123" y="35"/>
                    </a:cubicBezTo>
                    <a:lnTo>
                      <a:pt x="123" y="53"/>
                    </a:lnTo>
                    <a:cubicBezTo>
                      <a:pt x="105" y="53"/>
                      <a:pt x="88" y="69"/>
                      <a:pt x="70" y="69"/>
                    </a:cubicBezTo>
                    <a:lnTo>
                      <a:pt x="70" y="88"/>
                    </a:lnTo>
                    <a:lnTo>
                      <a:pt x="35" y="122"/>
                    </a:lnTo>
                    <a:cubicBezTo>
                      <a:pt x="35" y="139"/>
                      <a:pt x="19" y="157"/>
                      <a:pt x="19" y="157"/>
                    </a:cubicBezTo>
                    <a:lnTo>
                      <a:pt x="19" y="192"/>
                    </a:lnTo>
                    <a:cubicBezTo>
                      <a:pt x="0" y="208"/>
                      <a:pt x="0" y="226"/>
                      <a:pt x="0" y="243"/>
                    </a:cubicBezTo>
                    <a:cubicBezTo>
                      <a:pt x="0" y="261"/>
                      <a:pt x="0" y="278"/>
                      <a:pt x="19" y="296"/>
                    </a:cubicBezTo>
                    <a:cubicBezTo>
                      <a:pt x="19" y="330"/>
                      <a:pt x="19" y="347"/>
                      <a:pt x="35" y="365"/>
                    </a:cubicBezTo>
                    <a:cubicBezTo>
                      <a:pt x="53" y="382"/>
                      <a:pt x="70" y="400"/>
                      <a:pt x="88" y="400"/>
                    </a:cubicBezTo>
                    <a:cubicBezTo>
                      <a:pt x="105" y="417"/>
                      <a:pt x="139" y="417"/>
                      <a:pt x="157" y="417"/>
                    </a:cubicBezTo>
                    <a:cubicBezTo>
                      <a:pt x="166" y="426"/>
                      <a:pt x="178" y="430"/>
                      <a:pt x="192" y="430"/>
                    </a:cubicBezTo>
                    <a:cubicBezTo>
                      <a:pt x="205" y="430"/>
                      <a:pt x="218" y="426"/>
                      <a:pt x="227" y="417"/>
                    </a:cubicBezTo>
                    <a:cubicBezTo>
                      <a:pt x="243" y="417"/>
                      <a:pt x="243" y="417"/>
                      <a:pt x="261" y="400"/>
                    </a:cubicBezTo>
                    <a:cubicBezTo>
                      <a:pt x="273" y="394"/>
                      <a:pt x="283" y="388"/>
                      <a:pt x="291" y="382"/>
                    </a:cubicBezTo>
                    <a:lnTo>
                      <a:pt x="331" y="382"/>
                    </a:lnTo>
                    <a:cubicBezTo>
                      <a:pt x="347" y="382"/>
                      <a:pt x="382" y="365"/>
                      <a:pt x="400" y="365"/>
                    </a:cubicBezTo>
                    <a:cubicBezTo>
                      <a:pt x="400" y="347"/>
                      <a:pt x="417" y="347"/>
                      <a:pt x="435" y="330"/>
                    </a:cubicBezTo>
                    <a:cubicBezTo>
                      <a:pt x="452" y="312"/>
                      <a:pt x="470" y="278"/>
                      <a:pt x="470" y="261"/>
                    </a:cubicBezTo>
                    <a:cubicBezTo>
                      <a:pt x="470" y="243"/>
                      <a:pt x="486" y="226"/>
                      <a:pt x="486" y="208"/>
                    </a:cubicBezTo>
                    <a:cubicBezTo>
                      <a:pt x="486" y="174"/>
                      <a:pt x="470" y="139"/>
                      <a:pt x="452" y="122"/>
                    </a:cubicBezTo>
                    <a:cubicBezTo>
                      <a:pt x="452" y="104"/>
                      <a:pt x="435" y="88"/>
                      <a:pt x="435" y="69"/>
                    </a:cubicBezTo>
                    <a:lnTo>
                      <a:pt x="417" y="69"/>
                    </a:lnTo>
                    <a:lnTo>
                      <a:pt x="382" y="35"/>
                    </a:lnTo>
                    <a:cubicBezTo>
                      <a:pt x="366" y="35"/>
                      <a:pt x="331" y="18"/>
                      <a:pt x="331" y="18"/>
                    </a:cubicBezTo>
                    <a:lnTo>
                      <a:pt x="313" y="18"/>
                    </a:lnTo>
                    <a:cubicBezTo>
                      <a:pt x="296" y="18"/>
                      <a:pt x="278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346;p42"/>
              <p:cNvSpPr/>
              <p:nvPr/>
            </p:nvSpPr>
            <p:spPr>
              <a:xfrm>
                <a:off x="7103350" y="3795200"/>
                <a:ext cx="602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928" extrusionOk="0">
                    <a:moveTo>
                      <a:pt x="208" y="1"/>
                    </a:moveTo>
                    <a:cubicBezTo>
                      <a:pt x="104" y="1"/>
                      <a:pt x="0" y="86"/>
                      <a:pt x="42" y="223"/>
                    </a:cubicBezTo>
                    <a:cubicBezTo>
                      <a:pt x="216" y="795"/>
                      <a:pt x="494" y="1350"/>
                      <a:pt x="841" y="1836"/>
                    </a:cubicBezTo>
                    <a:cubicBezTo>
                      <a:pt x="883" y="1894"/>
                      <a:pt x="939" y="1928"/>
                      <a:pt x="996" y="1928"/>
                    </a:cubicBezTo>
                    <a:cubicBezTo>
                      <a:pt x="1008" y="1928"/>
                      <a:pt x="1019" y="1926"/>
                      <a:pt x="1031" y="1924"/>
                    </a:cubicBezTo>
                    <a:cubicBezTo>
                      <a:pt x="1100" y="1906"/>
                      <a:pt x="1170" y="1820"/>
                      <a:pt x="1170" y="1750"/>
                    </a:cubicBezTo>
                    <a:cubicBezTo>
                      <a:pt x="1132" y="1461"/>
                      <a:pt x="1167" y="1172"/>
                      <a:pt x="1275" y="903"/>
                    </a:cubicBezTo>
                    <a:lnTo>
                      <a:pt x="1275" y="903"/>
                    </a:lnTo>
                    <a:cubicBezTo>
                      <a:pt x="1395" y="1133"/>
                      <a:pt x="1512" y="1364"/>
                      <a:pt x="1621" y="1593"/>
                    </a:cubicBezTo>
                    <a:cubicBezTo>
                      <a:pt x="1650" y="1651"/>
                      <a:pt x="1705" y="1676"/>
                      <a:pt x="1763" y="1676"/>
                    </a:cubicBezTo>
                    <a:cubicBezTo>
                      <a:pt x="1810" y="1676"/>
                      <a:pt x="1860" y="1659"/>
                      <a:pt x="1898" y="1628"/>
                    </a:cubicBezTo>
                    <a:cubicBezTo>
                      <a:pt x="2125" y="1403"/>
                      <a:pt x="2280" y="1142"/>
                      <a:pt x="2368" y="848"/>
                    </a:cubicBezTo>
                    <a:cubicBezTo>
                      <a:pt x="2410" y="711"/>
                      <a:pt x="2305" y="625"/>
                      <a:pt x="2201" y="625"/>
                    </a:cubicBezTo>
                    <a:cubicBezTo>
                      <a:pt x="2133" y="625"/>
                      <a:pt x="2065" y="662"/>
                      <a:pt x="2037" y="744"/>
                    </a:cubicBezTo>
                    <a:cubicBezTo>
                      <a:pt x="1990" y="909"/>
                      <a:pt x="1911" y="1065"/>
                      <a:pt x="1811" y="1203"/>
                    </a:cubicBezTo>
                    <a:lnTo>
                      <a:pt x="1811" y="1203"/>
                    </a:lnTo>
                    <a:cubicBezTo>
                      <a:pt x="1684" y="946"/>
                      <a:pt x="1552" y="688"/>
                      <a:pt x="1431" y="431"/>
                    </a:cubicBezTo>
                    <a:cubicBezTo>
                      <a:pt x="1397" y="373"/>
                      <a:pt x="1340" y="346"/>
                      <a:pt x="1282" y="346"/>
                    </a:cubicBezTo>
                    <a:cubicBezTo>
                      <a:pt x="1219" y="346"/>
                      <a:pt x="1154" y="377"/>
                      <a:pt x="1118" y="431"/>
                    </a:cubicBezTo>
                    <a:cubicBezTo>
                      <a:pt x="974" y="657"/>
                      <a:pt x="879" y="920"/>
                      <a:pt x="836" y="1190"/>
                    </a:cubicBezTo>
                    <a:lnTo>
                      <a:pt x="836" y="1190"/>
                    </a:lnTo>
                    <a:cubicBezTo>
                      <a:pt x="645" y="853"/>
                      <a:pt x="488" y="494"/>
                      <a:pt x="371" y="119"/>
                    </a:cubicBezTo>
                    <a:cubicBezTo>
                      <a:pt x="344" y="37"/>
                      <a:pt x="276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347;p42"/>
              <p:cNvSpPr/>
              <p:nvPr/>
            </p:nvSpPr>
            <p:spPr>
              <a:xfrm>
                <a:off x="7234075" y="3854100"/>
                <a:ext cx="100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48" extrusionOk="0">
                    <a:moveTo>
                      <a:pt x="175" y="1"/>
                    </a:moveTo>
                    <a:cubicBezTo>
                      <a:pt x="158" y="1"/>
                      <a:pt x="123" y="1"/>
                      <a:pt x="105" y="19"/>
                    </a:cubicBezTo>
                    <a:cubicBezTo>
                      <a:pt x="88" y="19"/>
                      <a:pt x="70" y="36"/>
                      <a:pt x="54" y="54"/>
                    </a:cubicBezTo>
                    <a:cubicBezTo>
                      <a:pt x="36" y="70"/>
                      <a:pt x="19" y="88"/>
                      <a:pt x="19" y="105"/>
                    </a:cubicBezTo>
                    <a:cubicBezTo>
                      <a:pt x="1" y="140"/>
                      <a:pt x="1" y="158"/>
                      <a:pt x="1" y="174"/>
                    </a:cubicBezTo>
                    <a:lnTo>
                      <a:pt x="1" y="227"/>
                    </a:lnTo>
                    <a:cubicBezTo>
                      <a:pt x="19" y="262"/>
                      <a:pt x="36" y="278"/>
                      <a:pt x="54" y="296"/>
                    </a:cubicBezTo>
                    <a:lnTo>
                      <a:pt x="88" y="331"/>
                    </a:lnTo>
                    <a:cubicBezTo>
                      <a:pt x="123" y="348"/>
                      <a:pt x="140" y="348"/>
                      <a:pt x="175" y="348"/>
                    </a:cubicBezTo>
                    <a:lnTo>
                      <a:pt x="227" y="348"/>
                    </a:lnTo>
                    <a:cubicBezTo>
                      <a:pt x="244" y="348"/>
                      <a:pt x="262" y="348"/>
                      <a:pt x="279" y="331"/>
                    </a:cubicBezTo>
                    <a:cubicBezTo>
                      <a:pt x="313" y="331"/>
                      <a:pt x="331" y="313"/>
                      <a:pt x="348" y="296"/>
                    </a:cubicBezTo>
                    <a:cubicBezTo>
                      <a:pt x="366" y="278"/>
                      <a:pt x="366" y="262"/>
                      <a:pt x="383" y="244"/>
                    </a:cubicBezTo>
                    <a:cubicBezTo>
                      <a:pt x="383" y="227"/>
                      <a:pt x="401" y="209"/>
                      <a:pt x="401" y="174"/>
                    </a:cubicBezTo>
                    <a:cubicBezTo>
                      <a:pt x="383" y="158"/>
                      <a:pt x="383" y="140"/>
                      <a:pt x="383" y="140"/>
                    </a:cubicBezTo>
                    <a:cubicBezTo>
                      <a:pt x="383" y="105"/>
                      <a:pt x="366" y="70"/>
                      <a:pt x="348" y="54"/>
                    </a:cubicBezTo>
                    <a:cubicBezTo>
                      <a:pt x="331" y="54"/>
                      <a:pt x="313" y="36"/>
                      <a:pt x="313" y="36"/>
                    </a:cubicBezTo>
                    <a:cubicBezTo>
                      <a:pt x="279" y="19"/>
                      <a:pt x="244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348;p42"/>
              <p:cNvSpPr/>
              <p:nvPr/>
            </p:nvSpPr>
            <p:spPr>
              <a:xfrm>
                <a:off x="7096600" y="3718750"/>
                <a:ext cx="10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53" extrusionOk="0">
                    <a:moveTo>
                      <a:pt x="174" y="1"/>
                    </a:moveTo>
                    <a:cubicBezTo>
                      <a:pt x="156" y="1"/>
                      <a:pt x="139" y="19"/>
                      <a:pt x="104" y="19"/>
                    </a:cubicBezTo>
                    <a:cubicBezTo>
                      <a:pt x="86" y="36"/>
                      <a:pt x="69" y="36"/>
                      <a:pt x="51" y="54"/>
                    </a:cubicBezTo>
                    <a:cubicBezTo>
                      <a:pt x="51" y="70"/>
                      <a:pt x="35" y="88"/>
                      <a:pt x="35" y="88"/>
                    </a:cubicBezTo>
                    <a:cubicBezTo>
                      <a:pt x="17" y="123"/>
                      <a:pt x="0" y="158"/>
                      <a:pt x="0" y="174"/>
                    </a:cubicBezTo>
                    <a:cubicBezTo>
                      <a:pt x="0" y="193"/>
                      <a:pt x="0" y="209"/>
                      <a:pt x="17" y="227"/>
                    </a:cubicBezTo>
                    <a:cubicBezTo>
                      <a:pt x="17" y="262"/>
                      <a:pt x="35" y="279"/>
                      <a:pt x="51" y="313"/>
                    </a:cubicBezTo>
                    <a:cubicBezTo>
                      <a:pt x="86" y="331"/>
                      <a:pt x="121" y="366"/>
                      <a:pt x="139" y="401"/>
                    </a:cubicBezTo>
                    <a:cubicBezTo>
                      <a:pt x="156" y="417"/>
                      <a:pt x="174" y="417"/>
                      <a:pt x="190" y="435"/>
                    </a:cubicBezTo>
                    <a:cubicBezTo>
                      <a:pt x="225" y="435"/>
                      <a:pt x="243" y="452"/>
                      <a:pt x="260" y="452"/>
                    </a:cubicBezTo>
                    <a:cubicBezTo>
                      <a:pt x="294" y="452"/>
                      <a:pt x="312" y="435"/>
                      <a:pt x="329" y="435"/>
                    </a:cubicBezTo>
                    <a:cubicBezTo>
                      <a:pt x="347" y="417"/>
                      <a:pt x="364" y="417"/>
                      <a:pt x="382" y="401"/>
                    </a:cubicBezTo>
                    <a:cubicBezTo>
                      <a:pt x="398" y="383"/>
                      <a:pt x="398" y="366"/>
                      <a:pt x="417" y="366"/>
                    </a:cubicBezTo>
                    <a:cubicBezTo>
                      <a:pt x="433" y="331"/>
                      <a:pt x="433" y="297"/>
                      <a:pt x="433" y="279"/>
                    </a:cubicBezTo>
                    <a:lnTo>
                      <a:pt x="433" y="227"/>
                    </a:lnTo>
                    <a:cubicBezTo>
                      <a:pt x="417" y="193"/>
                      <a:pt x="417" y="174"/>
                      <a:pt x="382" y="158"/>
                    </a:cubicBezTo>
                    <a:cubicBezTo>
                      <a:pt x="364" y="123"/>
                      <a:pt x="329" y="88"/>
                      <a:pt x="294" y="54"/>
                    </a:cubicBezTo>
                    <a:cubicBezTo>
                      <a:pt x="278" y="36"/>
                      <a:pt x="260" y="36"/>
                      <a:pt x="243" y="19"/>
                    </a:cubicBezTo>
                    <a:cubicBezTo>
                      <a:pt x="225" y="19"/>
                      <a:pt x="208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349;p42"/>
              <p:cNvSpPr/>
              <p:nvPr/>
            </p:nvSpPr>
            <p:spPr>
              <a:xfrm>
                <a:off x="7345550" y="3457925"/>
                <a:ext cx="311400" cy="513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350;p42"/>
              <p:cNvSpPr/>
              <p:nvPr/>
            </p:nvSpPr>
            <p:spPr>
              <a:xfrm>
                <a:off x="7338650" y="3451550"/>
                <a:ext cx="3271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2448" extrusionOk="0">
                    <a:moveTo>
                      <a:pt x="11869" y="347"/>
                    </a:moveTo>
                    <a:cubicBezTo>
                      <a:pt x="12355" y="347"/>
                      <a:pt x="12737" y="729"/>
                      <a:pt x="12737" y="1233"/>
                    </a:cubicBezTo>
                    <a:cubicBezTo>
                      <a:pt x="12737" y="1701"/>
                      <a:pt x="12355" y="2100"/>
                      <a:pt x="11869" y="2100"/>
                    </a:cubicBezTo>
                    <a:lnTo>
                      <a:pt x="1197" y="2100"/>
                    </a:lnTo>
                    <a:cubicBezTo>
                      <a:pt x="729" y="2100"/>
                      <a:pt x="348" y="1701"/>
                      <a:pt x="348" y="1198"/>
                    </a:cubicBezTo>
                    <a:cubicBezTo>
                      <a:pt x="348" y="729"/>
                      <a:pt x="729" y="347"/>
                      <a:pt x="1197" y="347"/>
                    </a:cubicBezTo>
                    <a:close/>
                    <a:moveTo>
                      <a:pt x="1197" y="0"/>
                    </a:moveTo>
                    <a:cubicBezTo>
                      <a:pt x="538" y="0"/>
                      <a:pt x="1" y="539"/>
                      <a:pt x="1" y="1233"/>
                    </a:cubicBezTo>
                    <a:cubicBezTo>
                      <a:pt x="1" y="1892"/>
                      <a:pt x="538" y="2447"/>
                      <a:pt x="1197" y="2447"/>
                    </a:cubicBezTo>
                    <a:lnTo>
                      <a:pt x="11869" y="2447"/>
                    </a:lnTo>
                    <a:cubicBezTo>
                      <a:pt x="12545" y="2447"/>
                      <a:pt x="13084" y="1892"/>
                      <a:pt x="13084" y="1198"/>
                    </a:cubicBezTo>
                    <a:cubicBezTo>
                      <a:pt x="13084" y="539"/>
                      <a:pt x="12545" y="0"/>
                      <a:pt x="1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351;p42"/>
              <p:cNvSpPr/>
              <p:nvPr/>
            </p:nvSpPr>
            <p:spPr>
              <a:xfrm>
                <a:off x="736467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352;p42"/>
              <p:cNvSpPr/>
              <p:nvPr/>
            </p:nvSpPr>
            <p:spPr>
              <a:xfrm>
                <a:off x="740197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8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8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353;p42"/>
              <p:cNvSpPr/>
              <p:nvPr/>
            </p:nvSpPr>
            <p:spPr>
              <a:xfrm>
                <a:off x="74393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354;p42"/>
              <p:cNvSpPr/>
              <p:nvPr/>
            </p:nvSpPr>
            <p:spPr>
              <a:xfrm>
                <a:off x="74766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355;p42"/>
              <p:cNvSpPr/>
              <p:nvPr/>
            </p:nvSpPr>
            <p:spPr>
              <a:xfrm>
                <a:off x="75139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8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8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356;p42"/>
              <p:cNvSpPr/>
              <p:nvPr/>
            </p:nvSpPr>
            <p:spPr>
              <a:xfrm>
                <a:off x="75512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0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357;p42"/>
              <p:cNvSpPr/>
              <p:nvPr/>
            </p:nvSpPr>
            <p:spPr>
              <a:xfrm>
                <a:off x="75885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358;p42"/>
              <p:cNvSpPr/>
              <p:nvPr/>
            </p:nvSpPr>
            <p:spPr>
              <a:xfrm>
                <a:off x="76258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46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3" grpId="0"/>
      <p:bldP spid="5" grpId="0"/>
      <p:bldP spid="44" grpId="0" animBg="1"/>
      <p:bldP spid="9" grpId="0"/>
      <p:bldP spid="45" grpId="0"/>
      <p:bldP spid="46" grpId="0" animBg="1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88994" y="1181292"/>
            <a:ext cx="6623637" cy="30889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Callout 176"/>
          <p:cNvSpPr/>
          <p:nvPr/>
        </p:nvSpPr>
        <p:spPr>
          <a:xfrm>
            <a:off x="3768671" y="301753"/>
            <a:ext cx="1617836" cy="476409"/>
          </a:xfrm>
          <a:prstGeom prst="wedgeEllipseCallou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</a:rPr>
              <a:t>Bài giải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4741" y="1256150"/>
            <a:ext cx="515214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bao thóc cân nặng là:</a:t>
            </a:r>
            <a:endParaRPr lang="en-US" sz="2200">
              <a:solidFill>
                <a:schemeClr val="tx2"/>
              </a:solidFill>
              <a:latin typeface="+mj-lt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 × 4 = 80 (kg)</a:t>
            </a:r>
            <a:endParaRPr lang="en-US" sz="2200">
              <a:solidFill>
                <a:schemeClr val="tx2"/>
              </a:solidFill>
              <a:latin typeface="+mj-lt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bao thóc và 1 bao ngô cân nặng là:</a:t>
            </a:r>
            <a:endParaRPr lang="en-US" sz="2200">
              <a:solidFill>
                <a:schemeClr val="tx2"/>
              </a:solidFill>
              <a:latin typeface="+mj-lt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80 + 30 = 110 (kg)</a:t>
            </a:r>
            <a:endParaRPr lang="en-US" sz="2200">
              <a:solidFill>
                <a:schemeClr val="tx2"/>
              </a:solidFill>
              <a:latin typeface="+mj-lt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Đáp số: 110 kg</a:t>
            </a:r>
            <a:r>
              <a:rPr lang="en-US" sz="220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solidFill>
                <a:schemeClr val="tx2"/>
              </a:solidFill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180" name="Google Shape;3598;p39"/>
          <p:cNvGrpSpPr/>
          <p:nvPr/>
        </p:nvGrpSpPr>
        <p:grpSpPr>
          <a:xfrm>
            <a:off x="7745507" y="3165822"/>
            <a:ext cx="1216122" cy="1833242"/>
            <a:chOff x="2651013" y="873375"/>
            <a:chExt cx="1392300" cy="2041525"/>
          </a:xfrm>
        </p:grpSpPr>
        <p:sp>
          <p:nvSpPr>
            <p:cNvPr id="181" name="Google Shape;3599;p39"/>
            <p:cNvSpPr/>
            <p:nvPr/>
          </p:nvSpPr>
          <p:spPr>
            <a:xfrm>
              <a:off x="2651013" y="873450"/>
              <a:ext cx="1392300" cy="2041375"/>
            </a:xfrm>
            <a:custGeom>
              <a:avLst/>
              <a:gdLst/>
              <a:ahLst/>
              <a:cxnLst/>
              <a:rect l="l" t="t" r="r" b="b"/>
              <a:pathLst>
                <a:path w="55692" h="81655" extrusionOk="0">
                  <a:moveTo>
                    <a:pt x="37074" y="17592"/>
                  </a:moveTo>
                  <a:lnTo>
                    <a:pt x="43230" y="29794"/>
                  </a:lnTo>
                  <a:cubicBezTo>
                    <a:pt x="43027" y="29613"/>
                    <a:pt x="42816" y="29503"/>
                    <a:pt x="42597" y="29503"/>
                  </a:cubicBezTo>
                  <a:cubicBezTo>
                    <a:pt x="42503" y="29503"/>
                    <a:pt x="42407" y="29524"/>
                    <a:pt x="42310" y="29567"/>
                  </a:cubicBezTo>
                  <a:cubicBezTo>
                    <a:pt x="41130" y="30117"/>
                    <a:pt x="42519" y="33075"/>
                    <a:pt x="42519" y="33075"/>
                  </a:cubicBezTo>
                  <a:cubicBezTo>
                    <a:pt x="41793" y="33511"/>
                    <a:pt x="41049" y="33931"/>
                    <a:pt x="40403" y="34465"/>
                  </a:cubicBezTo>
                  <a:cubicBezTo>
                    <a:pt x="40129" y="34182"/>
                    <a:pt x="39767" y="34044"/>
                    <a:pt x="39396" y="34044"/>
                  </a:cubicBezTo>
                  <a:cubicBezTo>
                    <a:pt x="39174" y="34044"/>
                    <a:pt x="38949" y="34093"/>
                    <a:pt x="38738" y="34189"/>
                  </a:cubicBezTo>
                  <a:cubicBezTo>
                    <a:pt x="38108" y="34497"/>
                    <a:pt x="37720" y="35176"/>
                    <a:pt x="37720" y="35870"/>
                  </a:cubicBezTo>
                  <a:lnTo>
                    <a:pt x="37720" y="36032"/>
                  </a:lnTo>
                  <a:cubicBezTo>
                    <a:pt x="35861" y="37051"/>
                    <a:pt x="33680" y="38279"/>
                    <a:pt x="31677" y="39443"/>
                  </a:cubicBezTo>
                  <a:cubicBezTo>
                    <a:pt x="33163" y="36630"/>
                    <a:pt x="31466" y="32121"/>
                    <a:pt x="30804" y="29390"/>
                  </a:cubicBezTo>
                  <a:cubicBezTo>
                    <a:pt x="30675" y="28841"/>
                    <a:pt x="30546" y="28291"/>
                    <a:pt x="30367" y="27757"/>
                  </a:cubicBezTo>
                  <a:cubicBezTo>
                    <a:pt x="30934" y="26934"/>
                    <a:pt x="31418" y="26061"/>
                    <a:pt x="31418" y="25074"/>
                  </a:cubicBezTo>
                  <a:cubicBezTo>
                    <a:pt x="31418" y="24348"/>
                    <a:pt x="31143" y="23620"/>
                    <a:pt x="31272" y="22909"/>
                  </a:cubicBezTo>
                  <a:cubicBezTo>
                    <a:pt x="31337" y="22473"/>
                    <a:pt x="31548" y="22085"/>
                    <a:pt x="31742" y="21681"/>
                  </a:cubicBezTo>
                  <a:cubicBezTo>
                    <a:pt x="31806" y="21810"/>
                    <a:pt x="31886" y="21956"/>
                    <a:pt x="31951" y="22085"/>
                  </a:cubicBezTo>
                  <a:cubicBezTo>
                    <a:pt x="31982" y="22147"/>
                    <a:pt x="32033" y="22173"/>
                    <a:pt x="32084" y="22173"/>
                  </a:cubicBezTo>
                  <a:cubicBezTo>
                    <a:pt x="32194" y="22173"/>
                    <a:pt x="32307" y="22056"/>
                    <a:pt x="32241" y="21924"/>
                  </a:cubicBezTo>
                  <a:cubicBezTo>
                    <a:pt x="32130" y="21713"/>
                    <a:pt x="32016" y="21503"/>
                    <a:pt x="31919" y="21293"/>
                  </a:cubicBezTo>
                  <a:cubicBezTo>
                    <a:pt x="32033" y="21002"/>
                    <a:pt x="32130" y="20695"/>
                    <a:pt x="32177" y="20404"/>
                  </a:cubicBezTo>
                  <a:cubicBezTo>
                    <a:pt x="32783" y="20876"/>
                    <a:pt x="33539" y="21278"/>
                    <a:pt x="34382" y="21278"/>
                  </a:cubicBezTo>
                  <a:cubicBezTo>
                    <a:pt x="34752" y="21278"/>
                    <a:pt x="35139" y="21201"/>
                    <a:pt x="35538" y="21019"/>
                  </a:cubicBezTo>
                  <a:cubicBezTo>
                    <a:pt x="37041" y="20340"/>
                    <a:pt x="37203" y="18804"/>
                    <a:pt x="37074" y="17592"/>
                  </a:cubicBezTo>
                  <a:close/>
                  <a:moveTo>
                    <a:pt x="37059" y="1"/>
                  </a:moveTo>
                  <a:cubicBezTo>
                    <a:pt x="36220" y="1"/>
                    <a:pt x="35383" y="60"/>
                    <a:pt x="34552" y="186"/>
                  </a:cubicBezTo>
                  <a:cubicBezTo>
                    <a:pt x="34520" y="203"/>
                    <a:pt x="34471" y="235"/>
                    <a:pt x="34423" y="251"/>
                  </a:cubicBezTo>
                  <a:cubicBezTo>
                    <a:pt x="33841" y="526"/>
                    <a:pt x="33260" y="800"/>
                    <a:pt x="32678" y="1059"/>
                  </a:cubicBezTo>
                  <a:cubicBezTo>
                    <a:pt x="31531" y="1576"/>
                    <a:pt x="30384" y="2077"/>
                    <a:pt x="29204" y="2530"/>
                  </a:cubicBezTo>
                  <a:cubicBezTo>
                    <a:pt x="28622" y="2772"/>
                    <a:pt x="28025" y="2998"/>
                    <a:pt x="27443" y="3209"/>
                  </a:cubicBezTo>
                  <a:cubicBezTo>
                    <a:pt x="24631" y="5293"/>
                    <a:pt x="22416" y="8186"/>
                    <a:pt x="21026" y="11354"/>
                  </a:cubicBezTo>
                  <a:cubicBezTo>
                    <a:pt x="19556" y="14699"/>
                    <a:pt x="18860" y="18351"/>
                    <a:pt x="18813" y="22021"/>
                  </a:cubicBezTo>
                  <a:cubicBezTo>
                    <a:pt x="17778" y="22036"/>
                    <a:pt x="16759" y="22101"/>
                    <a:pt x="15742" y="22182"/>
                  </a:cubicBezTo>
                  <a:cubicBezTo>
                    <a:pt x="14708" y="22279"/>
                    <a:pt x="13689" y="22473"/>
                    <a:pt x="12704" y="22796"/>
                  </a:cubicBezTo>
                  <a:cubicBezTo>
                    <a:pt x="11113" y="19692"/>
                    <a:pt x="8864" y="18970"/>
                    <a:pt x="7118" y="18970"/>
                  </a:cubicBezTo>
                  <a:cubicBezTo>
                    <a:pt x="5600" y="18970"/>
                    <a:pt x="4461" y="19515"/>
                    <a:pt x="4461" y="19515"/>
                  </a:cubicBezTo>
                  <a:cubicBezTo>
                    <a:pt x="4817" y="19693"/>
                    <a:pt x="4962" y="20097"/>
                    <a:pt x="5059" y="20485"/>
                  </a:cubicBezTo>
                  <a:cubicBezTo>
                    <a:pt x="5366" y="21713"/>
                    <a:pt x="5446" y="23023"/>
                    <a:pt x="5269" y="24283"/>
                  </a:cubicBezTo>
                  <a:cubicBezTo>
                    <a:pt x="5188" y="24897"/>
                    <a:pt x="5043" y="25511"/>
                    <a:pt x="5108" y="26126"/>
                  </a:cubicBezTo>
                  <a:cubicBezTo>
                    <a:pt x="5188" y="27014"/>
                    <a:pt x="5705" y="27822"/>
                    <a:pt x="6384" y="28388"/>
                  </a:cubicBezTo>
                  <a:cubicBezTo>
                    <a:pt x="6610" y="28582"/>
                    <a:pt x="6853" y="28759"/>
                    <a:pt x="7112" y="28905"/>
                  </a:cubicBezTo>
                  <a:cubicBezTo>
                    <a:pt x="7079" y="29067"/>
                    <a:pt x="7030" y="29229"/>
                    <a:pt x="6998" y="29390"/>
                  </a:cubicBezTo>
                  <a:cubicBezTo>
                    <a:pt x="6207" y="32703"/>
                    <a:pt x="3863" y="38634"/>
                    <a:pt x="7564" y="40962"/>
                  </a:cubicBezTo>
                  <a:cubicBezTo>
                    <a:pt x="7532" y="41042"/>
                    <a:pt x="7532" y="41139"/>
                    <a:pt x="7629" y="41188"/>
                  </a:cubicBezTo>
                  <a:cubicBezTo>
                    <a:pt x="8356" y="41624"/>
                    <a:pt x="9148" y="41915"/>
                    <a:pt x="9956" y="42109"/>
                  </a:cubicBezTo>
                  <a:cubicBezTo>
                    <a:pt x="9633" y="42399"/>
                    <a:pt x="9325" y="42707"/>
                    <a:pt x="9051" y="43030"/>
                  </a:cubicBezTo>
                  <a:cubicBezTo>
                    <a:pt x="9002" y="43321"/>
                    <a:pt x="8808" y="43645"/>
                    <a:pt x="8582" y="43838"/>
                  </a:cubicBezTo>
                  <a:cubicBezTo>
                    <a:pt x="8469" y="43935"/>
                    <a:pt x="8340" y="44000"/>
                    <a:pt x="8194" y="44048"/>
                  </a:cubicBezTo>
                  <a:cubicBezTo>
                    <a:pt x="6756" y="45955"/>
                    <a:pt x="5673" y="48185"/>
                    <a:pt x="4735" y="50400"/>
                  </a:cubicBezTo>
                  <a:cubicBezTo>
                    <a:pt x="3589" y="53081"/>
                    <a:pt x="2554" y="55844"/>
                    <a:pt x="1972" y="58706"/>
                  </a:cubicBezTo>
                  <a:cubicBezTo>
                    <a:pt x="1923" y="58721"/>
                    <a:pt x="1891" y="58721"/>
                    <a:pt x="1843" y="58738"/>
                  </a:cubicBezTo>
                  <a:cubicBezTo>
                    <a:pt x="1164" y="58900"/>
                    <a:pt x="436" y="59287"/>
                    <a:pt x="259" y="60046"/>
                  </a:cubicBezTo>
                  <a:cubicBezTo>
                    <a:pt x="98" y="60822"/>
                    <a:pt x="712" y="61324"/>
                    <a:pt x="1358" y="61598"/>
                  </a:cubicBezTo>
                  <a:lnTo>
                    <a:pt x="1018" y="62083"/>
                  </a:lnTo>
                  <a:cubicBezTo>
                    <a:pt x="647" y="62664"/>
                    <a:pt x="227" y="63328"/>
                    <a:pt x="98" y="64022"/>
                  </a:cubicBezTo>
                  <a:cubicBezTo>
                    <a:pt x="49" y="64297"/>
                    <a:pt x="1" y="64701"/>
                    <a:pt x="162" y="64959"/>
                  </a:cubicBezTo>
                  <a:cubicBezTo>
                    <a:pt x="236" y="65078"/>
                    <a:pt x="351" y="65118"/>
                    <a:pt x="475" y="65118"/>
                  </a:cubicBezTo>
                  <a:cubicBezTo>
                    <a:pt x="622" y="65118"/>
                    <a:pt x="783" y="65061"/>
                    <a:pt x="906" y="65009"/>
                  </a:cubicBezTo>
                  <a:cubicBezTo>
                    <a:pt x="1229" y="64862"/>
                    <a:pt x="1503" y="64653"/>
                    <a:pt x="1746" y="64394"/>
                  </a:cubicBezTo>
                  <a:lnTo>
                    <a:pt x="1746" y="64394"/>
                  </a:lnTo>
                  <a:cubicBezTo>
                    <a:pt x="1665" y="64765"/>
                    <a:pt x="1585" y="65138"/>
                    <a:pt x="1535" y="65526"/>
                  </a:cubicBezTo>
                  <a:cubicBezTo>
                    <a:pt x="1455" y="66155"/>
                    <a:pt x="1391" y="66866"/>
                    <a:pt x="1503" y="67513"/>
                  </a:cubicBezTo>
                  <a:cubicBezTo>
                    <a:pt x="1552" y="67756"/>
                    <a:pt x="1682" y="67982"/>
                    <a:pt x="1923" y="68062"/>
                  </a:cubicBezTo>
                  <a:cubicBezTo>
                    <a:pt x="1984" y="68084"/>
                    <a:pt x="2048" y="68094"/>
                    <a:pt x="2113" y="68094"/>
                  </a:cubicBezTo>
                  <a:cubicBezTo>
                    <a:pt x="2291" y="68094"/>
                    <a:pt x="2477" y="68019"/>
                    <a:pt x="2619" y="67901"/>
                  </a:cubicBezTo>
                  <a:cubicBezTo>
                    <a:pt x="2845" y="67707"/>
                    <a:pt x="2974" y="67433"/>
                    <a:pt x="3104" y="67174"/>
                  </a:cubicBezTo>
                  <a:cubicBezTo>
                    <a:pt x="3168" y="67045"/>
                    <a:pt x="3233" y="66899"/>
                    <a:pt x="3298" y="66769"/>
                  </a:cubicBezTo>
                  <a:lnTo>
                    <a:pt x="3298" y="66769"/>
                  </a:lnTo>
                  <a:cubicBezTo>
                    <a:pt x="3249" y="67400"/>
                    <a:pt x="3233" y="68047"/>
                    <a:pt x="3378" y="68677"/>
                  </a:cubicBezTo>
                  <a:cubicBezTo>
                    <a:pt x="3442" y="68952"/>
                    <a:pt x="3572" y="69323"/>
                    <a:pt x="3798" y="69517"/>
                  </a:cubicBezTo>
                  <a:cubicBezTo>
                    <a:pt x="3870" y="69584"/>
                    <a:pt x="3940" y="69611"/>
                    <a:pt x="4007" y="69611"/>
                  </a:cubicBezTo>
                  <a:cubicBezTo>
                    <a:pt x="4168" y="69611"/>
                    <a:pt x="4310" y="69455"/>
                    <a:pt x="4412" y="69307"/>
                  </a:cubicBezTo>
                  <a:cubicBezTo>
                    <a:pt x="4849" y="68709"/>
                    <a:pt x="5011" y="67965"/>
                    <a:pt x="5108" y="67254"/>
                  </a:cubicBezTo>
                  <a:cubicBezTo>
                    <a:pt x="5140" y="67045"/>
                    <a:pt x="5156" y="66819"/>
                    <a:pt x="5188" y="66608"/>
                  </a:cubicBezTo>
                  <a:cubicBezTo>
                    <a:pt x="5269" y="66899"/>
                    <a:pt x="5366" y="67190"/>
                    <a:pt x="5496" y="67465"/>
                  </a:cubicBezTo>
                  <a:cubicBezTo>
                    <a:pt x="5593" y="67675"/>
                    <a:pt x="5737" y="67901"/>
                    <a:pt x="5996" y="67901"/>
                  </a:cubicBezTo>
                  <a:cubicBezTo>
                    <a:pt x="6627" y="67885"/>
                    <a:pt x="6659" y="66963"/>
                    <a:pt x="6692" y="66528"/>
                  </a:cubicBezTo>
                  <a:cubicBezTo>
                    <a:pt x="6739" y="66123"/>
                    <a:pt x="6739" y="65720"/>
                    <a:pt x="6739" y="65315"/>
                  </a:cubicBezTo>
                  <a:cubicBezTo>
                    <a:pt x="6966" y="65752"/>
                    <a:pt x="7257" y="66155"/>
                    <a:pt x="7612" y="66511"/>
                  </a:cubicBezTo>
                  <a:cubicBezTo>
                    <a:pt x="7644" y="66542"/>
                    <a:pt x="7688" y="66560"/>
                    <a:pt x="7733" y="66560"/>
                  </a:cubicBezTo>
                  <a:cubicBezTo>
                    <a:pt x="7758" y="66560"/>
                    <a:pt x="7783" y="66555"/>
                    <a:pt x="7806" y="66543"/>
                  </a:cubicBezTo>
                  <a:cubicBezTo>
                    <a:pt x="8178" y="66349"/>
                    <a:pt x="8194" y="65800"/>
                    <a:pt x="8211" y="65429"/>
                  </a:cubicBezTo>
                  <a:cubicBezTo>
                    <a:pt x="8243" y="64912"/>
                    <a:pt x="8178" y="64410"/>
                    <a:pt x="8114" y="63893"/>
                  </a:cubicBezTo>
                  <a:cubicBezTo>
                    <a:pt x="8065" y="63473"/>
                    <a:pt x="8017" y="63037"/>
                    <a:pt x="7952" y="62617"/>
                  </a:cubicBezTo>
                  <a:lnTo>
                    <a:pt x="7952" y="62617"/>
                  </a:lnTo>
                  <a:cubicBezTo>
                    <a:pt x="8065" y="62626"/>
                    <a:pt x="8177" y="62635"/>
                    <a:pt x="8287" y="62635"/>
                  </a:cubicBezTo>
                  <a:cubicBezTo>
                    <a:pt x="8366" y="62635"/>
                    <a:pt x="8443" y="62630"/>
                    <a:pt x="8517" y="62617"/>
                  </a:cubicBezTo>
                  <a:cubicBezTo>
                    <a:pt x="9083" y="62649"/>
                    <a:pt x="9778" y="62681"/>
                    <a:pt x="10618" y="62729"/>
                  </a:cubicBezTo>
                  <a:lnTo>
                    <a:pt x="10618" y="68967"/>
                  </a:lnTo>
                  <a:lnTo>
                    <a:pt x="9213" y="68967"/>
                  </a:lnTo>
                  <a:lnTo>
                    <a:pt x="9228" y="69760"/>
                  </a:lnTo>
                  <a:cubicBezTo>
                    <a:pt x="9213" y="69825"/>
                    <a:pt x="9213" y="69905"/>
                    <a:pt x="9245" y="69954"/>
                  </a:cubicBezTo>
                  <a:lnTo>
                    <a:pt x="9454" y="75901"/>
                  </a:lnTo>
                  <a:cubicBezTo>
                    <a:pt x="9419" y="75901"/>
                    <a:pt x="9383" y="75900"/>
                    <a:pt x="9348" y="75900"/>
                  </a:cubicBezTo>
                  <a:cubicBezTo>
                    <a:pt x="6645" y="75900"/>
                    <a:pt x="5489" y="77748"/>
                    <a:pt x="4978" y="79360"/>
                  </a:cubicBezTo>
                  <a:cubicBezTo>
                    <a:pt x="4623" y="80491"/>
                    <a:pt x="5496" y="81655"/>
                    <a:pt x="6692" y="81655"/>
                  </a:cubicBezTo>
                  <a:lnTo>
                    <a:pt x="20089" y="81655"/>
                  </a:lnTo>
                  <a:cubicBezTo>
                    <a:pt x="20914" y="81655"/>
                    <a:pt x="21576" y="80976"/>
                    <a:pt x="21543" y="80151"/>
                  </a:cubicBezTo>
                  <a:cubicBezTo>
                    <a:pt x="21495" y="78875"/>
                    <a:pt x="21334" y="77113"/>
                    <a:pt x="20864" y="76257"/>
                  </a:cubicBezTo>
                  <a:cubicBezTo>
                    <a:pt x="20073" y="74818"/>
                    <a:pt x="21560" y="68967"/>
                    <a:pt x="21560" y="68967"/>
                  </a:cubicBezTo>
                  <a:lnTo>
                    <a:pt x="19944" y="68967"/>
                  </a:lnTo>
                  <a:lnTo>
                    <a:pt x="19944" y="62923"/>
                  </a:lnTo>
                  <a:lnTo>
                    <a:pt x="21123" y="62923"/>
                  </a:lnTo>
                  <a:cubicBezTo>
                    <a:pt x="21769" y="62923"/>
                    <a:pt x="22368" y="62923"/>
                    <a:pt x="22950" y="62891"/>
                  </a:cubicBezTo>
                  <a:cubicBezTo>
                    <a:pt x="24743" y="65558"/>
                    <a:pt x="27070" y="67868"/>
                    <a:pt x="29753" y="69646"/>
                  </a:cubicBezTo>
                  <a:lnTo>
                    <a:pt x="28542" y="71344"/>
                  </a:lnTo>
                  <a:cubicBezTo>
                    <a:pt x="28542" y="71344"/>
                    <a:pt x="34165" y="73525"/>
                    <a:pt x="34876" y="75012"/>
                  </a:cubicBezTo>
                  <a:cubicBezTo>
                    <a:pt x="35311" y="75884"/>
                    <a:pt x="36653" y="77033"/>
                    <a:pt x="37655" y="77824"/>
                  </a:cubicBezTo>
                  <a:cubicBezTo>
                    <a:pt x="37923" y="78026"/>
                    <a:pt x="38235" y="78123"/>
                    <a:pt x="38544" y="78123"/>
                  </a:cubicBezTo>
                  <a:cubicBezTo>
                    <a:pt x="39001" y="78123"/>
                    <a:pt x="39451" y="77912"/>
                    <a:pt x="39740" y="77517"/>
                  </a:cubicBezTo>
                  <a:lnTo>
                    <a:pt x="47497" y="66592"/>
                  </a:lnTo>
                  <a:cubicBezTo>
                    <a:pt x="48193" y="65623"/>
                    <a:pt x="47756" y="64233"/>
                    <a:pt x="46624" y="63877"/>
                  </a:cubicBezTo>
                  <a:cubicBezTo>
                    <a:pt x="46055" y="63691"/>
                    <a:pt x="45415" y="63556"/>
                    <a:pt x="44755" y="63556"/>
                  </a:cubicBezTo>
                  <a:cubicBezTo>
                    <a:pt x="43526" y="63556"/>
                    <a:pt x="42231" y="64026"/>
                    <a:pt x="41211" y="65509"/>
                  </a:cubicBezTo>
                  <a:lnTo>
                    <a:pt x="36492" y="61906"/>
                  </a:lnTo>
                  <a:cubicBezTo>
                    <a:pt x="36475" y="61841"/>
                    <a:pt x="36410" y="61792"/>
                    <a:pt x="36346" y="61792"/>
                  </a:cubicBezTo>
                  <a:lnTo>
                    <a:pt x="35699" y="61291"/>
                  </a:lnTo>
                  <a:lnTo>
                    <a:pt x="34956" y="62326"/>
                  </a:lnTo>
                  <a:cubicBezTo>
                    <a:pt x="34439" y="61938"/>
                    <a:pt x="33938" y="61550"/>
                    <a:pt x="33437" y="61130"/>
                  </a:cubicBezTo>
                  <a:cubicBezTo>
                    <a:pt x="34682" y="60660"/>
                    <a:pt x="35214" y="60273"/>
                    <a:pt x="35214" y="60273"/>
                  </a:cubicBezTo>
                  <a:lnTo>
                    <a:pt x="35150" y="59643"/>
                  </a:lnTo>
                  <a:cubicBezTo>
                    <a:pt x="35085" y="59514"/>
                    <a:pt x="35005" y="59400"/>
                    <a:pt x="34940" y="59287"/>
                  </a:cubicBezTo>
                  <a:cubicBezTo>
                    <a:pt x="34456" y="58479"/>
                    <a:pt x="34003" y="57654"/>
                    <a:pt x="33631" y="56799"/>
                  </a:cubicBezTo>
                  <a:lnTo>
                    <a:pt x="33631" y="56799"/>
                  </a:lnTo>
                  <a:cubicBezTo>
                    <a:pt x="33631" y="56976"/>
                    <a:pt x="33647" y="57170"/>
                    <a:pt x="33695" y="57331"/>
                  </a:cubicBezTo>
                  <a:lnTo>
                    <a:pt x="33631" y="57348"/>
                  </a:lnTo>
                  <a:cubicBezTo>
                    <a:pt x="33566" y="56992"/>
                    <a:pt x="33486" y="56620"/>
                    <a:pt x="33421" y="56249"/>
                  </a:cubicBezTo>
                  <a:cubicBezTo>
                    <a:pt x="33292" y="55909"/>
                    <a:pt x="33178" y="55553"/>
                    <a:pt x="33081" y="55198"/>
                  </a:cubicBezTo>
                  <a:cubicBezTo>
                    <a:pt x="32984" y="54778"/>
                    <a:pt x="32920" y="54342"/>
                    <a:pt x="32936" y="53922"/>
                  </a:cubicBezTo>
                  <a:cubicBezTo>
                    <a:pt x="32920" y="53905"/>
                    <a:pt x="32904" y="53905"/>
                    <a:pt x="32887" y="53905"/>
                  </a:cubicBezTo>
                  <a:cubicBezTo>
                    <a:pt x="32596" y="52741"/>
                    <a:pt x="32290" y="51595"/>
                    <a:pt x="31936" y="50448"/>
                  </a:cubicBezTo>
                  <a:lnTo>
                    <a:pt x="42035" y="42449"/>
                  </a:lnTo>
                  <a:cubicBezTo>
                    <a:pt x="42282" y="42567"/>
                    <a:pt x="42540" y="42637"/>
                    <a:pt x="42803" y="42637"/>
                  </a:cubicBezTo>
                  <a:cubicBezTo>
                    <a:pt x="42972" y="42637"/>
                    <a:pt x="43142" y="42609"/>
                    <a:pt x="43312" y="42546"/>
                  </a:cubicBezTo>
                  <a:cubicBezTo>
                    <a:pt x="43618" y="42416"/>
                    <a:pt x="43877" y="42190"/>
                    <a:pt x="43991" y="41882"/>
                  </a:cubicBezTo>
                  <a:cubicBezTo>
                    <a:pt x="44152" y="41479"/>
                    <a:pt x="44055" y="40994"/>
                    <a:pt x="43942" y="40589"/>
                  </a:cubicBezTo>
                  <a:cubicBezTo>
                    <a:pt x="43877" y="40348"/>
                    <a:pt x="43780" y="40137"/>
                    <a:pt x="43683" y="39911"/>
                  </a:cubicBezTo>
                  <a:cubicBezTo>
                    <a:pt x="44556" y="39572"/>
                    <a:pt x="45445" y="39103"/>
                    <a:pt x="46253" y="38570"/>
                  </a:cubicBezTo>
                  <a:cubicBezTo>
                    <a:pt x="46286" y="38585"/>
                    <a:pt x="46333" y="38602"/>
                    <a:pt x="46366" y="38618"/>
                  </a:cubicBezTo>
                  <a:cubicBezTo>
                    <a:pt x="46480" y="38650"/>
                    <a:pt x="46592" y="38682"/>
                    <a:pt x="46706" y="38682"/>
                  </a:cubicBezTo>
                  <a:cubicBezTo>
                    <a:pt x="46867" y="38682"/>
                    <a:pt x="47012" y="38634"/>
                    <a:pt x="47158" y="38570"/>
                  </a:cubicBezTo>
                  <a:lnTo>
                    <a:pt x="47562" y="38359"/>
                  </a:lnTo>
                  <a:lnTo>
                    <a:pt x="49307" y="41802"/>
                  </a:lnTo>
                  <a:cubicBezTo>
                    <a:pt x="49307" y="41802"/>
                    <a:pt x="50972" y="45099"/>
                    <a:pt x="48160" y="46489"/>
                  </a:cubicBezTo>
                  <a:cubicBezTo>
                    <a:pt x="47764" y="46685"/>
                    <a:pt x="47385" y="46768"/>
                    <a:pt x="47028" y="46768"/>
                  </a:cubicBezTo>
                  <a:cubicBezTo>
                    <a:pt x="45031" y="46768"/>
                    <a:pt x="43715" y="44162"/>
                    <a:pt x="43715" y="44162"/>
                  </a:cubicBezTo>
                  <a:lnTo>
                    <a:pt x="42035" y="45664"/>
                  </a:lnTo>
                  <a:cubicBezTo>
                    <a:pt x="42035" y="45664"/>
                    <a:pt x="43966" y="49296"/>
                    <a:pt x="47074" y="49296"/>
                  </a:cubicBezTo>
                  <a:cubicBezTo>
                    <a:pt x="47833" y="49296"/>
                    <a:pt x="48662" y="49080"/>
                    <a:pt x="49550" y="48541"/>
                  </a:cubicBezTo>
                  <a:cubicBezTo>
                    <a:pt x="54091" y="45793"/>
                    <a:pt x="51587" y="40768"/>
                    <a:pt x="51587" y="40768"/>
                  </a:cubicBezTo>
                  <a:lnTo>
                    <a:pt x="49776" y="37277"/>
                  </a:lnTo>
                  <a:lnTo>
                    <a:pt x="51037" y="36646"/>
                  </a:lnTo>
                  <a:cubicBezTo>
                    <a:pt x="51537" y="36387"/>
                    <a:pt x="51764" y="35773"/>
                    <a:pt x="51490" y="35241"/>
                  </a:cubicBezTo>
                  <a:cubicBezTo>
                    <a:pt x="51376" y="34998"/>
                    <a:pt x="51166" y="34804"/>
                    <a:pt x="50891" y="34707"/>
                  </a:cubicBezTo>
                  <a:cubicBezTo>
                    <a:pt x="50826" y="34691"/>
                    <a:pt x="50746" y="34674"/>
                    <a:pt x="50665" y="34659"/>
                  </a:cubicBezTo>
                  <a:cubicBezTo>
                    <a:pt x="50843" y="34368"/>
                    <a:pt x="50875" y="33980"/>
                    <a:pt x="50714" y="33640"/>
                  </a:cubicBezTo>
                  <a:cubicBezTo>
                    <a:pt x="50585" y="33398"/>
                    <a:pt x="50374" y="33204"/>
                    <a:pt x="50100" y="33123"/>
                  </a:cubicBezTo>
                  <a:cubicBezTo>
                    <a:pt x="50035" y="33090"/>
                    <a:pt x="49954" y="33090"/>
                    <a:pt x="49889" y="33075"/>
                  </a:cubicBezTo>
                  <a:cubicBezTo>
                    <a:pt x="50067" y="32784"/>
                    <a:pt x="50083" y="32396"/>
                    <a:pt x="49921" y="32056"/>
                  </a:cubicBezTo>
                  <a:cubicBezTo>
                    <a:pt x="49760" y="31733"/>
                    <a:pt x="49436" y="31523"/>
                    <a:pt x="49098" y="31491"/>
                  </a:cubicBezTo>
                  <a:lnTo>
                    <a:pt x="49324" y="31377"/>
                  </a:lnTo>
                  <a:cubicBezTo>
                    <a:pt x="49356" y="31362"/>
                    <a:pt x="49372" y="31330"/>
                    <a:pt x="49356" y="31297"/>
                  </a:cubicBezTo>
                  <a:lnTo>
                    <a:pt x="49243" y="31071"/>
                  </a:lnTo>
                  <a:cubicBezTo>
                    <a:pt x="49259" y="30877"/>
                    <a:pt x="49227" y="30666"/>
                    <a:pt x="49130" y="30472"/>
                  </a:cubicBezTo>
                  <a:cubicBezTo>
                    <a:pt x="49049" y="30295"/>
                    <a:pt x="48904" y="30149"/>
                    <a:pt x="48742" y="30052"/>
                  </a:cubicBezTo>
                  <a:lnTo>
                    <a:pt x="48628" y="29826"/>
                  </a:lnTo>
                  <a:cubicBezTo>
                    <a:pt x="48617" y="29802"/>
                    <a:pt x="48597" y="29788"/>
                    <a:pt x="48574" y="29788"/>
                  </a:cubicBezTo>
                  <a:cubicBezTo>
                    <a:pt x="48565" y="29788"/>
                    <a:pt x="48557" y="29789"/>
                    <a:pt x="48548" y="29794"/>
                  </a:cubicBezTo>
                  <a:lnTo>
                    <a:pt x="48322" y="29907"/>
                  </a:lnTo>
                  <a:cubicBezTo>
                    <a:pt x="48289" y="29904"/>
                    <a:pt x="48255" y="29903"/>
                    <a:pt x="48221" y="29903"/>
                  </a:cubicBezTo>
                  <a:cubicBezTo>
                    <a:pt x="48057" y="29903"/>
                    <a:pt x="47887" y="29937"/>
                    <a:pt x="47740" y="30004"/>
                  </a:cubicBezTo>
                  <a:lnTo>
                    <a:pt x="46383" y="30683"/>
                  </a:lnTo>
                  <a:lnTo>
                    <a:pt x="40224" y="18707"/>
                  </a:lnTo>
                  <a:cubicBezTo>
                    <a:pt x="40565" y="18707"/>
                    <a:pt x="40920" y="18642"/>
                    <a:pt x="41291" y="18497"/>
                  </a:cubicBezTo>
                  <a:cubicBezTo>
                    <a:pt x="43247" y="17673"/>
                    <a:pt x="43247" y="15378"/>
                    <a:pt x="43101" y="14214"/>
                  </a:cubicBezTo>
                  <a:lnTo>
                    <a:pt x="43101" y="14214"/>
                  </a:lnTo>
                  <a:cubicBezTo>
                    <a:pt x="43441" y="15071"/>
                    <a:pt x="43748" y="15944"/>
                    <a:pt x="44006" y="16817"/>
                  </a:cubicBezTo>
                  <a:cubicBezTo>
                    <a:pt x="44033" y="16902"/>
                    <a:pt x="44102" y="16939"/>
                    <a:pt x="44170" y="16939"/>
                  </a:cubicBezTo>
                  <a:cubicBezTo>
                    <a:pt x="44270" y="16939"/>
                    <a:pt x="44368" y="16860"/>
                    <a:pt x="44329" y="16735"/>
                  </a:cubicBezTo>
                  <a:cubicBezTo>
                    <a:pt x="44120" y="16024"/>
                    <a:pt x="43894" y="15330"/>
                    <a:pt x="43618" y="14651"/>
                  </a:cubicBezTo>
                  <a:lnTo>
                    <a:pt x="43618" y="14651"/>
                  </a:lnTo>
                  <a:cubicBezTo>
                    <a:pt x="44124" y="15340"/>
                    <a:pt x="44928" y="16067"/>
                    <a:pt x="46025" y="16067"/>
                  </a:cubicBezTo>
                  <a:cubicBezTo>
                    <a:pt x="46369" y="16067"/>
                    <a:pt x="46741" y="15996"/>
                    <a:pt x="47142" y="15830"/>
                  </a:cubicBezTo>
                  <a:cubicBezTo>
                    <a:pt x="49275" y="14974"/>
                    <a:pt x="49130" y="12727"/>
                    <a:pt x="48919" y="11693"/>
                  </a:cubicBezTo>
                  <a:lnTo>
                    <a:pt x="48919" y="11693"/>
                  </a:lnTo>
                  <a:cubicBezTo>
                    <a:pt x="49243" y="12275"/>
                    <a:pt x="49533" y="12856"/>
                    <a:pt x="49841" y="13423"/>
                  </a:cubicBezTo>
                  <a:cubicBezTo>
                    <a:pt x="49872" y="13485"/>
                    <a:pt x="49921" y="13510"/>
                    <a:pt x="49970" y="13510"/>
                  </a:cubicBezTo>
                  <a:cubicBezTo>
                    <a:pt x="50075" y="13510"/>
                    <a:pt x="50181" y="13393"/>
                    <a:pt x="50115" y="13261"/>
                  </a:cubicBezTo>
                  <a:cubicBezTo>
                    <a:pt x="49857" y="12760"/>
                    <a:pt x="49598" y="12242"/>
                    <a:pt x="49324" y="11725"/>
                  </a:cubicBezTo>
                  <a:lnTo>
                    <a:pt x="49324" y="11725"/>
                  </a:lnTo>
                  <a:cubicBezTo>
                    <a:pt x="49859" y="12238"/>
                    <a:pt x="50746" y="12896"/>
                    <a:pt x="51797" y="12896"/>
                  </a:cubicBezTo>
                  <a:cubicBezTo>
                    <a:pt x="52271" y="12896"/>
                    <a:pt x="52777" y="12762"/>
                    <a:pt x="53300" y="12421"/>
                  </a:cubicBezTo>
                  <a:cubicBezTo>
                    <a:pt x="55692" y="10852"/>
                    <a:pt x="54819" y="8267"/>
                    <a:pt x="54819" y="8267"/>
                  </a:cubicBezTo>
                  <a:cubicBezTo>
                    <a:pt x="51813" y="5213"/>
                    <a:pt x="48176" y="2724"/>
                    <a:pt x="44136" y="1285"/>
                  </a:cubicBezTo>
                  <a:cubicBezTo>
                    <a:pt x="41851" y="484"/>
                    <a:pt x="39450" y="1"/>
                    <a:pt x="37059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3600;p39"/>
            <p:cNvGrpSpPr/>
            <p:nvPr/>
          </p:nvGrpSpPr>
          <p:grpSpPr>
            <a:xfrm>
              <a:off x="2651025" y="873375"/>
              <a:ext cx="1392275" cy="2041525"/>
              <a:chOff x="2659575" y="940188"/>
              <a:chExt cx="1392275" cy="2041525"/>
            </a:xfrm>
          </p:grpSpPr>
          <p:sp>
            <p:nvSpPr>
              <p:cNvPr id="183" name="Google Shape;3601;p39"/>
              <p:cNvSpPr/>
              <p:nvPr/>
            </p:nvSpPr>
            <p:spPr>
              <a:xfrm>
                <a:off x="2924975" y="2452388"/>
                <a:ext cx="233175" cy="371750"/>
              </a:xfrm>
              <a:custGeom>
                <a:avLst/>
                <a:gdLst/>
                <a:ahLst/>
                <a:cxnLst/>
                <a:rect l="l" t="t" r="r" b="b"/>
                <a:pathLst>
                  <a:path w="9327" h="14870" extrusionOk="0">
                    <a:moveTo>
                      <a:pt x="0" y="1"/>
                    </a:moveTo>
                    <a:lnTo>
                      <a:pt x="0" y="13576"/>
                    </a:lnTo>
                    <a:lnTo>
                      <a:pt x="0" y="14109"/>
                    </a:lnTo>
                    <a:lnTo>
                      <a:pt x="9326" y="14869"/>
                    </a:lnTo>
                    <a:lnTo>
                      <a:pt x="9326" y="19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602;p39"/>
              <p:cNvSpPr/>
              <p:nvPr/>
            </p:nvSpPr>
            <p:spPr>
              <a:xfrm>
                <a:off x="2775100" y="2664113"/>
                <a:ext cx="423450" cy="31760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12704" extrusionOk="0">
                    <a:moveTo>
                      <a:pt x="4590" y="0"/>
                    </a:moveTo>
                    <a:lnTo>
                      <a:pt x="4832" y="6950"/>
                    </a:lnTo>
                    <a:cubicBezTo>
                      <a:pt x="4785" y="6949"/>
                      <a:pt x="4739" y="6948"/>
                      <a:pt x="4694" y="6948"/>
                    </a:cubicBezTo>
                    <a:cubicBezTo>
                      <a:pt x="2013" y="6948"/>
                      <a:pt x="864" y="8802"/>
                      <a:pt x="356" y="10391"/>
                    </a:cubicBezTo>
                    <a:cubicBezTo>
                      <a:pt x="0" y="11539"/>
                      <a:pt x="856" y="12703"/>
                      <a:pt x="2069" y="12703"/>
                    </a:cubicBezTo>
                    <a:lnTo>
                      <a:pt x="15466" y="12703"/>
                    </a:lnTo>
                    <a:cubicBezTo>
                      <a:pt x="16291" y="12703"/>
                      <a:pt x="16937" y="12007"/>
                      <a:pt x="16920" y="11184"/>
                    </a:cubicBezTo>
                    <a:cubicBezTo>
                      <a:pt x="16873" y="9907"/>
                      <a:pt x="16711" y="8146"/>
                      <a:pt x="16242" y="7288"/>
                    </a:cubicBezTo>
                    <a:cubicBezTo>
                      <a:pt x="15450" y="5851"/>
                      <a:pt x="16937" y="0"/>
                      <a:pt x="16937" y="0"/>
                    </a:cubicBezTo>
                    <a:close/>
                  </a:path>
                </a:pathLst>
              </a:custGeom>
              <a:solidFill>
                <a:srgbClr val="FF8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603;p39"/>
              <p:cNvSpPr/>
              <p:nvPr/>
            </p:nvSpPr>
            <p:spPr>
              <a:xfrm>
                <a:off x="2895875" y="2729563"/>
                <a:ext cx="276409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1197" extrusionOk="0">
                    <a:moveTo>
                      <a:pt x="48" y="0"/>
                    </a:moveTo>
                    <a:lnTo>
                      <a:pt x="0" y="1196"/>
                    </a:lnTo>
                    <a:lnTo>
                      <a:pt x="14222" y="1196"/>
                    </a:lnTo>
                    <a:lnTo>
                      <a:pt x="144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604;p39"/>
              <p:cNvSpPr/>
              <p:nvPr/>
            </p:nvSpPr>
            <p:spPr>
              <a:xfrm>
                <a:off x="2895875" y="2807938"/>
                <a:ext cx="276409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14449" h="1197" extrusionOk="0">
                    <a:moveTo>
                      <a:pt x="48" y="1"/>
                    </a:moveTo>
                    <a:lnTo>
                      <a:pt x="0" y="1197"/>
                    </a:lnTo>
                    <a:lnTo>
                      <a:pt x="14222" y="1197"/>
                    </a:lnTo>
                    <a:lnTo>
                      <a:pt x="144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605;p39"/>
              <p:cNvSpPr/>
              <p:nvPr/>
            </p:nvSpPr>
            <p:spPr>
              <a:xfrm>
                <a:off x="2795675" y="2923488"/>
                <a:ext cx="3814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5257" h="340" extrusionOk="0">
                    <a:moveTo>
                      <a:pt x="227" y="1"/>
                    </a:moveTo>
                    <a:cubicBezTo>
                      <a:pt x="1" y="1"/>
                      <a:pt x="1" y="340"/>
                      <a:pt x="227" y="340"/>
                    </a:cubicBezTo>
                    <a:lnTo>
                      <a:pt x="15031" y="340"/>
                    </a:lnTo>
                    <a:cubicBezTo>
                      <a:pt x="15257" y="340"/>
                      <a:pt x="15257" y="1"/>
                      <a:pt x="15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606;p39"/>
              <p:cNvSpPr/>
              <p:nvPr/>
            </p:nvSpPr>
            <p:spPr>
              <a:xfrm>
                <a:off x="2809025" y="2940463"/>
                <a:ext cx="85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825" extrusionOk="0">
                    <a:moveTo>
                      <a:pt x="178" y="1"/>
                    </a:moveTo>
                    <a:cubicBezTo>
                      <a:pt x="81" y="1"/>
                      <a:pt x="1" y="81"/>
                      <a:pt x="1" y="162"/>
                    </a:cubicBezTo>
                    <a:lnTo>
                      <a:pt x="1" y="647"/>
                    </a:lnTo>
                    <a:cubicBezTo>
                      <a:pt x="1" y="744"/>
                      <a:pt x="81" y="824"/>
                      <a:pt x="178" y="824"/>
                    </a:cubicBezTo>
                    <a:cubicBezTo>
                      <a:pt x="259" y="809"/>
                      <a:pt x="339" y="744"/>
                      <a:pt x="339" y="647"/>
                    </a:cubicBezTo>
                    <a:lnTo>
                      <a:pt x="339" y="162"/>
                    </a:lnTo>
                    <a:cubicBezTo>
                      <a:pt x="339" y="81"/>
                      <a:pt x="259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607;p39"/>
              <p:cNvSpPr/>
              <p:nvPr/>
            </p:nvSpPr>
            <p:spPr>
              <a:xfrm>
                <a:off x="2845775" y="2941263"/>
                <a:ext cx="81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939" extrusionOk="0">
                    <a:moveTo>
                      <a:pt x="162" y="1"/>
                    </a:moveTo>
                    <a:cubicBezTo>
                      <a:pt x="65" y="16"/>
                      <a:pt x="1" y="81"/>
                      <a:pt x="1" y="178"/>
                    </a:cubicBezTo>
                    <a:lnTo>
                      <a:pt x="1" y="777"/>
                    </a:lnTo>
                    <a:cubicBezTo>
                      <a:pt x="1" y="857"/>
                      <a:pt x="65" y="938"/>
                      <a:pt x="162" y="938"/>
                    </a:cubicBezTo>
                    <a:cubicBezTo>
                      <a:pt x="259" y="938"/>
                      <a:pt x="324" y="857"/>
                      <a:pt x="324" y="777"/>
                    </a:cubicBezTo>
                    <a:lnTo>
                      <a:pt x="324" y="178"/>
                    </a:lnTo>
                    <a:cubicBezTo>
                      <a:pt x="324" y="81"/>
                      <a:pt x="259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608;p39"/>
              <p:cNvSpPr/>
              <p:nvPr/>
            </p:nvSpPr>
            <p:spPr>
              <a:xfrm>
                <a:off x="2885800" y="2940463"/>
                <a:ext cx="84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71" extrusionOk="0">
                    <a:moveTo>
                      <a:pt x="177" y="1"/>
                    </a:moveTo>
                    <a:cubicBezTo>
                      <a:pt x="80" y="1"/>
                      <a:pt x="0" y="81"/>
                      <a:pt x="0" y="162"/>
                    </a:cubicBezTo>
                    <a:lnTo>
                      <a:pt x="0" y="809"/>
                    </a:lnTo>
                    <a:cubicBezTo>
                      <a:pt x="0" y="889"/>
                      <a:pt x="80" y="970"/>
                      <a:pt x="177" y="970"/>
                    </a:cubicBezTo>
                    <a:cubicBezTo>
                      <a:pt x="259" y="970"/>
                      <a:pt x="339" y="889"/>
                      <a:pt x="339" y="809"/>
                    </a:cubicBezTo>
                    <a:lnTo>
                      <a:pt x="339" y="162"/>
                    </a:lnTo>
                    <a:cubicBezTo>
                      <a:pt x="339" y="81"/>
                      <a:pt x="259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609;p39"/>
              <p:cNvSpPr/>
              <p:nvPr/>
            </p:nvSpPr>
            <p:spPr>
              <a:xfrm>
                <a:off x="2916900" y="2941263"/>
                <a:ext cx="8100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019" extrusionOk="0">
                    <a:moveTo>
                      <a:pt x="162" y="1"/>
                    </a:moveTo>
                    <a:cubicBezTo>
                      <a:pt x="65" y="16"/>
                      <a:pt x="0" y="81"/>
                      <a:pt x="0" y="178"/>
                    </a:cubicBezTo>
                    <a:lnTo>
                      <a:pt x="0" y="841"/>
                    </a:lnTo>
                    <a:cubicBezTo>
                      <a:pt x="0" y="938"/>
                      <a:pt x="65" y="1018"/>
                      <a:pt x="162" y="1018"/>
                    </a:cubicBezTo>
                    <a:cubicBezTo>
                      <a:pt x="259" y="1003"/>
                      <a:pt x="323" y="938"/>
                      <a:pt x="323" y="841"/>
                    </a:cubicBezTo>
                    <a:lnTo>
                      <a:pt x="323" y="178"/>
                    </a:lnTo>
                    <a:cubicBezTo>
                      <a:pt x="323" y="81"/>
                      <a:pt x="259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610;p39"/>
              <p:cNvSpPr/>
              <p:nvPr/>
            </p:nvSpPr>
            <p:spPr>
              <a:xfrm>
                <a:off x="2956900" y="2945263"/>
                <a:ext cx="850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973" extrusionOk="0">
                    <a:moveTo>
                      <a:pt x="197" y="1"/>
                    </a:moveTo>
                    <a:cubicBezTo>
                      <a:pt x="190" y="1"/>
                      <a:pt x="184" y="1"/>
                      <a:pt x="178" y="3"/>
                    </a:cubicBezTo>
                    <a:cubicBezTo>
                      <a:pt x="81" y="3"/>
                      <a:pt x="1" y="67"/>
                      <a:pt x="1" y="164"/>
                    </a:cubicBezTo>
                    <a:lnTo>
                      <a:pt x="1" y="794"/>
                    </a:lnTo>
                    <a:cubicBezTo>
                      <a:pt x="1" y="891"/>
                      <a:pt x="81" y="972"/>
                      <a:pt x="178" y="972"/>
                    </a:cubicBezTo>
                    <a:cubicBezTo>
                      <a:pt x="259" y="955"/>
                      <a:pt x="339" y="891"/>
                      <a:pt x="339" y="794"/>
                    </a:cubicBezTo>
                    <a:lnTo>
                      <a:pt x="339" y="164"/>
                    </a:lnTo>
                    <a:cubicBezTo>
                      <a:pt x="339" y="89"/>
                      <a:pt x="271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611;p39"/>
              <p:cNvSpPr/>
              <p:nvPr/>
            </p:nvSpPr>
            <p:spPr>
              <a:xfrm>
                <a:off x="2994475" y="2943288"/>
                <a:ext cx="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970" extrusionOk="0">
                    <a:moveTo>
                      <a:pt x="162" y="0"/>
                    </a:moveTo>
                    <a:cubicBezTo>
                      <a:pt x="81" y="0"/>
                      <a:pt x="0" y="82"/>
                      <a:pt x="0" y="162"/>
                    </a:cubicBezTo>
                    <a:lnTo>
                      <a:pt x="0" y="808"/>
                    </a:lnTo>
                    <a:cubicBezTo>
                      <a:pt x="0" y="890"/>
                      <a:pt x="81" y="970"/>
                      <a:pt x="162" y="970"/>
                    </a:cubicBezTo>
                    <a:cubicBezTo>
                      <a:pt x="259" y="970"/>
                      <a:pt x="323" y="890"/>
                      <a:pt x="323" y="808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612;p39"/>
              <p:cNvSpPr/>
              <p:nvPr/>
            </p:nvSpPr>
            <p:spPr>
              <a:xfrm>
                <a:off x="3030025" y="2942438"/>
                <a:ext cx="81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004" extrusionOk="0">
                    <a:moveTo>
                      <a:pt x="182" y="0"/>
                    </a:moveTo>
                    <a:cubicBezTo>
                      <a:pt x="176" y="0"/>
                      <a:pt x="169" y="1"/>
                      <a:pt x="162" y="2"/>
                    </a:cubicBezTo>
                    <a:cubicBezTo>
                      <a:pt x="82" y="2"/>
                      <a:pt x="0" y="66"/>
                      <a:pt x="0" y="163"/>
                    </a:cubicBezTo>
                    <a:lnTo>
                      <a:pt x="0" y="842"/>
                    </a:lnTo>
                    <a:cubicBezTo>
                      <a:pt x="0" y="924"/>
                      <a:pt x="82" y="1004"/>
                      <a:pt x="162" y="1004"/>
                    </a:cubicBezTo>
                    <a:cubicBezTo>
                      <a:pt x="259" y="1004"/>
                      <a:pt x="323" y="924"/>
                      <a:pt x="323" y="842"/>
                    </a:cubicBezTo>
                    <a:lnTo>
                      <a:pt x="323" y="163"/>
                    </a:lnTo>
                    <a:cubicBezTo>
                      <a:pt x="323" y="89"/>
                      <a:pt x="268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613;p39"/>
              <p:cNvSpPr/>
              <p:nvPr/>
            </p:nvSpPr>
            <p:spPr>
              <a:xfrm>
                <a:off x="3066375" y="2942438"/>
                <a:ext cx="85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778" extrusionOk="0">
                    <a:moveTo>
                      <a:pt x="183" y="0"/>
                    </a:moveTo>
                    <a:cubicBezTo>
                      <a:pt x="176" y="0"/>
                      <a:pt x="169" y="1"/>
                      <a:pt x="162" y="2"/>
                    </a:cubicBezTo>
                    <a:cubicBezTo>
                      <a:pt x="82" y="2"/>
                      <a:pt x="1" y="66"/>
                      <a:pt x="1" y="163"/>
                    </a:cubicBezTo>
                    <a:lnTo>
                      <a:pt x="1" y="616"/>
                    </a:lnTo>
                    <a:cubicBezTo>
                      <a:pt x="1" y="697"/>
                      <a:pt x="82" y="778"/>
                      <a:pt x="162" y="778"/>
                    </a:cubicBezTo>
                    <a:cubicBezTo>
                      <a:pt x="259" y="778"/>
                      <a:pt x="341" y="697"/>
                      <a:pt x="341" y="616"/>
                    </a:cubicBezTo>
                    <a:lnTo>
                      <a:pt x="341" y="163"/>
                    </a:lnTo>
                    <a:cubicBezTo>
                      <a:pt x="341" y="89"/>
                      <a:pt x="27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614;p39"/>
              <p:cNvSpPr/>
              <p:nvPr/>
            </p:nvSpPr>
            <p:spPr>
              <a:xfrm>
                <a:off x="3098325" y="2943288"/>
                <a:ext cx="8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938" extrusionOk="0">
                    <a:moveTo>
                      <a:pt x="162" y="0"/>
                    </a:moveTo>
                    <a:cubicBezTo>
                      <a:pt x="80" y="0"/>
                      <a:pt x="0" y="82"/>
                      <a:pt x="0" y="162"/>
                    </a:cubicBezTo>
                    <a:lnTo>
                      <a:pt x="0" y="760"/>
                    </a:lnTo>
                    <a:cubicBezTo>
                      <a:pt x="0" y="857"/>
                      <a:pt x="80" y="937"/>
                      <a:pt x="162" y="937"/>
                    </a:cubicBezTo>
                    <a:cubicBezTo>
                      <a:pt x="259" y="922"/>
                      <a:pt x="323" y="857"/>
                      <a:pt x="323" y="760"/>
                    </a:cubicBezTo>
                    <a:lnTo>
                      <a:pt x="323" y="162"/>
                    </a:lnTo>
                    <a:cubicBezTo>
                      <a:pt x="323" y="82"/>
                      <a:pt x="259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615;p39"/>
              <p:cNvSpPr/>
              <p:nvPr/>
            </p:nvSpPr>
            <p:spPr>
              <a:xfrm>
                <a:off x="3129025" y="2941263"/>
                <a:ext cx="85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859" extrusionOk="0">
                    <a:moveTo>
                      <a:pt x="178" y="1"/>
                    </a:moveTo>
                    <a:cubicBezTo>
                      <a:pt x="81" y="16"/>
                      <a:pt x="0" y="81"/>
                      <a:pt x="0" y="178"/>
                    </a:cubicBezTo>
                    <a:lnTo>
                      <a:pt x="0" y="695"/>
                    </a:lnTo>
                    <a:cubicBezTo>
                      <a:pt x="0" y="770"/>
                      <a:pt x="69" y="859"/>
                      <a:pt x="155" y="859"/>
                    </a:cubicBezTo>
                    <a:cubicBezTo>
                      <a:pt x="163" y="859"/>
                      <a:pt x="170" y="858"/>
                      <a:pt x="178" y="857"/>
                    </a:cubicBezTo>
                    <a:cubicBezTo>
                      <a:pt x="259" y="857"/>
                      <a:pt x="339" y="792"/>
                      <a:pt x="339" y="695"/>
                    </a:cubicBezTo>
                    <a:lnTo>
                      <a:pt x="339" y="178"/>
                    </a:lnTo>
                    <a:cubicBezTo>
                      <a:pt x="339" y="81"/>
                      <a:pt x="259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616;p39"/>
              <p:cNvSpPr/>
              <p:nvPr/>
            </p:nvSpPr>
            <p:spPr>
              <a:xfrm>
                <a:off x="3158925" y="2939663"/>
                <a:ext cx="85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889" extrusionOk="0">
                    <a:moveTo>
                      <a:pt x="177" y="0"/>
                    </a:moveTo>
                    <a:cubicBezTo>
                      <a:pt x="81" y="0"/>
                      <a:pt x="0" y="65"/>
                      <a:pt x="0" y="162"/>
                    </a:cubicBezTo>
                    <a:lnTo>
                      <a:pt x="0" y="727"/>
                    </a:lnTo>
                    <a:cubicBezTo>
                      <a:pt x="0" y="808"/>
                      <a:pt x="81" y="889"/>
                      <a:pt x="177" y="889"/>
                    </a:cubicBezTo>
                    <a:cubicBezTo>
                      <a:pt x="259" y="889"/>
                      <a:pt x="339" y="808"/>
                      <a:pt x="339" y="727"/>
                    </a:cubicBezTo>
                    <a:lnTo>
                      <a:pt x="339" y="162"/>
                    </a:lnTo>
                    <a:cubicBezTo>
                      <a:pt x="339" y="80"/>
                      <a:pt x="259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617;p39"/>
              <p:cNvSpPr/>
              <p:nvPr/>
            </p:nvSpPr>
            <p:spPr>
              <a:xfrm>
                <a:off x="2888600" y="2682263"/>
                <a:ext cx="305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2204" h="341" extrusionOk="0">
                    <a:moveTo>
                      <a:pt x="211" y="1"/>
                    </a:moveTo>
                    <a:cubicBezTo>
                      <a:pt x="1" y="1"/>
                      <a:pt x="1" y="341"/>
                      <a:pt x="211" y="341"/>
                    </a:cubicBezTo>
                    <a:lnTo>
                      <a:pt x="11992" y="341"/>
                    </a:lnTo>
                    <a:cubicBezTo>
                      <a:pt x="12203" y="341"/>
                      <a:pt x="12203" y="1"/>
                      <a:pt x="11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618;p39"/>
              <p:cNvSpPr/>
              <p:nvPr/>
            </p:nvSpPr>
            <p:spPr>
              <a:xfrm>
                <a:off x="3205800" y="2411563"/>
                <a:ext cx="380200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5208" h="11476" extrusionOk="0">
                    <a:moveTo>
                      <a:pt x="9050" y="1"/>
                    </a:moveTo>
                    <a:lnTo>
                      <a:pt x="0" y="2248"/>
                    </a:lnTo>
                    <a:cubicBezTo>
                      <a:pt x="2101" y="6045"/>
                      <a:pt x="5236" y="9262"/>
                      <a:pt x="8969" y="11475"/>
                    </a:cubicBezTo>
                    <a:lnTo>
                      <a:pt x="15207" y="4931"/>
                    </a:lnTo>
                    <a:cubicBezTo>
                      <a:pt x="12994" y="3492"/>
                      <a:pt x="10925" y="1843"/>
                      <a:pt x="9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619;p39"/>
              <p:cNvSpPr/>
              <p:nvPr/>
            </p:nvSpPr>
            <p:spPr>
              <a:xfrm>
                <a:off x="3373050" y="2472163"/>
                <a:ext cx="491350" cy="420975"/>
              </a:xfrm>
              <a:custGeom>
                <a:avLst/>
                <a:gdLst/>
                <a:ahLst/>
                <a:cxnLst/>
                <a:rect l="l" t="t" r="r" b="b"/>
                <a:pathLst>
                  <a:path w="19654" h="16839" extrusionOk="0">
                    <a:moveTo>
                      <a:pt x="7160" y="1"/>
                    </a:moveTo>
                    <a:lnTo>
                      <a:pt x="1" y="10070"/>
                    </a:lnTo>
                    <a:cubicBezTo>
                      <a:pt x="1" y="10070"/>
                      <a:pt x="5625" y="12251"/>
                      <a:pt x="6336" y="13723"/>
                    </a:cubicBezTo>
                    <a:cubicBezTo>
                      <a:pt x="6756" y="14611"/>
                      <a:pt x="8097" y="15759"/>
                      <a:pt x="9116" y="16535"/>
                    </a:cubicBezTo>
                    <a:cubicBezTo>
                      <a:pt x="9386" y="16739"/>
                      <a:pt x="9702" y="16838"/>
                      <a:pt x="10013" y="16838"/>
                    </a:cubicBezTo>
                    <a:cubicBezTo>
                      <a:pt x="10465" y="16838"/>
                      <a:pt x="10907" y="16629"/>
                      <a:pt x="11185" y="16227"/>
                    </a:cubicBezTo>
                    <a:lnTo>
                      <a:pt x="18958" y="5319"/>
                    </a:lnTo>
                    <a:cubicBezTo>
                      <a:pt x="19653" y="4332"/>
                      <a:pt x="19216" y="2959"/>
                      <a:pt x="18069" y="2587"/>
                    </a:cubicBezTo>
                    <a:cubicBezTo>
                      <a:pt x="17506" y="2407"/>
                      <a:pt x="16871" y="2274"/>
                      <a:pt x="16216" y="2274"/>
                    </a:cubicBezTo>
                    <a:cubicBezTo>
                      <a:pt x="14989" y="2274"/>
                      <a:pt x="13693" y="2740"/>
                      <a:pt x="12671" y="4235"/>
                    </a:cubicBezTo>
                    <a:lnTo>
                      <a:pt x="7160" y="1"/>
                    </a:lnTo>
                    <a:close/>
                  </a:path>
                </a:pathLst>
              </a:custGeom>
              <a:solidFill>
                <a:srgbClr val="FF8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620;p39"/>
              <p:cNvSpPr/>
              <p:nvPr/>
            </p:nvSpPr>
            <p:spPr>
              <a:xfrm>
                <a:off x="3430025" y="2501575"/>
                <a:ext cx="182173" cy="238496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2251" extrusionOk="0">
                    <a:moveTo>
                      <a:pt x="8357" y="0"/>
                    </a:moveTo>
                    <a:cubicBezTo>
                      <a:pt x="5577" y="3911"/>
                      <a:pt x="2797" y="7822"/>
                      <a:pt x="1" y="11733"/>
                    </a:cubicBezTo>
                    <a:lnTo>
                      <a:pt x="1117" y="12250"/>
                    </a:lnTo>
                    <a:lnTo>
                      <a:pt x="9359" y="663"/>
                    </a:lnTo>
                    <a:lnTo>
                      <a:pt x="835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621;p39"/>
              <p:cNvSpPr/>
              <p:nvPr/>
            </p:nvSpPr>
            <p:spPr>
              <a:xfrm>
                <a:off x="3479741" y="2537120"/>
                <a:ext cx="182173" cy="238185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12235" extrusionOk="0">
                    <a:moveTo>
                      <a:pt x="8356" y="1"/>
                    </a:moveTo>
                    <a:cubicBezTo>
                      <a:pt x="5577" y="3912"/>
                      <a:pt x="2797" y="7823"/>
                      <a:pt x="0" y="11734"/>
                    </a:cubicBezTo>
                    <a:lnTo>
                      <a:pt x="1116" y="12234"/>
                    </a:lnTo>
                    <a:lnTo>
                      <a:pt x="9358" y="647"/>
                    </a:lnTo>
                    <a:lnTo>
                      <a:pt x="83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622;p39"/>
              <p:cNvSpPr/>
              <p:nvPr/>
            </p:nvSpPr>
            <p:spPr>
              <a:xfrm>
                <a:off x="3597475" y="2549113"/>
                <a:ext cx="226375" cy="309675"/>
              </a:xfrm>
              <a:custGeom>
                <a:avLst/>
                <a:gdLst/>
                <a:ahLst/>
                <a:cxnLst/>
                <a:rect l="l" t="t" r="r" b="b"/>
                <a:pathLst>
                  <a:path w="9055" h="12387" extrusionOk="0">
                    <a:moveTo>
                      <a:pt x="8814" y="1"/>
                    </a:moveTo>
                    <a:cubicBezTo>
                      <a:pt x="8763" y="1"/>
                      <a:pt x="8710" y="22"/>
                      <a:pt x="8672" y="75"/>
                    </a:cubicBezTo>
                    <a:lnTo>
                      <a:pt x="1981" y="9481"/>
                    </a:lnTo>
                    <a:lnTo>
                      <a:pt x="90" y="12147"/>
                    </a:lnTo>
                    <a:cubicBezTo>
                      <a:pt x="0" y="12271"/>
                      <a:pt x="112" y="12386"/>
                      <a:pt x="227" y="12386"/>
                    </a:cubicBezTo>
                    <a:cubicBezTo>
                      <a:pt x="279" y="12386"/>
                      <a:pt x="330" y="12363"/>
                      <a:pt x="365" y="12309"/>
                    </a:cubicBezTo>
                    <a:cubicBezTo>
                      <a:pt x="2611" y="9173"/>
                      <a:pt x="4841" y="6038"/>
                      <a:pt x="7071" y="2903"/>
                    </a:cubicBezTo>
                    <a:lnTo>
                      <a:pt x="8963" y="237"/>
                    </a:lnTo>
                    <a:cubicBezTo>
                      <a:pt x="9054" y="123"/>
                      <a:pt x="8937" y="1"/>
                      <a:pt x="8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623;p39"/>
              <p:cNvSpPr/>
              <p:nvPr/>
            </p:nvSpPr>
            <p:spPr>
              <a:xfrm>
                <a:off x="3820300" y="2568588"/>
                <a:ext cx="186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616" extrusionOk="0">
                    <a:moveTo>
                      <a:pt x="166" y="0"/>
                    </a:moveTo>
                    <a:cubicBezTo>
                      <a:pt x="152" y="0"/>
                      <a:pt x="140" y="2"/>
                      <a:pt x="130" y="7"/>
                    </a:cubicBezTo>
                    <a:cubicBezTo>
                      <a:pt x="98" y="23"/>
                      <a:pt x="50" y="55"/>
                      <a:pt x="33" y="87"/>
                    </a:cubicBezTo>
                    <a:cubicBezTo>
                      <a:pt x="18" y="120"/>
                      <a:pt x="1" y="169"/>
                      <a:pt x="18" y="217"/>
                    </a:cubicBezTo>
                    <a:cubicBezTo>
                      <a:pt x="33" y="249"/>
                      <a:pt x="50" y="281"/>
                      <a:pt x="98" y="314"/>
                    </a:cubicBezTo>
                    <a:cubicBezTo>
                      <a:pt x="227" y="411"/>
                      <a:pt x="356" y="508"/>
                      <a:pt x="486" y="589"/>
                    </a:cubicBezTo>
                    <a:cubicBezTo>
                      <a:pt x="505" y="608"/>
                      <a:pt x="534" y="616"/>
                      <a:pt x="562" y="616"/>
                    </a:cubicBezTo>
                    <a:cubicBezTo>
                      <a:pt x="582" y="616"/>
                      <a:pt x="601" y="612"/>
                      <a:pt x="615" y="604"/>
                    </a:cubicBezTo>
                    <a:cubicBezTo>
                      <a:pt x="647" y="604"/>
                      <a:pt x="696" y="572"/>
                      <a:pt x="712" y="540"/>
                    </a:cubicBezTo>
                    <a:cubicBezTo>
                      <a:pt x="729" y="492"/>
                      <a:pt x="744" y="443"/>
                      <a:pt x="729" y="411"/>
                    </a:cubicBezTo>
                    <a:cubicBezTo>
                      <a:pt x="712" y="363"/>
                      <a:pt x="696" y="330"/>
                      <a:pt x="647" y="314"/>
                    </a:cubicBezTo>
                    <a:lnTo>
                      <a:pt x="259" y="23"/>
                    </a:lnTo>
                    <a:cubicBezTo>
                      <a:pt x="237" y="12"/>
                      <a:pt x="198" y="0"/>
                      <a:pt x="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624;p39"/>
              <p:cNvSpPr/>
              <p:nvPr/>
            </p:nvSpPr>
            <p:spPr>
              <a:xfrm>
                <a:off x="3800100" y="2598888"/>
                <a:ext cx="206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680" extrusionOk="0">
                    <a:moveTo>
                      <a:pt x="162" y="0"/>
                    </a:moveTo>
                    <a:cubicBezTo>
                      <a:pt x="150" y="0"/>
                      <a:pt x="139" y="2"/>
                      <a:pt x="130" y="7"/>
                    </a:cubicBezTo>
                    <a:cubicBezTo>
                      <a:pt x="82" y="23"/>
                      <a:pt x="50" y="56"/>
                      <a:pt x="18" y="88"/>
                    </a:cubicBezTo>
                    <a:cubicBezTo>
                      <a:pt x="1" y="120"/>
                      <a:pt x="1" y="168"/>
                      <a:pt x="1" y="217"/>
                    </a:cubicBezTo>
                    <a:cubicBezTo>
                      <a:pt x="18" y="250"/>
                      <a:pt x="50" y="282"/>
                      <a:pt x="82" y="314"/>
                    </a:cubicBezTo>
                    <a:lnTo>
                      <a:pt x="567" y="653"/>
                    </a:lnTo>
                    <a:cubicBezTo>
                      <a:pt x="586" y="672"/>
                      <a:pt x="617" y="680"/>
                      <a:pt x="645" y="680"/>
                    </a:cubicBezTo>
                    <a:cubicBezTo>
                      <a:pt x="665" y="680"/>
                      <a:pt x="683" y="676"/>
                      <a:pt x="696" y="670"/>
                    </a:cubicBezTo>
                    <a:cubicBezTo>
                      <a:pt x="744" y="670"/>
                      <a:pt x="777" y="638"/>
                      <a:pt x="793" y="605"/>
                    </a:cubicBezTo>
                    <a:cubicBezTo>
                      <a:pt x="826" y="556"/>
                      <a:pt x="826" y="508"/>
                      <a:pt x="809" y="476"/>
                    </a:cubicBezTo>
                    <a:cubicBezTo>
                      <a:pt x="793" y="427"/>
                      <a:pt x="777" y="394"/>
                      <a:pt x="744" y="379"/>
                    </a:cubicBezTo>
                    <a:cubicBezTo>
                      <a:pt x="583" y="250"/>
                      <a:pt x="421" y="136"/>
                      <a:pt x="244" y="23"/>
                    </a:cubicBezTo>
                    <a:cubicBezTo>
                      <a:pt x="221" y="12"/>
                      <a:pt x="19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625;p39"/>
              <p:cNvSpPr/>
              <p:nvPr/>
            </p:nvSpPr>
            <p:spPr>
              <a:xfrm>
                <a:off x="3775875" y="2631113"/>
                <a:ext cx="214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01" extrusionOk="0">
                    <a:moveTo>
                      <a:pt x="181" y="0"/>
                    </a:moveTo>
                    <a:cubicBezTo>
                      <a:pt x="161" y="0"/>
                      <a:pt x="143" y="4"/>
                      <a:pt x="129" y="11"/>
                    </a:cubicBezTo>
                    <a:cubicBezTo>
                      <a:pt x="97" y="11"/>
                      <a:pt x="49" y="43"/>
                      <a:pt x="32" y="75"/>
                    </a:cubicBezTo>
                    <a:cubicBezTo>
                      <a:pt x="17" y="124"/>
                      <a:pt x="0" y="172"/>
                      <a:pt x="17" y="204"/>
                    </a:cubicBezTo>
                    <a:cubicBezTo>
                      <a:pt x="32" y="254"/>
                      <a:pt x="49" y="286"/>
                      <a:pt x="82" y="318"/>
                    </a:cubicBezTo>
                    <a:cubicBezTo>
                      <a:pt x="259" y="431"/>
                      <a:pt x="437" y="560"/>
                      <a:pt x="614" y="674"/>
                    </a:cubicBezTo>
                    <a:cubicBezTo>
                      <a:pt x="633" y="693"/>
                      <a:pt x="658" y="700"/>
                      <a:pt x="681" y="700"/>
                    </a:cubicBezTo>
                    <a:cubicBezTo>
                      <a:pt x="698" y="700"/>
                      <a:pt x="715" y="696"/>
                      <a:pt x="728" y="689"/>
                    </a:cubicBezTo>
                    <a:cubicBezTo>
                      <a:pt x="776" y="689"/>
                      <a:pt x="808" y="657"/>
                      <a:pt x="841" y="625"/>
                    </a:cubicBezTo>
                    <a:cubicBezTo>
                      <a:pt x="857" y="577"/>
                      <a:pt x="857" y="528"/>
                      <a:pt x="857" y="495"/>
                    </a:cubicBezTo>
                    <a:cubicBezTo>
                      <a:pt x="841" y="448"/>
                      <a:pt x="808" y="415"/>
                      <a:pt x="776" y="398"/>
                    </a:cubicBezTo>
                    <a:cubicBezTo>
                      <a:pt x="599" y="269"/>
                      <a:pt x="437" y="140"/>
                      <a:pt x="259" y="27"/>
                    </a:cubicBezTo>
                    <a:cubicBezTo>
                      <a:pt x="240" y="8"/>
                      <a:pt x="209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626;p39"/>
              <p:cNvSpPr/>
              <p:nvPr/>
            </p:nvSpPr>
            <p:spPr>
              <a:xfrm>
                <a:off x="3758500" y="2656838"/>
                <a:ext cx="2305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722" extrusionOk="0">
                    <a:moveTo>
                      <a:pt x="146" y="0"/>
                    </a:moveTo>
                    <a:cubicBezTo>
                      <a:pt x="98" y="16"/>
                      <a:pt x="65" y="48"/>
                      <a:pt x="33" y="81"/>
                    </a:cubicBezTo>
                    <a:cubicBezTo>
                      <a:pt x="1" y="162"/>
                      <a:pt x="16" y="259"/>
                      <a:pt x="98" y="307"/>
                    </a:cubicBezTo>
                    <a:cubicBezTo>
                      <a:pt x="275" y="436"/>
                      <a:pt x="469" y="565"/>
                      <a:pt x="647" y="695"/>
                    </a:cubicBezTo>
                    <a:cubicBezTo>
                      <a:pt x="666" y="714"/>
                      <a:pt x="697" y="722"/>
                      <a:pt x="725" y="722"/>
                    </a:cubicBezTo>
                    <a:cubicBezTo>
                      <a:pt x="745" y="722"/>
                      <a:pt x="763" y="718"/>
                      <a:pt x="777" y="711"/>
                    </a:cubicBezTo>
                    <a:cubicBezTo>
                      <a:pt x="809" y="711"/>
                      <a:pt x="857" y="679"/>
                      <a:pt x="874" y="647"/>
                    </a:cubicBezTo>
                    <a:cubicBezTo>
                      <a:pt x="921" y="550"/>
                      <a:pt x="889" y="468"/>
                      <a:pt x="809" y="421"/>
                    </a:cubicBezTo>
                    <a:cubicBezTo>
                      <a:pt x="630" y="274"/>
                      <a:pt x="453" y="145"/>
                      <a:pt x="259" y="16"/>
                    </a:cubicBezTo>
                    <a:cubicBezTo>
                      <a:pt x="227" y="0"/>
                      <a:pt x="17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627;p39"/>
              <p:cNvSpPr/>
              <p:nvPr/>
            </p:nvSpPr>
            <p:spPr>
              <a:xfrm>
                <a:off x="3738300" y="2691713"/>
                <a:ext cx="218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701" extrusionOk="0">
                    <a:moveTo>
                      <a:pt x="188" y="1"/>
                    </a:moveTo>
                    <a:cubicBezTo>
                      <a:pt x="169" y="1"/>
                      <a:pt x="150" y="4"/>
                      <a:pt x="130" y="11"/>
                    </a:cubicBezTo>
                    <a:cubicBezTo>
                      <a:pt x="98" y="11"/>
                      <a:pt x="49" y="43"/>
                      <a:pt x="33" y="92"/>
                    </a:cubicBezTo>
                    <a:cubicBezTo>
                      <a:pt x="16" y="125"/>
                      <a:pt x="1" y="172"/>
                      <a:pt x="16" y="205"/>
                    </a:cubicBezTo>
                    <a:cubicBezTo>
                      <a:pt x="33" y="254"/>
                      <a:pt x="65" y="286"/>
                      <a:pt x="98" y="318"/>
                    </a:cubicBezTo>
                    <a:cubicBezTo>
                      <a:pt x="275" y="431"/>
                      <a:pt x="436" y="560"/>
                      <a:pt x="615" y="674"/>
                    </a:cubicBezTo>
                    <a:cubicBezTo>
                      <a:pt x="634" y="693"/>
                      <a:pt x="658" y="701"/>
                      <a:pt x="684" y="701"/>
                    </a:cubicBezTo>
                    <a:cubicBezTo>
                      <a:pt x="703" y="701"/>
                      <a:pt x="724" y="697"/>
                      <a:pt x="744" y="690"/>
                    </a:cubicBezTo>
                    <a:cubicBezTo>
                      <a:pt x="777" y="690"/>
                      <a:pt x="824" y="657"/>
                      <a:pt x="841" y="625"/>
                    </a:cubicBezTo>
                    <a:cubicBezTo>
                      <a:pt x="857" y="577"/>
                      <a:pt x="873" y="528"/>
                      <a:pt x="857" y="496"/>
                    </a:cubicBezTo>
                    <a:cubicBezTo>
                      <a:pt x="841" y="448"/>
                      <a:pt x="824" y="415"/>
                      <a:pt x="777" y="399"/>
                    </a:cubicBezTo>
                    <a:cubicBezTo>
                      <a:pt x="615" y="269"/>
                      <a:pt x="436" y="140"/>
                      <a:pt x="259" y="28"/>
                    </a:cubicBezTo>
                    <a:cubicBezTo>
                      <a:pt x="240" y="8"/>
                      <a:pt x="215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628;p39"/>
              <p:cNvSpPr/>
              <p:nvPr/>
            </p:nvSpPr>
            <p:spPr>
              <a:xfrm>
                <a:off x="3715250" y="2721213"/>
                <a:ext cx="21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01" extrusionOk="0">
                    <a:moveTo>
                      <a:pt x="183" y="0"/>
                    </a:moveTo>
                    <a:cubicBezTo>
                      <a:pt x="163" y="0"/>
                      <a:pt x="144" y="4"/>
                      <a:pt x="130" y="11"/>
                    </a:cubicBezTo>
                    <a:cubicBezTo>
                      <a:pt x="82" y="11"/>
                      <a:pt x="50" y="43"/>
                      <a:pt x="33" y="76"/>
                    </a:cubicBezTo>
                    <a:cubicBezTo>
                      <a:pt x="1" y="124"/>
                      <a:pt x="1" y="173"/>
                      <a:pt x="18" y="205"/>
                    </a:cubicBezTo>
                    <a:cubicBezTo>
                      <a:pt x="33" y="253"/>
                      <a:pt x="50" y="285"/>
                      <a:pt x="82" y="302"/>
                    </a:cubicBezTo>
                    <a:cubicBezTo>
                      <a:pt x="260" y="431"/>
                      <a:pt x="438" y="561"/>
                      <a:pt x="600" y="673"/>
                    </a:cubicBezTo>
                    <a:cubicBezTo>
                      <a:pt x="628" y="692"/>
                      <a:pt x="657" y="700"/>
                      <a:pt x="682" y="700"/>
                    </a:cubicBezTo>
                    <a:cubicBezTo>
                      <a:pt x="700" y="700"/>
                      <a:pt x="716" y="696"/>
                      <a:pt x="729" y="690"/>
                    </a:cubicBezTo>
                    <a:cubicBezTo>
                      <a:pt x="777" y="690"/>
                      <a:pt x="809" y="658"/>
                      <a:pt x="826" y="608"/>
                    </a:cubicBezTo>
                    <a:cubicBezTo>
                      <a:pt x="858" y="576"/>
                      <a:pt x="858" y="528"/>
                      <a:pt x="858" y="496"/>
                    </a:cubicBezTo>
                    <a:cubicBezTo>
                      <a:pt x="841" y="447"/>
                      <a:pt x="809" y="415"/>
                      <a:pt x="777" y="382"/>
                    </a:cubicBezTo>
                    <a:cubicBezTo>
                      <a:pt x="600" y="270"/>
                      <a:pt x="421" y="140"/>
                      <a:pt x="260" y="27"/>
                    </a:cubicBezTo>
                    <a:cubicBezTo>
                      <a:pt x="241" y="8"/>
                      <a:pt x="2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629;p39"/>
              <p:cNvSpPr/>
              <p:nvPr/>
            </p:nvSpPr>
            <p:spPr>
              <a:xfrm>
                <a:off x="3693450" y="2749488"/>
                <a:ext cx="230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729" extrusionOk="0">
                    <a:moveTo>
                      <a:pt x="199" y="0"/>
                    </a:moveTo>
                    <a:cubicBezTo>
                      <a:pt x="179" y="0"/>
                      <a:pt x="160" y="4"/>
                      <a:pt x="146" y="11"/>
                    </a:cubicBezTo>
                    <a:cubicBezTo>
                      <a:pt x="114" y="27"/>
                      <a:pt x="65" y="44"/>
                      <a:pt x="49" y="92"/>
                    </a:cubicBezTo>
                    <a:cubicBezTo>
                      <a:pt x="0" y="173"/>
                      <a:pt x="33" y="253"/>
                      <a:pt x="97" y="318"/>
                    </a:cubicBezTo>
                    <a:cubicBezTo>
                      <a:pt x="291" y="447"/>
                      <a:pt x="470" y="576"/>
                      <a:pt x="647" y="706"/>
                    </a:cubicBezTo>
                    <a:cubicBezTo>
                      <a:pt x="670" y="718"/>
                      <a:pt x="709" y="729"/>
                      <a:pt x="741" y="729"/>
                    </a:cubicBezTo>
                    <a:cubicBezTo>
                      <a:pt x="754" y="729"/>
                      <a:pt x="767" y="727"/>
                      <a:pt x="776" y="723"/>
                    </a:cubicBezTo>
                    <a:cubicBezTo>
                      <a:pt x="825" y="706"/>
                      <a:pt x="857" y="673"/>
                      <a:pt x="873" y="641"/>
                    </a:cubicBezTo>
                    <a:cubicBezTo>
                      <a:pt x="922" y="561"/>
                      <a:pt x="890" y="464"/>
                      <a:pt x="825" y="415"/>
                    </a:cubicBezTo>
                    <a:cubicBezTo>
                      <a:pt x="631" y="286"/>
                      <a:pt x="453" y="156"/>
                      <a:pt x="276" y="27"/>
                    </a:cubicBezTo>
                    <a:cubicBezTo>
                      <a:pt x="257" y="8"/>
                      <a:pt x="227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630;p39"/>
              <p:cNvSpPr/>
              <p:nvPr/>
            </p:nvSpPr>
            <p:spPr>
              <a:xfrm>
                <a:off x="3672850" y="2779238"/>
                <a:ext cx="178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94" extrusionOk="0">
                    <a:moveTo>
                      <a:pt x="130" y="1"/>
                    </a:moveTo>
                    <a:cubicBezTo>
                      <a:pt x="81" y="17"/>
                      <a:pt x="48" y="50"/>
                      <a:pt x="16" y="82"/>
                    </a:cubicBezTo>
                    <a:cubicBezTo>
                      <a:pt x="1" y="130"/>
                      <a:pt x="1" y="162"/>
                      <a:pt x="1" y="211"/>
                    </a:cubicBezTo>
                    <a:cubicBezTo>
                      <a:pt x="16" y="227"/>
                      <a:pt x="16" y="244"/>
                      <a:pt x="16" y="259"/>
                    </a:cubicBezTo>
                    <a:cubicBezTo>
                      <a:pt x="33" y="276"/>
                      <a:pt x="65" y="291"/>
                      <a:pt x="81" y="308"/>
                    </a:cubicBezTo>
                    <a:cubicBezTo>
                      <a:pt x="210" y="405"/>
                      <a:pt x="324" y="485"/>
                      <a:pt x="453" y="567"/>
                    </a:cubicBezTo>
                    <a:cubicBezTo>
                      <a:pt x="472" y="586"/>
                      <a:pt x="496" y="594"/>
                      <a:pt x="522" y="594"/>
                    </a:cubicBezTo>
                    <a:cubicBezTo>
                      <a:pt x="542" y="594"/>
                      <a:pt x="562" y="589"/>
                      <a:pt x="582" y="582"/>
                    </a:cubicBezTo>
                    <a:cubicBezTo>
                      <a:pt x="615" y="582"/>
                      <a:pt x="663" y="550"/>
                      <a:pt x="679" y="518"/>
                    </a:cubicBezTo>
                    <a:cubicBezTo>
                      <a:pt x="695" y="470"/>
                      <a:pt x="712" y="421"/>
                      <a:pt x="695" y="388"/>
                    </a:cubicBezTo>
                    <a:cubicBezTo>
                      <a:pt x="679" y="373"/>
                      <a:pt x="679" y="356"/>
                      <a:pt x="679" y="341"/>
                    </a:cubicBezTo>
                    <a:cubicBezTo>
                      <a:pt x="663" y="324"/>
                      <a:pt x="647" y="308"/>
                      <a:pt x="615" y="291"/>
                    </a:cubicBezTo>
                    <a:cubicBezTo>
                      <a:pt x="501" y="195"/>
                      <a:pt x="372" y="114"/>
                      <a:pt x="242" y="33"/>
                    </a:cubicBezTo>
                    <a:cubicBezTo>
                      <a:pt x="210" y="1"/>
                      <a:pt x="162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631;p39"/>
              <p:cNvSpPr/>
              <p:nvPr/>
            </p:nvSpPr>
            <p:spPr>
              <a:xfrm>
                <a:off x="3655075" y="2805738"/>
                <a:ext cx="206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681" extrusionOk="0">
                    <a:moveTo>
                      <a:pt x="165" y="1"/>
                    </a:moveTo>
                    <a:cubicBezTo>
                      <a:pt x="151" y="1"/>
                      <a:pt x="139" y="3"/>
                      <a:pt x="130" y="7"/>
                    </a:cubicBezTo>
                    <a:cubicBezTo>
                      <a:pt x="81" y="24"/>
                      <a:pt x="48" y="40"/>
                      <a:pt x="33" y="89"/>
                    </a:cubicBezTo>
                    <a:cubicBezTo>
                      <a:pt x="1" y="121"/>
                      <a:pt x="1" y="169"/>
                      <a:pt x="16" y="218"/>
                    </a:cubicBezTo>
                    <a:cubicBezTo>
                      <a:pt x="33" y="250"/>
                      <a:pt x="48" y="283"/>
                      <a:pt x="81" y="315"/>
                    </a:cubicBezTo>
                    <a:cubicBezTo>
                      <a:pt x="242" y="427"/>
                      <a:pt x="404" y="541"/>
                      <a:pt x="582" y="654"/>
                    </a:cubicBezTo>
                    <a:cubicBezTo>
                      <a:pt x="601" y="673"/>
                      <a:pt x="626" y="681"/>
                      <a:pt x="649" y="681"/>
                    </a:cubicBezTo>
                    <a:cubicBezTo>
                      <a:pt x="666" y="681"/>
                      <a:pt x="682" y="677"/>
                      <a:pt x="695" y="671"/>
                    </a:cubicBezTo>
                    <a:cubicBezTo>
                      <a:pt x="744" y="671"/>
                      <a:pt x="776" y="638"/>
                      <a:pt x="809" y="589"/>
                    </a:cubicBezTo>
                    <a:cubicBezTo>
                      <a:pt x="824" y="557"/>
                      <a:pt x="824" y="509"/>
                      <a:pt x="824" y="477"/>
                    </a:cubicBezTo>
                    <a:cubicBezTo>
                      <a:pt x="809" y="427"/>
                      <a:pt x="776" y="395"/>
                      <a:pt x="744" y="363"/>
                    </a:cubicBezTo>
                    <a:lnTo>
                      <a:pt x="259" y="24"/>
                    </a:lnTo>
                    <a:cubicBezTo>
                      <a:pt x="236" y="12"/>
                      <a:pt x="197" y="1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632;p39"/>
              <p:cNvSpPr/>
              <p:nvPr/>
            </p:nvSpPr>
            <p:spPr>
              <a:xfrm>
                <a:off x="3635675" y="2829763"/>
                <a:ext cx="194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42" extrusionOk="0">
                    <a:moveTo>
                      <a:pt x="130" y="0"/>
                    </a:moveTo>
                    <a:cubicBezTo>
                      <a:pt x="81" y="16"/>
                      <a:pt x="49" y="48"/>
                      <a:pt x="33" y="81"/>
                    </a:cubicBezTo>
                    <a:cubicBezTo>
                      <a:pt x="1" y="130"/>
                      <a:pt x="1" y="162"/>
                      <a:pt x="16" y="210"/>
                    </a:cubicBezTo>
                    <a:cubicBezTo>
                      <a:pt x="16" y="259"/>
                      <a:pt x="49" y="291"/>
                      <a:pt x="81" y="307"/>
                    </a:cubicBezTo>
                    <a:cubicBezTo>
                      <a:pt x="227" y="421"/>
                      <a:pt x="372" y="518"/>
                      <a:pt x="518" y="615"/>
                    </a:cubicBezTo>
                    <a:cubicBezTo>
                      <a:pt x="537" y="633"/>
                      <a:pt x="561" y="641"/>
                      <a:pt x="587" y="641"/>
                    </a:cubicBezTo>
                    <a:cubicBezTo>
                      <a:pt x="606" y="641"/>
                      <a:pt x="627" y="637"/>
                      <a:pt x="647" y="630"/>
                    </a:cubicBezTo>
                    <a:cubicBezTo>
                      <a:pt x="680" y="615"/>
                      <a:pt x="727" y="598"/>
                      <a:pt x="744" y="550"/>
                    </a:cubicBezTo>
                    <a:cubicBezTo>
                      <a:pt x="760" y="518"/>
                      <a:pt x="777" y="468"/>
                      <a:pt x="760" y="421"/>
                    </a:cubicBezTo>
                    <a:cubicBezTo>
                      <a:pt x="744" y="388"/>
                      <a:pt x="712" y="356"/>
                      <a:pt x="680" y="324"/>
                    </a:cubicBezTo>
                    <a:cubicBezTo>
                      <a:pt x="533" y="227"/>
                      <a:pt x="389" y="130"/>
                      <a:pt x="259" y="33"/>
                    </a:cubicBezTo>
                    <a:cubicBezTo>
                      <a:pt x="227" y="0"/>
                      <a:pt x="162" y="0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633;p39"/>
              <p:cNvSpPr/>
              <p:nvPr/>
            </p:nvSpPr>
            <p:spPr>
              <a:xfrm>
                <a:off x="3616675" y="2853188"/>
                <a:ext cx="202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658" extrusionOk="0">
                    <a:moveTo>
                      <a:pt x="130" y="1"/>
                    </a:moveTo>
                    <a:cubicBezTo>
                      <a:pt x="98" y="16"/>
                      <a:pt x="50" y="49"/>
                      <a:pt x="33" y="81"/>
                    </a:cubicBezTo>
                    <a:cubicBezTo>
                      <a:pt x="17" y="113"/>
                      <a:pt x="1" y="162"/>
                      <a:pt x="17" y="210"/>
                    </a:cubicBezTo>
                    <a:cubicBezTo>
                      <a:pt x="33" y="243"/>
                      <a:pt x="50" y="275"/>
                      <a:pt x="98" y="307"/>
                    </a:cubicBezTo>
                    <a:cubicBezTo>
                      <a:pt x="244" y="421"/>
                      <a:pt x="388" y="518"/>
                      <a:pt x="550" y="630"/>
                    </a:cubicBezTo>
                    <a:cubicBezTo>
                      <a:pt x="569" y="650"/>
                      <a:pt x="594" y="657"/>
                      <a:pt x="621" y="657"/>
                    </a:cubicBezTo>
                    <a:cubicBezTo>
                      <a:pt x="640" y="657"/>
                      <a:pt x="660" y="654"/>
                      <a:pt x="679" y="647"/>
                    </a:cubicBezTo>
                    <a:cubicBezTo>
                      <a:pt x="712" y="630"/>
                      <a:pt x="761" y="615"/>
                      <a:pt x="776" y="566"/>
                    </a:cubicBezTo>
                    <a:cubicBezTo>
                      <a:pt x="793" y="533"/>
                      <a:pt x="809" y="486"/>
                      <a:pt x="793" y="436"/>
                    </a:cubicBezTo>
                    <a:cubicBezTo>
                      <a:pt x="776" y="404"/>
                      <a:pt x="744" y="372"/>
                      <a:pt x="712" y="340"/>
                    </a:cubicBezTo>
                    <a:cubicBezTo>
                      <a:pt x="567" y="243"/>
                      <a:pt x="405" y="130"/>
                      <a:pt x="259" y="16"/>
                    </a:cubicBezTo>
                    <a:cubicBezTo>
                      <a:pt x="227" y="1"/>
                      <a:pt x="162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634;p39"/>
              <p:cNvSpPr/>
              <p:nvPr/>
            </p:nvSpPr>
            <p:spPr>
              <a:xfrm>
                <a:off x="3390975" y="2484663"/>
                <a:ext cx="182500" cy="24797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9919" extrusionOk="0">
                    <a:moveTo>
                      <a:pt x="7057" y="1"/>
                    </a:moveTo>
                    <a:cubicBezTo>
                      <a:pt x="7008" y="1"/>
                      <a:pt x="6961" y="20"/>
                      <a:pt x="6928" y="67"/>
                    </a:cubicBezTo>
                    <a:cubicBezTo>
                      <a:pt x="5150" y="2572"/>
                      <a:pt x="3372" y="5060"/>
                      <a:pt x="1594" y="7566"/>
                    </a:cubicBezTo>
                    <a:cubicBezTo>
                      <a:pt x="1094" y="8260"/>
                      <a:pt x="592" y="8972"/>
                      <a:pt x="92" y="9683"/>
                    </a:cubicBezTo>
                    <a:cubicBezTo>
                      <a:pt x="1" y="9796"/>
                      <a:pt x="118" y="9919"/>
                      <a:pt x="241" y="9919"/>
                    </a:cubicBezTo>
                    <a:cubicBezTo>
                      <a:pt x="292" y="9919"/>
                      <a:pt x="345" y="9897"/>
                      <a:pt x="383" y="9844"/>
                    </a:cubicBezTo>
                    <a:cubicBezTo>
                      <a:pt x="2161" y="7355"/>
                      <a:pt x="3938" y="4851"/>
                      <a:pt x="5699" y="2362"/>
                    </a:cubicBezTo>
                    <a:cubicBezTo>
                      <a:pt x="6201" y="1651"/>
                      <a:pt x="6718" y="940"/>
                      <a:pt x="7218" y="244"/>
                    </a:cubicBezTo>
                    <a:cubicBezTo>
                      <a:pt x="7299" y="119"/>
                      <a:pt x="7176" y="1"/>
                      <a:pt x="7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635;p39"/>
              <p:cNvSpPr/>
              <p:nvPr/>
            </p:nvSpPr>
            <p:spPr>
              <a:xfrm>
                <a:off x="2662800" y="2454013"/>
                <a:ext cx="199575" cy="22230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8892" extrusionOk="0">
                    <a:moveTo>
                      <a:pt x="2311" y="0"/>
                    </a:moveTo>
                    <a:cubicBezTo>
                      <a:pt x="1617" y="727"/>
                      <a:pt x="1018" y="1535"/>
                      <a:pt x="550" y="2425"/>
                    </a:cubicBezTo>
                    <a:cubicBezTo>
                      <a:pt x="259" y="2974"/>
                      <a:pt x="0" y="3588"/>
                      <a:pt x="130" y="4202"/>
                    </a:cubicBezTo>
                    <a:cubicBezTo>
                      <a:pt x="145" y="4267"/>
                      <a:pt x="162" y="4332"/>
                      <a:pt x="210" y="4364"/>
                    </a:cubicBezTo>
                    <a:cubicBezTo>
                      <a:pt x="259" y="4396"/>
                      <a:pt x="339" y="4396"/>
                      <a:pt x="404" y="4396"/>
                    </a:cubicBezTo>
                    <a:cubicBezTo>
                      <a:pt x="727" y="4347"/>
                      <a:pt x="1018" y="4153"/>
                      <a:pt x="1277" y="3927"/>
                    </a:cubicBezTo>
                    <a:cubicBezTo>
                      <a:pt x="1567" y="3668"/>
                      <a:pt x="1826" y="3362"/>
                      <a:pt x="2037" y="3006"/>
                    </a:cubicBezTo>
                    <a:lnTo>
                      <a:pt x="2037" y="3006"/>
                    </a:lnTo>
                    <a:cubicBezTo>
                      <a:pt x="1617" y="4202"/>
                      <a:pt x="1438" y="5478"/>
                      <a:pt x="1520" y="6739"/>
                    </a:cubicBezTo>
                    <a:cubicBezTo>
                      <a:pt x="1535" y="6933"/>
                      <a:pt x="1552" y="7144"/>
                      <a:pt x="1697" y="7273"/>
                    </a:cubicBezTo>
                    <a:cubicBezTo>
                      <a:pt x="1780" y="7341"/>
                      <a:pt x="1882" y="7370"/>
                      <a:pt x="1984" y="7370"/>
                    </a:cubicBezTo>
                    <a:cubicBezTo>
                      <a:pt x="2100" y="7370"/>
                      <a:pt x="2217" y="7333"/>
                      <a:pt x="2311" y="7273"/>
                    </a:cubicBezTo>
                    <a:cubicBezTo>
                      <a:pt x="2489" y="7144"/>
                      <a:pt x="2602" y="6950"/>
                      <a:pt x="2716" y="6756"/>
                    </a:cubicBezTo>
                    <a:cubicBezTo>
                      <a:pt x="3049" y="6127"/>
                      <a:pt x="3313" y="5460"/>
                      <a:pt x="3496" y="4767"/>
                    </a:cubicBezTo>
                    <a:lnTo>
                      <a:pt x="3496" y="4767"/>
                    </a:lnTo>
                    <a:cubicBezTo>
                      <a:pt x="3411" y="5316"/>
                      <a:pt x="3348" y="5868"/>
                      <a:pt x="3312" y="6416"/>
                    </a:cubicBezTo>
                    <a:cubicBezTo>
                      <a:pt x="3279" y="6965"/>
                      <a:pt x="3279" y="7515"/>
                      <a:pt x="3393" y="8032"/>
                    </a:cubicBezTo>
                    <a:cubicBezTo>
                      <a:pt x="3458" y="8307"/>
                      <a:pt x="3555" y="8566"/>
                      <a:pt x="3716" y="8792"/>
                    </a:cubicBezTo>
                    <a:cubicBezTo>
                      <a:pt x="3749" y="8824"/>
                      <a:pt x="3796" y="8872"/>
                      <a:pt x="3846" y="8889"/>
                    </a:cubicBezTo>
                    <a:cubicBezTo>
                      <a:pt x="3855" y="8891"/>
                      <a:pt x="3865" y="8891"/>
                      <a:pt x="3874" y="8891"/>
                    </a:cubicBezTo>
                    <a:cubicBezTo>
                      <a:pt x="3958" y="8891"/>
                      <a:pt x="4028" y="8832"/>
                      <a:pt x="4072" y="8760"/>
                    </a:cubicBezTo>
                    <a:cubicBezTo>
                      <a:pt x="4443" y="8290"/>
                      <a:pt x="4621" y="7709"/>
                      <a:pt x="4734" y="7127"/>
                    </a:cubicBezTo>
                    <a:cubicBezTo>
                      <a:pt x="4848" y="6530"/>
                      <a:pt x="4895" y="5899"/>
                      <a:pt x="4945" y="5284"/>
                    </a:cubicBezTo>
                    <a:cubicBezTo>
                      <a:pt x="4959" y="4891"/>
                      <a:pt x="4988" y="4512"/>
                      <a:pt x="5019" y="4120"/>
                    </a:cubicBezTo>
                    <a:lnTo>
                      <a:pt x="5019" y="4120"/>
                    </a:lnTo>
                    <a:cubicBezTo>
                      <a:pt x="4954" y="5048"/>
                      <a:pt x="5117" y="6004"/>
                      <a:pt x="5510" y="6853"/>
                    </a:cubicBezTo>
                    <a:cubicBezTo>
                      <a:pt x="5574" y="6982"/>
                      <a:pt x="5639" y="7111"/>
                      <a:pt x="5768" y="7159"/>
                    </a:cubicBezTo>
                    <a:cubicBezTo>
                      <a:pt x="5795" y="7169"/>
                      <a:pt x="5822" y="7174"/>
                      <a:pt x="5850" y="7174"/>
                    </a:cubicBezTo>
                    <a:cubicBezTo>
                      <a:pt x="5961" y="7174"/>
                      <a:pt x="6079" y="7104"/>
                      <a:pt x="6156" y="7014"/>
                    </a:cubicBezTo>
                    <a:cubicBezTo>
                      <a:pt x="6253" y="6901"/>
                      <a:pt x="6285" y="6739"/>
                      <a:pt x="6318" y="6594"/>
                    </a:cubicBezTo>
                    <a:cubicBezTo>
                      <a:pt x="6479" y="5689"/>
                      <a:pt x="6447" y="4767"/>
                      <a:pt x="6415" y="3847"/>
                    </a:cubicBezTo>
                    <a:lnTo>
                      <a:pt x="6415" y="3847"/>
                    </a:lnTo>
                    <a:cubicBezTo>
                      <a:pt x="6625" y="4590"/>
                      <a:pt x="7029" y="5284"/>
                      <a:pt x="7595" y="5834"/>
                    </a:cubicBezTo>
                    <a:cubicBezTo>
                      <a:pt x="7757" y="5769"/>
                      <a:pt x="7821" y="5592"/>
                      <a:pt x="7854" y="5414"/>
                    </a:cubicBezTo>
                    <a:cubicBezTo>
                      <a:pt x="7983" y="4784"/>
                      <a:pt x="7901" y="4121"/>
                      <a:pt x="7821" y="3459"/>
                    </a:cubicBezTo>
                    <a:cubicBezTo>
                      <a:pt x="7708" y="2392"/>
                      <a:pt x="7563" y="1326"/>
                      <a:pt x="7401" y="259"/>
                    </a:cubicBezTo>
                    <a:lnTo>
                      <a:pt x="2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636;p39"/>
              <p:cNvSpPr/>
              <p:nvPr/>
            </p:nvSpPr>
            <p:spPr>
              <a:xfrm>
                <a:off x="2659575" y="2449838"/>
                <a:ext cx="2056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225" h="9224" extrusionOk="0">
                    <a:moveTo>
                      <a:pt x="2439" y="0"/>
                    </a:moveTo>
                    <a:cubicBezTo>
                      <a:pt x="2400" y="0"/>
                      <a:pt x="2361" y="16"/>
                      <a:pt x="2327" y="54"/>
                    </a:cubicBezTo>
                    <a:cubicBezTo>
                      <a:pt x="1843" y="555"/>
                      <a:pt x="1406" y="1105"/>
                      <a:pt x="1018" y="1687"/>
                    </a:cubicBezTo>
                    <a:cubicBezTo>
                      <a:pt x="630" y="2268"/>
                      <a:pt x="226" y="2930"/>
                      <a:pt x="97" y="3626"/>
                    </a:cubicBezTo>
                    <a:cubicBezTo>
                      <a:pt x="48" y="3900"/>
                      <a:pt x="0" y="4320"/>
                      <a:pt x="162" y="4563"/>
                    </a:cubicBezTo>
                    <a:cubicBezTo>
                      <a:pt x="234" y="4686"/>
                      <a:pt x="346" y="4728"/>
                      <a:pt x="467" y="4728"/>
                    </a:cubicBezTo>
                    <a:cubicBezTo>
                      <a:pt x="616" y="4728"/>
                      <a:pt x="780" y="4665"/>
                      <a:pt x="905" y="4611"/>
                    </a:cubicBezTo>
                    <a:cubicBezTo>
                      <a:pt x="1221" y="4483"/>
                      <a:pt x="1502" y="4264"/>
                      <a:pt x="1743" y="4008"/>
                    </a:cubicBezTo>
                    <a:lnTo>
                      <a:pt x="1743" y="4008"/>
                    </a:lnTo>
                    <a:cubicBezTo>
                      <a:pt x="1651" y="4376"/>
                      <a:pt x="1580" y="4750"/>
                      <a:pt x="1535" y="5128"/>
                    </a:cubicBezTo>
                    <a:cubicBezTo>
                      <a:pt x="1455" y="5775"/>
                      <a:pt x="1390" y="6486"/>
                      <a:pt x="1503" y="7132"/>
                    </a:cubicBezTo>
                    <a:cubicBezTo>
                      <a:pt x="1552" y="7375"/>
                      <a:pt x="1664" y="7585"/>
                      <a:pt x="1907" y="7666"/>
                    </a:cubicBezTo>
                    <a:cubicBezTo>
                      <a:pt x="1973" y="7688"/>
                      <a:pt x="2041" y="7698"/>
                      <a:pt x="2109" y="7698"/>
                    </a:cubicBezTo>
                    <a:cubicBezTo>
                      <a:pt x="2291" y="7698"/>
                      <a:pt x="2473" y="7627"/>
                      <a:pt x="2602" y="7520"/>
                    </a:cubicBezTo>
                    <a:cubicBezTo>
                      <a:pt x="2845" y="7326"/>
                      <a:pt x="2973" y="7035"/>
                      <a:pt x="3102" y="6777"/>
                    </a:cubicBezTo>
                    <a:cubicBezTo>
                      <a:pt x="3169" y="6642"/>
                      <a:pt x="3233" y="6507"/>
                      <a:pt x="3293" y="6371"/>
                    </a:cubicBezTo>
                    <a:lnTo>
                      <a:pt x="3293" y="6371"/>
                    </a:lnTo>
                    <a:cubicBezTo>
                      <a:pt x="3243" y="7004"/>
                      <a:pt x="3217" y="7658"/>
                      <a:pt x="3376" y="8280"/>
                    </a:cubicBezTo>
                    <a:cubicBezTo>
                      <a:pt x="3441" y="8571"/>
                      <a:pt x="3554" y="8927"/>
                      <a:pt x="3781" y="9136"/>
                    </a:cubicBezTo>
                    <a:cubicBezTo>
                      <a:pt x="3852" y="9198"/>
                      <a:pt x="3922" y="9224"/>
                      <a:pt x="3991" y="9224"/>
                    </a:cubicBezTo>
                    <a:cubicBezTo>
                      <a:pt x="4156" y="9224"/>
                      <a:pt x="4308" y="9075"/>
                      <a:pt x="4410" y="8927"/>
                    </a:cubicBezTo>
                    <a:cubicBezTo>
                      <a:pt x="4847" y="8328"/>
                      <a:pt x="5009" y="7585"/>
                      <a:pt x="5106" y="6858"/>
                    </a:cubicBezTo>
                    <a:cubicBezTo>
                      <a:pt x="5133" y="6652"/>
                      <a:pt x="5155" y="6444"/>
                      <a:pt x="5174" y="6236"/>
                    </a:cubicBezTo>
                    <a:lnTo>
                      <a:pt x="5174" y="6236"/>
                    </a:lnTo>
                    <a:cubicBezTo>
                      <a:pt x="5253" y="6519"/>
                      <a:pt x="5358" y="6800"/>
                      <a:pt x="5477" y="7068"/>
                    </a:cubicBezTo>
                    <a:cubicBezTo>
                      <a:pt x="5574" y="7294"/>
                      <a:pt x="5736" y="7505"/>
                      <a:pt x="5994" y="7505"/>
                    </a:cubicBezTo>
                    <a:cubicBezTo>
                      <a:pt x="6625" y="7488"/>
                      <a:pt x="6657" y="6583"/>
                      <a:pt x="6690" y="6130"/>
                    </a:cubicBezTo>
                    <a:cubicBezTo>
                      <a:pt x="6726" y="5736"/>
                      <a:pt x="6737" y="5337"/>
                      <a:pt x="6733" y="4935"/>
                    </a:cubicBezTo>
                    <a:lnTo>
                      <a:pt x="6733" y="4935"/>
                    </a:lnTo>
                    <a:cubicBezTo>
                      <a:pt x="6960" y="5370"/>
                      <a:pt x="7255" y="5769"/>
                      <a:pt x="7610" y="6115"/>
                    </a:cubicBezTo>
                    <a:cubicBezTo>
                      <a:pt x="7639" y="6153"/>
                      <a:pt x="7678" y="6168"/>
                      <a:pt x="7719" y="6168"/>
                    </a:cubicBezTo>
                    <a:cubicBezTo>
                      <a:pt x="7748" y="6168"/>
                      <a:pt x="7777" y="6160"/>
                      <a:pt x="7804" y="6147"/>
                    </a:cubicBezTo>
                    <a:cubicBezTo>
                      <a:pt x="8177" y="5953"/>
                      <a:pt x="8192" y="5404"/>
                      <a:pt x="8209" y="5048"/>
                    </a:cubicBezTo>
                    <a:cubicBezTo>
                      <a:pt x="8224" y="4531"/>
                      <a:pt x="8177" y="4014"/>
                      <a:pt x="8112" y="3512"/>
                    </a:cubicBezTo>
                    <a:cubicBezTo>
                      <a:pt x="7983" y="2462"/>
                      <a:pt x="7837" y="1428"/>
                      <a:pt x="7692" y="377"/>
                    </a:cubicBezTo>
                    <a:cubicBezTo>
                      <a:pt x="7679" y="294"/>
                      <a:pt x="7621" y="259"/>
                      <a:pt x="7557" y="259"/>
                    </a:cubicBezTo>
                    <a:cubicBezTo>
                      <a:pt x="7459" y="259"/>
                      <a:pt x="7349" y="341"/>
                      <a:pt x="7368" y="458"/>
                    </a:cubicBezTo>
                    <a:cubicBezTo>
                      <a:pt x="7513" y="1396"/>
                      <a:pt x="7643" y="2333"/>
                      <a:pt x="7756" y="3270"/>
                    </a:cubicBezTo>
                    <a:cubicBezTo>
                      <a:pt x="7804" y="3723"/>
                      <a:pt x="7869" y="4159"/>
                      <a:pt x="7886" y="4611"/>
                    </a:cubicBezTo>
                    <a:cubicBezTo>
                      <a:pt x="7886" y="4837"/>
                      <a:pt x="7886" y="5064"/>
                      <a:pt x="7853" y="5274"/>
                    </a:cubicBezTo>
                    <a:cubicBezTo>
                      <a:pt x="7840" y="5430"/>
                      <a:pt x="7827" y="5648"/>
                      <a:pt x="7730" y="5778"/>
                    </a:cubicBezTo>
                    <a:lnTo>
                      <a:pt x="7730" y="5778"/>
                    </a:lnTo>
                    <a:cubicBezTo>
                      <a:pt x="7252" y="5265"/>
                      <a:pt x="6902" y="4643"/>
                      <a:pt x="6705" y="3965"/>
                    </a:cubicBezTo>
                    <a:cubicBezTo>
                      <a:pt x="6684" y="3886"/>
                      <a:pt x="6617" y="3848"/>
                      <a:pt x="6550" y="3848"/>
                    </a:cubicBezTo>
                    <a:cubicBezTo>
                      <a:pt x="6467" y="3848"/>
                      <a:pt x="6382" y="3906"/>
                      <a:pt x="6382" y="4014"/>
                    </a:cubicBezTo>
                    <a:cubicBezTo>
                      <a:pt x="6382" y="4030"/>
                      <a:pt x="6383" y="4046"/>
                      <a:pt x="6383" y="4061"/>
                    </a:cubicBezTo>
                    <a:lnTo>
                      <a:pt x="6383" y="4061"/>
                    </a:lnTo>
                    <a:cubicBezTo>
                      <a:pt x="6383" y="4061"/>
                      <a:pt x="6382" y="4062"/>
                      <a:pt x="6382" y="4062"/>
                    </a:cubicBezTo>
                    <a:cubicBezTo>
                      <a:pt x="6383" y="4063"/>
                      <a:pt x="6383" y="4065"/>
                      <a:pt x="6384" y="4067"/>
                    </a:cubicBezTo>
                    <a:lnTo>
                      <a:pt x="6384" y="4067"/>
                    </a:lnTo>
                    <a:cubicBezTo>
                      <a:pt x="6400" y="4599"/>
                      <a:pt x="6414" y="5131"/>
                      <a:pt x="6399" y="5662"/>
                    </a:cubicBezTo>
                    <a:cubicBezTo>
                      <a:pt x="6382" y="5953"/>
                      <a:pt x="6350" y="6244"/>
                      <a:pt x="6317" y="6518"/>
                    </a:cubicBezTo>
                    <a:cubicBezTo>
                      <a:pt x="6285" y="6697"/>
                      <a:pt x="6253" y="7165"/>
                      <a:pt x="5994" y="7181"/>
                    </a:cubicBezTo>
                    <a:cubicBezTo>
                      <a:pt x="5800" y="7181"/>
                      <a:pt x="5688" y="6712"/>
                      <a:pt x="5639" y="6567"/>
                    </a:cubicBezTo>
                    <a:cubicBezTo>
                      <a:pt x="5542" y="6324"/>
                      <a:pt x="5477" y="6082"/>
                      <a:pt x="5412" y="5824"/>
                    </a:cubicBezTo>
                    <a:cubicBezTo>
                      <a:pt x="5314" y="5358"/>
                      <a:pt x="5277" y="4881"/>
                      <a:pt x="5301" y="4414"/>
                    </a:cubicBezTo>
                    <a:lnTo>
                      <a:pt x="5301" y="4414"/>
                    </a:lnTo>
                    <a:cubicBezTo>
                      <a:pt x="5306" y="4345"/>
                      <a:pt x="5310" y="4276"/>
                      <a:pt x="5315" y="4208"/>
                    </a:cubicBezTo>
                    <a:cubicBezTo>
                      <a:pt x="5324" y="4102"/>
                      <a:pt x="5243" y="4050"/>
                      <a:pt x="5158" y="4050"/>
                    </a:cubicBezTo>
                    <a:cubicBezTo>
                      <a:pt x="5073" y="4050"/>
                      <a:pt x="4984" y="4102"/>
                      <a:pt x="4977" y="4208"/>
                    </a:cubicBezTo>
                    <a:cubicBezTo>
                      <a:pt x="4977" y="4208"/>
                      <a:pt x="4977" y="4208"/>
                      <a:pt x="4977" y="4208"/>
                    </a:cubicBezTo>
                    <a:lnTo>
                      <a:pt x="4977" y="4208"/>
                    </a:lnTo>
                    <a:cubicBezTo>
                      <a:pt x="4970" y="4294"/>
                      <a:pt x="4966" y="4381"/>
                      <a:pt x="4963" y="4468"/>
                    </a:cubicBezTo>
                    <a:lnTo>
                      <a:pt x="4963" y="4468"/>
                    </a:lnTo>
                    <a:cubicBezTo>
                      <a:pt x="4931" y="5047"/>
                      <a:pt x="4889" y="5635"/>
                      <a:pt x="4847" y="6212"/>
                    </a:cubicBezTo>
                    <a:cubicBezTo>
                      <a:pt x="4783" y="6858"/>
                      <a:pt x="4701" y="7505"/>
                      <a:pt x="4475" y="8102"/>
                    </a:cubicBezTo>
                    <a:cubicBezTo>
                      <a:pt x="4410" y="8248"/>
                      <a:pt x="4346" y="8393"/>
                      <a:pt x="4281" y="8522"/>
                    </a:cubicBezTo>
                    <a:cubicBezTo>
                      <a:pt x="4233" y="8587"/>
                      <a:pt x="4104" y="8878"/>
                      <a:pt x="4007" y="8878"/>
                    </a:cubicBezTo>
                    <a:cubicBezTo>
                      <a:pt x="3925" y="8878"/>
                      <a:pt x="3796" y="8522"/>
                      <a:pt x="3764" y="8457"/>
                    </a:cubicBezTo>
                    <a:cubicBezTo>
                      <a:pt x="3716" y="8313"/>
                      <a:pt x="3684" y="8167"/>
                      <a:pt x="3651" y="8005"/>
                    </a:cubicBezTo>
                    <a:cubicBezTo>
                      <a:pt x="3538" y="7359"/>
                      <a:pt x="3602" y="6680"/>
                      <a:pt x="3651" y="6033"/>
                    </a:cubicBezTo>
                    <a:cubicBezTo>
                      <a:pt x="3688" y="5680"/>
                      <a:pt x="3731" y="5327"/>
                      <a:pt x="3784" y="4976"/>
                    </a:cubicBezTo>
                    <a:lnTo>
                      <a:pt x="3784" y="4976"/>
                    </a:lnTo>
                    <a:cubicBezTo>
                      <a:pt x="3888" y="4580"/>
                      <a:pt x="3964" y="4176"/>
                      <a:pt x="4012" y="3768"/>
                    </a:cubicBezTo>
                    <a:lnTo>
                      <a:pt x="4012" y="3768"/>
                    </a:lnTo>
                    <a:cubicBezTo>
                      <a:pt x="4015" y="3753"/>
                      <a:pt x="4019" y="3738"/>
                      <a:pt x="4022" y="3723"/>
                    </a:cubicBezTo>
                    <a:lnTo>
                      <a:pt x="4017" y="3722"/>
                    </a:lnTo>
                    <a:lnTo>
                      <a:pt x="4017" y="3722"/>
                    </a:lnTo>
                    <a:cubicBezTo>
                      <a:pt x="4019" y="3706"/>
                      <a:pt x="4021" y="3690"/>
                      <a:pt x="4022" y="3674"/>
                    </a:cubicBezTo>
                    <a:cubicBezTo>
                      <a:pt x="4032" y="3576"/>
                      <a:pt x="3941" y="3517"/>
                      <a:pt x="3854" y="3517"/>
                    </a:cubicBezTo>
                    <a:cubicBezTo>
                      <a:pt x="3783" y="3517"/>
                      <a:pt x="3714" y="3555"/>
                      <a:pt x="3699" y="3641"/>
                    </a:cubicBezTo>
                    <a:cubicBezTo>
                      <a:pt x="3697" y="3653"/>
                      <a:pt x="3694" y="3664"/>
                      <a:pt x="3692" y="3675"/>
                    </a:cubicBezTo>
                    <a:lnTo>
                      <a:pt x="3692" y="3675"/>
                    </a:lnTo>
                    <a:lnTo>
                      <a:pt x="3684" y="3674"/>
                    </a:lnTo>
                    <a:cubicBezTo>
                      <a:pt x="3680" y="3706"/>
                      <a:pt x="3676" y="3738"/>
                      <a:pt x="3672" y="3771"/>
                    </a:cubicBezTo>
                    <a:lnTo>
                      <a:pt x="3672" y="3771"/>
                    </a:lnTo>
                    <a:cubicBezTo>
                      <a:pt x="3602" y="4111"/>
                      <a:pt x="3538" y="4454"/>
                      <a:pt x="3482" y="4799"/>
                    </a:cubicBezTo>
                    <a:lnTo>
                      <a:pt x="3482" y="4799"/>
                    </a:lnTo>
                    <a:cubicBezTo>
                      <a:pt x="3405" y="5112"/>
                      <a:pt x="3310" y="5421"/>
                      <a:pt x="3199" y="5727"/>
                    </a:cubicBezTo>
                    <a:cubicBezTo>
                      <a:pt x="3070" y="6066"/>
                      <a:pt x="2923" y="6389"/>
                      <a:pt x="2763" y="6712"/>
                    </a:cubicBezTo>
                    <a:cubicBezTo>
                      <a:pt x="2640" y="6958"/>
                      <a:pt x="2445" y="7379"/>
                      <a:pt x="2121" y="7379"/>
                    </a:cubicBezTo>
                    <a:cubicBezTo>
                      <a:pt x="2104" y="7379"/>
                      <a:pt x="2086" y="7378"/>
                      <a:pt x="2069" y="7375"/>
                    </a:cubicBezTo>
                    <a:cubicBezTo>
                      <a:pt x="1729" y="7311"/>
                      <a:pt x="1793" y="6712"/>
                      <a:pt x="1793" y="6486"/>
                    </a:cubicBezTo>
                    <a:cubicBezTo>
                      <a:pt x="1793" y="6115"/>
                      <a:pt x="1810" y="5759"/>
                      <a:pt x="1843" y="5404"/>
                    </a:cubicBezTo>
                    <a:cubicBezTo>
                      <a:pt x="1906" y="4677"/>
                      <a:pt x="2076" y="3966"/>
                      <a:pt x="2295" y="3270"/>
                    </a:cubicBezTo>
                    <a:lnTo>
                      <a:pt x="2295" y="3270"/>
                    </a:lnTo>
                    <a:cubicBezTo>
                      <a:pt x="2295" y="3270"/>
                      <a:pt x="2295" y="3270"/>
                      <a:pt x="2295" y="3270"/>
                    </a:cubicBezTo>
                    <a:cubicBezTo>
                      <a:pt x="2295" y="3270"/>
                      <a:pt x="2295" y="3270"/>
                      <a:pt x="2295" y="3270"/>
                    </a:cubicBezTo>
                    <a:lnTo>
                      <a:pt x="2295" y="3270"/>
                    </a:lnTo>
                    <a:cubicBezTo>
                      <a:pt x="2300" y="3254"/>
                      <a:pt x="2305" y="3238"/>
                      <a:pt x="2311" y="3221"/>
                    </a:cubicBezTo>
                    <a:cubicBezTo>
                      <a:pt x="2353" y="3104"/>
                      <a:pt x="2254" y="3022"/>
                      <a:pt x="2154" y="3022"/>
                    </a:cubicBezTo>
                    <a:cubicBezTo>
                      <a:pt x="2104" y="3022"/>
                      <a:pt x="2052" y="3043"/>
                      <a:pt x="2020" y="3092"/>
                    </a:cubicBezTo>
                    <a:cubicBezTo>
                      <a:pt x="1746" y="3544"/>
                      <a:pt x="1358" y="4014"/>
                      <a:pt x="873" y="4272"/>
                    </a:cubicBezTo>
                    <a:cubicBezTo>
                      <a:pt x="817" y="4300"/>
                      <a:pt x="618" y="4411"/>
                      <a:pt x="502" y="4411"/>
                    </a:cubicBezTo>
                    <a:cubicBezTo>
                      <a:pt x="483" y="4411"/>
                      <a:pt x="466" y="4408"/>
                      <a:pt x="453" y="4402"/>
                    </a:cubicBezTo>
                    <a:cubicBezTo>
                      <a:pt x="356" y="4352"/>
                      <a:pt x="388" y="4046"/>
                      <a:pt x="388" y="3965"/>
                    </a:cubicBezTo>
                    <a:cubicBezTo>
                      <a:pt x="404" y="3658"/>
                      <a:pt x="501" y="3367"/>
                      <a:pt x="614" y="3076"/>
                    </a:cubicBezTo>
                    <a:cubicBezTo>
                      <a:pt x="1067" y="2042"/>
                      <a:pt x="1778" y="1088"/>
                      <a:pt x="2569" y="280"/>
                    </a:cubicBezTo>
                    <a:cubicBezTo>
                      <a:pt x="2681" y="169"/>
                      <a:pt x="2565" y="0"/>
                      <a:pt x="2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637;p39"/>
              <p:cNvSpPr/>
              <p:nvPr/>
            </p:nvSpPr>
            <p:spPr>
              <a:xfrm>
                <a:off x="2700350" y="1959888"/>
                <a:ext cx="310725" cy="513550"/>
              </a:xfrm>
              <a:custGeom>
                <a:avLst/>
                <a:gdLst/>
                <a:ahLst/>
                <a:cxnLst/>
                <a:rect l="l" t="t" r="r" b="b"/>
                <a:pathLst>
                  <a:path w="12429" h="20542" extrusionOk="0">
                    <a:moveTo>
                      <a:pt x="11830" y="1"/>
                    </a:moveTo>
                    <a:lnTo>
                      <a:pt x="9341" y="470"/>
                    </a:lnTo>
                    <a:cubicBezTo>
                      <a:pt x="6335" y="2700"/>
                      <a:pt x="4557" y="6174"/>
                      <a:pt x="3087" y="9600"/>
                    </a:cubicBezTo>
                    <a:cubicBezTo>
                      <a:pt x="1680" y="12913"/>
                      <a:pt x="438" y="16339"/>
                      <a:pt x="1" y="19910"/>
                    </a:cubicBezTo>
                    <a:lnTo>
                      <a:pt x="6578" y="20541"/>
                    </a:lnTo>
                    <a:cubicBezTo>
                      <a:pt x="6578" y="20541"/>
                      <a:pt x="11248" y="8939"/>
                      <a:pt x="11830" y="4623"/>
                    </a:cubicBezTo>
                    <a:cubicBezTo>
                      <a:pt x="12428" y="308"/>
                      <a:pt x="11830" y="1"/>
                      <a:pt x="11830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638;p39"/>
              <p:cNvSpPr/>
              <p:nvPr/>
            </p:nvSpPr>
            <p:spPr>
              <a:xfrm>
                <a:off x="2666850" y="2409013"/>
                <a:ext cx="231900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9276" h="3712" extrusionOk="0">
                    <a:moveTo>
                      <a:pt x="2902" y="0"/>
                    </a:moveTo>
                    <a:cubicBezTo>
                      <a:pt x="2576" y="0"/>
                      <a:pt x="2248" y="21"/>
                      <a:pt x="1939" y="70"/>
                    </a:cubicBezTo>
                    <a:cubicBezTo>
                      <a:pt x="1390" y="167"/>
                      <a:pt x="791" y="346"/>
                      <a:pt x="420" y="766"/>
                    </a:cubicBezTo>
                    <a:cubicBezTo>
                      <a:pt x="129" y="1089"/>
                      <a:pt x="0" y="1606"/>
                      <a:pt x="210" y="1994"/>
                    </a:cubicBezTo>
                    <a:cubicBezTo>
                      <a:pt x="307" y="2188"/>
                      <a:pt x="485" y="2333"/>
                      <a:pt x="662" y="2447"/>
                    </a:cubicBezTo>
                    <a:cubicBezTo>
                      <a:pt x="840" y="2559"/>
                      <a:pt x="1018" y="2656"/>
                      <a:pt x="1212" y="2738"/>
                    </a:cubicBezTo>
                    <a:cubicBezTo>
                      <a:pt x="2084" y="3076"/>
                      <a:pt x="3102" y="3061"/>
                      <a:pt x="4055" y="3126"/>
                    </a:cubicBezTo>
                    <a:cubicBezTo>
                      <a:pt x="5121" y="3206"/>
                      <a:pt x="6156" y="3416"/>
                      <a:pt x="7207" y="3610"/>
                    </a:cubicBezTo>
                    <a:cubicBezTo>
                      <a:pt x="7450" y="3666"/>
                      <a:pt x="7703" y="3712"/>
                      <a:pt x="7949" y="3712"/>
                    </a:cubicBezTo>
                    <a:cubicBezTo>
                      <a:pt x="8128" y="3712"/>
                      <a:pt x="8304" y="3688"/>
                      <a:pt x="8467" y="3626"/>
                    </a:cubicBezTo>
                    <a:cubicBezTo>
                      <a:pt x="8968" y="3416"/>
                      <a:pt x="9275" y="2867"/>
                      <a:pt x="9259" y="2318"/>
                    </a:cubicBezTo>
                    <a:cubicBezTo>
                      <a:pt x="9259" y="2124"/>
                      <a:pt x="9211" y="1930"/>
                      <a:pt x="9129" y="1736"/>
                    </a:cubicBezTo>
                    <a:cubicBezTo>
                      <a:pt x="8920" y="1186"/>
                      <a:pt x="8418" y="798"/>
                      <a:pt x="7853" y="652"/>
                    </a:cubicBezTo>
                    <a:cubicBezTo>
                      <a:pt x="6334" y="281"/>
                      <a:pt x="4766" y="55"/>
                      <a:pt x="3199" y="6"/>
                    </a:cubicBezTo>
                    <a:cubicBezTo>
                      <a:pt x="3100" y="2"/>
                      <a:pt x="3001" y="0"/>
                      <a:pt x="2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639;p39"/>
              <p:cNvSpPr/>
              <p:nvPr/>
            </p:nvSpPr>
            <p:spPr>
              <a:xfrm>
                <a:off x="2661575" y="2404788"/>
                <a:ext cx="242825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4047" extrusionOk="0">
                    <a:moveTo>
                      <a:pt x="3207" y="333"/>
                    </a:moveTo>
                    <a:cubicBezTo>
                      <a:pt x="3511" y="333"/>
                      <a:pt x="3816" y="348"/>
                      <a:pt x="4121" y="369"/>
                    </a:cubicBezTo>
                    <a:cubicBezTo>
                      <a:pt x="4864" y="418"/>
                      <a:pt x="5608" y="515"/>
                      <a:pt x="6334" y="627"/>
                    </a:cubicBezTo>
                    <a:cubicBezTo>
                      <a:pt x="6707" y="692"/>
                      <a:pt x="7078" y="757"/>
                      <a:pt x="7433" y="838"/>
                    </a:cubicBezTo>
                    <a:cubicBezTo>
                      <a:pt x="7757" y="918"/>
                      <a:pt x="8080" y="967"/>
                      <a:pt x="8371" y="1112"/>
                    </a:cubicBezTo>
                    <a:cubicBezTo>
                      <a:pt x="8920" y="1388"/>
                      <a:pt x="9325" y="1953"/>
                      <a:pt x="9308" y="2583"/>
                    </a:cubicBezTo>
                    <a:cubicBezTo>
                      <a:pt x="9292" y="3198"/>
                      <a:pt x="8823" y="3698"/>
                      <a:pt x="8209" y="3715"/>
                    </a:cubicBezTo>
                    <a:cubicBezTo>
                      <a:pt x="8183" y="3716"/>
                      <a:pt x="8158" y="3716"/>
                      <a:pt x="8132" y="3716"/>
                    </a:cubicBezTo>
                    <a:cubicBezTo>
                      <a:pt x="7805" y="3716"/>
                      <a:pt x="7491" y="3629"/>
                      <a:pt x="7192" y="3569"/>
                    </a:cubicBezTo>
                    <a:lnTo>
                      <a:pt x="6125" y="3375"/>
                    </a:lnTo>
                    <a:cubicBezTo>
                      <a:pt x="5332" y="3230"/>
                      <a:pt x="4557" y="3133"/>
                      <a:pt x="3748" y="3101"/>
                    </a:cubicBezTo>
                    <a:cubicBezTo>
                      <a:pt x="2973" y="3052"/>
                      <a:pt x="2198" y="3019"/>
                      <a:pt x="1472" y="2745"/>
                    </a:cubicBezTo>
                    <a:cubicBezTo>
                      <a:pt x="1470" y="2744"/>
                      <a:pt x="1468" y="2744"/>
                      <a:pt x="1466" y="2743"/>
                    </a:cubicBezTo>
                    <a:lnTo>
                      <a:pt x="1466" y="2743"/>
                    </a:lnTo>
                    <a:cubicBezTo>
                      <a:pt x="1160" y="2629"/>
                      <a:pt x="840" y="2453"/>
                      <a:pt x="647" y="2211"/>
                    </a:cubicBezTo>
                    <a:cubicBezTo>
                      <a:pt x="453" y="1969"/>
                      <a:pt x="437" y="1646"/>
                      <a:pt x="567" y="1355"/>
                    </a:cubicBezTo>
                    <a:cubicBezTo>
                      <a:pt x="793" y="789"/>
                      <a:pt x="1439" y="547"/>
                      <a:pt x="2004" y="433"/>
                    </a:cubicBezTo>
                    <a:cubicBezTo>
                      <a:pt x="2401" y="360"/>
                      <a:pt x="2803" y="333"/>
                      <a:pt x="3207" y="333"/>
                    </a:cubicBezTo>
                    <a:close/>
                    <a:moveTo>
                      <a:pt x="3174" y="1"/>
                    </a:moveTo>
                    <a:cubicBezTo>
                      <a:pt x="2700" y="1"/>
                      <a:pt x="2229" y="38"/>
                      <a:pt x="1763" y="142"/>
                    </a:cubicBezTo>
                    <a:cubicBezTo>
                      <a:pt x="1084" y="304"/>
                      <a:pt x="340" y="709"/>
                      <a:pt x="179" y="1452"/>
                    </a:cubicBezTo>
                    <a:cubicBezTo>
                      <a:pt x="1" y="2291"/>
                      <a:pt x="694" y="2776"/>
                      <a:pt x="1372" y="3067"/>
                    </a:cubicBezTo>
                    <a:lnTo>
                      <a:pt x="1372" y="3067"/>
                    </a:lnTo>
                    <a:cubicBezTo>
                      <a:pt x="1373" y="3068"/>
                      <a:pt x="1374" y="3068"/>
                      <a:pt x="1375" y="3068"/>
                    </a:cubicBezTo>
                    <a:cubicBezTo>
                      <a:pt x="1375" y="3068"/>
                      <a:pt x="1375" y="3068"/>
                      <a:pt x="1375" y="3068"/>
                    </a:cubicBezTo>
                    <a:lnTo>
                      <a:pt x="1375" y="3068"/>
                    </a:lnTo>
                    <a:cubicBezTo>
                      <a:pt x="1379" y="3070"/>
                      <a:pt x="1383" y="3071"/>
                      <a:pt x="1386" y="3073"/>
                    </a:cubicBezTo>
                    <a:lnTo>
                      <a:pt x="1386" y="3073"/>
                    </a:lnTo>
                    <a:cubicBezTo>
                      <a:pt x="2110" y="3343"/>
                      <a:pt x="2897" y="3392"/>
                      <a:pt x="3668" y="3424"/>
                    </a:cubicBezTo>
                    <a:cubicBezTo>
                      <a:pt x="4524" y="3472"/>
                      <a:pt x="5365" y="3569"/>
                      <a:pt x="6205" y="3715"/>
                    </a:cubicBezTo>
                    <a:cubicBezTo>
                      <a:pt x="6610" y="3795"/>
                      <a:pt x="7030" y="3876"/>
                      <a:pt x="7450" y="3957"/>
                    </a:cubicBezTo>
                    <a:cubicBezTo>
                      <a:pt x="7677" y="4009"/>
                      <a:pt x="7917" y="4047"/>
                      <a:pt x="8158" y="4047"/>
                    </a:cubicBezTo>
                    <a:cubicBezTo>
                      <a:pt x="8294" y="4047"/>
                      <a:pt x="8431" y="4035"/>
                      <a:pt x="8565" y="4006"/>
                    </a:cubicBezTo>
                    <a:cubicBezTo>
                      <a:pt x="9163" y="3860"/>
                      <a:pt x="9567" y="3295"/>
                      <a:pt x="9631" y="2696"/>
                    </a:cubicBezTo>
                    <a:cubicBezTo>
                      <a:pt x="9713" y="2034"/>
                      <a:pt x="9357" y="1388"/>
                      <a:pt x="8823" y="1000"/>
                    </a:cubicBezTo>
                    <a:cubicBezTo>
                      <a:pt x="8549" y="789"/>
                      <a:pt x="8241" y="692"/>
                      <a:pt x="7918" y="612"/>
                    </a:cubicBezTo>
                    <a:cubicBezTo>
                      <a:pt x="7498" y="515"/>
                      <a:pt x="7078" y="433"/>
                      <a:pt x="6658" y="353"/>
                    </a:cubicBezTo>
                    <a:cubicBezTo>
                      <a:pt x="5834" y="207"/>
                      <a:pt x="4994" y="95"/>
                      <a:pt x="4169" y="45"/>
                    </a:cubicBezTo>
                    <a:cubicBezTo>
                      <a:pt x="3837" y="19"/>
                      <a:pt x="3505" y="1"/>
                      <a:pt x="317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640;p39"/>
              <p:cNvSpPr/>
              <p:nvPr/>
            </p:nvSpPr>
            <p:spPr>
              <a:xfrm>
                <a:off x="2685375" y="2428388"/>
                <a:ext cx="187675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2190" extrusionOk="0">
                    <a:moveTo>
                      <a:pt x="978" y="1"/>
                    </a:moveTo>
                    <a:cubicBezTo>
                      <a:pt x="929" y="1"/>
                      <a:pt x="877" y="21"/>
                      <a:pt x="843" y="56"/>
                    </a:cubicBezTo>
                    <a:cubicBezTo>
                      <a:pt x="632" y="265"/>
                      <a:pt x="406" y="444"/>
                      <a:pt x="164" y="605"/>
                    </a:cubicBezTo>
                    <a:cubicBezTo>
                      <a:pt x="1" y="700"/>
                      <a:pt x="101" y="921"/>
                      <a:pt x="243" y="921"/>
                    </a:cubicBezTo>
                    <a:cubicBezTo>
                      <a:pt x="270" y="921"/>
                      <a:pt x="298" y="914"/>
                      <a:pt x="326" y="896"/>
                    </a:cubicBezTo>
                    <a:cubicBezTo>
                      <a:pt x="546" y="753"/>
                      <a:pt x="756" y="599"/>
                      <a:pt x="948" y="419"/>
                    </a:cubicBezTo>
                    <a:lnTo>
                      <a:pt x="948" y="419"/>
                    </a:lnTo>
                    <a:cubicBezTo>
                      <a:pt x="1158" y="705"/>
                      <a:pt x="1329" y="1015"/>
                      <a:pt x="1440" y="1349"/>
                    </a:cubicBezTo>
                    <a:cubicBezTo>
                      <a:pt x="1468" y="1430"/>
                      <a:pt x="1536" y="1471"/>
                      <a:pt x="1605" y="1471"/>
                    </a:cubicBezTo>
                    <a:cubicBezTo>
                      <a:pt x="1658" y="1471"/>
                      <a:pt x="1712" y="1446"/>
                      <a:pt x="1748" y="1396"/>
                    </a:cubicBezTo>
                    <a:cubicBezTo>
                      <a:pt x="1950" y="1111"/>
                      <a:pt x="2177" y="838"/>
                      <a:pt x="2427" y="585"/>
                    </a:cubicBezTo>
                    <a:lnTo>
                      <a:pt x="2427" y="585"/>
                    </a:lnTo>
                    <a:cubicBezTo>
                      <a:pt x="2621" y="887"/>
                      <a:pt x="2788" y="1203"/>
                      <a:pt x="2910" y="1543"/>
                    </a:cubicBezTo>
                    <a:cubicBezTo>
                      <a:pt x="2931" y="1606"/>
                      <a:pt x="3008" y="1662"/>
                      <a:pt x="3080" y="1662"/>
                    </a:cubicBezTo>
                    <a:cubicBezTo>
                      <a:pt x="3119" y="1662"/>
                      <a:pt x="3157" y="1646"/>
                      <a:pt x="3184" y="1607"/>
                    </a:cubicBezTo>
                    <a:cubicBezTo>
                      <a:pt x="3440" y="1298"/>
                      <a:pt x="3717" y="1000"/>
                      <a:pt x="4016" y="723"/>
                    </a:cubicBezTo>
                    <a:lnTo>
                      <a:pt x="4016" y="723"/>
                    </a:lnTo>
                    <a:cubicBezTo>
                      <a:pt x="4129" y="1039"/>
                      <a:pt x="4236" y="1347"/>
                      <a:pt x="4365" y="1655"/>
                    </a:cubicBezTo>
                    <a:cubicBezTo>
                      <a:pt x="4386" y="1730"/>
                      <a:pt x="4456" y="1776"/>
                      <a:pt x="4529" y="1776"/>
                    </a:cubicBezTo>
                    <a:cubicBezTo>
                      <a:pt x="4567" y="1776"/>
                      <a:pt x="4606" y="1764"/>
                      <a:pt x="4639" y="1736"/>
                    </a:cubicBezTo>
                    <a:cubicBezTo>
                      <a:pt x="4960" y="1415"/>
                      <a:pt x="5282" y="1104"/>
                      <a:pt x="5603" y="796"/>
                    </a:cubicBezTo>
                    <a:lnTo>
                      <a:pt x="5603" y="796"/>
                    </a:lnTo>
                    <a:cubicBezTo>
                      <a:pt x="5701" y="1163"/>
                      <a:pt x="5786" y="1539"/>
                      <a:pt x="5852" y="1914"/>
                    </a:cubicBezTo>
                    <a:cubicBezTo>
                      <a:pt x="5861" y="1995"/>
                      <a:pt x="5936" y="2032"/>
                      <a:pt x="6009" y="2032"/>
                    </a:cubicBezTo>
                    <a:cubicBezTo>
                      <a:pt x="6053" y="2032"/>
                      <a:pt x="6096" y="2019"/>
                      <a:pt x="6126" y="1995"/>
                    </a:cubicBezTo>
                    <a:cubicBezTo>
                      <a:pt x="6287" y="1833"/>
                      <a:pt x="6449" y="1687"/>
                      <a:pt x="6595" y="1526"/>
                    </a:cubicBezTo>
                    <a:cubicBezTo>
                      <a:pt x="6675" y="1461"/>
                      <a:pt x="6757" y="1381"/>
                      <a:pt x="6821" y="1316"/>
                    </a:cubicBezTo>
                    <a:cubicBezTo>
                      <a:pt x="6864" y="1274"/>
                      <a:pt x="6920" y="1204"/>
                      <a:pt x="6976" y="1156"/>
                    </a:cubicBezTo>
                    <a:lnTo>
                      <a:pt x="6976" y="1156"/>
                    </a:lnTo>
                    <a:cubicBezTo>
                      <a:pt x="7020" y="1267"/>
                      <a:pt x="7051" y="1480"/>
                      <a:pt x="7063" y="1543"/>
                    </a:cubicBezTo>
                    <a:cubicBezTo>
                      <a:pt x="7081" y="1638"/>
                      <a:pt x="7098" y="1730"/>
                      <a:pt x="7116" y="1821"/>
                    </a:cubicBezTo>
                    <a:lnTo>
                      <a:pt x="7116" y="1821"/>
                    </a:lnTo>
                    <a:cubicBezTo>
                      <a:pt x="7072" y="1882"/>
                      <a:pt x="7063" y="1971"/>
                      <a:pt x="7128" y="2043"/>
                    </a:cubicBezTo>
                    <a:cubicBezTo>
                      <a:pt x="7145" y="2075"/>
                      <a:pt x="7177" y="2108"/>
                      <a:pt x="7209" y="2140"/>
                    </a:cubicBezTo>
                    <a:cubicBezTo>
                      <a:pt x="7240" y="2175"/>
                      <a:pt x="7277" y="2190"/>
                      <a:pt x="7313" y="2190"/>
                    </a:cubicBezTo>
                    <a:cubicBezTo>
                      <a:pt x="7411" y="2190"/>
                      <a:pt x="7507" y="2084"/>
                      <a:pt x="7483" y="1978"/>
                    </a:cubicBezTo>
                    <a:cubicBezTo>
                      <a:pt x="7435" y="1720"/>
                      <a:pt x="7386" y="1461"/>
                      <a:pt x="7322" y="1202"/>
                    </a:cubicBezTo>
                    <a:cubicBezTo>
                      <a:pt x="7274" y="1041"/>
                      <a:pt x="7225" y="799"/>
                      <a:pt x="7015" y="782"/>
                    </a:cubicBezTo>
                    <a:cubicBezTo>
                      <a:pt x="7010" y="782"/>
                      <a:pt x="7005" y="782"/>
                      <a:pt x="6999" y="782"/>
                    </a:cubicBezTo>
                    <a:cubicBezTo>
                      <a:pt x="6811" y="782"/>
                      <a:pt x="6624" y="1044"/>
                      <a:pt x="6514" y="1155"/>
                    </a:cubicBezTo>
                    <a:cubicBezTo>
                      <a:pt x="6380" y="1279"/>
                      <a:pt x="6245" y="1409"/>
                      <a:pt x="6111" y="1537"/>
                    </a:cubicBezTo>
                    <a:lnTo>
                      <a:pt x="6111" y="1537"/>
                    </a:lnTo>
                    <a:cubicBezTo>
                      <a:pt x="6045" y="1168"/>
                      <a:pt x="5954" y="801"/>
                      <a:pt x="5852" y="444"/>
                    </a:cubicBezTo>
                    <a:cubicBezTo>
                      <a:pt x="5831" y="362"/>
                      <a:pt x="5765" y="319"/>
                      <a:pt x="5694" y="319"/>
                    </a:cubicBezTo>
                    <a:cubicBezTo>
                      <a:pt x="5654" y="319"/>
                      <a:pt x="5612" y="333"/>
                      <a:pt x="5576" y="362"/>
                    </a:cubicBezTo>
                    <a:cubicBezTo>
                      <a:pt x="5248" y="690"/>
                      <a:pt x="4909" y="1007"/>
                      <a:pt x="4577" y="1322"/>
                    </a:cubicBezTo>
                    <a:lnTo>
                      <a:pt x="4577" y="1322"/>
                    </a:lnTo>
                    <a:cubicBezTo>
                      <a:pt x="4464" y="1013"/>
                      <a:pt x="4352" y="699"/>
                      <a:pt x="4251" y="394"/>
                    </a:cubicBezTo>
                    <a:cubicBezTo>
                      <a:pt x="4231" y="313"/>
                      <a:pt x="4165" y="270"/>
                      <a:pt x="4095" y="270"/>
                    </a:cubicBezTo>
                    <a:cubicBezTo>
                      <a:pt x="4055" y="270"/>
                      <a:pt x="4013" y="284"/>
                      <a:pt x="3977" y="314"/>
                    </a:cubicBezTo>
                    <a:cubicBezTo>
                      <a:pt x="3672" y="579"/>
                      <a:pt x="3378" y="866"/>
                      <a:pt x="3113" y="1174"/>
                    </a:cubicBezTo>
                    <a:lnTo>
                      <a:pt x="3113" y="1174"/>
                    </a:lnTo>
                    <a:cubicBezTo>
                      <a:pt x="2978" y="851"/>
                      <a:pt x="2805" y="540"/>
                      <a:pt x="2603" y="250"/>
                    </a:cubicBezTo>
                    <a:cubicBezTo>
                      <a:pt x="2564" y="201"/>
                      <a:pt x="2509" y="170"/>
                      <a:pt x="2450" y="170"/>
                    </a:cubicBezTo>
                    <a:cubicBezTo>
                      <a:pt x="2409" y="170"/>
                      <a:pt x="2368" y="184"/>
                      <a:pt x="2328" y="217"/>
                    </a:cubicBezTo>
                    <a:cubicBezTo>
                      <a:pt x="2091" y="454"/>
                      <a:pt x="1865" y="710"/>
                      <a:pt x="1648" y="978"/>
                    </a:cubicBezTo>
                    <a:lnTo>
                      <a:pt x="1648" y="978"/>
                    </a:lnTo>
                    <a:cubicBezTo>
                      <a:pt x="1499" y="645"/>
                      <a:pt x="1312" y="345"/>
                      <a:pt x="1085" y="56"/>
                    </a:cubicBezTo>
                    <a:cubicBezTo>
                      <a:pt x="1062" y="17"/>
                      <a:pt x="1021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641;p39"/>
              <p:cNvSpPr/>
              <p:nvPr/>
            </p:nvSpPr>
            <p:spPr>
              <a:xfrm>
                <a:off x="3648950" y="1677538"/>
                <a:ext cx="276425" cy="269250"/>
              </a:xfrm>
              <a:custGeom>
                <a:avLst/>
                <a:gdLst/>
                <a:ahLst/>
                <a:cxnLst/>
                <a:rect l="l" t="t" r="r" b="b"/>
                <a:pathLst>
                  <a:path w="11057" h="10770" extrusionOk="0">
                    <a:moveTo>
                      <a:pt x="3011" y="0"/>
                    </a:moveTo>
                    <a:cubicBezTo>
                      <a:pt x="2919" y="0"/>
                      <a:pt x="2827" y="20"/>
                      <a:pt x="2734" y="63"/>
                    </a:cubicBezTo>
                    <a:cubicBezTo>
                      <a:pt x="1554" y="613"/>
                      <a:pt x="2928" y="3586"/>
                      <a:pt x="2928" y="3586"/>
                    </a:cubicBezTo>
                    <a:cubicBezTo>
                      <a:pt x="1942" y="4168"/>
                      <a:pt x="924" y="4765"/>
                      <a:pt x="149" y="5623"/>
                    </a:cubicBezTo>
                    <a:cubicBezTo>
                      <a:pt x="149" y="5623"/>
                      <a:pt x="0" y="10769"/>
                      <a:pt x="2695" y="10769"/>
                    </a:cubicBezTo>
                    <a:cubicBezTo>
                      <a:pt x="2955" y="10769"/>
                      <a:pt x="3242" y="10721"/>
                      <a:pt x="3558" y="10616"/>
                    </a:cubicBezTo>
                    <a:cubicBezTo>
                      <a:pt x="7146" y="9420"/>
                      <a:pt x="11057" y="6123"/>
                      <a:pt x="9328" y="3489"/>
                    </a:cubicBezTo>
                    <a:cubicBezTo>
                      <a:pt x="8625" y="2408"/>
                      <a:pt x="7788" y="2089"/>
                      <a:pt x="7046" y="2089"/>
                    </a:cubicBezTo>
                    <a:cubicBezTo>
                      <a:pt x="5980" y="2089"/>
                      <a:pt x="5109" y="2746"/>
                      <a:pt x="5109" y="2746"/>
                    </a:cubicBezTo>
                    <a:cubicBezTo>
                      <a:pt x="5109" y="2746"/>
                      <a:pt x="4094" y="0"/>
                      <a:pt x="3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642;p39"/>
              <p:cNvSpPr/>
              <p:nvPr/>
            </p:nvSpPr>
            <p:spPr>
              <a:xfrm>
                <a:off x="3334650" y="1805563"/>
                <a:ext cx="422650" cy="432325"/>
              </a:xfrm>
              <a:custGeom>
                <a:avLst/>
                <a:gdLst/>
                <a:ahLst/>
                <a:cxnLst/>
                <a:rect l="l" t="t" r="r" b="b"/>
                <a:pathLst>
                  <a:path w="16906" h="17293" extrusionOk="0">
                    <a:moveTo>
                      <a:pt x="13415" y="0"/>
                    </a:moveTo>
                    <a:cubicBezTo>
                      <a:pt x="10038" y="1681"/>
                      <a:pt x="3233" y="5609"/>
                      <a:pt x="1" y="7564"/>
                    </a:cubicBezTo>
                    <a:lnTo>
                      <a:pt x="3088" y="17293"/>
                    </a:lnTo>
                    <a:lnTo>
                      <a:pt x="16906" y="6352"/>
                    </a:lnTo>
                    <a:lnTo>
                      <a:pt x="13415" y="0"/>
                    </a:ln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643;p39"/>
              <p:cNvSpPr/>
              <p:nvPr/>
            </p:nvSpPr>
            <p:spPr>
              <a:xfrm>
                <a:off x="3604975" y="1795238"/>
                <a:ext cx="152325" cy="20672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8269" extrusionOk="0">
                    <a:moveTo>
                      <a:pt x="1602" y="1"/>
                    </a:moveTo>
                    <a:cubicBezTo>
                      <a:pt x="1275" y="1"/>
                      <a:pt x="938" y="124"/>
                      <a:pt x="679" y="333"/>
                    </a:cubicBezTo>
                    <a:cubicBezTo>
                      <a:pt x="518" y="462"/>
                      <a:pt x="388" y="624"/>
                      <a:pt x="291" y="801"/>
                    </a:cubicBezTo>
                    <a:cubicBezTo>
                      <a:pt x="1" y="1303"/>
                      <a:pt x="1" y="1932"/>
                      <a:pt x="227" y="2482"/>
                    </a:cubicBezTo>
                    <a:cubicBezTo>
                      <a:pt x="873" y="3904"/>
                      <a:pt x="1664" y="5278"/>
                      <a:pt x="2586" y="6554"/>
                    </a:cubicBezTo>
                    <a:cubicBezTo>
                      <a:pt x="2845" y="6894"/>
                      <a:pt x="3119" y="7201"/>
                      <a:pt x="3427" y="7492"/>
                    </a:cubicBezTo>
                    <a:cubicBezTo>
                      <a:pt x="3830" y="7864"/>
                      <a:pt x="4332" y="8235"/>
                      <a:pt x="4897" y="8267"/>
                    </a:cubicBezTo>
                    <a:cubicBezTo>
                      <a:pt x="4914" y="8268"/>
                      <a:pt x="4930" y="8268"/>
                      <a:pt x="4947" y="8268"/>
                    </a:cubicBezTo>
                    <a:cubicBezTo>
                      <a:pt x="5384" y="8268"/>
                      <a:pt x="5825" y="8059"/>
                      <a:pt x="5996" y="7670"/>
                    </a:cubicBezTo>
                    <a:cubicBezTo>
                      <a:pt x="6093" y="7476"/>
                      <a:pt x="6093" y="7250"/>
                      <a:pt x="6077" y="7039"/>
                    </a:cubicBezTo>
                    <a:cubicBezTo>
                      <a:pt x="6060" y="6830"/>
                      <a:pt x="6028" y="6619"/>
                      <a:pt x="5963" y="6425"/>
                    </a:cubicBezTo>
                    <a:cubicBezTo>
                      <a:pt x="5705" y="5520"/>
                      <a:pt x="5058" y="4744"/>
                      <a:pt x="4509" y="3936"/>
                    </a:cubicBezTo>
                    <a:cubicBezTo>
                      <a:pt x="3927" y="3063"/>
                      <a:pt x="3442" y="2111"/>
                      <a:pt x="2957" y="1156"/>
                    </a:cubicBezTo>
                    <a:cubicBezTo>
                      <a:pt x="2763" y="769"/>
                      <a:pt x="2554" y="381"/>
                      <a:pt x="2182" y="154"/>
                    </a:cubicBezTo>
                    <a:cubicBezTo>
                      <a:pt x="2007" y="49"/>
                      <a:pt x="1807" y="1"/>
                      <a:pt x="1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644;p39"/>
              <p:cNvSpPr/>
              <p:nvPr/>
            </p:nvSpPr>
            <p:spPr>
              <a:xfrm>
                <a:off x="3602125" y="1791313"/>
                <a:ext cx="161200" cy="214575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8583" extrusionOk="0">
                    <a:moveTo>
                      <a:pt x="1707" y="319"/>
                    </a:moveTo>
                    <a:cubicBezTo>
                      <a:pt x="1787" y="319"/>
                      <a:pt x="1865" y="327"/>
                      <a:pt x="1940" y="344"/>
                    </a:cubicBezTo>
                    <a:cubicBezTo>
                      <a:pt x="2248" y="425"/>
                      <a:pt x="2474" y="635"/>
                      <a:pt x="2651" y="893"/>
                    </a:cubicBezTo>
                    <a:cubicBezTo>
                      <a:pt x="3024" y="1443"/>
                      <a:pt x="3282" y="2089"/>
                      <a:pt x="3589" y="2671"/>
                    </a:cubicBezTo>
                    <a:cubicBezTo>
                      <a:pt x="3961" y="3367"/>
                      <a:pt x="4381" y="4029"/>
                      <a:pt x="4834" y="4675"/>
                    </a:cubicBezTo>
                    <a:cubicBezTo>
                      <a:pt x="5254" y="5289"/>
                      <a:pt x="5706" y="5903"/>
                      <a:pt x="5916" y="6631"/>
                    </a:cubicBezTo>
                    <a:cubicBezTo>
                      <a:pt x="6013" y="6970"/>
                      <a:pt x="6110" y="7375"/>
                      <a:pt x="5980" y="7713"/>
                    </a:cubicBezTo>
                    <a:cubicBezTo>
                      <a:pt x="5883" y="7989"/>
                      <a:pt x="5625" y="8166"/>
                      <a:pt x="5351" y="8230"/>
                    </a:cubicBezTo>
                    <a:cubicBezTo>
                      <a:pt x="5266" y="8250"/>
                      <a:pt x="5181" y="8259"/>
                      <a:pt x="5097" y="8259"/>
                    </a:cubicBezTo>
                    <a:cubicBezTo>
                      <a:pt x="4557" y="8259"/>
                      <a:pt x="4045" y="7885"/>
                      <a:pt x="3653" y="7536"/>
                    </a:cubicBezTo>
                    <a:cubicBezTo>
                      <a:pt x="3136" y="7051"/>
                      <a:pt x="2716" y="6470"/>
                      <a:pt x="2328" y="5871"/>
                    </a:cubicBezTo>
                    <a:cubicBezTo>
                      <a:pt x="1940" y="5289"/>
                      <a:pt x="1585" y="4692"/>
                      <a:pt x="1246" y="4078"/>
                    </a:cubicBezTo>
                    <a:cubicBezTo>
                      <a:pt x="1084" y="3787"/>
                      <a:pt x="923" y="3479"/>
                      <a:pt x="776" y="3173"/>
                    </a:cubicBezTo>
                    <a:cubicBezTo>
                      <a:pt x="632" y="2865"/>
                      <a:pt x="453" y="2542"/>
                      <a:pt x="389" y="2203"/>
                    </a:cubicBezTo>
                    <a:cubicBezTo>
                      <a:pt x="244" y="1572"/>
                      <a:pt x="486" y="845"/>
                      <a:pt x="1052" y="505"/>
                    </a:cubicBezTo>
                    <a:cubicBezTo>
                      <a:pt x="1244" y="386"/>
                      <a:pt x="1480" y="319"/>
                      <a:pt x="1707" y="319"/>
                    </a:cubicBezTo>
                    <a:close/>
                    <a:moveTo>
                      <a:pt x="1688" y="0"/>
                    </a:moveTo>
                    <a:cubicBezTo>
                      <a:pt x="1463" y="0"/>
                      <a:pt x="1235" y="51"/>
                      <a:pt x="1020" y="150"/>
                    </a:cubicBezTo>
                    <a:cubicBezTo>
                      <a:pt x="389" y="441"/>
                      <a:pt x="18" y="1136"/>
                      <a:pt x="18" y="1815"/>
                    </a:cubicBezTo>
                    <a:cubicBezTo>
                      <a:pt x="1" y="2171"/>
                      <a:pt x="115" y="2494"/>
                      <a:pt x="259" y="2817"/>
                    </a:cubicBezTo>
                    <a:cubicBezTo>
                      <a:pt x="421" y="3205"/>
                      <a:pt x="599" y="3576"/>
                      <a:pt x="793" y="3948"/>
                    </a:cubicBezTo>
                    <a:cubicBezTo>
                      <a:pt x="1181" y="4675"/>
                      <a:pt x="1585" y="5371"/>
                      <a:pt x="2037" y="6033"/>
                    </a:cubicBezTo>
                    <a:cubicBezTo>
                      <a:pt x="2474" y="6696"/>
                      <a:pt x="2927" y="7342"/>
                      <a:pt x="3524" y="7859"/>
                    </a:cubicBezTo>
                    <a:cubicBezTo>
                      <a:pt x="3951" y="8236"/>
                      <a:pt x="4514" y="8583"/>
                      <a:pt x="5100" y="8583"/>
                    </a:cubicBezTo>
                    <a:cubicBezTo>
                      <a:pt x="5269" y="8583"/>
                      <a:pt x="5440" y="8554"/>
                      <a:pt x="5609" y="8489"/>
                    </a:cubicBezTo>
                    <a:cubicBezTo>
                      <a:pt x="5916" y="8377"/>
                      <a:pt x="6174" y="8150"/>
                      <a:pt x="6288" y="7843"/>
                    </a:cubicBezTo>
                    <a:cubicBezTo>
                      <a:pt x="6448" y="7427"/>
                      <a:pt x="6355" y="6965"/>
                      <a:pt x="6243" y="6549"/>
                    </a:cubicBezTo>
                    <a:lnTo>
                      <a:pt x="6243" y="6549"/>
                    </a:lnTo>
                    <a:cubicBezTo>
                      <a:pt x="6242" y="6544"/>
                      <a:pt x="6241" y="6539"/>
                      <a:pt x="6239" y="6534"/>
                    </a:cubicBezTo>
                    <a:lnTo>
                      <a:pt x="6239" y="6534"/>
                    </a:lnTo>
                    <a:cubicBezTo>
                      <a:pt x="6239" y="6534"/>
                      <a:pt x="6239" y="6534"/>
                      <a:pt x="6239" y="6534"/>
                    </a:cubicBezTo>
                    <a:cubicBezTo>
                      <a:pt x="6237" y="6527"/>
                      <a:pt x="6235" y="6520"/>
                      <a:pt x="6233" y="6514"/>
                    </a:cubicBezTo>
                    <a:lnTo>
                      <a:pt x="6233" y="6514"/>
                    </a:lnTo>
                    <a:cubicBezTo>
                      <a:pt x="6005" y="5795"/>
                      <a:pt x="5589" y="5186"/>
                      <a:pt x="5157" y="4563"/>
                    </a:cubicBezTo>
                    <a:cubicBezTo>
                      <a:pt x="4688" y="3899"/>
                      <a:pt x="4267" y="3220"/>
                      <a:pt x="3879" y="2509"/>
                    </a:cubicBezTo>
                    <a:cubicBezTo>
                      <a:pt x="3686" y="2138"/>
                      <a:pt x="3492" y="1750"/>
                      <a:pt x="3298" y="1363"/>
                    </a:cubicBezTo>
                    <a:cubicBezTo>
                      <a:pt x="3136" y="1055"/>
                      <a:pt x="2991" y="748"/>
                      <a:pt x="2748" y="490"/>
                    </a:cubicBezTo>
                    <a:cubicBezTo>
                      <a:pt x="2470" y="159"/>
                      <a:pt x="2085" y="0"/>
                      <a:pt x="16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645;p39"/>
              <p:cNvSpPr/>
              <p:nvPr/>
            </p:nvSpPr>
            <p:spPr>
              <a:xfrm>
                <a:off x="3623000" y="1818413"/>
                <a:ext cx="107650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6643" extrusionOk="0">
                    <a:moveTo>
                      <a:pt x="256" y="0"/>
                    </a:moveTo>
                    <a:cubicBezTo>
                      <a:pt x="110" y="0"/>
                      <a:pt x="1" y="227"/>
                      <a:pt x="168" y="311"/>
                    </a:cubicBezTo>
                    <a:cubicBezTo>
                      <a:pt x="387" y="426"/>
                      <a:pt x="626" y="522"/>
                      <a:pt x="870" y="580"/>
                    </a:cubicBezTo>
                    <a:lnTo>
                      <a:pt x="870" y="580"/>
                    </a:lnTo>
                    <a:cubicBezTo>
                      <a:pt x="722" y="916"/>
                      <a:pt x="575" y="1255"/>
                      <a:pt x="426" y="1604"/>
                    </a:cubicBezTo>
                    <a:cubicBezTo>
                      <a:pt x="381" y="1696"/>
                      <a:pt x="422" y="1847"/>
                      <a:pt x="552" y="1847"/>
                    </a:cubicBezTo>
                    <a:cubicBezTo>
                      <a:pt x="558" y="1847"/>
                      <a:pt x="565" y="1846"/>
                      <a:pt x="572" y="1846"/>
                    </a:cubicBezTo>
                    <a:cubicBezTo>
                      <a:pt x="649" y="1837"/>
                      <a:pt x="726" y="1833"/>
                      <a:pt x="802" y="1833"/>
                    </a:cubicBezTo>
                    <a:cubicBezTo>
                      <a:pt x="964" y="1833"/>
                      <a:pt x="1124" y="1851"/>
                      <a:pt x="1281" y="1887"/>
                    </a:cubicBezTo>
                    <a:lnTo>
                      <a:pt x="1281" y="1887"/>
                    </a:lnTo>
                    <a:cubicBezTo>
                      <a:pt x="1169" y="2099"/>
                      <a:pt x="1056" y="2309"/>
                      <a:pt x="943" y="2509"/>
                    </a:cubicBezTo>
                    <a:cubicBezTo>
                      <a:pt x="896" y="2621"/>
                      <a:pt x="960" y="2767"/>
                      <a:pt x="1090" y="2767"/>
                    </a:cubicBezTo>
                    <a:cubicBezTo>
                      <a:pt x="1212" y="2763"/>
                      <a:pt x="1334" y="2761"/>
                      <a:pt x="1456" y="2761"/>
                    </a:cubicBezTo>
                    <a:cubicBezTo>
                      <a:pt x="1692" y="2761"/>
                      <a:pt x="1928" y="2769"/>
                      <a:pt x="2165" y="2782"/>
                    </a:cubicBezTo>
                    <a:lnTo>
                      <a:pt x="2165" y="2782"/>
                    </a:lnTo>
                    <a:cubicBezTo>
                      <a:pt x="2037" y="2992"/>
                      <a:pt x="1912" y="3199"/>
                      <a:pt x="1768" y="3414"/>
                    </a:cubicBezTo>
                    <a:cubicBezTo>
                      <a:pt x="1704" y="3526"/>
                      <a:pt x="1801" y="3656"/>
                      <a:pt x="1913" y="3656"/>
                    </a:cubicBezTo>
                    <a:cubicBezTo>
                      <a:pt x="2219" y="3669"/>
                      <a:pt x="2524" y="3672"/>
                      <a:pt x="2838" y="3680"/>
                    </a:cubicBezTo>
                    <a:lnTo>
                      <a:pt x="2838" y="3680"/>
                    </a:lnTo>
                    <a:cubicBezTo>
                      <a:pt x="2695" y="3962"/>
                      <a:pt x="2525" y="4226"/>
                      <a:pt x="2333" y="4481"/>
                    </a:cubicBezTo>
                    <a:cubicBezTo>
                      <a:pt x="2253" y="4593"/>
                      <a:pt x="2366" y="4722"/>
                      <a:pt x="2479" y="4722"/>
                    </a:cubicBezTo>
                    <a:cubicBezTo>
                      <a:pt x="2761" y="4760"/>
                      <a:pt x="3053" y="4796"/>
                      <a:pt x="3347" y="4826"/>
                    </a:cubicBezTo>
                    <a:lnTo>
                      <a:pt x="3347" y="4826"/>
                    </a:lnTo>
                    <a:lnTo>
                      <a:pt x="2997" y="5386"/>
                    </a:lnTo>
                    <a:cubicBezTo>
                      <a:pt x="2935" y="5478"/>
                      <a:pt x="3005" y="5629"/>
                      <a:pt x="3123" y="5629"/>
                    </a:cubicBezTo>
                    <a:cubicBezTo>
                      <a:pt x="3129" y="5629"/>
                      <a:pt x="3135" y="5628"/>
                      <a:pt x="3141" y="5627"/>
                    </a:cubicBezTo>
                    <a:cubicBezTo>
                      <a:pt x="3303" y="5612"/>
                      <a:pt x="3449" y="5595"/>
                      <a:pt x="3611" y="5595"/>
                    </a:cubicBezTo>
                    <a:lnTo>
                      <a:pt x="3788" y="5595"/>
                    </a:lnTo>
                    <a:cubicBezTo>
                      <a:pt x="3828" y="5595"/>
                      <a:pt x="3860" y="5591"/>
                      <a:pt x="3882" y="5591"/>
                    </a:cubicBezTo>
                    <a:cubicBezTo>
                      <a:pt x="3905" y="5591"/>
                      <a:pt x="3917" y="5595"/>
                      <a:pt x="3917" y="5612"/>
                    </a:cubicBezTo>
                    <a:cubicBezTo>
                      <a:pt x="3950" y="5709"/>
                      <a:pt x="3837" y="5918"/>
                      <a:pt x="3805" y="6000"/>
                    </a:cubicBezTo>
                    <a:cubicBezTo>
                      <a:pt x="3756" y="6144"/>
                      <a:pt x="3723" y="6291"/>
                      <a:pt x="3675" y="6435"/>
                    </a:cubicBezTo>
                    <a:cubicBezTo>
                      <a:pt x="3636" y="6563"/>
                      <a:pt x="3739" y="6643"/>
                      <a:pt x="3841" y="6643"/>
                    </a:cubicBezTo>
                    <a:cubicBezTo>
                      <a:pt x="3907" y="6643"/>
                      <a:pt x="3973" y="6609"/>
                      <a:pt x="3999" y="6532"/>
                    </a:cubicBezTo>
                    <a:cubicBezTo>
                      <a:pt x="4046" y="6323"/>
                      <a:pt x="4111" y="6112"/>
                      <a:pt x="4176" y="5918"/>
                    </a:cubicBezTo>
                    <a:cubicBezTo>
                      <a:pt x="4225" y="5757"/>
                      <a:pt x="4305" y="5579"/>
                      <a:pt x="4225" y="5418"/>
                    </a:cubicBezTo>
                    <a:cubicBezTo>
                      <a:pt x="4143" y="5272"/>
                      <a:pt x="3982" y="5272"/>
                      <a:pt x="3837" y="5256"/>
                    </a:cubicBezTo>
                    <a:cubicBezTo>
                      <a:pt x="3714" y="5256"/>
                      <a:pt x="3587" y="5261"/>
                      <a:pt x="3460" y="5270"/>
                    </a:cubicBezTo>
                    <a:lnTo>
                      <a:pt x="3460" y="5270"/>
                    </a:lnTo>
                    <a:cubicBezTo>
                      <a:pt x="3562" y="5104"/>
                      <a:pt x="3662" y="4938"/>
                      <a:pt x="3756" y="4771"/>
                    </a:cubicBezTo>
                    <a:cubicBezTo>
                      <a:pt x="3837" y="4658"/>
                      <a:pt x="3740" y="4545"/>
                      <a:pt x="3626" y="4528"/>
                    </a:cubicBezTo>
                    <a:cubicBezTo>
                      <a:pt x="3339" y="4493"/>
                      <a:pt x="3052" y="4466"/>
                      <a:pt x="2772" y="4435"/>
                    </a:cubicBezTo>
                    <a:lnTo>
                      <a:pt x="2772" y="4435"/>
                    </a:lnTo>
                    <a:cubicBezTo>
                      <a:pt x="2948" y="4174"/>
                      <a:pt x="3095" y="3900"/>
                      <a:pt x="3223" y="3608"/>
                    </a:cubicBezTo>
                    <a:cubicBezTo>
                      <a:pt x="3271" y="3494"/>
                      <a:pt x="3223" y="3365"/>
                      <a:pt x="3094" y="3365"/>
                    </a:cubicBezTo>
                    <a:cubicBezTo>
                      <a:pt x="2793" y="3353"/>
                      <a:pt x="2501" y="3341"/>
                      <a:pt x="2211" y="3335"/>
                    </a:cubicBezTo>
                    <a:lnTo>
                      <a:pt x="2211" y="3335"/>
                    </a:lnTo>
                    <a:cubicBezTo>
                      <a:pt x="2337" y="3133"/>
                      <a:pt x="2461" y="2926"/>
                      <a:pt x="2576" y="2718"/>
                    </a:cubicBezTo>
                    <a:cubicBezTo>
                      <a:pt x="2657" y="2606"/>
                      <a:pt x="2560" y="2477"/>
                      <a:pt x="2447" y="2477"/>
                    </a:cubicBezTo>
                    <a:cubicBezTo>
                      <a:pt x="2088" y="2451"/>
                      <a:pt x="1729" y="2435"/>
                      <a:pt x="1370" y="2430"/>
                    </a:cubicBezTo>
                    <a:lnTo>
                      <a:pt x="1370" y="2430"/>
                    </a:lnTo>
                    <a:lnTo>
                      <a:pt x="1671" y="1862"/>
                    </a:lnTo>
                    <a:cubicBezTo>
                      <a:pt x="1719" y="1765"/>
                      <a:pt x="1671" y="1652"/>
                      <a:pt x="1574" y="1619"/>
                    </a:cubicBezTo>
                    <a:cubicBezTo>
                      <a:pt x="1348" y="1540"/>
                      <a:pt x="1113" y="1501"/>
                      <a:pt x="876" y="1501"/>
                    </a:cubicBezTo>
                    <a:cubicBezTo>
                      <a:pt x="862" y="1501"/>
                      <a:pt x="848" y="1501"/>
                      <a:pt x="834" y="1501"/>
                    </a:cubicBezTo>
                    <a:lnTo>
                      <a:pt x="834" y="1501"/>
                    </a:lnTo>
                    <a:lnTo>
                      <a:pt x="1251" y="553"/>
                    </a:lnTo>
                    <a:cubicBezTo>
                      <a:pt x="1284" y="456"/>
                      <a:pt x="1267" y="326"/>
                      <a:pt x="1154" y="311"/>
                    </a:cubicBezTo>
                    <a:cubicBezTo>
                      <a:pt x="863" y="246"/>
                      <a:pt x="588" y="165"/>
                      <a:pt x="329" y="20"/>
                    </a:cubicBezTo>
                    <a:cubicBezTo>
                      <a:pt x="305" y="6"/>
                      <a:pt x="280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646;p39"/>
              <p:cNvSpPr/>
              <p:nvPr/>
            </p:nvSpPr>
            <p:spPr>
              <a:xfrm>
                <a:off x="2855075" y="1942913"/>
                <a:ext cx="652150" cy="547850"/>
              </a:xfrm>
              <a:custGeom>
                <a:avLst/>
                <a:gdLst/>
                <a:ahLst/>
                <a:cxnLst/>
                <a:rect l="l" t="t" r="r" b="b"/>
                <a:pathLst>
                  <a:path w="26086" h="21914" extrusionOk="0">
                    <a:moveTo>
                      <a:pt x="19184" y="1"/>
                    </a:moveTo>
                    <a:lnTo>
                      <a:pt x="4914" y="341"/>
                    </a:lnTo>
                    <a:cubicBezTo>
                      <a:pt x="4380" y="1084"/>
                      <a:pt x="4025" y="1940"/>
                      <a:pt x="3686" y="2781"/>
                    </a:cubicBezTo>
                    <a:cubicBezTo>
                      <a:pt x="1326" y="8760"/>
                      <a:pt x="66" y="15191"/>
                      <a:pt x="1" y="21623"/>
                    </a:cubicBezTo>
                    <a:cubicBezTo>
                      <a:pt x="1" y="21623"/>
                      <a:pt x="3764" y="21913"/>
                      <a:pt x="8712" y="21913"/>
                    </a:cubicBezTo>
                    <a:cubicBezTo>
                      <a:pt x="14218" y="21913"/>
                      <a:pt x="21191" y="21555"/>
                      <a:pt x="26085" y="20040"/>
                    </a:cubicBezTo>
                    <a:cubicBezTo>
                      <a:pt x="26085" y="20040"/>
                      <a:pt x="24711" y="8195"/>
                      <a:pt x="19184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647;p39"/>
              <p:cNvSpPr/>
              <p:nvPr/>
            </p:nvSpPr>
            <p:spPr>
              <a:xfrm>
                <a:off x="2850625" y="1938713"/>
                <a:ext cx="661025" cy="556425"/>
              </a:xfrm>
              <a:custGeom>
                <a:avLst/>
                <a:gdLst/>
                <a:ahLst/>
                <a:cxnLst/>
                <a:rect l="l" t="t" r="r" b="b"/>
                <a:pathLst>
                  <a:path w="26441" h="22257" extrusionOk="0">
                    <a:moveTo>
                      <a:pt x="19281" y="346"/>
                    </a:moveTo>
                    <a:cubicBezTo>
                      <a:pt x="21380" y="3473"/>
                      <a:pt x="22832" y="6993"/>
                      <a:pt x="23952" y="10577"/>
                    </a:cubicBezTo>
                    <a:cubicBezTo>
                      <a:pt x="24777" y="13226"/>
                      <a:pt x="25423" y="15941"/>
                      <a:pt x="25876" y="18688"/>
                    </a:cubicBezTo>
                    <a:cubicBezTo>
                      <a:pt x="25949" y="19162"/>
                      <a:pt x="26024" y="19636"/>
                      <a:pt x="26085" y="20086"/>
                    </a:cubicBezTo>
                    <a:lnTo>
                      <a:pt x="26085" y="20086"/>
                    </a:lnTo>
                    <a:cubicBezTo>
                      <a:pt x="24138" y="20676"/>
                      <a:pt x="22130" y="21038"/>
                      <a:pt x="20122" y="21291"/>
                    </a:cubicBezTo>
                    <a:cubicBezTo>
                      <a:pt x="17875" y="21582"/>
                      <a:pt x="15612" y="21744"/>
                      <a:pt x="13367" y="21841"/>
                    </a:cubicBezTo>
                    <a:cubicBezTo>
                      <a:pt x="11927" y="21896"/>
                      <a:pt x="10494" y="21921"/>
                      <a:pt x="9064" y="21921"/>
                    </a:cubicBezTo>
                    <a:cubicBezTo>
                      <a:pt x="8408" y="21921"/>
                      <a:pt x="7752" y="21915"/>
                      <a:pt x="7096" y="21905"/>
                    </a:cubicBezTo>
                    <a:cubicBezTo>
                      <a:pt x="5495" y="21888"/>
                      <a:pt x="3912" y="21841"/>
                      <a:pt x="2328" y="21759"/>
                    </a:cubicBezTo>
                    <a:cubicBezTo>
                      <a:pt x="1843" y="21744"/>
                      <a:pt x="1358" y="21711"/>
                      <a:pt x="873" y="21679"/>
                    </a:cubicBezTo>
                    <a:cubicBezTo>
                      <a:pt x="711" y="21666"/>
                      <a:pt x="519" y="21634"/>
                      <a:pt x="343" y="21628"/>
                    </a:cubicBezTo>
                    <a:lnTo>
                      <a:pt x="343" y="21628"/>
                    </a:lnTo>
                    <a:cubicBezTo>
                      <a:pt x="383" y="18806"/>
                      <a:pt x="641" y="15984"/>
                      <a:pt x="1132" y="13194"/>
                    </a:cubicBezTo>
                    <a:cubicBezTo>
                      <a:pt x="1634" y="10383"/>
                      <a:pt x="2360" y="7620"/>
                      <a:pt x="3314" y="4920"/>
                    </a:cubicBezTo>
                    <a:cubicBezTo>
                      <a:pt x="3573" y="4161"/>
                      <a:pt x="3847" y="3418"/>
                      <a:pt x="4155" y="2690"/>
                    </a:cubicBezTo>
                    <a:cubicBezTo>
                      <a:pt x="4434" y="1993"/>
                      <a:pt x="4757" y="1295"/>
                      <a:pt x="5182" y="683"/>
                    </a:cubicBezTo>
                    <a:lnTo>
                      <a:pt x="5182" y="683"/>
                    </a:lnTo>
                    <a:cubicBezTo>
                      <a:pt x="5622" y="668"/>
                      <a:pt x="6075" y="654"/>
                      <a:pt x="6514" y="654"/>
                    </a:cubicBezTo>
                    <a:cubicBezTo>
                      <a:pt x="7646" y="621"/>
                      <a:pt x="8792" y="589"/>
                      <a:pt x="9924" y="557"/>
                    </a:cubicBezTo>
                    <a:cubicBezTo>
                      <a:pt x="11298" y="524"/>
                      <a:pt x="12671" y="492"/>
                      <a:pt x="14029" y="460"/>
                    </a:cubicBezTo>
                    <a:cubicBezTo>
                      <a:pt x="15225" y="427"/>
                      <a:pt x="16421" y="412"/>
                      <a:pt x="17601" y="380"/>
                    </a:cubicBezTo>
                    <a:cubicBezTo>
                      <a:pt x="18004" y="363"/>
                      <a:pt x="18392" y="363"/>
                      <a:pt x="18780" y="347"/>
                    </a:cubicBezTo>
                    <a:cubicBezTo>
                      <a:pt x="18881" y="347"/>
                      <a:pt x="18998" y="358"/>
                      <a:pt x="19110" y="358"/>
                    </a:cubicBezTo>
                    <a:cubicBezTo>
                      <a:pt x="19170" y="358"/>
                      <a:pt x="19228" y="355"/>
                      <a:pt x="19281" y="346"/>
                    </a:cubicBezTo>
                    <a:close/>
                    <a:moveTo>
                      <a:pt x="19212" y="0"/>
                    </a:moveTo>
                    <a:cubicBezTo>
                      <a:pt x="19109" y="0"/>
                      <a:pt x="19002" y="7"/>
                      <a:pt x="18894" y="7"/>
                    </a:cubicBezTo>
                    <a:cubicBezTo>
                      <a:pt x="18554" y="24"/>
                      <a:pt x="18198" y="40"/>
                      <a:pt x="17860" y="40"/>
                    </a:cubicBezTo>
                    <a:cubicBezTo>
                      <a:pt x="15419" y="104"/>
                      <a:pt x="12994" y="153"/>
                      <a:pt x="10570" y="218"/>
                    </a:cubicBezTo>
                    <a:cubicBezTo>
                      <a:pt x="8777" y="266"/>
                      <a:pt x="6982" y="298"/>
                      <a:pt x="5189" y="347"/>
                    </a:cubicBezTo>
                    <a:lnTo>
                      <a:pt x="5092" y="347"/>
                    </a:lnTo>
                    <a:cubicBezTo>
                      <a:pt x="5048" y="347"/>
                      <a:pt x="5013" y="362"/>
                      <a:pt x="4987" y="386"/>
                    </a:cubicBezTo>
                    <a:lnTo>
                      <a:pt x="4987" y="386"/>
                    </a:lnTo>
                    <a:cubicBezTo>
                      <a:pt x="4972" y="397"/>
                      <a:pt x="4958" y="411"/>
                      <a:pt x="4946" y="427"/>
                    </a:cubicBezTo>
                    <a:cubicBezTo>
                      <a:pt x="4155" y="1559"/>
                      <a:pt x="3685" y="2916"/>
                      <a:pt x="3217" y="4209"/>
                    </a:cubicBezTo>
                    <a:cubicBezTo>
                      <a:pt x="2716" y="5584"/>
                      <a:pt x="2263" y="6973"/>
                      <a:pt x="1875" y="8379"/>
                    </a:cubicBezTo>
                    <a:cubicBezTo>
                      <a:pt x="1116" y="11175"/>
                      <a:pt x="582" y="14019"/>
                      <a:pt x="291" y="16878"/>
                    </a:cubicBezTo>
                    <a:cubicBezTo>
                      <a:pt x="114" y="18511"/>
                      <a:pt x="17" y="20160"/>
                      <a:pt x="1" y="21791"/>
                    </a:cubicBezTo>
                    <a:cubicBezTo>
                      <a:pt x="1" y="21888"/>
                      <a:pt x="82" y="21953"/>
                      <a:pt x="179" y="21970"/>
                    </a:cubicBezTo>
                    <a:cubicBezTo>
                      <a:pt x="744" y="22018"/>
                      <a:pt x="1326" y="22035"/>
                      <a:pt x="1908" y="22067"/>
                    </a:cubicBezTo>
                    <a:cubicBezTo>
                      <a:pt x="3411" y="22147"/>
                      <a:pt x="4914" y="22196"/>
                      <a:pt x="6417" y="22228"/>
                    </a:cubicBezTo>
                    <a:cubicBezTo>
                      <a:pt x="7235" y="22247"/>
                      <a:pt x="8052" y="22256"/>
                      <a:pt x="8868" y="22256"/>
                    </a:cubicBezTo>
                    <a:cubicBezTo>
                      <a:pt x="10118" y="22256"/>
                      <a:pt x="11365" y="22235"/>
                      <a:pt x="12606" y="22196"/>
                    </a:cubicBezTo>
                    <a:cubicBezTo>
                      <a:pt x="14869" y="22115"/>
                      <a:pt x="17132" y="21985"/>
                      <a:pt x="19362" y="21711"/>
                    </a:cubicBezTo>
                    <a:cubicBezTo>
                      <a:pt x="21480" y="21468"/>
                      <a:pt x="23581" y="21130"/>
                      <a:pt x="25617" y="20563"/>
                    </a:cubicBezTo>
                    <a:cubicBezTo>
                      <a:pt x="25843" y="20499"/>
                      <a:pt x="26070" y="20434"/>
                      <a:pt x="26311" y="20369"/>
                    </a:cubicBezTo>
                    <a:cubicBezTo>
                      <a:pt x="26360" y="20337"/>
                      <a:pt x="26441" y="20272"/>
                      <a:pt x="26425" y="20208"/>
                    </a:cubicBezTo>
                    <a:cubicBezTo>
                      <a:pt x="26231" y="18544"/>
                      <a:pt x="25908" y="16878"/>
                      <a:pt x="25536" y="15247"/>
                    </a:cubicBezTo>
                    <a:cubicBezTo>
                      <a:pt x="24744" y="11676"/>
                      <a:pt x="23645" y="8153"/>
                      <a:pt x="22126" y="4823"/>
                    </a:cubicBezTo>
                    <a:cubicBezTo>
                      <a:pt x="21706" y="3886"/>
                      <a:pt x="21237" y="2965"/>
                      <a:pt x="20736" y="2060"/>
                    </a:cubicBezTo>
                    <a:cubicBezTo>
                      <a:pt x="20478" y="1623"/>
                      <a:pt x="20219" y="1188"/>
                      <a:pt x="19961" y="767"/>
                    </a:cubicBezTo>
                    <a:cubicBezTo>
                      <a:pt x="19831" y="557"/>
                      <a:pt x="19685" y="347"/>
                      <a:pt x="19540" y="137"/>
                    </a:cubicBezTo>
                    <a:cubicBezTo>
                      <a:pt x="19491" y="56"/>
                      <a:pt x="19459" y="7"/>
                      <a:pt x="19362" y="7"/>
                    </a:cubicBezTo>
                    <a:cubicBezTo>
                      <a:pt x="19314" y="2"/>
                      <a:pt x="19264" y="0"/>
                      <a:pt x="1921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3648;p39"/>
              <p:cNvSpPr/>
              <p:nvPr/>
            </p:nvSpPr>
            <p:spPr>
              <a:xfrm>
                <a:off x="2826000" y="2365938"/>
                <a:ext cx="71392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28557" h="5899" extrusionOk="0">
                    <a:moveTo>
                      <a:pt x="28218" y="0"/>
                    </a:moveTo>
                    <a:lnTo>
                      <a:pt x="26876" y="339"/>
                    </a:lnTo>
                    <a:cubicBezTo>
                      <a:pt x="21232" y="1781"/>
                      <a:pt x="15415" y="2211"/>
                      <a:pt x="9583" y="2211"/>
                    </a:cubicBezTo>
                    <a:cubicBezTo>
                      <a:pt x="6850" y="2211"/>
                      <a:pt x="4114" y="2117"/>
                      <a:pt x="1390" y="1987"/>
                    </a:cubicBezTo>
                    <a:lnTo>
                      <a:pt x="453" y="1826"/>
                    </a:lnTo>
                    <a:lnTo>
                      <a:pt x="0" y="5430"/>
                    </a:lnTo>
                    <a:cubicBezTo>
                      <a:pt x="0" y="5430"/>
                      <a:pt x="4170" y="5898"/>
                      <a:pt x="14464" y="5898"/>
                    </a:cubicBezTo>
                    <a:cubicBezTo>
                      <a:pt x="24760" y="5898"/>
                      <a:pt x="28557" y="3248"/>
                      <a:pt x="28557" y="3248"/>
                    </a:cubicBezTo>
                    <a:lnTo>
                      <a:pt x="282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649;p39"/>
              <p:cNvSpPr/>
              <p:nvPr/>
            </p:nvSpPr>
            <p:spPr>
              <a:xfrm>
                <a:off x="2887525" y="2402888"/>
                <a:ext cx="600250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24010" h="2730" extrusionOk="0">
                    <a:moveTo>
                      <a:pt x="11996" y="1865"/>
                    </a:moveTo>
                    <a:cubicBezTo>
                      <a:pt x="11997" y="1865"/>
                      <a:pt x="11999" y="1866"/>
                      <a:pt x="12003" y="1870"/>
                    </a:cubicBezTo>
                    <a:lnTo>
                      <a:pt x="12003" y="1870"/>
                    </a:lnTo>
                    <a:cubicBezTo>
                      <a:pt x="11997" y="1869"/>
                      <a:pt x="11995" y="1865"/>
                      <a:pt x="11996" y="1865"/>
                    </a:cubicBezTo>
                    <a:close/>
                    <a:moveTo>
                      <a:pt x="22961" y="0"/>
                    </a:moveTo>
                    <a:cubicBezTo>
                      <a:pt x="22932" y="0"/>
                      <a:pt x="22904" y="8"/>
                      <a:pt x="22880" y="25"/>
                    </a:cubicBezTo>
                    <a:cubicBezTo>
                      <a:pt x="22540" y="283"/>
                      <a:pt x="22443" y="768"/>
                      <a:pt x="22105" y="1027"/>
                    </a:cubicBezTo>
                    <a:cubicBezTo>
                      <a:pt x="22078" y="1044"/>
                      <a:pt x="22080" y="1057"/>
                      <a:pt x="22075" y="1057"/>
                    </a:cubicBezTo>
                    <a:cubicBezTo>
                      <a:pt x="22070" y="1057"/>
                      <a:pt x="22060" y="1049"/>
                      <a:pt x="22023" y="1027"/>
                    </a:cubicBezTo>
                    <a:cubicBezTo>
                      <a:pt x="22008" y="1011"/>
                      <a:pt x="21975" y="979"/>
                      <a:pt x="21959" y="946"/>
                    </a:cubicBezTo>
                    <a:cubicBezTo>
                      <a:pt x="21894" y="882"/>
                      <a:pt x="21829" y="800"/>
                      <a:pt x="21765" y="736"/>
                    </a:cubicBezTo>
                    <a:cubicBezTo>
                      <a:pt x="21652" y="606"/>
                      <a:pt x="21571" y="397"/>
                      <a:pt x="21409" y="315"/>
                    </a:cubicBezTo>
                    <a:cubicBezTo>
                      <a:pt x="21382" y="302"/>
                      <a:pt x="21353" y="294"/>
                      <a:pt x="21324" y="294"/>
                    </a:cubicBezTo>
                    <a:cubicBezTo>
                      <a:pt x="21283" y="294"/>
                      <a:pt x="21244" y="310"/>
                      <a:pt x="21215" y="348"/>
                    </a:cubicBezTo>
                    <a:cubicBezTo>
                      <a:pt x="20989" y="542"/>
                      <a:pt x="20876" y="800"/>
                      <a:pt x="20698" y="1011"/>
                    </a:cubicBezTo>
                    <a:cubicBezTo>
                      <a:pt x="20650" y="1059"/>
                      <a:pt x="20601" y="1108"/>
                      <a:pt x="20569" y="1156"/>
                    </a:cubicBezTo>
                    <a:cubicBezTo>
                      <a:pt x="20548" y="1184"/>
                      <a:pt x="20542" y="1197"/>
                      <a:pt x="20538" y="1197"/>
                    </a:cubicBezTo>
                    <a:cubicBezTo>
                      <a:pt x="20534" y="1197"/>
                      <a:pt x="20532" y="1176"/>
                      <a:pt x="20504" y="1140"/>
                    </a:cubicBezTo>
                    <a:cubicBezTo>
                      <a:pt x="20456" y="1043"/>
                      <a:pt x="20342" y="946"/>
                      <a:pt x="20262" y="882"/>
                    </a:cubicBezTo>
                    <a:cubicBezTo>
                      <a:pt x="20176" y="784"/>
                      <a:pt x="20052" y="686"/>
                      <a:pt x="19927" y="686"/>
                    </a:cubicBezTo>
                    <a:cubicBezTo>
                      <a:pt x="19865" y="686"/>
                      <a:pt x="19803" y="710"/>
                      <a:pt x="19745" y="768"/>
                    </a:cubicBezTo>
                    <a:cubicBezTo>
                      <a:pt x="19648" y="865"/>
                      <a:pt x="19567" y="994"/>
                      <a:pt x="19502" y="1108"/>
                    </a:cubicBezTo>
                    <a:cubicBezTo>
                      <a:pt x="19472" y="1168"/>
                      <a:pt x="19449" y="1235"/>
                      <a:pt x="19425" y="1301"/>
                    </a:cubicBezTo>
                    <a:lnTo>
                      <a:pt x="19425" y="1301"/>
                    </a:lnTo>
                    <a:cubicBezTo>
                      <a:pt x="19369" y="1237"/>
                      <a:pt x="19327" y="1172"/>
                      <a:pt x="19276" y="1108"/>
                    </a:cubicBezTo>
                    <a:cubicBezTo>
                      <a:pt x="19200" y="986"/>
                      <a:pt x="19080" y="848"/>
                      <a:pt x="18930" y="848"/>
                    </a:cubicBezTo>
                    <a:cubicBezTo>
                      <a:pt x="18922" y="848"/>
                      <a:pt x="18913" y="849"/>
                      <a:pt x="18905" y="849"/>
                    </a:cubicBezTo>
                    <a:cubicBezTo>
                      <a:pt x="18759" y="865"/>
                      <a:pt x="18597" y="1076"/>
                      <a:pt x="18517" y="1188"/>
                    </a:cubicBezTo>
                    <a:cubicBezTo>
                      <a:pt x="18445" y="1273"/>
                      <a:pt x="18390" y="1410"/>
                      <a:pt x="18314" y="1502"/>
                    </a:cubicBezTo>
                    <a:lnTo>
                      <a:pt x="18314" y="1502"/>
                    </a:lnTo>
                    <a:cubicBezTo>
                      <a:pt x="18210" y="1386"/>
                      <a:pt x="18112" y="1249"/>
                      <a:pt x="18015" y="1140"/>
                    </a:cubicBezTo>
                    <a:cubicBezTo>
                      <a:pt x="17903" y="1027"/>
                      <a:pt x="17757" y="849"/>
                      <a:pt x="17595" y="849"/>
                    </a:cubicBezTo>
                    <a:cubicBezTo>
                      <a:pt x="17418" y="849"/>
                      <a:pt x="17321" y="1059"/>
                      <a:pt x="17256" y="1205"/>
                    </a:cubicBezTo>
                    <a:cubicBezTo>
                      <a:pt x="17190" y="1362"/>
                      <a:pt x="17135" y="1562"/>
                      <a:pt x="17040" y="1718"/>
                    </a:cubicBezTo>
                    <a:lnTo>
                      <a:pt x="17040" y="1718"/>
                    </a:lnTo>
                    <a:cubicBezTo>
                      <a:pt x="16982" y="1662"/>
                      <a:pt x="16921" y="1591"/>
                      <a:pt x="16901" y="1561"/>
                    </a:cubicBezTo>
                    <a:cubicBezTo>
                      <a:pt x="16804" y="1447"/>
                      <a:pt x="16707" y="1334"/>
                      <a:pt x="16610" y="1237"/>
                    </a:cubicBezTo>
                    <a:cubicBezTo>
                      <a:pt x="16487" y="1102"/>
                      <a:pt x="16388" y="943"/>
                      <a:pt x="16216" y="943"/>
                    </a:cubicBezTo>
                    <a:cubicBezTo>
                      <a:pt x="16183" y="943"/>
                      <a:pt x="16147" y="949"/>
                      <a:pt x="16108" y="962"/>
                    </a:cubicBezTo>
                    <a:cubicBezTo>
                      <a:pt x="15914" y="1027"/>
                      <a:pt x="15769" y="1237"/>
                      <a:pt x="15640" y="1399"/>
                    </a:cubicBezTo>
                    <a:cubicBezTo>
                      <a:pt x="15575" y="1479"/>
                      <a:pt x="15511" y="1561"/>
                      <a:pt x="15462" y="1641"/>
                    </a:cubicBezTo>
                    <a:cubicBezTo>
                      <a:pt x="15434" y="1688"/>
                      <a:pt x="15412" y="1745"/>
                      <a:pt x="15379" y="1795"/>
                    </a:cubicBezTo>
                    <a:lnTo>
                      <a:pt x="15379" y="1795"/>
                    </a:lnTo>
                    <a:cubicBezTo>
                      <a:pt x="15349" y="1767"/>
                      <a:pt x="15320" y="1739"/>
                      <a:pt x="15300" y="1705"/>
                    </a:cubicBezTo>
                    <a:lnTo>
                      <a:pt x="15203" y="1511"/>
                    </a:lnTo>
                    <a:cubicBezTo>
                      <a:pt x="15138" y="1382"/>
                      <a:pt x="15058" y="1237"/>
                      <a:pt x="14897" y="1220"/>
                    </a:cubicBezTo>
                    <a:cubicBezTo>
                      <a:pt x="14890" y="1220"/>
                      <a:pt x="14884" y="1220"/>
                      <a:pt x="14877" y="1220"/>
                    </a:cubicBezTo>
                    <a:cubicBezTo>
                      <a:pt x="14667" y="1220"/>
                      <a:pt x="14603" y="1468"/>
                      <a:pt x="14509" y="1608"/>
                    </a:cubicBezTo>
                    <a:cubicBezTo>
                      <a:pt x="14427" y="1722"/>
                      <a:pt x="14363" y="1819"/>
                      <a:pt x="14298" y="1932"/>
                    </a:cubicBezTo>
                    <a:cubicBezTo>
                      <a:pt x="14273" y="1982"/>
                      <a:pt x="14248" y="2037"/>
                      <a:pt x="14218" y="2088"/>
                    </a:cubicBezTo>
                    <a:lnTo>
                      <a:pt x="14218" y="2088"/>
                    </a:lnTo>
                    <a:cubicBezTo>
                      <a:pt x="14074" y="1962"/>
                      <a:pt x="13952" y="1796"/>
                      <a:pt x="13862" y="1641"/>
                    </a:cubicBezTo>
                    <a:cubicBezTo>
                      <a:pt x="13787" y="1521"/>
                      <a:pt x="13713" y="1346"/>
                      <a:pt x="13561" y="1346"/>
                    </a:cubicBezTo>
                    <a:cubicBezTo>
                      <a:pt x="13549" y="1346"/>
                      <a:pt x="13536" y="1347"/>
                      <a:pt x="13522" y="1350"/>
                    </a:cubicBezTo>
                    <a:cubicBezTo>
                      <a:pt x="13328" y="1367"/>
                      <a:pt x="13216" y="1576"/>
                      <a:pt x="13119" y="1705"/>
                    </a:cubicBezTo>
                    <a:cubicBezTo>
                      <a:pt x="13037" y="1802"/>
                      <a:pt x="12973" y="1899"/>
                      <a:pt x="12908" y="1996"/>
                    </a:cubicBezTo>
                    <a:cubicBezTo>
                      <a:pt x="12876" y="2045"/>
                      <a:pt x="12844" y="2078"/>
                      <a:pt x="12828" y="2126"/>
                    </a:cubicBezTo>
                    <a:cubicBezTo>
                      <a:pt x="12818" y="2126"/>
                      <a:pt x="12776" y="2170"/>
                      <a:pt x="12762" y="2199"/>
                    </a:cubicBezTo>
                    <a:lnTo>
                      <a:pt x="12762" y="2199"/>
                    </a:lnTo>
                    <a:cubicBezTo>
                      <a:pt x="12757" y="2190"/>
                      <a:pt x="12744" y="2187"/>
                      <a:pt x="12731" y="2175"/>
                    </a:cubicBezTo>
                    <a:cubicBezTo>
                      <a:pt x="12699" y="2142"/>
                      <a:pt x="12666" y="2110"/>
                      <a:pt x="12634" y="2061"/>
                    </a:cubicBezTo>
                    <a:cubicBezTo>
                      <a:pt x="12585" y="2013"/>
                      <a:pt x="12537" y="1948"/>
                      <a:pt x="12472" y="1899"/>
                    </a:cubicBezTo>
                    <a:cubicBezTo>
                      <a:pt x="12359" y="1787"/>
                      <a:pt x="12214" y="1544"/>
                      <a:pt x="12052" y="1528"/>
                    </a:cubicBezTo>
                    <a:cubicBezTo>
                      <a:pt x="12035" y="1525"/>
                      <a:pt x="12018" y="1524"/>
                      <a:pt x="12002" y="1524"/>
                    </a:cubicBezTo>
                    <a:cubicBezTo>
                      <a:pt x="11717" y="1524"/>
                      <a:pt x="11582" y="1967"/>
                      <a:pt x="11415" y="2213"/>
                    </a:cubicBezTo>
                    <a:lnTo>
                      <a:pt x="11415" y="2213"/>
                    </a:lnTo>
                    <a:cubicBezTo>
                      <a:pt x="11268" y="2104"/>
                      <a:pt x="11136" y="1947"/>
                      <a:pt x="11033" y="1819"/>
                    </a:cubicBezTo>
                    <a:cubicBezTo>
                      <a:pt x="10937" y="1705"/>
                      <a:pt x="10856" y="1544"/>
                      <a:pt x="10695" y="1528"/>
                    </a:cubicBezTo>
                    <a:cubicBezTo>
                      <a:pt x="10685" y="1527"/>
                      <a:pt x="10676" y="1527"/>
                      <a:pt x="10667" y="1527"/>
                    </a:cubicBezTo>
                    <a:cubicBezTo>
                      <a:pt x="10524" y="1527"/>
                      <a:pt x="10448" y="1648"/>
                      <a:pt x="10387" y="1770"/>
                    </a:cubicBezTo>
                    <a:cubicBezTo>
                      <a:pt x="10339" y="1867"/>
                      <a:pt x="10290" y="1948"/>
                      <a:pt x="10242" y="2045"/>
                    </a:cubicBezTo>
                    <a:cubicBezTo>
                      <a:pt x="10198" y="2100"/>
                      <a:pt x="10154" y="2186"/>
                      <a:pt x="10104" y="2260"/>
                    </a:cubicBezTo>
                    <a:lnTo>
                      <a:pt x="10104" y="2260"/>
                    </a:lnTo>
                    <a:cubicBezTo>
                      <a:pt x="10031" y="2161"/>
                      <a:pt x="9892" y="1921"/>
                      <a:pt x="9854" y="1884"/>
                    </a:cubicBezTo>
                    <a:cubicBezTo>
                      <a:pt x="9773" y="1770"/>
                      <a:pt x="9693" y="1641"/>
                      <a:pt x="9579" y="1528"/>
                    </a:cubicBezTo>
                    <a:cubicBezTo>
                      <a:pt x="9555" y="1491"/>
                      <a:pt x="9512" y="1473"/>
                      <a:pt x="9465" y="1473"/>
                    </a:cubicBezTo>
                    <a:cubicBezTo>
                      <a:pt x="9449" y="1473"/>
                      <a:pt x="9433" y="1475"/>
                      <a:pt x="9417" y="1479"/>
                    </a:cubicBezTo>
                    <a:cubicBezTo>
                      <a:pt x="9273" y="1528"/>
                      <a:pt x="9176" y="1657"/>
                      <a:pt x="9094" y="1787"/>
                    </a:cubicBezTo>
                    <a:cubicBezTo>
                      <a:pt x="8989" y="1915"/>
                      <a:pt x="8918" y="2052"/>
                      <a:pt x="8831" y="2186"/>
                    </a:cubicBezTo>
                    <a:lnTo>
                      <a:pt x="8831" y="2186"/>
                    </a:lnTo>
                    <a:cubicBezTo>
                      <a:pt x="8791" y="2150"/>
                      <a:pt x="8755" y="2110"/>
                      <a:pt x="8723" y="2078"/>
                    </a:cubicBezTo>
                    <a:cubicBezTo>
                      <a:pt x="8626" y="2013"/>
                      <a:pt x="8545" y="1932"/>
                      <a:pt x="8464" y="1867"/>
                    </a:cubicBezTo>
                    <a:cubicBezTo>
                      <a:pt x="8381" y="1795"/>
                      <a:pt x="8297" y="1724"/>
                      <a:pt x="8201" y="1724"/>
                    </a:cubicBezTo>
                    <a:cubicBezTo>
                      <a:pt x="8167" y="1724"/>
                      <a:pt x="8131" y="1733"/>
                      <a:pt x="8092" y="1754"/>
                    </a:cubicBezTo>
                    <a:cubicBezTo>
                      <a:pt x="7947" y="1835"/>
                      <a:pt x="7850" y="1996"/>
                      <a:pt x="7737" y="2110"/>
                    </a:cubicBezTo>
                    <a:cubicBezTo>
                      <a:pt x="7672" y="2175"/>
                      <a:pt x="7607" y="2239"/>
                      <a:pt x="7543" y="2287"/>
                    </a:cubicBezTo>
                    <a:cubicBezTo>
                      <a:pt x="7520" y="2302"/>
                      <a:pt x="7502" y="2308"/>
                      <a:pt x="7485" y="2308"/>
                    </a:cubicBezTo>
                    <a:cubicBezTo>
                      <a:pt x="7430" y="2308"/>
                      <a:pt x="7402" y="2236"/>
                      <a:pt x="7365" y="2175"/>
                    </a:cubicBezTo>
                    <a:lnTo>
                      <a:pt x="7025" y="1738"/>
                    </a:lnTo>
                    <a:cubicBezTo>
                      <a:pt x="6962" y="1648"/>
                      <a:pt x="6867" y="1578"/>
                      <a:pt x="6757" y="1578"/>
                    </a:cubicBezTo>
                    <a:cubicBezTo>
                      <a:pt x="6729" y="1578"/>
                      <a:pt x="6700" y="1583"/>
                      <a:pt x="6670" y="1593"/>
                    </a:cubicBezTo>
                    <a:cubicBezTo>
                      <a:pt x="6525" y="1625"/>
                      <a:pt x="6411" y="1754"/>
                      <a:pt x="6314" y="1851"/>
                    </a:cubicBezTo>
                    <a:cubicBezTo>
                      <a:pt x="6234" y="1932"/>
                      <a:pt x="6170" y="2029"/>
                      <a:pt x="6105" y="2110"/>
                    </a:cubicBezTo>
                    <a:cubicBezTo>
                      <a:pt x="6090" y="2125"/>
                      <a:pt x="6056" y="2169"/>
                      <a:pt x="6031" y="2211"/>
                    </a:cubicBezTo>
                    <a:lnTo>
                      <a:pt x="6031" y="2211"/>
                    </a:lnTo>
                    <a:cubicBezTo>
                      <a:pt x="6016" y="2184"/>
                      <a:pt x="6002" y="2159"/>
                      <a:pt x="5991" y="2142"/>
                    </a:cubicBezTo>
                    <a:cubicBezTo>
                      <a:pt x="5943" y="2061"/>
                      <a:pt x="5911" y="1981"/>
                      <a:pt x="5862" y="1884"/>
                    </a:cubicBezTo>
                    <a:cubicBezTo>
                      <a:pt x="5797" y="1738"/>
                      <a:pt x="5733" y="1576"/>
                      <a:pt x="5603" y="1479"/>
                    </a:cubicBezTo>
                    <a:cubicBezTo>
                      <a:pt x="5561" y="1448"/>
                      <a:pt x="5512" y="1423"/>
                      <a:pt x="5465" y="1423"/>
                    </a:cubicBezTo>
                    <a:cubicBezTo>
                      <a:pt x="5441" y="1423"/>
                      <a:pt x="5416" y="1430"/>
                      <a:pt x="5394" y="1447"/>
                    </a:cubicBezTo>
                    <a:cubicBezTo>
                      <a:pt x="5248" y="1528"/>
                      <a:pt x="5168" y="1722"/>
                      <a:pt x="5071" y="1851"/>
                    </a:cubicBezTo>
                    <a:cubicBezTo>
                      <a:pt x="5006" y="1932"/>
                      <a:pt x="4924" y="2029"/>
                      <a:pt x="4860" y="2110"/>
                    </a:cubicBezTo>
                    <a:cubicBezTo>
                      <a:pt x="4842" y="2128"/>
                      <a:pt x="4814" y="2181"/>
                      <a:pt x="4787" y="2227"/>
                    </a:cubicBezTo>
                    <a:lnTo>
                      <a:pt x="4787" y="2227"/>
                    </a:lnTo>
                    <a:cubicBezTo>
                      <a:pt x="4751" y="2183"/>
                      <a:pt x="4717" y="2136"/>
                      <a:pt x="4683" y="2093"/>
                    </a:cubicBezTo>
                    <a:cubicBezTo>
                      <a:pt x="4601" y="1996"/>
                      <a:pt x="4504" y="1932"/>
                      <a:pt x="4407" y="1851"/>
                    </a:cubicBezTo>
                    <a:cubicBezTo>
                      <a:pt x="4300" y="1728"/>
                      <a:pt x="4207" y="1575"/>
                      <a:pt x="4030" y="1575"/>
                    </a:cubicBezTo>
                    <a:cubicBezTo>
                      <a:pt x="4021" y="1575"/>
                      <a:pt x="4013" y="1575"/>
                      <a:pt x="4004" y="1576"/>
                    </a:cubicBezTo>
                    <a:cubicBezTo>
                      <a:pt x="3810" y="1608"/>
                      <a:pt x="3713" y="1851"/>
                      <a:pt x="3599" y="1981"/>
                    </a:cubicBezTo>
                    <a:cubicBezTo>
                      <a:pt x="3519" y="2078"/>
                      <a:pt x="3438" y="2142"/>
                      <a:pt x="3373" y="2239"/>
                    </a:cubicBezTo>
                    <a:cubicBezTo>
                      <a:pt x="3346" y="2267"/>
                      <a:pt x="3318" y="2294"/>
                      <a:pt x="3301" y="2321"/>
                    </a:cubicBezTo>
                    <a:lnTo>
                      <a:pt x="3301" y="2321"/>
                    </a:lnTo>
                    <a:cubicBezTo>
                      <a:pt x="3270" y="2248"/>
                      <a:pt x="3141" y="2167"/>
                      <a:pt x="3099" y="2110"/>
                    </a:cubicBezTo>
                    <a:cubicBezTo>
                      <a:pt x="3017" y="2029"/>
                      <a:pt x="2953" y="1948"/>
                      <a:pt x="2888" y="1867"/>
                    </a:cubicBezTo>
                    <a:cubicBezTo>
                      <a:pt x="2779" y="1727"/>
                      <a:pt x="2669" y="1511"/>
                      <a:pt x="2487" y="1511"/>
                    </a:cubicBezTo>
                    <a:cubicBezTo>
                      <a:pt x="2481" y="1511"/>
                      <a:pt x="2474" y="1511"/>
                      <a:pt x="2468" y="1511"/>
                    </a:cubicBezTo>
                    <a:cubicBezTo>
                      <a:pt x="2274" y="1528"/>
                      <a:pt x="2112" y="1754"/>
                      <a:pt x="2000" y="1867"/>
                    </a:cubicBezTo>
                    <a:cubicBezTo>
                      <a:pt x="1903" y="1964"/>
                      <a:pt x="1806" y="2061"/>
                      <a:pt x="1725" y="2158"/>
                    </a:cubicBezTo>
                    <a:cubicBezTo>
                      <a:pt x="1696" y="2188"/>
                      <a:pt x="1666" y="2247"/>
                      <a:pt x="1630" y="2292"/>
                    </a:cubicBezTo>
                    <a:lnTo>
                      <a:pt x="1630" y="2292"/>
                    </a:lnTo>
                    <a:cubicBezTo>
                      <a:pt x="1515" y="2129"/>
                      <a:pt x="1410" y="1958"/>
                      <a:pt x="1304" y="1787"/>
                    </a:cubicBezTo>
                    <a:cubicBezTo>
                      <a:pt x="1224" y="1657"/>
                      <a:pt x="1127" y="1414"/>
                      <a:pt x="949" y="1399"/>
                    </a:cubicBezTo>
                    <a:cubicBezTo>
                      <a:pt x="755" y="1399"/>
                      <a:pt x="642" y="1608"/>
                      <a:pt x="561" y="1738"/>
                    </a:cubicBezTo>
                    <a:cubicBezTo>
                      <a:pt x="457" y="1933"/>
                      <a:pt x="310" y="2114"/>
                      <a:pt x="160" y="2268"/>
                    </a:cubicBezTo>
                    <a:lnTo>
                      <a:pt x="160" y="2268"/>
                    </a:lnTo>
                    <a:cubicBezTo>
                      <a:pt x="154" y="2274"/>
                      <a:pt x="147" y="2280"/>
                      <a:pt x="141" y="2287"/>
                    </a:cubicBezTo>
                    <a:lnTo>
                      <a:pt x="125" y="2304"/>
                    </a:lnTo>
                    <a:cubicBezTo>
                      <a:pt x="0" y="2429"/>
                      <a:pt x="117" y="2593"/>
                      <a:pt x="243" y="2593"/>
                    </a:cubicBezTo>
                    <a:cubicBezTo>
                      <a:pt x="280" y="2593"/>
                      <a:pt x="318" y="2579"/>
                      <a:pt x="351" y="2546"/>
                    </a:cubicBezTo>
                    <a:lnTo>
                      <a:pt x="384" y="2513"/>
                    </a:lnTo>
                    <a:cubicBezTo>
                      <a:pt x="389" y="2508"/>
                      <a:pt x="394" y="2502"/>
                      <a:pt x="399" y="2496"/>
                    </a:cubicBezTo>
                    <a:lnTo>
                      <a:pt x="399" y="2496"/>
                    </a:lnTo>
                    <a:cubicBezTo>
                      <a:pt x="509" y="2376"/>
                      <a:pt x="607" y="2237"/>
                      <a:pt x="707" y="2110"/>
                    </a:cubicBezTo>
                    <a:cubicBezTo>
                      <a:pt x="755" y="2061"/>
                      <a:pt x="804" y="1996"/>
                      <a:pt x="836" y="1932"/>
                    </a:cubicBezTo>
                    <a:cubicBezTo>
                      <a:pt x="852" y="1899"/>
                      <a:pt x="869" y="1867"/>
                      <a:pt x="901" y="1835"/>
                    </a:cubicBezTo>
                    <a:cubicBezTo>
                      <a:pt x="901" y="1825"/>
                      <a:pt x="907" y="1815"/>
                      <a:pt x="915" y="1805"/>
                    </a:cubicBezTo>
                    <a:lnTo>
                      <a:pt x="915" y="1805"/>
                    </a:lnTo>
                    <a:cubicBezTo>
                      <a:pt x="946" y="1860"/>
                      <a:pt x="991" y="1919"/>
                      <a:pt x="1013" y="1964"/>
                    </a:cubicBezTo>
                    <a:cubicBezTo>
                      <a:pt x="1063" y="2029"/>
                      <a:pt x="1110" y="2110"/>
                      <a:pt x="1160" y="2175"/>
                    </a:cubicBezTo>
                    <a:cubicBezTo>
                      <a:pt x="1272" y="2336"/>
                      <a:pt x="1369" y="2498"/>
                      <a:pt x="1483" y="2627"/>
                    </a:cubicBezTo>
                    <a:cubicBezTo>
                      <a:pt x="1507" y="2663"/>
                      <a:pt x="1549" y="2681"/>
                      <a:pt x="1596" y="2681"/>
                    </a:cubicBezTo>
                    <a:cubicBezTo>
                      <a:pt x="1612" y="2681"/>
                      <a:pt x="1628" y="2679"/>
                      <a:pt x="1644" y="2675"/>
                    </a:cubicBezTo>
                    <a:cubicBezTo>
                      <a:pt x="1741" y="2659"/>
                      <a:pt x="1821" y="2595"/>
                      <a:pt x="1886" y="2498"/>
                    </a:cubicBezTo>
                    <a:cubicBezTo>
                      <a:pt x="1951" y="2401"/>
                      <a:pt x="2032" y="2319"/>
                      <a:pt x="2112" y="2222"/>
                    </a:cubicBezTo>
                    <a:lnTo>
                      <a:pt x="2306" y="2029"/>
                    </a:lnTo>
                    <a:cubicBezTo>
                      <a:pt x="2337" y="1983"/>
                      <a:pt x="2426" y="1922"/>
                      <a:pt x="2463" y="1874"/>
                    </a:cubicBezTo>
                    <a:lnTo>
                      <a:pt x="2463" y="1874"/>
                    </a:lnTo>
                    <a:cubicBezTo>
                      <a:pt x="2471" y="1885"/>
                      <a:pt x="2483" y="1899"/>
                      <a:pt x="2500" y="1916"/>
                    </a:cubicBezTo>
                    <a:cubicBezTo>
                      <a:pt x="2533" y="1948"/>
                      <a:pt x="2582" y="2013"/>
                      <a:pt x="2597" y="2045"/>
                    </a:cubicBezTo>
                    <a:cubicBezTo>
                      <a:pt x="2694" y="2158"/>
                      <a:pt x="2791" y="2272"/>
                      <a:pt x="2888" y="2369"/>
                    </a:cubicBezTo>
                    <a:cubicBezTo>
                      <a:pt x="2970" y="2466"/>
                      <a:pt x="3050" y="2578"/>
                      <a:pt x="3131" y="2659"/>
                    </a:cubicBezTo>
                    <a:cubicBezTo>
                      <a:pt x="3191" y="2708"/>
                      <a:pt x="3251" y="2730"/>
                      <a:pt x="3307" y="2730"/>
                    </a:cubicBezTo>
                    <a:cubicBezTo>
                      <a:pt x="3418" y="2730"/>
                      <a:pt x="3514" y="2648"/>
                      <a:pt x="3567" y="2530"/>
                    </a:cubicBezTo>
                    <a:cubicBezTo>
                      <a:pt x="3632" y="2416"/>
                      <a:pt x="3729" y="2336"/>
                      <a:pt x="3810" y="2255"/>
                    </a:cubicBezTo>
                    <a:cubicBezTo>
                      <a:pt x="3842" y="2207"/>
                      <a:pt x="4036" y="1932"/>
                      <a:pt x="4052" y="1932"/>
                    </a:cubicBezTo>
                    <a:cubicBezTo>
                      <a:pt x="4069" y="1932"/>
                      <a:pt x="4133" y="2045"/>
                      <a:pt x="4149" y="2045"/>
                    </a:cubicBezTo>
                    <a:cubicBezTo>
                      <a:pt x="4198" y="2093"/>
                      <a:pt x="4246" y="2142"/>
                      <a:pt x="4295" y="2175"/>
                    </a:cubicBezTo>
                    <a:cubicBezTo>
                      <a:pt x="4407" y="2272"/>
                      <a:pt x="4472" y="2384"/>
                      <a:pt x="4586" y="2498"/>
                    </a:cubicBezTo>
                    <a:cubicBezTo>
                      <a:pt x="4659" y="2578"/>
                      <a:pt x="4729" y="2614"/>
                      <a:pt x="4796" y="2614"/>
                    </a:cubicBezTo>
                    <a:cubicBezTo>
                      <a:pt x="4891" y="2614"/>
                      <a:pt x="4978" y="2540"/>
                      <a:pt x="5054" y="2416"/>
                    </a:cubicBezTo>
                    <a:cubicBezTo>
                      <a:pt x="5118" y="2287"/>
                      <a:pt x="5232" y="2175"/>
                      <a:pt x="5329" y="2061"/>
                    </a:cubicBezTo>
                    <a:cubicBezTo>
                      <a:pt x="5361" y="2013"/>
                      <a:pt x="5409" y="1964"/>
                      <a:pt x="5442" y="1916"/>
                    </a:cubicBezTo>
                    <a:cubicBezTo>
                      <a:pt x="5454" y="1897"/>
                      <a:pt x="5469" y="1870"/>
                      <a:pt x="5484" y="1842"/>
                    </a:cubicBezTo>
                    <a:lnTo>
                      <a:pt x="5484" y="1842"/>
                    </a:lnTo>
                    <a:cubicBezTo>
                      <a:pt x="5563" y="1970"/>
                      <a:pt x="5599" y="2129"/>
                      <a:pt x="5668" y="2255"/>
                    </a:cubicBezTo>
                    <a:cubicBezTo>
                      <a:pt x="5747" y="2396"/>
                      <a:pt x="5840" y="2643"/>
                      <a:pt x="6022" y="2643"/>
                    </a:cubicBezTo>
                    <a:cubicBezTo>
                      <a:pt x="6028" y="2643"/>
                      <a:pt x="6034" y="2643"/>
                      <a:pt x="6040" y="2643"/>
                    </a:cubicBezTo>
                    <a:cubicBezTo>
                      <a:pt x="6234" y="2627"/>
                      <a:pt x="6314" y="2369"/>
                      <a:pt x="6411" y="2239"/>
                    </a:cubicBezTo>
                    <a:cubicBezTo>
                      <a:pt x="6493" y="2158"/>
                      <a:pt x="6573" y="2029"/>
                      <a:pt x="6670" y="1964"/>
                    </a:cubicBezTo>
                    <a:cubicBezTo>
                      <a:pt x="6710" y="1948"/>
                      <a:pt x="6727" y="1936"/>
                      <a:pt x="6741" y="1936"/>
                    </a:cubicBezTo>
                    <a:cubicBezTo>
                      <a:pt x="6755" y="1936"/>
                      <a:pt x="6767" y="1948"/>
                      <a:pt x="6799" y="1981"/>
                    </a:cubicBezTo>
                    <a:cubicBezTo>
                      <a:pt x="6832" y="2013"/>
                      <a:pt x="6848" y="2078"/>
                      <a:pt x="6881" y="2110"/>
                    </a:cubicBezTo>
                    <a:cubicBezTo>
                      <a:pt x="7010" y="2272"/>
                      <a:pt x="7139" y="2498"/>
                      <a:pt x="7301" y="2610"/>
                    </a:cubicBezTo>
                    <a:cubicBezTo>
                      <a:pt x="7361" y="2654"/>
                      <a:pt x="7419" y="2672"/>
                      <a:pt x="7476" y="2672"/>
                    </a:cubicBezTo>
                    <a:cubicBezTo>
                      <a:pt x="7586" y="2672"/>
                      <a:pt x="7689" y="2604"/>
                      <a:pt x="7786" y="2530"/>
                    </a:cubicBezTo>
                    <a:lnTo>
                      <a:pt x="8044" y="2272"/>
                    </a:lnTo>
                    <a:cubicBezTo>
                      <a:pt x="8077" y="2239"/>
                      <a:pt x="8189" y="2078"/>
                      <a:pt x="8206" y="2078"/>
                    </a:cubicBezTo>
                    <a:cubicBezTo>
                      <a:pt x="8271" y="2078"/>
                      <a:pt x="8464" y="2304"/>
                      <a:pt x="8512" y="2336"/>
                    </a:cubicBezTo>
                    <a:cubicBezTo>
                      <a:pt x="8594" y="2416"/>
                      <a:pt x="8691" y="2513"/>
                      <a:pt x="8788" y="2563"/>
                    </a:cubicBezTo>
                    <a:cubicBezTo>
                      <a:pt x="8820" y="2578"/>
                      <a:pt x="8848" y="2585"/>
                      <a:pt x="8875" y="2585"/>
                    </a:cubicBezTo>
                    <a:cubicBezTo>
                      <a:pt x="8927" y="2585"/>
                      <a:pt x="8971" y="2557"/>
                      <a:pt x="9014" y="2513"/>
                    </a:cubicBezTo>
                    <a:cubicBezTo>
                      <a:pt x="9126" y="2369"/>
                      <a:pt x="9191" y="2207"/>
                      <a:pt x="9288" y="2061"/>
                    </a:cubicBezTo>
                    <a:cubicBezTo>
                      <a:pt x="9322" y="2016"/>
                      <a:pt x="9379" y="1917"/>
                      <a:pt x="9438" y="1855"/>
                    </a:cubicBezTo>
                    <a:lnTo>
                      <a:pt x="9438" y="1855"/>
                    </a:lnTo>
                    <a:cubicBezTo>
                      <a:pt x="9602" y="2066"/>
                      <a:pt x="9725" y="2319"/>
                      <a:pt x="9919" y="2513"/>
                    </a:cubicBezTo>
                    <a:cubicBezTo>
                      <a:pt x="9994" y="2593"/>
                      <a:pt x="10059" y="2625"/>
                      <a:pt x="10119" y="2625"/>
                    </a:cubicBezTo>
                    <a:cubicBezTo>
                      <a:pt x="10251" y="2625"/>
                      <a:pt x="10352" y="2465"/>
                      <a:pt x="10452" y="2319"/>
                    </a:cubicBezTo>
                    <a:cubicBezTo>
                      <a:pt x="10533" y="2207"/>
                      <a:pt x="10598" y="2078"/>
                      <a:pt x="10678" y="1948"/>
                    </a:cubicBezTo>
                    <a:cubicBezTo>
                      <a:pt x="10678" y="1939"/>
                      <a:pt x="10683" y="1930"/>
                      <a:pt x="10688" y="1921"/>
                    </a:cubicBezTo>
                    <a:lnTo>
                      <a:pt x="10688" y="1921"/>
                    </a:lnTo>
                    <a:cubicBezTo>
                      <a:pt x="10710" y="1950"/>
                      <a:pt x="10734" y="1978"/>
                      <a:pt x="10743" y="1996"/>
                    </a:cubicBezTo>
                    <a:cubicBezTo>
                      <a:pt x="10904" y="2207"/>
                      <a:pt x="11130" y="2449"/>
                      <a:pt x="11357" y="2578"/>
                    </a:cubicBezTo>
                    <a:cubicBezTo>
                      <a:pt x="11386" y="2590"/>
                      <a:pt x="11413" y="2595"/>
                      <a:pt x="11438" y="2595"/>
                    </a:cubicBezTo>
                    <a:cubicBezTo>
                      <a:pt x="11484" y="2595"/>
                      <a:pt x="11526" y="2577"/>
                      <a:pt x="11567" y="2546"/>
                    </a:cubicBezTo>
                    <a:cubicBezTo>
                      <a:pt x="11712" y="2433"/>
                      <a:pt x="11777" y="2222"/>
                      <a:pt x="11874" y="2078"/>
                    </a:cubicBezTo>
                    <a:cubicBezTo>
                      <a:pt x="11919" y="2019"/>
                      <a:pt x="11963" y="1918"/>
                      <a:pt x="12007" y="1877"/>
                    </a:cubicBezTo>
                    <a:lnTo>
                      <a:pt x="12007" y="1877"/>
                    </a:lnTo>
                    <a:cubicBezTo>
                      <a:pt x="12011" y="1882"/>
                      <a:pt x="12015" y="1889"/>
                      <a:pt x="12020" y="1899"/>
                    </a:cubicBezTo>
                    <a:cubicBezTo>
                      <a:pt x="12035" y="1932"/>
                      <a:pt x="12100" y="1981"/>
                      <a:pt x="12132" y="2013"/>
                    </a:cubicBezTo>
                    <a:cubicBezTo>
                      <a:pt x="12246" y="2142"/>
                      <a:pt x="12359" y="2272"/>
                      <a:pt x="12488" y="2401"/>
                    </a:cubicBezTo>
                    <a:cubicBezTo>
                      <a:pt x="12558" y="2470"/>
                      <a:pt x="12652" y="2552"/>
                      <a:pt x="12771" y="2552"/>
                    </a:cubicBezTo>
                    <a:cubicBezTo>
                      <a:pt x="12789" y="2552"/>
                      <a:pt x="12808" y="2550"/>
                      <a:pt x="12828" y="2546"/>
                    </a:cubicBezTo>
                    <a:cubicBezTo>
                      <a:pt x="12957" y="2513"/>
                      <a:pt x="13037" y="2369"/>
                      <a:pt x="13119" y="2272"/>
                    </a:cubicBezTo>
                    <a:cubicBezTo>
                      <a:pt x="13184" y="2190"/>
                      <a:pt x="13248" y="2093"/>
                      <a:pt x="13313" y="2013"/>
                    </a:cubicBezTo>
                    <a:cubicBezTo>
                      <a:pt x="13361" y="1932"/>
                      <a:pt x="13507" y="1802"/>
                      <a:pt x="13522" y="1705"/>
                    </a:cubicBezTo>
                    <a:cubicBezTo>
                      <a:pt x="13522" y="1738"/>
                      <a:pt x="13571" y="1787"/>
                      <a:pt x="13587" y="1819"/>
                    </a:cubicBezTo>
                    <a:cubicBezTo>
                      <a:pt x="13636" y="1899"/>
                      <a:pt x="13684" y="1996"/>
                      <a:pt x="13749" y="2078"/>
                    </a:cubicBezTo>
                    <a:cubicBezTo>
                      <a:pt x="13862" y="2207"/>
                      <a:pt x="14007" y="2369"/>
                      <a:pt x="14153" y="2466"/>
                    </a:cubicBezTo>
                    <a:cubicBezTo>
                      <a:pt x="14176" y="2482"/>
                      <a:pt x="14200" y="2489"/>
                      <a:pt x="14225" y="2489"/>
                    </a:cubicBezTo>
                    <a:cubicBezTo>
                      <a:pt x="14272" y="2489"/>
                      <a:pt x="14321" y="2464"/>
                      <a:pt x="14363" y="2433"/>
                    </a:cubicBezTo>
                    <a:cubicBezTo>
                      <a:pt x="14509" y="2319"/>
                      <a:pt x="14573" y="2093"/>
                      <a:pt x="14670" y="1932"/>
                    </a:cubicBezTo>
                    <a:cubicBezTo>
                      <a:pt x="14735" y="1835"/>
                      <a:pt x="14815" y="1754"/>
                      <a:pt x="14864" y="1657"/>
                    </a:cubicBezTo>
                    <a:cubicBezTo>
                      <a:pt x="14870" y="1646"/>
                      <a:pt x="14876" y="1636"/>
                      <a:pt x="14881" y="1627"/>
                    </a:cubicBezTo>
                    <a:lnTo>
                      <a:pt x="14881" y="1627"/>
                    </a:lnTo>
                    <a:cubicBezTo>
                      <a:pt x="14991" y="1793"/>
                      <a:pt x="15146" y="2185"/>
                      <a:pt x="15377" y="2185"/>
                    </a:cubicBezTo>
                    <a:cubicBezTo>
                      <a:pt x="15419" y="2185"/>
                      <a:pt x="15464" y="2172"/>
                      <a:pt x="15511" y="2142"/>
                    </a:cubicBezTo>
                    <a:cubicBezTo>
                      <a:pt x="15640" y="2061"/>
                      <a:pt x="15688" y="1899"/>
                      <a:pt x="15753" y="1770"/>
                    </a:cubicBezTo>
                    <a:cubicBezTo>
                      <a:pt x="15817" y="1673"/>
                      <a:pt x="15914" y="1576"/>
                      <a:pt x="15996" y="1496"/>
                    </a:cubicBezTo>
                    <a:cubicBezTo>
                      <a:pt x="16044" y="1447"/>
                      <a:pt x="16093" y="1350"/>
                      <a:pt x="16157" y="1317"/>
                    </a:cubicBezTo>
                    <a:cubicBezTo>
                      <a:pt x="16202" y="1295"/>
                      <a:pt x="16212" y="1283"/>
                      <a:pt x="16218" y="1283"/>
                    </a:cubicBezTo>
                    <a:cubicBezTo>
                      <a:pt x="16225" y="1283"/>
                      <a:pt x="16227" y="1299"/>
                      <a:pt x="16270" y="1334"/>
                    </a:cubicBezTo>
                    <a:cubicBezTo>
                      <a:pt x="16302" y="1350"/>
                      <a:pt x="16319" y="1414"/>
                      <a:pt x="16351" y="1447"/>
                    </a:cubicBezTo>
                    <a:cubicBezTo>
                      <a:pt x="16431" y="1544"/>
                      <a:pt x="16528" y="1641"/>
                      <a:pt x="16625" y="1738"/>
                    </a:cubicBezTo>
                    <a:cubicBezTo>
                      <a:pt x="16722" y="1867"/>
                      <a:pt x="16884" y="2045"/>
                      <a:pt x="17046" y="2093"/>
                    </a:cubicBezTo>
                    <a:cubicBezTo>
                      <a:pt x="17059" y="2098"/>
                      <a:pt x="17073" y="2100"/>
                      <a:pt x="17088" y="2100"/>
                    </a:cubicBezTo>
                    <a:cubicBezTo>
                      <a:pt x="17128" y="2100"/>
                      <a:pt x="17172" y="2084"/>
                      <a:pt x="17207" y="2061"/>
                    </a:cubicBezTo>
                    <a:cubicBezTo>
                      <a:pt x="17321" y="1916"/>
                      <a:pt x="17386" y="1754"/>
                      <a:pt x="17450" y="1576"/>
                    </a:cubicBezTo>
                    <a:cubicBezTo>
                      <a:pt x="17483" y="1511"/>
                      <a:pt x="17515" y="1447"/>
                      <a:pt x="17547" y="1367"/>
                    </a:cubicBezTo>
                    <a:cubicBezTo>
                      <a:pt x="17563" y="1334"/>
                      <a:pt x="17579" y="1285"/>
                      <a:pt x="17612" y="1237"/>
                    </a:cubicBezTo>
                    <a:cubicBezTo>
                      <a:pt x="17613" y="1234"/>
                      <a:pt x="17614" y="1230"/>
                      <a:pt x="17616" y="1227"/>
                    </a:cubicBezTo>
                    <a:lnTo>
                      <a:pt x="17616" y="1227"/>
                    </a:lnTo>
                    <a:cubicBezTo>
                      <a:pt x="17643" y="1248"/>
                      <a:pt x="17678" y="1271"/>
                      <a:pt x="17692" y="1285"/>
                    </a:cubicBezTo>
                    <a:lnTo>
                      <a:pt x="17838" y="1431"/>
                    </a:lnTo>
                    <a:cubicBezTo>
                      <a:pt x="17951" y="1561"/>
                      <a:pt x="18064" y="1722"/>
                      <a:pt x="18194" y="1835"/>
                    </a:cubicBezTo>
                    <a:cubicBezTo>
                      <a:pt x="18224" y="1866"/>
                      <a:pt x="18269" y="1884"/>
                      <a:pt x="18314" y="1884"/>
                    </a:cubicBezTo>
                    <a:cubicBezTo>
                      <a:pt x="18339" y="1884"/>
                      <a:pt x="18364" y="1878"/>
                      <a:pt x="18388" y="1867"/>
                    </a:cubicBezTo>
                    <a:cubicBezTo>
                      <a:pt x="18517" y="1802"/>
                      <a:pt x="18581" y="1690"/>
                      <a:pt x="18646" y="1576"/>
                    </a:cubicBezTo>
                    <a:cubicBezTo>
                      <a:pt x="18726" y="1447"/>
                      <a:pt x="18840" y="1350"/>
                      <a:pt x="18920" y="1220"/>
                    </a:cubicBezTo>
                    <a:cubicBezTo>
                      <a:pt x="18924" y="1218"/>
                      <a:pt x="18928" y="1216"/>
                      <a:pt x="18932" y="1213"/>
                    </a:cubicBezTo>
                    <a:lnTo>
                      <a:pt x="18932" y="1213"/>
                    </a:lnTo>
                    <a:cubicBezTo>
                      <a:pt x="18975" y="1245"/>
                      <a:pt x="19003" y="1288"/>
                      <a:pt x="19017" y="1317"/>
                    </a:cubicBezTo>
                    <a:cubicBezTo>
                      <a:pt x="19050" y="1367"/>
                      <a:pt x="19082" y="1431"/>
                      <a:pt x="19114" y="1464"/>
                    </a:cubicBezTo>
                    <a:cubicBezTo>
                      <a:pt x="19196" y="1561"/>
                      <a:pt x="19276" y="1690"/>
                      <a:pt x="19373" y="1738"/>
                    </a:cubicBezTo>
                    <a:cubicBezTo>
                      <a:pt x="19405" y="1754"/>
                      <a:pt x="19436" y="1761"/>
                      <a:pt x="19464" y="1761"/>
                    </a:cubicBezTo>
                    <a:cubicBezTo>
                      <a:pt x="19521" y="1761"/>
                      <a:pt x="19567" y="1733"/>
                      <a:pt x="19599" y="1690"/>
                    </a:cubicBezTo>
                    <a:cubicBezTo>
                      <a:pt x="19680" y="1576"/>
                      <a:pt x="19713" y="1431"/>
                      <a:pt x="19777" y="1317"/>
                    </a:cubicBezTo>
                    <a:cubicBezTo>
                      <a:pt x="19810" y="1237"/>
                      <a:pt x="19858" y="1156"/>
                      <a:pt x="19922" y="1091"/>
                    </a:cubicBezTo>
                    <a:cubicBezTo>
                      <a:pt x="19948" y="1057"/>
                      <a:pt x="19951" y="1037"/>
                      <a:pt x="19960" y="1037"/>
                    </a:cubicBezTo>
                    <a:cubicBezTo>
                      <a:pt x="19969" y="1037"/>
                      <a:pt x="19981" y="1053"/>
                      <a:pt x="20019" y="1091"/>
                    </a:cubicBezTo>
                    <a:cubicBezTo>
                      <a:pt x="20133" y="1220"/>
                      <a:pt x="20295" y="1464"/>
                      <a:pt x="20472" y="1528"/>
                    </a:cubicBezTo>
                    <a:cubicBezTo>
                      <a:pt x="20501" y="1536"/>
                      <a:pt x="20528" y="1540"/>
                      <a:pt x="20553" y="1540"/>
                    </a:cubicBezTo>
                    <a:cubicBezTo>
                      <a:pt x="20727" y="1540"/>
                      <a:pt x="20826" y="1366"/>
                      <a:pt x="20924" y="1253"/>
                    </a:cubicBezTo>
                    <a:cubicBezTo>
                      <a:pt x="21070" y="1069"/>
                      <a:pt x="21182" y="863"/>
                      <a:pt x="21332" y="688"/>
                    </a:cubicBezTo>
                    <a:lnTo>
                      <a:pt x="21332" y="688"/>
                    </a:lnTo>
                    <a:cubicBezTo>
                      <a:pt x="21370" y="745"/>
                      <a:pt x="21403" y="817"/>
                      <a:pt x="21441" y="865"/>
                    </a:cubicBezTo>
                    <a:cubicBezTo>
                      <a:pt x="21506" y="946"/>
                      <a:pt x="21603" y="1043"/>
                      <a:pt x="21668" y="1124"/>
                    </a:cubicBezTo>
                    <a:cubicBezTo>
                      <a:pt x="21771" y="1257"/>
                      <a:pt x="21901" y="1403"/>
                      <a:pt x="22070" y="1403"/>
                    </a:cubicBezTo>
                    <a:cubicBezTo>
                      <a:pt x="22087" y="1403"/>
                      <a:pt x="22103" y="1402"/>
                      <a:pt x="22120" y="1399"/>
                    </a:cubicBezTo>
                    <a:cubicBezTo>
                      <a:pt x="22314" y="1367"/>
                      <a:pt x="22460" y="1124"/>
                      <a:pt x="22573" y="979"/>
                    </a:cubicBezTo>
                    <a:cubicBezTo>
                      <a:pt x="22654" y="882"/>
                      <a:pt x="22719" y="768"/>
                      <a:pt x="22799" y="655"/>
                    </a:cubicBezTo>
                    <a:cubicBezTo>
                      <a:pt x="22847" y="583"/>
                      <a:pt x="22905" y="474"/>
                      <a:pt x="22972" y="390"/>
                    </a:cubicBezTo>
                    <a:lnTo>
                      <a:pt x="22972" y="390"/>
                    </a:lnTo>
                    <a:cubicBezTo>
                      <a:pt x="23070" y="484"/>
                      <a:pt x="23148" y="603"/>
                      <a:pt x="23236" y="703"/>
                    </a:cubicBezTo>
                    <a:cubicBezTo>
                      <a:pt x="23352" y="834"/>
                      <a:pt x="23494" y="952"/>
                      <a:pt x="23615" y="1079"/>
                    </a:cubicBezTo>
                    <a:lnTo>
                      <a:pt x="23615" y="1079"/>
                    </a:lnTo>
                    <a:cubicBezTo>
                      <a:pt x="23628" y="1094"/>
                      <a:pt x="23641" y="1109"/>
                      <a:pt x="23656" y="1124"/>
                    </a:cubicBezTo>
                    <a:cubicBezTo>
                      <a:pt x="23690" y="1161"/>
                      <a:pt x="23729" y="1177"/>
                      <a:pt x="23768" y="1177"/>
                    </a:cubicBezTo>
                    <a:cubicBezTo>
                      <a:pt x="23894" y="1177"/>
                      <a:pt x="24010" y="1009"/>
                      <a:pt x="23898" y="897"/>
                    </a:cubicBezTo>
                    <a:cubicBezTo>
                      <a:pt x="23866" y="865"/>
                      <a:pt x="23833" y="833"/>
                      <a:pt x="23818" y="785"/>
                    </a:cubicBezTo>
                    <a:cubicBezTo>
                      <a:pt x="23791" y="735"/>
                      <a:pt x="23749" y="712"/>
                      <a:pt x="23704" y="708"/>
                    </a:cubicBezTo>
                    <a:lnTo>
                      <a:pt x="23704" y="708"/>
                    </a:lnTo>
                    <a:cubicBezTo>
                      <a:pt x="23609" y="616"/>
                      <a:pt x="23516" y="526"/>
                      <a:pt x="23430" y="429"/>
                    </a:cubicBezTo>
                    <a:cubicBezTo>
                      <a:pt x="23316" y="268"/>
                      <a:pt x="23204" y="138"/>
                      <a:pt x="23042" y="25"/>
                    </a:cubicBezTo>
                    <a:cubicBezTo>
                      <a:pt x="23017" y="8"/>
                      <a:pt x="22989" y="0"/>
                      <a:pt x="22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3650;p39"/>
              <p:cNvSpPr/>
              <p:nvPr/>
            </p:nvSpPr>
            <p:spPr>
              <a:xfrm>
                <a:off x="2870400" y="2327788"/>
                <a:ext cx="616763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28419" h="3510" extrusionOk="0">
                    <a:moveTo>
                      <a:pt x="28170" y="1"/>
                    </a:moveTo>
                    <a:cubicBezTo>
                      <a:pt x="28135" y="1"/>
                      <a:pt x="28098" y="12"/>
                      <a:pt x="28065" y="39"/>
                    </a:cubicBezTo>
                    <a:cubicBezTo>
                      <a:pt x="27515" y="507"/>
                      <a:pt x="26966" y="977"/>
                      <a:pt x="26416" y="1429"/>
                    </a:cubicBezTo>
                    <a:cubicBezTo>
                      <a:pt x="26214" y="1595"/>
                      <a:pt x="26004" y="1700"/>
                      <a:pt x="25773" y="1700"/>
                    </a:cubicBezTo>
                    <a:cubicBezTo>
                      <a:pt x="25689" y="1700"/>
                      <a:pt x="25602" y="1686"/>
                      <a:pt x="25511" y="1655"/>
                    </a:cubicBezTo>
                    <a:cubicBezTo>
                      <a:pt x="25203" y="1558"/>
                      <a:pt x="24945" y="1332"/>
                      <a:pt x="24703" y="1121"/>
                    </a:cubicBezTo>
                    <a:cubicBezTo>
                      <a:pt x="24307" y="773"/>
                      <a:pt x="23865" y="394"/>
                      <a:pt x="23316" y="394"/>
                    </a:cubicBezTo>
                    <a:cubicBezTo>
                      <a:pt x="23305" y="394"/>
                      <a:pt x="23293" y="395"/>
                      <a:pt x="23281" y="395"/>
                    </a:cubicBezTo>
                    <a:cubicBezTo>
                      <a:pt x="22715" y="410"/>
                      <a:pt x="22246" y="815"/>
                      <a:pt x="21906" y="1235"/>
                    </a:cubicBezTo>
                    <a:cubicBezTo>
                      <a:pt x="21551" y="1688"/>
                      <a:pt x="21260" y="2237"/>
                      <a:pt x="20727" y="2496"/>
                    </a:cubicBezTo>
                    <a:cubicBezTo>
                      <a:pt x="20531" y="2594"/>
                      <a:pt x="20324" y="2636"/>
                      <a:pt x="20117" y="2636"/>
                    </a:cubicBezTo>
                    <a:cubicBezTo>
                      <a:pt x="19744" y="2636"/>
                      <a:pt x="19368" y="2499"/>
                      <a:pt x="19047" y="2302"/>
                    </a:cubicBezTo>
                    <a:cubicBezTo>
                      <a:pt x="18577" y="2027"/>
                      <a:pt x="18238" y="1494"/>
                      <a:pt x="17721" y="1283"/>
                    </a:cubicBezTo>
                    <a:cubicBezTo>
                      <a:pt x="17561" y="1215"/>
                      <a:pt x="17398" y="1185"/>
                      <a:pt x="17236" y="1185"/>
                    </a:cubicBezTo>
                    <a:cubicBezTo>
                      <a:pt x="16827" y="1185"/>
                      <a:pt x="16425" y="1375"/>
                      <a:pt x="16088" y="1606"/>
                    </a:cubicBezTo>
                    <a:cubicBezTo>
                      <a:pt x="15420" y="2074"/>
                      <a:pt x="14721" y="3004"/>
                      <a:pt x="13893" y="3004"/>
                    </a:cubicBezTo>
                    <a:cubicBezTo>
                      <a:pt x="13661" y="3004"/>
                      <a:pt x="13419" y="2931"/>
                      <a:pt x="13164" y="2754"/>
                    </a:cubicBezTo>
                    <a:cubicBezTo>
                      <a:pt x="12791" y="2496"/>
                      <a:pt x="12501" y="2123"/>
                      <a:pt x="12113" y="1882"/>
                    </a:cubicBezTo>
                    <a:cubicBezTo>
                      <a:pt x="11880" y="1732"/>
                      <a:pt x="11620" y="1653"/>
                      <a:pt x="11358" y="1653"/>
                    </a:cubicBezTo>
                    <a:cubicBezTo>
                      <a:pt x="11166" y="1653"/>
                      <a:pt x="10972" y="1696"/>
                      <a:pt x="10787" y="1785"/>
                    </a:cubicBezTo>
                    <a:cubicBezTo>
                      <a:pt x="10222" y="2043"/>
                      <a:pt x="9882" y="2576"/>
                      <a:pt x="9365" y="2899"/>
                    </a:cubicBezTo>
                    <a:cubicBezTo>
                      <a:pt x="9174" y="3012"/>
                      <a:pt x="8959" y="3101"/>
                      <a:pt x="8742" y="3101"/>
                    </a:cubicBezTo>
                    <a:cubicBezTo>
                      <a:pt x="8648" y="3101"/>
                      <a:pt x="8553" y="3084"/>
                      <a:pt x="8460" y="3045"/>
                    </a:cubicBezTo>
                    <a:cubicBezTo>
                      <a:pt x="8283" y="2948"/>
                      <a:pt x="8121" y="2802"/>
                      <a:pt x="7992" y="2641"/>
                    </a:cubicBezTo>
                    <a:cubicBezTo>
                      <a:pt x="7734" y="2350"/>
                      <a:pt x="7523" y="1979"/>
                      <a:pt x="7167" y="1768"/>
                    </a:cubicBezTo>
                    <a:cubicBezTo>
                      <a:pt x="7011" y="1664"/>
                      <a:pt x="6850" y="1620"/>
                      <a:pt x="6691" y="1620"/>
                    </a:cubicBezTo>
                    <a:cubicBezTo>
                      <a:pt x="6405" y="1620"/>
                      <a:pt x="6123" y="1760"/>
                      <a:pt x="5874" y="1946"/>
                    </a:cubicBezTo>
                    <a:cubicBezTo>
                      <a:pt x="5583" y="2173"/>
                      <a:pt x="5309" y="2382"/>
                      <a:pt x="5018" y="2608"/>
                    </a:cubicBezTo>
                    <a:cubicBezTo>
                      <a:pt x="4760" y="2802"/>
                      <a:pt x="4501" y="3045"/>
                      <a:pt x="4178" y="3142"/>
                    </a:cubicBezTo>
                    <a:cubicBezTo>
                      <a:pt x="4100" y="3165"/>
                      <a:pt x="4026" y="3176"/>
                      <a:pt x="3956" y="3176"/>
                    </a:cubicBezTo>
                    <a:cubicBezTo>
                      <a:pt x="3487" y="3176"/>
                      <a:pt x="3178" y="2708"/>
                      <a:pt x="2868" y="2399"/>
                    </a:cubicBezTo>
                    <a:cubicBezTo>
                      <a:pt x="2524" y="2046"/>
                      <a:pt x="2071" y="1867"/>
                      <a:pt x="1612" y="1867"/>
                    </a:cubicBezTo>
                    <a:cubicBezTo>
                      <a:pt x="1208" y="1867"/>
                      <a:pt x="801" y="2006"/>
                      <a:pt x="461" y="2285"/>
                    </a:cubicBezTo>
                    <a:cubicBezTo>
                      <a:pt x="299" y="2431"/>
                      <a:pt x="153" y="2608"/>
                      <a:pt x="56" y="2802"/>
                    </a:cubicBezTo>
                    <a:cubicBezTo>
                      <a:pt x="1" y="2937"/>
                      <a:pt x="116" y="3064"/>
                      <a:pt x="224" y="3064"/>
                    </a:cubicBezTo>
                    <a:cubicBezTo>
                      <a:pt x="272" y="3064"/>
                      <a:pt x="318" y="3040"/>
                      <a:pt x="347" y="2981"/>
                    </a:cubicBezTo>
                    <a:cubicBezTo>
                      <a:pt x="558" y="2560"/>
                      <a:pt x="961" y="2285"/>
                      <a:pt x="1414" y="2205"/>
                    </a:cubicBezTo>
                    <a:cubicBezTo>
                      <a:pt x="1484" y="2196"/>
                      <a:pt x="1553" y="2191"/>
                      <a:pt x="1621" y="2191"/>
                    </a:cubicBezTo>
                    <a:cubicBezTo>
                      <a:pt x="2019" y="2191"/>
                      <a:pt x="2368" y="2351"/>
                      <a:pt x="2659" y="2641"/>
                    </a:cubicBezTo>
                    <a:cubicBezTo>
                      <a:pt x="2982" y="2996"/>
                      <a:pt x="3289" y="3433"/>
                      <a:pt x="3806" y="3498"/>
                    </a:cubicBezTo>
                    <a:cubicBezTo>
                      <a:pt x="3857" y="3506"/>
                      <a:pt x="3908" y="3510"/>
                      <a:pt x="3958" y="3510"/>
                    </a:cubicBezTo>
                    <a:cubicBezTo>
                      <a:pt x="4508" y="3510"/>
                      <a:pt x="4993" y="3048"/>
                      <a:pt x="5422" y="2722"/>
                    </a:cubicBezTo>
                    <a:cubicBezTo>
                      <a:pt x="5680" y="2511"/>
                      <a:pt x="5956" y="2285"/>
                      <a:pt x="6247" y="2091"/>
                    </a:cubicBezTo>
                    <a:cubicBezTo>
                      <a:pt x="6381" y="2008"/>
                      <a:pt x="6530" y="1945"/>
                      <a:pt x="6683" y="1945"/>
                    </a:cubicBezTo>
                    <a:cubicBezTo>
                      <a:pt x="6768" y="1945"/>
                      <a:pt x="6855" y="1965"/>
                      <a:pt x="6941" y="2011"/>
                    </a:cubicBezTo>
                    <a:cubicBezTo>
                      <a:pt x="7281" y="2188"/>
                      <a:pt x="7507" y="2593"/>
                      <a:pt x="7766" y="2884"/>
                    </a:cubicBezTo>
                    <a:cubicBezTo>
                      <a:pt x="8027" y="3187"/>
                      <a:pt x="8365" y="3426"/>
                      <a:pt x="8781" y="3426"/>
                    </a:cubicBezTo>
                    <a:cubicBezTo>
                      <a:pt x="8830" y="3426"/>
                      <a:pt x="8879" y="3423"/>
                      <a:pt x="8930" y="3416"/>
                    </a:cubicBezTo>
                    <a:cubicBezTo>
                      <a:pt x="9544" y="3319"/>
                      <a:pt x="9964" y="2835"/>
                      <a:pt x="10400" y="2447"/>
                    </a:cubicBezTo>
                    <a:cubicBezTo>
                      <a:pt x="10696" y="2196"/>
                      <a:pt x="11033" y="1986"/>
                      <a:pt x="11387" y="1986"/>
                    </a:cubicBezTo>
                    <a:cubicBezTo>
                      <a:pt x="11535" y="1986"/>
                      <a:pt x="11686" y="2022"/>
                      <a:pt x="11839" y="2108"/>
                    </a:cubicBezTo>
                    <a:cubicBezTo>
                      <a:pt x="12242" y="2334"/>
                      <a:pt x="12550" y="2705"/>
                      <a:pt x="12921" y="2981"/>
                    </a:cubicBezTo>
                    <a:cubicBezTo>
                      <a:pt x="13219" y="3205"/>
                      <a:pt x="13547" y="3342"/>
                      <a:pt x="13903" y="3342"/>
                    </a:cubicBezTo>
                    <a:cubicBezTo>
                      <a:pt x="14010" y="3342"/>
                      <a:pt x="14119" y="3330"/>
                      <a:pt x="14230" y="3304"/>
                    </a:cubicBezTo>
                    <a:cubicBezTo>
                      <a:pt x="14795" y="3175"/>
                      <a:pt x="15265" y="2770"/>
                      <a:pt x="15668" y="2382"/>
                    </a:cubicBezTo>
                    <a:cubicBezTo>
                      <a:pt x="16092" y="1991"/>
                      <a:pt x="16621" y="1508"/>
                      <a:pt x="17242" y="1508"/>
                    </a:cubicBezTo>
                    <a:cubicBezTo>
                      <a:pt x="17261" y="1508"/>
                      <a:pt x="17281" y="1508"/>
                      <a:pt x="17301" y="1509"/>
                    </a:cubicBezTo>
                    <a:cubicBezTo>
                      <a:pt x="17898" y="1558"/>
                      <a:pt x="18286" y="2188"/>
                      <a:pt x="18756" y="2511"/>
                    </a:cubicBezTo>
                    <a:cubicBezTo>
                      <a:pt x="19146" y="2787"/>
                      <a:pt x="19641" y="2971"/>
                      <a:pt x="20135" y="2971"/>
                    </a:cubicBezTo>
                    <a:cubicBezTo>
                      <a:pt x="20193" y="2971"/>
                      <a:pt x="20250" y="2969"/>
                      <a:pt x="20307" y="2964"/>
                    </a:cubicBezTo>
                    <a:cubicBezTo>
                      <a:pt x="20857" y="2899"/>
                      <a:pt x="21292" y="2560"/>
                      <a:pt x="21632" y="2140"/>
                    </a:cubicBezTo>
                    <a:cubicBezTo>
                      <a:pt x="22003" y="1688"/>
                      <a:pt x="22294" y="1138"/>
                      <a:pt x="22828" y="863"/>
                    </a:cubicBezTo>
                    <a:cubicBezTo>
                      <a:pt x="22989" y="778"/>
                      <a:pt x="23143" y="742"/>
                      <a:pt x="23291" y="742"/>
                    </a:cubicBezTo>
                    <a:cubicBezTo>
                      <a:pt x="23708" y="742"/>
                      <a:pt x="24078" y="1029"/>
                      <a:pt x="24412" y="1315"/>
                    </a:cubicBezTo>
                    <a:cubicBezTo>
                      <a:pt x="24797" y="1656"/>
                      <a:pt x="25262" y="2037"/>
                      <a:pt x="25796" y="2037"/>
                    </a:cubicBezTo>
                    <a:cubicBezTo>
                      <a:pt x="25846" y="2037"/>
                      <a:pt x="25896" y="2033"/>
                      <a:pt x="25947" y="2027"/>
                    </a:cubicBezTo>
                    <a:cubicBezTo>
                      <a:pt x="26222" y="1979"/>
                      <a:pt x="26432" y="1833"/>
                      <a:pt x="26642" y="1655"/>
                    </a:cubicBezTo>
                    <a:lnTo>
                      <a:pt x="27466" y="977"/>
                    </a:lnTo>
                    <a:cubicBezTo>
                      <a:pt x="27741" y="734"/>
                      <a:pt x="28015" y="507"/>
                      <a:pt x="28291" y="281"/>
                    </a:cubicBezTo>
                    <a:cubicBezTo>
                      <a:pt x="28419" y="166"/>
                      <a:pt x="28304" y="1"/>
                      <a:pt x="281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651;p39"/>
              <p:cNvSpPr/>
              <p:nvPr/>
            </p:nvSpPr>
            <p:spPr>
              <a:xfrm>
                <a:off x="2870425" y="2267025"/>
                <a:ext cx="600238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28417" h="3513" extrusionOk="0">
                    <a:moveTo>
                      <a:pt x="28174" y="1"/>
                    </a:moveTo>
                    <a:cubicBezTo>
                      <a:pt x="28137" y="1"/>
                      <a:pt x="28099" y="14"/>
                      <a:pt x="28064" y="46"/>
                    </a:cubicBezTo>
                    <a:cubicBezTo>
                      <a:pt x="27514" y="499"/>
                      <a:pt x="26965" y="967"/>
                      <a:pt x="26415" y="1419"/>
                    </a:cubicBezTo>
                    <a:cubicBezTo>
                      <a:pt x="26214" y="1585"/>
                      <a:pt x="26004" y="1690"/>
                      <a:pt x="25773" y="1690"/>
                    </a:cubicBezTo>
                    <a:cubicBezTo>
                      <a:pt x="25688" y="1690"/>
                      <a:pt x="25601" y="1676"/>
                      <a:pt x="25510" y="1645"/>
                    </a:cubicBezTo>
                    <a:cubicBezTo>
                      <a:pt x="25202" y="1548"/>
                      <a:pt x="24944" y="1339"/>
                      <a:pt x="24702" y="1128"/>
                    </a:cubicBezTo>
                    <a:cubicBezTo>
                      <a:pt x="24313" y="786"/>
                      <a:pt x="23879" y="400"/>
                      <a:pt x="23344" y="400"/>
                    </a:cubicBezTo>
                    <a:cubicBezTo>
                      <a:pt x="23322" y="400"/>
                      <a:pt x="23301" y="400"/>
                      <a:pt x="23280" y="402"/>
                    </a:cubicBezTo>
                    <a:cubicBezTo>
                      <a:pt x="22714" y="417"/>
                      <a:pt x="22245" y="822"/>
                      <a:pt x="21905" y="1242"/>
                    </a:cubicBezTo>
                    <a:cubicBezTo>
                      <a:pt x="21550" y="1678"/>
                      <a:pt x="21259" y="2244"/>
                      <a:pt x="20726" y="2503"/>
                    </a:cubicBezTo>
                    <a:cubicBezTo>
                      <a:pt x="20534" y="2593"/>
                      <a:pt x="20332" y="2632"/>
                      <a:pt x="20128" y="2632"/>
                    </a:cubicBezTo>
                    <a:cubicBezTo>
                      <a:pt x="19751" y="2632"/>
                      <a:pt x="19371" y="2498"/>
                      <a:pt x="19046" y="2309"/>
                    </a:cubicBezTo>
                    <a:cubicBezTo>
                      <a:pt x="18576" y="2018"/>
                      <a:pt x="18237" y="1501"/>
                      <a:pt x="17720" y="1274"/>
                    </a:cubicBezTo>
                    <a:cubicBezTo>
                      <a:pt x="17561" y="1211"/>
                      <a:pt x="17400" y="1183"/>
                      <a:pt x="17239" y="1183"/>
                    </a:cubicBezTo>
                    <a:cubicBezTo>
                      <a:pt x="16828" y="1183"/>
                      <a:pt x="16425" y="1365"/>
                      <a:pt x="16087" y="1598"/>
                    </a:cubicBezTo>
                    <a:cubicBezTo>
                      <a:pt x="15421" y="2075"/>
                      <a:pt x="14726" y="3003"/>
                      <a:pt x="13902" y="3003"/>
                    </a:cubicBezTo>
                    <a:cubicBezTo>
                      <a:pt x="13667" y="3003"/>
                      <a:pt x="13421" y="2928"/>
                      <a:pt x="13163" y="2744"/>
                    </a:cubicBezTo>
                    <a:cubicBezTo>
                      <a:pt x="12790" y="2486"/>
                      <a:pt x="12500" y="2130"/>
                      <a:pt x="12112" y="1889"/>
                    </a:cubicBezTo>
                    <a:cubicBezTo>
                      <a:pt x="11881" y="1731"/>
                      <a:pt x="11624" y="1648"/>
                      <a:pt x="11364" y="1648"/>
                    </a:cubicBezTo>
                    <a:cubicBezTo>
                      <a:pt x="11170" y="1648"/>
                      <a:pt x="10974" y="1695"/>
                      <a:pt x="10786" y="1792"/>
                    </a:cubicBezTo>
                    <a:cubicBezTo>
                      <a:pt x="10221" y="2050"/>
                      <a:pt x="9881" y="2583"/>
                      <a:pt x="9364" y="2891"/>
                    </a:cubicBezTo>
                    <a:cubicBezTo>
                      <a:pt x="9174" y="3003"/>
                      <a:pt x="8959" y="3092"/>
                      <a:pt x="8743" y="3092"/>
                    </a:cubicBezTo>
                    <a:cubicBezTo>
                      <a:pt x="8648" y="3092"/>
                      <a:pt x="8553" y="3075"/>
                      <a:pt x="8459" y="3035"/>
                    </a:cubicBezTo>
                    <a:cubicBezTo>
                      <a:pt x="8282" y="2955"/>
                      <a:pt x="8120" y="2794"/>
                      <a:pt x="7991" y="2647"/>
                    </a:cubicBezTo>
                    <a:cubicBezTo>
                      <a:pt x="7733" y="2341"/>
                      <a:pt x="7522" y="1985"/>
                      <a:pt x="7166" y="1759"/>
                    </a:cubicBezTo>
                    <a:cubicBezTo>
                      <a:pt x="7010" y="1661"/>
                      <a:pt x="6850" y="1618"/>
                      <a:pt x="6691" y="1618"/>
                    </a:cubicBezTo>
                    <a:cubicBezTo>
                      <a:pt x="6405" y="1618"/>
                      <a:pt x="6123" y="1756"/>
                      <a:pt x="5873" y="1953"/>
                    </a:cubicBezTo>
                    <a:cubicBezTo>
                      <a:pt x="5582" y="2163"/>
                      <a:pt x="5308" y="2389"/>
                      <a:pt x="5017" y="2600"/>
                    </a:cubicBezTo>
                    <a:cubicBezTo>
                      <a:pt x="4759" y="2809"/>
                      <a:pt x="4500" y="3035"/>
                      <a:pt x="4177" y="3132"/>
                    </a:cubicBezTo>
                    <a:cubicBezTo>
                      <a:pt x="4095" y="3159"/>
                      <a:pt x="4017" y="3171"/>
                      <a:pt x="3944" y="3171"/>
                    </a:cubicBezTo>
                    <a:cubicBezTo>
                      <a:pt x="3481" y="3171"/>
                      <a:pt x="3174" y="2696"/>
                      <a:pt x="2867" y="2389"/>
                    </a:cubicBezTo>
                    <a:cubicBezTo>
                      <a:pt x="2528" y="2041"/>
                      <a:pt x="2081" y="1867"/>
                      <a:pt x="1627" y="1867"/>
                    </a:cubicBezTo>
                    <a:cubicBezTo>
                      <a:pt x="1219" y="1867"/>
                      <a:pt x="805" y="2009"/>
                      <a:pt x="460" y="2292"/>
                    </a:cubicBezTo>
                    <a:cubicBezTo>
                      <a:pt x="298" y="2421"/>
                      <a:pt x="152" y="2600"/>
                      <a:pt x="55" y="2809"/>
                    </a:cubicBezTo>
                    <a:cubicBezTo>
                      <a:pt x="1" y="2941"/>
                      <a:pt x="110" y="3058"/>
                      <a:pt x="217" y="3058"/>
                    </a:cubicBezTo>
                    <a:cubicBezTo>
                      <a:pt x="266" y="3058"/>
                      <a:pt x="315" y="3033"/>
                      <a:pt x="346" y="2971"/>
                    </a:cubicBezTo>
                    <a:cubicBezTo>
                      <a:pt x="557" y="2550"/>
                      <a:pt x="960" y="2276"/>
                      <a:pt x="1413" y="2212"/>
                    </a:cubicBezTo>
                    <a:cubicBezTo>
                      <a:pt x="1495" y="2198"/>
                      <a:pt x="1576" y="2191"/>
                      <a:pt x="1655" y="2191"/>
                    </a:cubicBezTo>
                    <a:cubicBezTo>
                      <a:pt x="2039" y="2191"/>
                      <a:pt x="2376" y="2353"/>
                      <a:pt x="2658" y="2647"/>
                    </a:cubicBezTo>
                    <a:cubicBezTo>
                      <a:pt x="2981" y="2987"/>
                      <a:pt x="3288" y="3423"/>
                      <a:pt x="3805" y="3505"/>
                    </a:cubicBezTo>
                    <a:cubicBezTo>
                      <a:pt x="3848" y="3510"/>
                      <a:pt x="3891" y="3513"/>
                      <a:pt x="3933" y="3513"/>
                    </a:cubicBezTo>
                    <a:cubicBezTo>
                      <a:pt x="4494" y="3513"/>
                      <a:pt x="4986" y="3043"/>
                      <a:pt x="5421" y="2712"/>
                    </a:cubicBezTo>
                    <a:cubicBezTo>
                      <a:pt x="5679" y="2503"/>
                      <a:pt x="5955" y="2276"/>
                      <a:pt x="6246" y="2098"/>
                    </a:cubicBezTo>
                    <a:cubicBezTo>
                      <a:pt x="6382" y="2004"/>
                      <a:pt x="6532" y="1944"/>
                      <a:pt x="6686" y="1944"/>
                    </a:cubicBezTo>
                    <a:cubicBezTo>
                      <a:pt x="6770" y="1944"/>
                      <a:pt x="6855" y="1961"/>
                      <a:pt x="6940" y="2001"/>
                    </a:cubicBezTo>
                    <a:cubicBezTo>
                      <a:pt x="7280" y="2179"/>
                      <a:pt x="7506" y="2600"/>
                      <a:pt x="7765" y="2874"/>
                    </a:cubicBezTo>
                    <a:cubicBezTo>
                      <a:pt x="8020" y="3185"/>
                      <a:pt x="8349" y="3422"/>
                      <a:pt x="8753" y="3422"/>
                    </a:cubicBezTo>
                    <a:cubicBezTo>
                      <a:pt x="8810" y="3422"/>
                      <a:pt x="8869" y="3418"/>
                      <a:pt x="8929" y="3408"/>
                    </a:cubicBezTo>
                    <a:cubicBezTo>
                      <a:pt x="9543" y="3326"/>
                      <a:pt x="9963" y="2841"/>
                      <a:pt x="10399" y="2454"/>
                    </a:cubicBezTo>
                    <a:cubicBezTo>
                      <a:pt x="10692" y="2194"/>
                      <a:pt x="11026" y="1990"/>
                      <a:pt x="11377" y="1990"/>
                    </a:cubicBezTo>
                    <a:cubicBezTo>
                      <a:pt x="11528" y="1990"/>
                      <a:pt x="11682" y="2027"/>
                      <a:pt x="11838" y="2115"/>
                    </a:cubicBezTo>
                    <a:cubicBezTo>
                      <a:pt x="12241" y="2324"/>
                      <a:pt x="12549" y="2697"/>
                      <a:pt x="12920" y="2971"/>
                    </a:cubicBezTo>
                    <a:cubicBezTo>
                      <a:pt x="13223" y="3198"/>
                      <a:pt x="13557" y="3347"/>
                      <a:pt x="13920" y="3347"/>
                    </a:cubicBezTo>
                    <a:cubicBezTo>
                      <a:pt x="14021" y="3347"/>
                      <a:pt x="14124" y="3335"/>
                      <a:pt x="14229" y="3311"/>
                    </a:cubicBezTo>
                    <a:cubicBezTo>
                      <a:pt x="14794" y="3181"/>
                      <a:pt x="15264" y="2761"/>
                      <a:pt x="15667" y="2389"/>
                    </a:cubicBezTo>
                    <a:cubicBezTo>
                      <a:pt x="16085" y="2003"/>
                      <a:pt x="16606" y="1513"/>
                      <a:pt x="17216" y="1513"/>
                    </a:cubicBezTo>
                    <a:cubicBezTo>
                      <a:pt x="17244" y="1513"/>
                      <a:pt x="17272" y="1514"/>
                      <a:pt x="17300" y="1516"/>
                    </a:cubicBezTo>
                    <a:cubicBezTo>
                      <a:pt x="17897" y="1548"/>
                      <a:pt x="18285" y="2195"/>
                      <a:pt x="18755" y="2503"/>
                    </a:cubicBezTo>
                    <a:cubicBezTo>
                      <a:pt x="19137" y="2772"/>
                      <a:pt x="19620" y="2967"/>
                      <a:pt x="20104" y="2967"/>
                    </a:cubicBezTo>
                    <a:cubicBezTo>
                      <a:pt x="20172" y="2967"/>
                      <a:pt x="20239" y="2963"/>
                      <a:pt x="20306" y="2955"/>
                    </a:cubicBezTo>
                    <a:cubicBezTo>
                      <a:pt x="20856" y="2891"/>
                      <a:pt x="21291" y="2567"/>
                      <a:pt x="21631" y="2147"/>
                    </a:cubicBezTo>
                    <a:cubicBezTo>
                      <a:pt x="22002" y="1695"/>
                      <a:pt x="22293" y="1145"/>
                      <a:pt x="22827" y="854"/>
                    </a:cubicBezTo>
                    <a:cubicBezTo>
                      <a:pt x="22987" y="770"/>
                      <a:pt x="23141" y="734"/>
                      <a:pt x="23288" y="734"/>
                    </a:cubicBezTo>
                    <a:cubicBezTo>
                      <a:pt x="23706" y="734"/>
                      <a:pt x="24076" y="1024"/>
                      <a:pt x="24411" y="1322"/>
                    </a:cubicBezTo>
                    <a:cubicBezTo>
                      <a:pt x="24796" y="1648"/>
                      <a:pt x="25262" y="2028"/>
                      <a:pt x="25797" y="2028"/>
                    </a:cubicBezTo>
                    <a:cubicBezTo>
                      <a:pt x="25846" y="2028"/>
                      <a:pt x="25896" y="2025"/>
                      <a:pt x="25946" y="2018"/>
                    </a:cubicBezTo>
                    <a:cubicBezTo>
                      <a:pt x="26221" y="1985"/>
                      <a:pt x="26431" y="1824"/>
                      <a:pt x="26641" y="1662"/>
                    </a:cubicBezTo>
                    <a:cubicBezTo>
                      <a:pt x="26915" y="1436"/>
                      <a:pt x="27191" y="1193"/>
                      <a:pt x="27465" y="967"/>
                    </a:cubicBezTo>
                    <a:cubicBezTo>
                      <a:pt x="27740" y="740"/>
                      <a:pt x="28014" y="514"/>
                      <a:pt x="28290" y="272"/>
                    </a:cubicBezTo>
                    <a:cubicBezTo>
                      <a:pt x="28416" y="171"/>
                      <a:pt x="28306" y="1"/>
                      <a:pt x="28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3652;p39"/>
              <p:cNvSpPr/>
              <p:nvPr/>
            </p:nvSpPr>
            <p:spPr>
              <a:xfrm>
                <a:off x="2870400" y="2206200"/>
                <a:ext cx="577829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28419" h="3509" extrusionOk="0">
                    <a:moveTo>
                      <a:pt x="28170" y="1"/>
                    </a:moveTo>
                    <a:cubicBezTo>
                      <a:pt x="28135" y="1"/>
                      <a:pt x="28098" y="12"/>
                      <a:pt x="28065" y="39"/>
                    </a:cubicBezTo>
                    <a:cubicBezTo>
                      <a:pt x="27515" y="509"/>
                      <a:pt x="26966" y="961"/>
                      <a:pt x="26416" y="1412"/>
                    </a:cubicBezTo>
                    <a:cubicBezTo>
                      <a:pt x="26211" y="1581"/>
                      <a:pt x="25996" y="1696"/>
                      <a:pt x="25760" y="1696"/>
                    </a:cubicBezTo>
                    <a:cubicBezTo>
                      <a:pt x="25680" y="1696"/>
                      <a:pt x="25597" y="1683"/>
                      <a:pt x="25511" y="1654"/>
                    </a:cubicBezTo>
                    <a:cubicBezTo>
                      <a:pt x="25203" y="1542"/>
                      <a:pt x="24945" y="1332"/>
                      <a:pt x="24703" y="1123"/>
                    </a:cubicBezTo>
                    <a:cubicBezTo>
                      <a:pt x="24306" y="774"/>
                      <a:pt x="23863" y="394"/>
                      <a:pt x="23314" y="394"/>
                    </a:cubicBezTo>
                    <a:cubicBezTo>
                      <a:pt x="23303" y="394"/>
                      <a:pt x="23292" y="395"/>
                      <a:pt x="23281" y="395"/>
                    </a:cubicBezTo>
                    <a:cubicBezTo>
                      <a:pt x="22715" y="412"/>
                      <a:pt x="22246" y="815"/>
                      <a:pt x="21906" y="1235"/>
                    </a:cubicBezTo>
                    <a:cubicBezTo>
                      <a:pt x="21551" y="1687"/>
                      <a:pt x="21260" y="2236"/>
                      <a:pt x="20727" y="2495"/>
                    </a:cubicBezTo>
                    <a:cubicBezTo>
                      <a:pt x="20535" y="2591"/>
                      <a:pt x="20334" y="2632"/>
                      <a:pt x="20131" y="2632"/>
                    </a:cubicBezTo>
                    <a:cubicBezTo>
                      <a:pt x="19753" y="2632"/>
                      <a:pt x="19372" y="2490"/>
                      <a:pt x="19047" y="2301"/>
                    </a:cubicBezTo>
                    <a:cubicBezTo>
                      <a:pt x="18577" y="2010"/>
                      <a:pt x="18238" y="1493"/>
                      <a:pt x="17721" y="1284"/>
                    </a:cubicBezTo>
                    <a:cubicBezTo>
                      <a:pt x="17556" y="1214"/>
                      <a:pt x="17389" y="1183"/>
                      <a:pt x="17223" y="1183"/>
                    </a:cubicBezTo>
                    <a:cubicBezTo>
                      <a:pt x="16818" y="1183"/>
                      <a:pt x="16421" y="1366"/>
                      <a:pt x="16088" y="1606"/>
                    </a:cubicBezTo>
                    <a:cubicBezTo>
                      <a:pt x="15420" y="2073"/>
                      <a:pt x="14721" y="3003"/>
                      <a:pt x="13893" y="3003"/>
                    </a:cubicBezTo>
                    <a:cubicBezTo>
                      <a:pt x="13661" y="3003"/>
                      <a:pt x="13419" y="2930"/>
                      <a:pt x="13164" y="2753"/>
                    </a:cubicBezTo>
                    <a:cubicBezTo>
                      <a:pt x="12791" y="2479"/>
                      <a:pt x="12501" y="2124"/>
                      <a:pt x="12113" y="1881"/>
                    </a:cubicBezTo>
                    <a:cubicBezTo>
                      <a:pt x="11880" y="1731"/>
                      <a:pt x="11620" y="1652"/>
                      <a:pt x="11358" y="1652"/>
                    </a:cubicBezTo>
                    <a:cubicBezTo>
                      <a:pt x="11166" y="1652"/>
                      <a:pt x="10972" y="1695"/>
                      <a:pt x="10787" y="1784"/>
                    </a:cubicBezTo>
                    <a:cubicBezTo>
                      <a:pt x="10222" y="2042"/>
                      <a:pt x="9882" y="2576"/>
                      <a:pt x="9365" y="2899"/>
                    </a:cubicBezTo>
                    <a:cubicBezTo>
                      <a:pt x="9180" y="3009"/>
                      <a:pt x="8972" y="3089"/>
                      <a:pt x="8761" y="3089"/>
                    </a:cubicBezTo>
                    <a:cubicBezTo>
                      <a:pt x="8661" y="3089"/>
                      <a:pt x="8560" y="3070"/>
                      <a:pt x="8460" y="3029"/>
                    </a:cubicBezTo>
                    <a:cubicBezTo>
                      <a:pt x="8283" y="2947"/>
                      <a:pt x="8121" y="2802"/>
                      <a:pt x="7992" y="2641"/>
                    </a:cubicBezTo>
                    <a:cubicBezTo>
                      <a:pt x="7734" y="2350"/>
                      <a:pt x="7523" y="1977"/>
                      <a:pt x="7167" y="1768"/>
                    </a:cubicBezTo>
                    <a:cubicBezTo>
                      <a:pt x="7011" y="1663"/>
                      <a:pt x="6849" y="1619"/>
                      <a:pt x="6689" y="1619"/>
                    </a:cubicBezTo>
                    <a:cubicBezTo>
                      <a:pt x="6404" y="1619"/>
                      <a:pt x="6123" y="1759"/>
                      <a:pt x="5874" y="1945"/>
                    </a:cubicBezTo>
                    <a:cubicBezTo>
                      <a:pt x="5583" y="2156"/>
                      <a:pt x="5309" y="2382"/>
                      <a:pt x="5018" y="2608"/>
                    </a:cubicBezTo>
                    <a:cubicBezTo>
                      <a:pt x="4760" y="2802"/>
                      <a:pt x="4501" y="3044"/>
                      <a:pt x="4178" y="3141"/>
                    </a:cubicBezTo>
                    <a:cubicBezTo>
                      <a:pt x="4100" y="3164"/>
                      <a:pt x="4026" y="3175"/>
                      <a:pt x="3956" y="3175"/>
                    </a:cubicBezTo>
                    <a:cubicBezTo>
                      <a:pt x="3487" y="3175"/>
                      <a:pt x="3177" y="2705"/>
                      <a:pt x="2868" y="2382"/>
                    </a:cubicBezTo>
                    <a:cubicBezTo>
                      <a:pt x="2526" y="2040"/>
                      <a:pt x="2075" y="1865"/>
                      <a:pt x="1619" y="1865"/>
                    </a:cubicBezTo>
                    <a:cubicBezTo>
                      <a:pt x="1213" y="1865"/>
                      <a:pt x="803" y="2003"/>
                      <a:pt x="461" y="2285"/>
                    </a:cubicBezTo>
                    <a:cubicBezTo>
                      <a:pt x="299" y="2430"/>
                      <a:pt x="153" y="2608"/>
                      <a:pt x="56" y="2802"/>
                    </a:cubicBezTo>
                    <a:cubicBezTo>
                      <a:pt x="1" y="2937"/>
                      <a:pt x="116" y="3057"/>
                      <a:pt x="224" y="3057"/>
                    </a:cubicBezTo>
                    <a:cubicBezTo>
                      <a:pt x="272" y="3057"/>
                      <a:pt x="318" y="3034"/>
                      <a:pt x="347" y="2979"/>
                    </a:cubicBezTo>
                    <a:cubicBezTo>
                      <a:pt x="558" y="2544"/>
                      <a:pt x="961" y="2285"/>
                      <a:pt x="1414" y="2204"/>
                    </a:cubicBezTo>
                    <a:cubicBezTo>
                      <a:pt x="1492" y="2191"/>
                      <a:pt x="1568" y="2185"/>
                      <a:pt x="1642" y="2185"/>
                    </a:cubicBezTo>
                    <a:cubicBezTo>
                      <a:pt x="2031" y="2185"/>
                      <a:pt x="2373" y="2355"/>
                      <a:pt x="2659" y="2641"/>
                    </a:cubicBezTo>
                    <a:cubicBezTo>
                      <a:pt x="2982" y="2979"/>
                      <a:pt x="3289" y="3416"/>
                      <a:pt x="3806" y="3497"/>
                    </a:cubicBezTo>
                    <a:cubicBezTo>
                      <a:pt x="3856" y="3505"/>
                      <a:pt x="3905" y="3508"/>
                      <a:pt x="3954" y="3508"/>
                    </a:cubicBezTo>
                    <a:cubicBezTo>
                      <a:pt x="4506" y="3508"/>
                      <a:pt x="4992" y="3033"/>
                      <a:pt x="5422" y="2721"/>
                    </a:cubicBezTo>
                    <a:cubicBezTo>
                      <a:pt x="5680" y="2511"/>
                      <a:pt x="5956" y="2285"/>
                      <a:pt x="6247" y="2091"/>
                    </a:cubicBezTo>
                    <a:cubicBezTo>
                      <a:pt x="6382" y="2008"/>
                      <a:pt x="6531" y="1944"/>
                      <a:pt x="6684" y="1944"/>
                    </a:cubicBezTo>
                    <a:cubicBezTo>
                      <a:pt x="6769" y="1944"/>
                      <a:pt x="6855" y="1964"/>
                      <a:pt x="6941" y="2010"/>
                    </a:cubicBezTo>
                    <a:cubicBezTo>
                      <a:pt x="7281" y="2188"/>
                      <a:pt x="7507" y="2592"/>
                      <a:pt x="7766" y="2883"/>
                    </a:cubicBezTo>
                    <a:cubicBezTo>
                      <a:pt x="8027" y="3187"/>
                      <a:pt x="8365" y="3426"/>
                      <a:pt x="8781" y="3426"/>
                    </a:cubicBezTo>
                    <a:cubicBezTo>
                      <a:pt x="8830" y="3426"/>
                      <a:pt x="8879" y="3423"/>
                      <a:pt x="8930" y="3416"/>
                    </a:cubicBezTo>
                    <a:cubicBezTo>
                      <a:pt x="9544" y="3320"/>
                      <a:pt x="9964" y="2835"/>
                      <a:pt x="10400" y="2447"/>
                    </a:cubicBezTo>
                    <a:cubicBezTo>
                      <a:pt x="10696" y="2196"/>
                      <a:pt x="11034" y="1985"/>
                      <a:pt x="11388" y="1985"/>
                    </a:cubicBezTo>
                    <a:cubicBezTo>
                      <a:pt x="11536" y="1985"/>
                      <a:pt x="11687" y="2021"/>
                      <a:pt x="11839" y="2107"/>
                    </a:cubicBezTo>
                    <a:cubicBezTo>
                      <a:pt x="12242" y="2333"/>
                      <a:pt x="12550" y="2689"/>
                      <a:pt x="12921" y="2964"/>
                    </a:cubicBezTo>
                    <a:cubicBezTo>
                      <a:pt x="13220" y="3200"/>
                      <a:pt x="13548" y="3341"/>
                      <a:pt x="13905" y="3341"/>
                    </a:cubicBezTo>
                    <a:cubicBezTo>
                      <a:pt x="14011" y="3341"/>
                      <a:pt x="14119" y="3329"/>
                      <a:pt x="14230" y="3303"/>
                    </a:cubicBezTo>
                    <a:cubicBezTo>
                      <a:pt x="14795" y="3173"/>
                      <a:pt x="15265" y="2770"/>
                      <a:pt x="15668" y="2382"/>
                    </a:cubicBezTo>
                    <a:cubicBezTo>
                      <a:pt x="16092" y="1990"/>
                      <a:pt x="16621" y="1508"/>
                      <a:pt x="17241" y="1508"/>
                    </a:cubicBezTo>
                    <a:cubicBezTo>
                      <a:pt x="17261" y="1508"/>
                      <a:pt x="17281" y="1508"/>
                      <a:pt x="17301" y="1509"/>
                    </a:cubicBezTo>
                    <a:cubicBezTo>
                      <a:pt x="17898" y="1542"/>
                      <a:pt x="18286" y="2188"/>
                      <a:pt x="18756" y="2511"/>
                    </a:cubicBezTo>
                    <a:cubicBezTo>
                      <a:pt x="19138" y="2766"/>
                      <a:pt x="19620" y="2959"/>
                      <a:pt x="20103" y="2959"/>
                    </a:cubicBezTo>
                    <a:cubicBezTo>
                      <a:pt x="20171" y="2959"/>
                      <a:pt x="20239" y="2955"/>
                      <a:pt x="20307" y="2947"/>
                    </a:cubicBezTo>
                    <a:cubicBezTo>
                      <a:pt x="20857" y="2899"/>
                      <a:pt x="21292" y="2559"/>
                      <a:pt x="21632" y="2139"/>
                    </a:cubicBezTo>
                    <a:cubicBezTo>
                      <a:pt x="22003" y="1687"/>
                      <a:pt x="22294" y="1138"/>
                      <a:pt x="22828" y="864"/>
                    </a:cubicBezTo>
                    <a:cubicBezTo>
                      <a:pt x="22993" y="773"/>
                      <a:pt x="23152" y="734"/>
                      <a:pt x="23303" y="734"/>
                    </a:cubicBezTo>
                    <a:cubicBezTo>
                      <a:pt x="23716" y="734"/>
                      <a:pt x="24081" y="1021"/>
                      <a:pt x="24412" y="1317"/>
                    </a:cubicBezTo>
                    <a:cubicBezTo>
                      <a:pt x="24797" y="1656"/>
                      <a:pt x="25263" y="2037"/>
                      <a:pt x="25798" y="2037"/>
                    </a:cubicBezTo>
                    <a:cubicBezTo>
                      <a:pt x="25847" y="2037"/>
                      <a:pt x="25897" y="2033"/>
                      <a:pt x="25947" y="2027"/>
                    </a:cubicBezTo>
                    <a:cubicBezTo>
                      <a:pt x="26222" y="1977"/>
                      <a:pt x="26432" y="1833"/>
                      <a:pt x="26642" y="1654"/>
                    </a:cubicBezTo>
                    <a:lnTo>
                      <a:pt x="27466" y="977"/>
                    </a:lnTo>
                    <a:cubicBezTo>
                      <a:pt x="27741" y="735"/>
                      <a:pt x="28015" y="509"/>
                      <a:pt x="28291" y="282"/>
                    </a:cubicBezTo>
                    <a:cubicBezTo>
                      <a:pt x="28419" y="167"/>
                      <a:pt x="28304" y="1"/>
                      <a:pt x="281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3653;p39"/>
              <p:cNvSpPr/>
              <p:nvPr/>
            </p:nvSpPr>
            <p:spPr>
              <a:xfrm>
                <a:off x="2891450" y="2145438"/>
                <a:ext cx="542642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3501" extrusionOk="0">
                    <a:moveTo>
                      <a:pt x="28175" y="0"/>
                    </a:moveTo>
                    <a:cubicBezTo>
                      <a:pt x="28138" y="0"/>
                      <a:pt x="28100" y="14"/>
                      <a:pt x="28065" y="45"/>
                    </a:cubicBezTo>
                    <a:cubicBezTo>
                      <a:pt x="27515" y="498"/>
                      <a:pt x="26966" y="967"/>
                      <a:pt x="26416" y="1420"/>
                    </a:cubicBezTo>
                    <a:cubicBezTo>
                      <a:pt x="26214" y="1585"/>
                      <a:pt x="26004" y="1690"/>
                      <a:pt x="25773" y="1690"/>
                    </a:cubicBezTo>
                    <a:cubicBezTo>
                      <a:pt x="25689" y="1690"/>
                      <a:pt x="25602" y="1676"/>
                      <a:pt x="25511" y="1646"/>
                    </a:cubicBezTo>
                    <a:cubicBezTo>
                      <a:pt x="25203" y="1549"/>
                      <a:pt x="24945" y="1338"/>
                      <a:pt x="24703" y="1129"/>
                    </a:cubicBezTo>
                    <a:cubicBezTo>
                      <a:pt x="24307" y="780"/>
                      <a:pt x="23864" y="385"/>
                      <a:pt x="23315" y="385"/>
                    </a:cubicBezTo>
                    <a:cubicBezTo>
                      <a:pt x="23304" y="385"/>
                      <a:pt x="23292" y="385"/>
                      <a:pt x="23281" y="385"/>
                    </a:cubicBezTo>
                    <a:cubicBezTo>
                      <a:pt x="22715" y="418"/>
                      <a:pt x="22246" y="805"/>
                      <a:pt x="21906" y="1241"/>
                    </a:cubicBezTo>
                    <a:cubicBezTo>
                      <a:pt x="21551" y="1678"/>
                      <a:pt x="21260" y="2228"/>
                      <a:pt x="20727" y="2502"/>
                    </a:cubicBezTo>
                    <a:cubicBezTo>
                      <a:pt x="20535" y="2592"/>
                      <a:pt x="20333" y="2631"/>
                      <a:pt x="20129" y="2631"/>
                    </a:cubicBezTo>
                    <a:cubicBezTo>
                      <a:pt x="19752" y="2631"/>
                      <a:pt x="19372" y="2497"/>
                      <a:pt x="19047" y="2308"/>
                    </a:cubicBezTo>
                    <a:cubicBezTo>
                      <a:pt x="18577" y="2017"/>
                      <a:pt x="18238" y="1500"/>
                      <a:pt x="17721" y="1273"/>
                    </a:cubicBezTo>
                    <a:cubicBezTo>
                      <a:pt x="17561" y="1205"/>
                      <a:pt x="17398" y="1175"/>
                      <a:pt x="17236" y="1175"/>
                    </a:cubicBezTo>
                    <a:cubicBezTo>
                      <a:pt x="16827" y="1175"/>
                      <a:pt x="16425" y="1365"/>
                      <a:pt x="16088" y="1597"/>
                    </a:cubicBezTo>
                    <a:cubicBezTo>
                      <a:pt x="15421" y="2075"/>
                      <a:pt x="14724" y="2997"/>
                      <a:pt x="13898" y="2997"/>
                    </a:cubicBezTo>
                    <a:cubicBezTo>
                      <a:pt x="13664" y="2997"/>
                      <a:pt x="13420" y="2923"/>
                      <a:pt x="13164" y="2745"/>
                    </a:cubicBezTo>
                    <a:cubicBezTo>
                      <a:pt x="12791" y="2486"/>
                      <a:pt x="12501" y="2131"/>
                      <a:pt x="12113" y="1872"/>
                    </a:cubicBezTo>
                    <a:cubicBezTo>
                      <a:pt x="11880" y="1723"/>
                      <a:pt x="11620" y="1643"/>
                      <a:pt x="11358" y="1643"/>
                    </a:cubicBezTo>
                    <a:cubicBezTo>
                      <a:pt x="11166" y="1643"/>
                      <a:pt x="10972" y="1686"/>
                      <a:pt x="10787" y="1775"/>
                    </a:cubicBezTo>
                    <a:cubicBezTo>
                      <a:pt x="10222" y="2034"/>
                      <a:pt x="9882" y="2583"/>
                      <a:pt x="9365" y="2890"/>
                    </a:cubicBezTo>
                    <a:cubicBezTo>
                      <a:pt x="9174" y="3002"/>
                      <a:pt x="8959" y="3092"/>
                      <a:pt x="8742" y="3092"/>
                    </a:cubicBezTo>
                    <a:cubicBezTo>
                      <a:pt x="8648" y="3092"/>
                      <a:pt x="8553" y="3075"/>
                      <a:pt x="8460" y="3036"/>
                    </a:cubicBezTo>
                    <a:cubicBezTo>
                      <a:pt x="8283" y="2954"/>
                      <a:pt x="8121" y="2793"/>
                      <a:pt x="7992" y="2648"/>
                    </a:cubicBezTo>
                    <a:cubicBezTo>
                      <a:pt x="7734" y="2340"/>
                      <a:pt x="7523" y="1985"/>
                      <a:pt x="7167" y="1758"/>
                    </a:cubicBezTo>
                    <a:cubicBezTo>
                      <a:pt x="7011" y="1654"/>
                      <a:pt x="6850" y="1610"/>
                      <a:pt x="6691" y="1610"/>
                    </a:cubicBezTo>
                    <a:cubicBezTo>
                      <a:pt x="6405" y="1610"/>
                      <a:pt x="6123" y="1750"/>
                      <a:pt x="5874" y="1937"/>
                    </a:cubicBezTo>
                    <a:cubicBezTo>
                      <a:pt x="5583" y="2163"/>
                      <a:pt x="5309" y="2372"/>
                      <a:pt x="5018" y="2599"/>
                    </a:cubicBezTo>
                    <a:cubicBezTo>
                      <a:pt x="4760" y="2793"/>
                      <a:pt x="4501" y="3036"/>
                      <a:pt x="4178" y="3133"/>
                    </a:cubicBezTo>
                    <a:cubicBezTo>
                      <a:pt x="4096" y="3159"/>
                      <a:pt x="4018" y="3171"/>
                      <a:pt x="3945" y="3171"/>
                    </a:cubicBezTo>
                    <a:cubicBezTo>
                      <a:pt x="3482" y="3171"/>
                      <a:pt x="3175" y="2696"/>
                      <a:pt x="2868" y="2389"/>
                    </a:cubicBezTo>
                    <a:cubicBezTo>
                      <a:pt x="2524" y="2036"/>
                      <a:pt x="2071" y="1858"/>
                      <a:pt x="1612" y="1858"/>
                    </a:cubicBezTo>
                    <a:cubicBezTo>
                      <a:pt x="1208" y="1858"/>
                      <a:pt x="801" y="1996"/>
                      <a:pt x="461" y="2275"/>
                    </a:cubicBezTo>
                    <a:cubicBezTo>
                      <a:pt x="299" y="2422"/>
                      <a:pt x="153" y="2599"/>
                      <a:pt x="56" y="2809"/>
                    </a:cubicBezTo>
                    <a:cubicBezTo>
                      <a:pt x="1" y="2932"/>
                      <a:pt x="115" y="3055"/>
                      <a:pt x="223" y="3055"/>
                    </a:cubicBezTo>
                    <a:cubicBezTo>
                      <a:pt x="271" y="3055"/>
                      <a:pt x="317" y="3031"/>
                      <a:pt x="347" y="2971"/>
                    </a:cubicBezTo>
                    <a:cubicBezTo>
                      <a:pt x="558" y="2551"/>
                      <a:pt x="961" y="2275"/>
                      <a:pt x="1414" y="2211"/>
                    </a:cubicBezTo>
                    <a:cubicBezTo>
                      <a:pt x="1496" y="2197"/>
                      <a:pt x="1575" y="2191"/>
                      <a:pt x="1653" y="2191"/>
                    </a:cubicBezTo>
                    <a:cubicBezTo>
                      <a:pt x="2038" y="2191"/>
                      <a:pt x="2376" y="2352"/>
                      <a:pt x="2659" y="2648"/>
                    </a:cubicBezTo>
                    <a:cubicBezTo>
                      <a:pt x="2982" y="2987"/>
                      <a:pt x="3289" y="3424"/>
                      <a:pt x="3806" y="3488"/>
                    </a:cubicBezTo>
                    <a:cubicBezTo>
                      <a:pt x="3857" y="3496"/>
                      <a:pt x="3908" y="3500"/>
                      <a:pt x="3958" y="3500"/>
                    </a:cubicBezTo>
                    <a:cubicBezTo>
                      <a:pt x="4508" y="3500"/>
                      <a:pt x="4993" y="3038"/>
                      <a:pt x="5422" y="2712"/>
                    </a:cubicBezTo>
                    <a:cubicBezTo>
                      <a:pt x="5680" y="2502"/>
                      <a:pt x="5956" y="2275"/>
                      <a:pt x="6247" y="2098"/>
                    </a:cubicBezTo>
                    <a:cubicBezTo>
                      <a:pt x="6382" y="2004"/>
                      <a:pt x="6532" y="1943"/>
                      <a:pt x="6686" y="1943"/>
                    </a:cubicBezTo>
                    <a:cubicBezTo>
                      <a:pt x="6770" y="1943"/>
                      <a:pt x="6856" y="1961"/>
                      <a:pt x="6941" y="2001"/>
                    </a:cubicBezTo>
                    <a:cubicBezTo>
                      <a:pt x="7281" y="2178"/>
                      <a:pt x="7507" y="2583"/>
                      <a:pt x="7766" y="2874"/>
                    </a:cubicBezTo>
                    <a:cubicBezTo>
                      <a:pt x="8025" y="3191"/>
                      <a:pt x="8361" y="3417"/>
                      <a:pt x="8774" y="3417"/>
                    </a:cubicBezTo>
                    <a:cubicBezTo>
                      <a:pt x="8825" y="3417"/>
                      <a:pt x="8877" y="3414"/>
                      <a:pt x="8930" y="3407"/>
                    </a:cubicBezTo>
                    <a:cubicBezTo>
                      <a:pt x="9544" y="3327"/>
                      <a:pt x="9964" y="2825"/>
                      <a:pt x="10400" y="2437"/>
                    </a:cubicBezTo>
                    <a:cubicBezTo>
                      <a:pt x="10696" y="2186"/>
                      <a:pt x="11033" y="1976"/>
                      <a:pt x="11387" y="1976"/>
                    </a:cubicBezTo>
                    <a:cubicBezTo>
                      <a:pt x="11535" y="1976"/>
                      <a:pt x="11686" y="2013"/>
                      <a:pt x="11839" y="2098"/>
                    </a:cubicBezTo>
                    <a:cubicBezTo>
                      <a:pt x="12242" y="2325"/>
                      <a:pt x="12550" y="2696"/>
                      <a:pt x="12921" y="2971"/>
                    </a:cubicBezTo>
                    <a:cubicBezTo>
                      <a:pt x="13227" y="3201"/>
                      <a:pt x="13565" y="3340"/>
                      <a:pt x="13932" y="3340"/>
                    </a:cubicBezTo>
                    <a:cubicBezTo>
                      <a:pt x="14030" y="3340"/>
                      <a:pt x="14129" y="3330"/>
                      <a:pt x="14230" y="3310"/>
                    </a:cubicBezTo>
                    <a:cubicBezTo>
                      <a:pt x="14795" y="3181"/>
                      <a:pt x="15265" y="2760"/>
                      <a:pt x="15668" y="2389"/>
                    </a:cubicBezTo>
                    <a:cubicBezTo>
                      <a:pt x="16086" y="2003"/>
                      <a:pt x="16606" y="1513"/>
                      <a:pt x="17215" y="1513"/>
                    </a:cubicBezTo>
                    <a:cubicBezTo>
                      <a:pt x="17244" y="1513"/>
                      <a:pt x="17272" y="1514"/>
                      <a:pt x="17301" y="1517"/>
                    </a:cubicBezTo>
                    <a:cubicBezTo>
                      <a:pt x="17898" y="1549"/>
                      <a:pt x="18286" y="2195"/>
                      <a:pt x="18756" y="2502"/>
                    </a:cubicBezTo>
                    <a:cubicBezTo>
                      <a:pt x="19146" y="2777"/>
                      <a:pt x="19641" y="2962"/>
                      <a:pt x="20135" y="2962"/>
                    </a:cubicBezTo>
                    <a:cubicBezTo>
                      <a:pt x="20193" y="2962"/>
                      <a:pt x="20250" y="2959"/>
                      <a:pt x="20307" y="2954"/>
                    </a:cubicBezTo>
                    <a:cubicBezTo>
                      <a:pt x="20857" y="2890"/>
                      <a:pt x="21292" y="2566"/>
                      <a:pt x="21632" y="2131"/>
                    </a:cubicBezTo>
                    <a:cubicBezTo>
                      <a:pt x="22003" y="1678"/>
                      <a:pt x="22294" y="1144"/>
                      <a:pt x="22828" y="853"/>
                    </a:cubicBezTo>
                    <a:cubicBezTo>
                      <a:pt x="22989" y="769"/>
                      <a:pt x="23143" y="733"/>
                      <a:pt x="23291" y="733"/>
                    </a:cubicBezTo>
                    <a:cubicBezTo>
                      <a:pt x="23708" y="733"/>
                      <a:pt x="24078" y="1019"/>
                      <a:pt x="24412" y="1306"/>
                    </a:cubicBezTo>
                    <a:cubicBezTo>
                      <a:pt x="24797" y="1646"/>
                      <a:pt x="25262" y="2027"/>
                      <a:pt x="25796" y="2027"/>
                    </a:cubicBezTo>
                    <a:cubicBezTo>
                      <a:pt x="25846" y="2027"/>
                      <a:pt x="25896" y="2024"/>
                      <a:pt x="25947" y="2017"/>
                    </a:cubicBezTo>
                    <a:cubicBezTo>
                      <a:pt x="26222" y="1985"/>
                      <a:pt x="26432" y="1823"/>
                      <a:pt x="26642" y="1646"/>
                    </a:cubicBezTo>
                    <a:lnTo>
                      <a:pt x="27466" y="967"/>
                    </a:lnTo>
                    <a:cubicBezTo>
                      <a:pt x="27741" y="741"/>
                      <a:pt x="28015" y="498"/>
                      <a:pt x="28291" y="271"/>
                    </a:cubicBezTo>
                    <a:cubicBezTo>
                      <a:pt x="28417" y="170"/>
                      <a:pt x="28306" y="0"/>
                      <a:pt x="28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654;p39"/>
              <p:cNvSpPr/>
              <p:nvPr/>
            </p:nvSpPr>
            <p:spPr>
              <a:xfrm>
                <a:off x="2850625" y="1938713"/>
                <a:ext cx="661025" cy="556425"/>
              </a:xfrm>
              <a:custGeom>
                <a:avLst/>
                <a:gdLst/>
                <a:ahLst/>
                <a:cxnLst/>
                <a:rect l="l" t="t" r="r" b="b"/>
                <a:pathLst>
                  <a:path w="26441" h="22257" extrusionOk="0">
                    <a:moveTo>
                      <a:pt x="19281" y="346"/>
                    </a:moveTo>
                    <a:cubicBezTo>
                      <a:pt x="21380" y="3473"/>
                      <a:pt x="22832" y="6993"/>
                      <a:pt x="23952" y="10577"/>
                    </a:cubicBezTo>
                    <a:cubicBezTo>
                      <a:pt x="24777" y="13226"/>
                      <a:pt x="25423" y="15941"/>
                      <a:pt x="25876" y="18688"/>
                    </a:cubicBezTo>
                    <a:cubicBezTo>
                      <a:pt x="25949" y="19162"/>
                      <a:pt x="26024" y="19636"/>
                      <a:pt x="26085" y="20086"/>
                    </a:cubicBezTo>
                    <a:lnTo>
                      <a:pt x="26085" y="20086"/>
                    </a:lnTo>
                    <a:cubicBezTo>
                      <a:pt x="24138" y="20676"/>
                      <a:pt x="22130" y="21038"/>
                      <a:pt x="20122" y="21291"/>
                    </a:cubicBezTo>
                    <a:cubicBezTo>
                      <a:pt x="17875" y="21582"/>
                      <a:pt x="15612" y="21744"/>
                      <a:pt x="13367" y="21841"/>
                    </a:cubicBezTo>
                    <a:cubicBezTo>
                      <a:pt x="11927" y="21896"/>
                      <a:pt x="10494" y="21921"/>
                      <a:pt x="9064" y="21921"/>
                    </a:cubicBezTo>
                    <a:cubicBezTo>
                      <a:pt x="8408" y="21921"/>
                      <a:pt x="7752" y="21915"/>
                      <a:pt x="7096" y="21905"/>
                    </a:cubicBezTo>
                    <a:cubicBezTo>
                      <a:pt x="5495" y="21888"/>
                      <a:pt x="3912" y="21841"/>
                      <a:pt x="2328" y="21759"/>
                    </a:cubicBezTo>
                    <a:cubicBezTo>
                      <a:pt x="1843" y="21744"/>
                      <a:pt x="1358" y="21711"/>
                      <a:pt x="873" y="21679"/>
                    </a:cubicBezTo>
                    <a:cubicBezTo>
                      <a:pt x="711" y="21666"/>
                      <a:pt x="519" y="21634"/>
                      <a:pt x="343" y="21628"/>
                    </a:cubicBezTo>
                    <a:lnTo>
                      <a:pt x="343" y="21628"/>
                    </a:lnTo>
                    <a:cubicBezTo>
                      <a:pt x="383" y="18806"/>
                      <a:pt x="641" y="15984"/>
                      <a:pt x="1132" y="13194"/>
                    </a:cubicBezTo>
                    <a:cubicBezTo>
                      <a:pt x="1634" y="10383"/>
                      <a:pt x="2360" y="7620"/>
                      <a:pt x="3314" y="4920"/>
                    </a:cubicBezTo>
                    <a:cubicBezTo>
                      <a:pt x="3573" y="4161"/>
                      <a:pt x="3847" y="3418"/>
                      <a:pt x="4155" y="2690"/>
                    </a:cubicBezTo>
                    <a:cubicBezTo>
                      <a:pt x="4434" y="1993"/>
                      <a:pt x="4757" y="1295"/>
                      <a:pt x="5182" y="683"/>
                    </a:cubicBezTo>
                    <a:lnTo>
                      <a:pt x="5182" y="683"/>
                    </a:lnTo>
                    <a:cubicBezTo>
                      <a:pt x="5622" y="668"/>
                      <a:pt x="6075" y="654"/>
                      <a:pt x="6514" y="654"/>
                    </a:cubicBezTo>
                    <a:cubicBezTo>
                      <a:pt x="7646" y="621"/>
                      <a:pt x="8792" y="589"/>
                      <a:pt x="9924" y="557"/>
                    </a:cubicBezTo>
                    <a:cubicBezTo>
                      <a:pt x="11298" y="524"/>
                      <a:pt x="12671" y="492"/>
                      <a:pt x="14029" y="460"/>
                    </a:cubicBezTo>
                    <a:cubicBezTo>
                      <a:pt x="15225" y="427"/>
                      <a:pt x="16421" y="412"/>
                      <a:pt x="17601" y="380"/>
                    </a:cubicBezTo>
                    <a:cubicBezTo>
                      <a:pt x="18004" y="363"/>
                      <a:pt x="18392" y="363"/>
                      <a:pt x="18780" y="347"/>
                    </a:cubicBezTo>
                    <a:cubicBezTo>
                      <a:pt x="18881" y="347"/>
                      <a:pt x="18998" y="358"/>
                      <a:pt x="19110" y="358"/>
                    </a:cubicBezTo>
                    <a:cubicBezTo>
                      <a:pt x="19170" y="358"/>
                      <a:pt x="19228" y="355"/>
                      <a:pt x="19281" y="346"/>
                    </a:cubicBezTo>
                    <a:close/>
                    <a:moveTo>
                      <a:pt x="19212" y="0"/>
                    </a:moveTo>
                    <a:cubicBezTo>
                      <a:pt x="19109" y="0"/>
                      <a:pt x="19002" y="7"/>
                      <a:pt x="18894" y="7"/>
                    </a:cubicBezTo>
                    <a:cubicBezTo>
                      <a:pt x="18554" y="24"/>
                      <a:pt x="18198" y="40"/>
                      <a:pt x="17860" y="40"/>
                    </a:cubicBezTo>
                    <a:cubicBezTo>
                      <a:pt x="15419" y="104"/>
                      <a:pt x="12994" y="153"/>
                      <a:pt x="10570" y="218"/>
                    </a:cubicBezTo>
                    <a:cubicBezTo>
                      <a:pt x="8777" y="266"/>
                      <a:pt x="6982" y="298"/>
                      <a:pt x="5189" y="347"/>
                    </a:cubicBezTo>
                    <a:lnTo>
                      <a:pt x="5092" y="347"/>
                    </a:lnTo>
                    <a:cubicBezTo>
                      <a:pt x="5048" y="347"/>
                      <a:pt x="5013" y="362"/>
                      <a:pt x="4987" y="386"/>
                    </a:cubicBezTo>
                    <a:lnTo>
                      <a:pt x="4987" y="386"/>
                    </a:lnTo>
                    <a:cubicBezTo>
                      <a:pt x="4972" y="397"/>
                      <a:pt x="4958" y="411"/>
                      <a:pt x="4946" y="427"/>
                    </a:cubicBezTo>
                    <a:cubicBezTo>
                      <a:pt x="4155" y="1559"/>
                      <a:pt x="3685" y="2916"/>
                      <a:pt x="3217" y="4209"/>
                    </a:cubicBezTo>
                    <a:cubicBezTo>
                      <a:pt x="2716" y="5584"/>
                      <a:pt x="2263" y="6973"/>
                      <a:pt x="1875" y="8379"/>
                    </a:cubicBezTo>
                    <a:cubicBezTo>
                      <a:pt x="1116" y="11175"/>
                      <a:pt x="582" y="14019"/>
                      <a:pt x="291" y="16878"/>
                    </a:cubicBezTo>
                    <a:cubicBezTo>
                      <a:pt x="114" y="18511"/>
                      <a:pt x="17" y="20160"/>
                      <a:pt x="1" y="21791"/>
                    </a:cubicBezTo>
                    <a:cubicBezTo>
                      <a:pt x="1" y="21888"/>
                      <a:pt x="82" y="21953"/>
                      <a:pt x="179" y="21970"/>
                    </a:cubicBezTo>
                    <a:cubicBezTo>
                      <a:pt x="744" y="22018"/>
                      <a:pt x="1326" y="22035"/>
                      <a:pt x="1908" y="22067"/>
                    </a:cubicBezTo>
                    <a:cubicBezTo>
                      <a:pt x="3411" y="22147"/>
                      <a:pt x="4914" y="22196"/>
                      <a:pt x="6417" y="22228"/>
                    </a:cubicBezTo>
                    <a:cubicBezTo>
                      <a:pt x="7235" y="22247"/>
                      <a:pt x="8052" y="22256"/>
                      <a:pt x="8868" y="22256"/>
                    </a:cubicBezTo>
                    <a:cubicBezTo>
                      <a:pt x="10118" y="22256"/>
                      <a:pt x="11365" y="22235"/>
                      <a:pt x="12606" y="22196"/>
                    </a:cubicBezTo>
                    <a:cubicBezTo>
                      <a:pt x="14869" y="22115"/>
                      <a:pt x="17132" y="21985"/>
                      <a:pt x="19362" y="21711"/>
                    </a:cubicBezTo>
                    <a:cubicBezTo>
                      <a:pt x="21480" y="21468"/>
                      <a:pt x="23581" y="21130"/>
                      <a:pt x="25617" y="20563"/>
                    </a:cubicBezTo>
                    <a:cubicBezTo>
                      <a:pt x="25843" y="20499"/>
                      <a:pt x="26070" y="20434"/>
                      <a:pt x="26311" y="20369"/>
                    </a:cubicBezTo>
                    <a:cubicBezTo>
                      <a:pt x="26360" y="20337"/>
                      <a:pt x="26441" y="20272"/>
                      <a:pt x="26425" y="20208"/>
                    </a:cubicBezTo>
                    <a:cubicBezTo>
                      <a:pt x="26231" y="18544"/>
                      <a:pt x="25908" y="16878"/>
                      <a:pt x="25536" y="15247"/>
                    </a:cubicBezTo>
                    <a:cubicBezTo>
                      <a:pt x="24744" y="11676"/>
                      <a:pt x="23645" y="8153"/>
                      <a:pt x="22126" y="4823"/>
                    </a:cubicBezTo>
                    <a:cubicBezTo>
                      <a:pt x="21706" y="3886"/>
                      <a:pt x="21237" y="2965"/>
                      <a:pt x="20736" y="2060"/>
                    </a:cubicBezTo>
                    <a:cubicBezTo>
                      <a:pt x="20478" y="1623"/>
                      <a:pt x="20219" y="1188"/>
                      <a:pt x="19961" y="767"/>
                    </a:cubicBezTo>
                    <a:cubicBezTo>
                      <a:pt x="19831" y="557"/>
                      <a:pt x="19685" y="347"/>
                      <a:pt x="19540" y="137"/>
                    </a:cubicBezTo>
                    <a:cubicBezTo>
                      <a:pt x="19491" y="56"/>
                      <a:pt x="19459" y="7"/>
                      <a:pt x="19362" y="7"/>
                    </a:cubicBezTo>
                    <a:cubicBezTo>
                      <a:pt x="19314" y="2"/>
                      <a:pt x="19264" y="0"/>
                      <a:pt x="19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655;p39"/>
              <p:cNvSpPr/>
              <p:nvPr/>
            </p:nvSpPr>
            <p:spPr>
              <a:xfrm>
                <a:off x="2973075" y="1983338"/>
                <a:ext cx="3478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3282" extrusionOk="0">
                    <a:moveTo>
                      <a:pt x="0" y="0"/>
                    </a:moveTo>
                    <a:cubicBezTo>
                      <a:pt x="0" y="0"/>
                      <a:pt x="1002" y="3281"/>
                      <a:pt x="7337" y="3281"/>
                    </a:cubicBezTo>
                    <a:cubicBezTo>
                      <a:pt x="13656" y="3281"/>
                      <a:pt x="13914" y="0"/>
                      <a:pt x="13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656;p39"/>
              <p:cNvSpPr/>
              <p:nvPr/>
            </p:nvSpPr>
            <p:spPr>
              <a:xfrm>
                <a:off x="2927400" y="1990438"/>
                <a:ext cx="443550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7742" h="5099" extrusionOk="0">
                    <a:moveTo>
                      <a:pt x="16782" y="1"/>
                    </a:moveTo>
                    <a:cubicBezTo>
                      <a:pt x="16618" y="1"/>
                      <a:pt x="16428" y="47"/>
                      <a:pt x="16211" y="153"/>
                    </a:cubicBezTo>
                    <a:cubicBezTo>
                      <a:pt x="15435" y="541"/>
                      <a:pt x="14836" y="1252"/>
                      <a:pt x="14061" y="1623"/>
                    </a:cubicBezTo>
                    <a:cubicBezTo>
                      <a:pt x="13043" y="2092"/>
                      <a:pt x="11976" y="2416"/>
                      <a:pt x="10861" y="2560"/>
                    </a:cubicBezTo>
                    <a:cubicBezTo>
                      <a:pt x="10182" y="2657"/>
                      <a:pt x="9520" y="2690"/>
                      <a:pt x="8841" y="2690"/>
                    </a:cubicBezTo>
                    <a:cubicBezTo>
                      <a:pt x="7434" y="2657"/>
                      <a:pt x="6029" y="2399"/>
                      <a:pt x="4719" y="1866"/>
                    </a:cubicBezTo>
                    <a:cubicBezTo>
                      <a:pt x="3411" y="1317"/>
                      <a:pt x="2295" y="395"/>
                      <a:pt x="857" y="379"/>
                    </a:cubicBezTo>
                    <a:cubicBezTo>
                      <a:pt x="849" y="379"/>
                      <a:pt x="840" y="379"/>
                      <a:pt x="832" y="379"/>
                    </a:cubicBezTo>
                    <a:cubicBezTo>
                      <a:pt x="283" y="379"/>
                      <a:pt x="32" y="904"/>
                      <a:pt x="17" y="1397"/>
                    </a:cubicBezTo>
                    <a:cubicBezTo>
                      <a:pt x="0" y="1461"/>
                      <a:pt x="17" y="1543"/>
                      <a:pt x="17" y="1608"/>
                    </a:cubicBezTo>
                    <a:cubicBezTo>
                      <a:pt x="130" y="2787"/>
                      <a:pt x="1536" y="3336"/>
                      <a:pt x="2474" y="3741"/>
                    </a:cubicBezTo>
                    <a:cubicBezTo>
                      <a:pt x="3670" y="4258"/>
                      <a:pt x="4913" y="4629"/>
                      <a:pt x="6206" y="4855"/>
                    </a:cubicBezTo>
                    <a:cubicBezTo>
                      <a:pt x="7143" y="5017"/>
                      <a:pt x="8096" y="5099"/>
                      <a:pt x="9048" y="5099"/>
                    </a:cubicBezTo>
                    <a:cubicBezTo>
                      <a:pt x="10675" y="5099"/>
                      <a:pt x="12302" y="4860"/>
                      <a:pt x="13851" y="4370"/>
                    </a:cubicBezTo>
                    <a:cubicBezTo>
                      <a:pt x="15192" y="3950"/>
                      <a:pt x="16857" y="3207"/>
                      <a:pt x="17422" y="1801"/>
                    </a:cubicBezTo>
                    <a:cubicBezTo>
                      <a:pt x="17742" y="1016"/>
                      <a:pt x="17546" y="1"/>
                      <a:pt x="167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657;p39"/>
              <p:cNvSpPr/>
              <p:nvPr/>
            </p:nvSpPr>
            <p:spPr>
              <a:xfrm>
                <a:off x="2922150" y="1985863"/>
                <a:ext cx="449700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17988" h="5448" extrusionOk="0">
                    <a:moveTo>
                      <a:pt x="16976" y="351"/>
                    </a:moveTo>
                    <a:cubicBezTo>
                      <a:pt x="17321" y="351"/>
                      <a:pt x="17528" y="642"/>
                      <a:pt x="17584" y="982"/>
                    </a:cubicBezTo>
                    <a:cubicBezTo>
                      <a:pt x="17681" y="1467"/>
                      <a:pt x="17520" y="1952"/>
                      <a:pt x="17261" y="2356"/>
                    </a:cubicBezTo>
                    <a:cubicBezTo>
                      <a:pt x="16647" y="3310"/>
                      <a:pt x="15531" y="3859"/>
                      <a:pt x="14481" y="4230"/>
                    </a:cubicBezTo>
                    <a:cubicBezTo>
                      <a:pt x="12821" y="4829"/>
                      <a:pt x="11051" y="5116"/>
                      <a:pt x="9281" y="5116"/>
                    </a:cubicBezTo>
                    <a:cubicBezTo>
                      <a:pt x="8088" y="5116"/>
                      <a:pt x="6896" y="4985"/>
                      <a:pt x="5737" y="4732"/>
                    </a:cubicBezTo>
                    <a:cubicBezTo>
                      <a:pt x="4445" y="4441"/>
                      <a:pt x="3168" y="4004"/>
                      <a:pt x="1972" y="3422"/>
                    </a:cubicBezTo>
                    <a:cubicBezTo>
                      <a:pt x="1520" y="3213"/>
                      <a:pt x="1051" y="2937"/>
                      <a:pt x="727" y="2549"/>
                    </a:cubicBezTo>
                    <a:cubicBezTo>
                      <a:pt x="404" y="2162"/>
                      <a:pt x="259" y="1564"/>
                      <a:pt x="501" y="1095"/>
                    </a:cubicBezTo>
                    <a:cubicBezTo>
                      <a:pt x="648" y="809"/>
                      <a:pt x="911" y="719"/>
                      <a:pt x="1199" y="719"/>
                    </a:cubicBezTo>
                    <a:cubicBezTo>
                      <a:pt x="1512" y="719"/>
                      <a:pt x="1856" y="826"/>
                      <a:pt x="2117" y="901"/>
                    </a:cubicBezTo>
                    <a:cubicBezTo>
                      <a:pt x="2748" y="1095"/>
                      <a:pt x="3313" y="1435"/>
                      <a:pt x="3895" y="1726"/>
                    </a:cubicBezTo>
                    <a:cubicBezTo>
                      <a:pt x="5172" y="2388"/>
                      <a:pt x="6513" y="2808"/>
                      <a:pt x="7935" y="2970"/>
                    </a:cubicBezTo>
                    <a:cubicBezTo>
                      <a:pt x="8302" y="3002"/>
                      <a:pt x="8668" y="3018"/>
                      <a:pt x="9035" y="3034"/>
                    </a:cubicBezTo>
                    <a:lnTo>
                      <a:pt x="9035" y="3034"/>
                    </a:lnTo>
                    <a:cubicBezTo>
                      <a:pt x="9040" y="3034"/>
                      <a:pt x="9046" y="3034"/>
                      <a:pt x="9051" y="3034"/>
                    </a:cubicBezTo>
                    <a:cubicBezTo>
                      <a:pt x="9106" y="3035"/>
                      <a:pt x="9161" y="3035"/>
                      <a:pt x="9217" y="3035"/>
                    </a:cubicBezTo>
                    <a:cubicBezTo>
                      <a:pt x="10664" y="3035"/>
                      <a:pt x="12109" y="2821"/>
                      <a:pt x="13479" y="2323"/>
                    </a:cubicBezTo>
                    <a:cubicBezTo>
                      <a:pt x="14109" y="2081"/>
                      <a:pt x="14691" y="1806"/>
                      <a:pt x="15225" y="1386"/>
                    </a:cubicBezTo>
                    <a:cubicBezTo>
                      <a:pt x="15710" y="1015"/>
                      <a:pt x="16227" y="498"/>
                      <a:pt x="16824" y="368"/>
                    </a:cubicBezTo>
                    <a:cubicBezTo>
                      <a:pt x="16877" y="357"/>
                      <a:pt x="16928" y="351"/>
                      <a:pt x="16976" y="351"/>
                    </a:cubicBezTo>
                    <a:close/>
                    <a:moveTo>
                      <a:pt x="16997" y="0"/>
                    </a:moveTo>
                    <a:cubicBezTo>
                      <a:pt x="16233" y="0"/>
                      <a:pt x="15302" y="927"/>
                      <a:pt x="14820" y="1289"/>
                    </a:cubicBezTo>
                    <a:cubicBezTo>
                      <a:pt x="14190" y="1726"/>
                      <a:pt x="13463" y="2000"/>
                      <a:pt x="12736" y="2226"/>
                    </a:cubicBezTo>
                    <a:cubicBezTo>
                      <a:pt x="11943" y="2453"/>
                      <a:pt x="11135" y="2599"/>
                      <a:pt x="10295" y="2663"/>
                    </a:cubicBezTo>
                    <a:cubicBezTo>
                      <a:pt x="9999" y="2687"/>
                      <a:pt x="9694" y="2702"/>
                      <a:pt x="9386" y="2702"/>
                    </a:cubicBezTo>
                    <a:cubicBezTo>
                      <a:pt x="9275" y="2702"/>
                      <a:pt x="9163" y="2700"/>
                      <a:pt x="9051" y="2696"/>
                    </a:cubicBezTo>
                    <a:lnTo>
                      <a:pt x="9051" y="2696"/>
                    </a:lnTo>
                    <a:cubicBezTo>
                      <a:pt x="9051" y="2696"/>
                      <a:pt x="9051" y="2696"/>
                      <a:pt x="9051" y="2696"/>
                    </a:cubicBezTo>
                    <a:cubicBezTo>
                      <a:pt x="7435" y="2663"/>
                      <a:pt x="5834" y="2340"/>
                      <a:pt x="4397" y="1612"/>
                    </a:cubicBezTo>
                    <a:cubicBezTo>
                      <a:pt x="3783" y="1306"/>
                      <a:pt x="3184" y="966"/>
                      <a:pt x="2554" y="707"/>
                    </a:cubicBezTo>
                    <a:cubicBezTo>
                      <a:pt x="2214" y="578"/>
                      <a:pt x="1876" y="481"/>
                      <a:pt x="1520" y="433"/>
                    </a:cubicBezTo>
                    <a:cubicBezTo>
                      <a:pt x="1381" y="410"/>
                      <a:pt x="1238" y="390"/>
                      <a:pt x="1097" y="390"/>
                    </a:cubicBezTo>
                    <a:cubicBezTo>
                      <a:pt x="943" y="390"/>
                      <a:pt x="790" y="413"/>
                      <a:pt x="647" y="481"/>
                    </a:cubicBezTo>
                    <a:cubicBezTo>
                      <a:pt x="162" y="739"/>
                      <a:pt x="1" y="1370"/>
                      <a:pt x="65" y="1888"/>
                    </a:cubicBezTo>
                    <a:cubicBezTo>
                      <a:pt x="146" y="2420"/>
                      <a:pt x="486" y="2840"/>
                      <a:pt x="906" y="3164"/>
                    </a:cubicBezTo>
                    <a:cubicBezTo>
                      <a:pt x="1326" y="3504"/>
                      <a:pt x="1826" y="3730"/>
                      <a:pt x="2328" y="3956"/>
                    </a:cubicBezTo>
                    <a:cubicBezTo>
                      <a:pt x="2990" y="4247"/>
                      <a:pt x="3669" y="4506"/>
                      <a:pt x="4364" y="4715"/>
                    </a:cubicBezTo>
                    <a:cubicBezTo>
                      <a:pt x="5945" y="5200"/>
                      <a:pt x="7605" y="5448"/>
                      <a:pt x="9266" y="5448"/>
                    </a:cubicBezTo>
                    <a:cubicBezTo>
                      <a:pt x="10813" y="5448"/>
                      <a:pt x="12362" y="5233"/>
                      <a:pt x="13850" y="4797"/>
                    </a:cubicBezTo>
                    <a:cubicBezTo>
                      <a:pt x="14999" y="4457"/>
                      <a:pt x="16194" y="3988"/>
                      <a:pt x="17050" y="3131"/>
                    </a:cubicBezTo>
                    <a:cubicBezTo>
                      <a:pt x="17455" y="2728"/>
                      <a:pt x="17778" y="2243"/>
                      <a:pt x="17891" y="1694"/>
                    </a:cubicBezTo>
                    <a:cubicBezTo>
                      <a:pt x="17988" y="1257"/>
                      <a:pt x="17972" y="756"/>
                      <a:pt x="17697" y="384"/>
                    </a:cubicBezTo>
                    <a:cubicBezTo>
                      <a:pt x="17499" y="108"/>
                      <a:pt x="17258" y="0"/>
                      <a:pt x="16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3658;p39"/>
              <p:cNvSpPr/>
              <p:nvPr/>
            </p:nvSpPr>
            <p:spPr>
              <a:xfrm>
                <a:off x="2957700" y="2015588"/>
                <a:ext cx="391800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15672" h="3160" extrusionOk="0">
                    <a:moveTo>
                      <a:pt x="14563" y="0"/>
                    </a:moveTo>
                    <a:cubicBezTo>
                      <a:pt x="14487" y="0"/>
                      <a:pt x="14398" y="47"/>
                      <a:pt x="14385" y="132"/>
                    </a:cubicBezTo>
                    <a:cubicBezTo>
                      <a:pt x="14341" y="384"/>
                      <a:pt x="14349" y="621"/>
                      <a:pt x="14408" y="853"/>
                    </a:cubicBezTo>
                    <a:lnTo>
                      <a:pt x="14408" y="853"/>
                    </a:lnTo>
                    <a:cubicBezTo>
                      <a:pt x="14282" y="816"/>
                      <a:pt x="14156" y="776"/>
                      <a:pt x="14029" y="731"/>
                    </a:cubicBezTo>
                    <a:cubicBezTo>
                      <a:pt x="13963" y="711"/>
                      <a:pt x="13893" y="696"/>
                      <a:pt x="13826" y="696"/>
                    </a:cubicBezTo>
                    <a:cubicBezTo>
                      <a:pt x="13729" y="696"/>
                      <a:pt x="13636" y="726"/>
                      <a:pt x="13560" y="811"/>
                    </a:cubicBezTo>
                    <a:cubicBezTo>
                      <a:pt x="13447" y="940"/>
                      <a:pt x="13430" y="1151"/>
                      <a:pt x="13398" y="1328"/>
                    </a:cubicBezTo>
                    <a:cubicBezTo>
                      <a:pt x="13365" y="1509"/>
                      <a:pt x="13331" y="1690"/>
                      <a:pt x="13297" y="1865"/>
                    </a:cubicBezTo>
                    <a:lnTo>
                      <a:pt x="13297" y="1865"/>
                    </a:lnTo>
                    <a:cubicBezTo>
                      <a:pt x="13052" y="1701"/>
                      <a:pt x="12827" y="1514"/>
                      <a:pt x="12622" y="1296"/>
                    </a:cubicBezTo>
                    <a:cubicBezTo>
                      <a:pt x="12586" y="1260"/>
                      <a:pt x="12544" y="1244"/>
                      <a:pt x="12503" y="1244"/>
                    </a:cubicBezTo>
                    <a:cubicBezTo>
                      <a:pt x="12433" y="1244"/>
                      <a:pt x="12369" y="1290"/>
                      <a:pt x="12348" y="1360"/>
                    </a:cubicBezTo>
                    <a:cubicBezTo>
                      <a:pt x="12208" y="1712"/>
                      <a:pt x="12079" y="2051"/>
                      <a:pt x="11953" y="2398"/>
                    </a:cubicBezTo>
                    <a:lnTo>
                      <a:pt x="11953" y="2398"/>
                    </a:lnTo>
                    <a:cubicBezTo>
                      <a:pt x="11605" y="2284"/>
                      <a:pt x="11271" y="2122"/>
                      <a:pt x="10974" y="1910"/>
                    </a:cubicBezTo>
                    <a:cubicBezTo>
                      <a:pt x="10948" y="1895"/>
                      <a:pt x="10919" y="1888"/>
                      <a:pt x="10891" y="1888"/>
                    </a:cubicBezTo>
                    <a:cubicBezTo>
                      <a:pt x="10829" y="1888"/>
                      <a:pt x="10770" y="1920"/>
                      <a:pt x="10748" y="1975"/>
                    </a:cubicBezTo>
                    <a:cubicBezTo>
                      <a:pt x="10646" y="2178"/>
                      <a:pt x="10544" y="2393"/>
                      <a:pt x="10434" y="2601"/>
                    </a:cubicBezTo>
                    <a:lnTo>
                      <a:pt x="10434" y="2601"/>
                    </a:lnTo>
                    <a:cubicBezTo>
                      <a:pt x="10302" y="2500"/>
                      <a:pt x="10170" y="2394"/>
                      <a:pt x="10037" y="2298"/>
                    </a:cubicBezTo>
                    <a:cubicBezTo>
                      <a:pt x="9924" y="2201"/>
                      <a:pt x="9762" y="2024"/>
                      <a:pt x="9601" y="2024"/>
                    </a:cubicBezTo>
                    <a:cubicBezTo>
                      <a:pt x="9455" y="2024"/>
                      <a:pt x="9390" y="2185"/>
                      <a:pt x="9310" y="2282"/>
                    </a:cubicBezTo>
                    <a:cubicBezTo>
                      <a:pt x="9208" y="2418"/>
                      <a:pt x="9113" y="2554"/>
                      <a:pt x="9016" y="2696"/>
                    </a:cubicBezTo>
                    <a:lnTo>
                      <a:pt x="9016" y="2696"/>
                    </a:lnTo>
                    <a:cubicBezTo>
                      <a:pt x="8855" y="2510"/>
                      <a:pt x="8699" y="2331"/>
                      <a:pt x="8534" y="2153"/>
                    </a:cubicBezTo>
                    <a:cubicBezTo>
                      <a:pt x="8503" y="2122"/>
                      <a:pt x="8460" y="2111"/>
                      <a:pt x="8416" y="2111"/>
                    </a:cubicBezTo>
                    <a:cubicBezTo>
                      <a:pt x="8390" y="2111"/>
                      <a:pt x="8364" y="2114"/>
                      <a:pt x="8340" y="2121"/>
                    </a:cubicBezTo>
                    <a:cubicBezTo>
                      <a:pt x="8179" y="2201"/>
                      <a:pt x="8082" y="2330"/>
                      <a:pt x="7985" y="2476"/>
                    </a:cubicBezTo>
                    <a:cubicBezTo>
                      <a:pt x="7903" y="2589"/>
                      <a:pt x="7823" y="2799"/>
                      <a:pt x="7677" y="2832"/>
                    </a:cubicBezTo>
                    <a:cubicBezTo>
                      <a:pt x="7665" y="2834"/>
                      <a:pt x="7654" y="2836"/>
                      <a:pt x="7642" y="2836"/>
                    </a:cubicBezTo>
                    <a:cubicBezTo>
                      <a:pt x="7514" y="2836"/>
                      <a:pt x="7411" y="2678"/>
                      <a:pt x="7321" y="2589"/>
                    </a:cubicBezTo>
                    <a:cubicBezTo>
                      <a:pt x="7224" y="2476"/>
                      <a:pt x="7128" y="2347"/>
                      <a:pt x="6998" y="2266"/>
                    </a:cubicBezTo>
                    <a:cubicBezTo>
                      <a:pt x="6913" y="2213"/>
                      <a:pt x="6828" y="2191"/>
                      <a:pt x="6747" y="2191"/>
                    </a:cubicBezTo>
                    <a:cubicBezTo>
                      <a:pt x="6553" y="2191"/>
                      <a:pt x="6376" y="2321"/>
                      <a:pt x="6239" y="2492"/>
                    </a:cubicBezTo>
                    <a:cubicBezTo>
                      <a:pt x="6163" y="2581"/>
                      <a:pt x="6087" y="2720"/>
                      <a:pt x="5987" y="2720"/>
                    </a:cubicBezTo>
                    <a:cubicBezTo>
                      <a:pt x="5959" y="2720"/>
                      <a:pt x="5930" y="2710"/>
                      <a:pt x="5899" y="2686"/>
                    </a:cubicBezTo>
                    <a:cubicBezTo>
                      <a:pt x="5787" y="2606"/>
                      <a:pt x="5705" y="2444"/>
                      <a:pt x="5625" y="2330"/>
                    </a:cubicBezTo>
                    <a:cubicBezTo>
                      <a:pt x="5528" y="2201"/>
                      <a:pt x="5447" y="2072"/>
                      <a:pt x="5367" y="1959"/>
                    </a:cubicBezTo>
                    <a:cubicBezTo>
                      <a:pt x="5345" y="1904"/>
                      <a:pt x="5286" y="1864"/>
                      <a:pt x="5225" y="1864"/>
                    </a:cubicBezTo>
                    <a:cubicBezTo>
                      <a:pt x="5196" y="1864"/>
                      <a:pt x="5166" y="1873"/>
                      <a:pt x="5140" y="1894"/>
                    </a:cubicBezTo>
                    <a:cubicBezTo>
                      <a:pt x="5011" y="2007"/>
                      <a:pt x="4865" y="2104"/>
                      <a:pt x="4720" y="2218"/>
                    </a:cubicBezTo>
                    <a:cubicBezTo>
                      <a:pt x="4645" y="2261"/>
                      <a:pt x="4436" y="2482"/>
                      <a:pt x="4327" y="2482"/>
                    </a:cubicBezTo>
                    <a:cubicBezTo>
                      <a:pt x="4317" y="2482"/>
                      <a:pt x="4308" y="2480"/>
                      <a:pt x="4300" y="2476"/>
                    </a:cubicBezTo>
                    <a:cubicBezTo>
                      <a:pt x="4268" y="2459"/>
                      <a:pt x="4186" y="2315"/>
                      <a:pt x="4154" y="2282"/>
                    </a:cubicBezTo>
                    <a:cubicBezTo>
                      <a:pt x="4121" y="2218"/>
                      <a:pt x="4074" y="2153"/>
                      <a:pt x="4025" y="2088"/>
                    </a:cubicBezTo>
                    <a:cubicBezTo>
                      <a:pt x="3912" y="1942"/>
                      <a:pt x="3815" y="1797"/>
                      <a:pt x="3701" y="1651"/>
                    </a:cubicBezTo>
                    <a:cubicBezTo>
                      <a:pt x="3669" y="1596"/>
                      <a:pt x="3620" y="1571"/>
                      <a:pt x="3561" y="1571"/>
                    </a:cubicBezTo>
                    <a:cubicBezTo>
                      <a:pt x="3535" y="1571"/>
                      <a:pt x="3506" y="1577"/>
                      <a:pt x="3475" y="1587"/>
                    </a:cubicBezTo>
                    <a:cubicBezTo>
                      <a:pt x="3208" y="1734"/>
                      <a:pt x="2941" y="1870"/>
                      <a:pt x="2665" y="2004"/>
                    </a:cubicBezTo>
                    <a:lnTo>
                      <a:pt x="2665" y="2004"/>
                    </a:lnTo>
                    <a:cubicBezTo>
                      <a:pt x="2612" y="1860"/>
                      <a:pt x="2563" y="1720"/>
                      <a:pt x="2505" y="1571"/>
                    </a:cubicBezTo>
                    <a:cubicBezTo>
                      <a:pt x="2441" y="1425"/>
                      <a:pt x="2408" y="1231"/>
                      <a:pt x="2264" y="1134"/>
                    </a:cubicBezTo>
                    <a:cubicBezTo>
                      <a:pt x="2219" y="1107"/>
                      <a:pt x="2173" y="1096"/>
                      <a:pt x="2126" y="1096"/>
                    </a:cubicBezTo>
                    <a:cubicBezTo>
                      <a:pt x="2036" y="1096"/>
                      <a:pt x="1944" y="1135"/>
                      <a:pt x="1859" y="1167"/>
                    </a:cubicBezTo>
                    <a:lnTo>
                      <a:pt x="1473" y="1328"/>
                    </a:lnTo>
                    <a:lnTo>
                      <a:pt x="1473" y="1328"/>
                    </a:lnTo>
                    <a:cubicBezTo>
                      <a:pt x="1462" y="1141"/>
                      <a:pt x="1450" y="960"/>
                      <a:pt x="1439" y="779"/>
                    </a:cubicBezTo>
                    <a:cubicBezTo>
                      <a:pt x="1439" y="704"/>
                      <a:pt x="1370" y="615"/>
                      <a:pt x="1295" y="615"/>
                    </a:cubicBezTo>
                    <a:cubicBezTo>
                      <a:pt x="1289" y="615"/>
                      <a:pt x="1283" y="616"/>
                      <a:pt x="1277" y="617"/>
                    </a:cubicBezTo>
                    <a:cubicBezTo>
                      <a:pt x="922" y="634"/>
                      <a:pt x="566" y="649"/>
                      <a:pt x="227" y="666"/>
                    </a:cubicBezTo>
                    <a:cubicBezTo>
                      <a:pt x="1" y="682"/>
                      <a:pt x="1" y="1005"/>
                      <a:pt x="227" y="1005"/>
                    </a:cubicBezTo>
                    <a:cubicBezTo>
                      <a:pt x="513" y="978"/>
                      <a:pt x="811" y="962"/>
                      <a:pt x="1110" y="948"/>
                    </a:cubicBezTo>
                    <a:lnTo>
                      <a:pt x="1110" y="948"/>
                    </a:lnTo>
                    <a:cubicBezTo>
                      <a:pt x="1123" y="1151"/>
                      <a:pt x="1136" y="1356"/>
                      <a:pt x="1148" y="1571"/>
                    </a:cubicBezTo>
                    <a:cubicBezTo>
                      <a:pt x="1148" y="1650"/>
                      <a:pt x="1223" y="1729"/>
                      <a:pt x="1304" y="1729"/>
                    </a:cubicBezTo>
                    <a:cubicBezTo>
                      <a:pt x="1322" y="1729"/>
                      <a:pt x="1341" y="1725"/>
                      <a:pt x="1359" y="1716"/>
                    </a:cubicBezTo>
                    <a:cubicBezTo>
                      <a:pt x="1503" y="1668"/>
                      <a:pt x="1633" y="1619"/>
                      <a:pt x="1779" y="1554"/>
                    </a:cubicBezTo>
                    <a:cubicBezTo>
                      <a:pt x="1824" y="1540"/>
                      <a:pt x="2057" y="1424"/>
                      <a:pt x="2097" y="1424"/>
                    </a:cubicBezTo>
                    <a:cubicBezTo>
                      <a:pt x="2099" y="1424"/>
                      <a:pt x="2101" y="1424"/>
                      <a:pt x="2102" y="1425"/>
                    </a:cubicBezTo>
                    <a:cubicBezTo>
                      <a:pt x="2150" y="1457"/>
                      <a:pt x="2214" y="1733"/>
                      <a:pt x="2247" y="1813"/>
                    </a:cubicBezTo>
                    <a:cubicBezTo>
                      <a:pt x="2296" y="1975"/>
                      <a:pt x="2361" y="2121"/>
                      <a:pt x="2408" y="2282"/>
                    </a:cubicBezTo>
                    <a:cubicBezTo>
                      <a:pt x="2444" y="2353"/>
                      <a:pt x="2506" y="2398"/>
                      <a:pt x="2581" y="2398"/>
                    </a:cubicBezTo>
                    <a:cubicBezTo>
                      <a:pt x="2608" y="2398"/>
                      <a:pt x="2637" y="2392"/>
                      <a:pt x="2667" y="2379"/>
                    </a:cubicBezTo>
                    <a:cubicBezTo>
                      <a:pt x="2945" y="2226"/>
                      <a:pt x="3222" y="2085"/>
                      <a:pt x="3511" y="1946"/>
                    </a:cubicBezTo>
                    <a:lnTo>
                      <a:pt x="3511" y="1946"/>
                    </a:lnTo>
                    <a:cubicBezTo>
                      <a:pt x="3613" y="2090"/>
                      <a:pt x="3717" y="2242"/>
                      <a:pt x="3831" y="2395"/>
                    </a:cubicBezTo>
                    <a:cubicBezTo>
                      <a:pt x="3928" y="2541"/>
                      <a:pt x="4041" y="2750"/>
                      <a:pt x="4218" y="2832"/>
                    </a:cubicBezTo>
                    <a:cubicBezTo>
                      <a:pt x="4249" y="2843"/>
                      <a:pt x="4279" y="2848"/>
                      <a:pt x="4309" y="2848"/>
                    </a:cubicBezTo>
                    <a:cubicBezTo>
                      <a:pt x="4452" y="2848"/>
                      <a:pt x="4583" y="2734"/>
                      <a:pt x="4703" y="2653"/>
                    </a:cubicBezTo>
                    <a:cubicBezTo>
                      <a:pt x="4857" y="2525"/>
                      <a:pt x="5022" y="2397"/>
                      <a:pt x="5188" y="2277"/>
                    </a:cubicBezTo>
                    <a:lnTo>
                      <a:pt x="5188" y="2277"/>
                    </a:lnTo>
                    <a:cubicBezTo>
                      <a:pt x="5319" y="2487"/>
                      <a:pt x="5456" y="2698"/>
                      <a:pt x="5625" y="2880"/>
                    </a:cubicBezTo>
                    <a:cubicBezTo>
                      <a:pt x="5724" y="2991"/>
                      <a:pt x="5850" y="3064"/>
                      <a:pt x="5990" y="3064"/>
                    </a:cubicBezTo>
                    <a:cubicBezTo>
                      <a:pt x="6034" y="3064"/>
                      <a:pt x="6079" y="3057"/>
                      <a:pt x="6126" y="3041"/>
                    </a:cubicBezTo>
                    <a:cubicBezTo>
                      <a:pt x="6337" y="2962"/>
                      <a:pt x="6517" y="2535"/>
                      <a:pt x="6744" y="2535"/>
                    </a:cubicBezTo>
                    <a:cubicBezTo>
                      <a:pt x="6794" y="2535"/>
                      <a:pt x="6846" y="2556"/>
                      <a:pt x="6901" y="2606"/>
                    </a:cubicBezTo>
                    <a:cubicBezTo>
                      <a:pt x="7130" y="2818"/>
                      <a:pt x="7286" y="3159"/>
                      <a:pt x="7640" y="3159"/>
                    </a:cubicBezTo>
                    <a:cubicBezTo>
                      <a:pt x="7662" y="3159"/>
                      <a:pt x="7685" y="3158"/>
                      <a:pt x="7709" y="3155"/>
                    </a:cubicBezTo>
                    <a:cubicBezTo>
                      <a:pt x="8093" y="3112"/>
                      <a:pt x="8152" y="2708"/>
                      <a:pt x="8391" y="2490"/>
                    </a:cubicBezTo>
                    <a:lnTo>
                      <a:pt x="8391" y="2490"/>
                    </a:lnTo>
                    <a:cubicBezTo>
                      <a:pt x="8560" y="2685"/>
                      <a:pt x="8739" y="2879"/>
                      <a:pt x="8905" y="3074"/>
                    </a:cubicBezTo>
                    <a:cubicBezTo>
                      <a:pt x="8938" y="3107"/>
                      <a:pt x="8979" y="3121"/>
                      <a:pt x="9020" y="3121"/>
                    </a:cubicBezTo>
                    <a:cubicBezTo>
                      <a:pt x="9081" y="3121"/>
                      <a:pt x="9142" y="3090"/>
                      <a:pt x="9181" y="3041"/>
                    </a:cubicBezTo>
                    <a:cubicBezTo>
                      <a:pt x="9261" y="2929"/>
                      <a:pt x="9342" y="2799"/>
                      <a:pt x="9439" y="2686"/>
                    </a:cubicBezTo>
                    <a:cubicBezTo>
                      <a:pt x="9491" y="2608"/>
                      <a:pt x="9564" y="2458"/>
                      <a:pt x="9631" y="2376"/>
                    </a:cubicBezTo>
                    <a:lnTo>
                      <a:pt x="9631" y="2376"/>
                    </a:lnTo>
                    <a:cubicBezTo>
                      <a:pt x="9740" y="2442"/>
                      <a:pt x="9879" y="2587"/>
                      <a:pt x="9972" y="2653"/>
                    </a:cubicBezTo>
                    <a:lnTo>
                      <a:pt x="10409" y="2993"/>
                    </a:lnTo>
                    <a:cubicBezTo>
                      <a:pt x="10430" y="3009"/>
                      <a:pt x="10457" y="3016"/>
                      <a:pt x="10485" y="3016"/>
                    </a:cubicBezTo>
                    <a:cubicBezTo>
                      <a:pt x="10546" y="3016"/>
                      <a:pt x="10613" y="2983"/>
                      <a:pt x="10635" y="2929"/>
                    </a:cubicBezTo>
                    <a:cubicBezTo>
                      <a:pt x="10739" y="2722"/>
                      <a:pt x="10842" y="2515"/>
                      <a:pt x="10946" y="2299"/>
                    </a:cubicBezTo>
                    <a:lnTo>
                      <a:pt x="10946" y="2299"/>
                    </a:lnTo>
                    <a:cubicBezTo>
                      <a:pt x="11275" y="2505"/>
                      <a:pt x="11630" y="2653"/>
                      <a:pt x="12008" y="2750"/>
                    </a:cubicBezTo>
                    <a:cubicBezTo>
                      <a:pt x="12029" y="2757"/>
                      <a:pt x="12048" y="2760"/>
                      <a:pt x="12067" y="2760"/>
                    </a:cubicBezTo>
                    <a:cubicBezTo>
                      <a:pt x="12137" y="2760"/>
                      <a:pt x="12193" y="2714"/>
                      <a:pt x="12219" y="2638"/>
                    </a:cubicBezTo>
                    <a:cubicBezTo>
                      <a:pt x="12333" y="2332"/>
                      <a:pt x="12448" y="2015"/>
                      <a:pt x="12563" y="1704"/>
                    </a:cubicBezTo>
                    <a:lnTo>
                      <a:pt x="12563" y="1704"/>
                    </a:lnTo>
                    <a:cubicBezTo>
                      <a:pt x="12794" y="1922"/>
                      <a:pt x="13051" y="2117"/>
                      <a:pt x="13318" y="2282"/>
                    </a:cubicBezTo>
                    <a:cubicBezTo>
                      <a:pt x="13344" y="2295"/>
                      <a:pt x="13372" y="2301"/>
                      <a:pt x="13400" y="2301"/>
                    </a:cubicBezTo>
                    <a:cubicBezTo>
                      <a:pt x="13476" y="2301"/>
                      <a:pt x="13548" y="2256"/>
                      <a:pt x="13560" y="2185"/>
                    </a:cubicBezTo>
                    <a:cubicBezTo>
                      <a:pt x="13624" y="1845"/>
                      <a:pt x="13689" y="1490"/>
                      <a:pt x="13770" y="1151"/>
                    </a:cubicBezTo>
                    <a:cubicBezTo>
                      <a:pt x="13791" y="1068"/>
                      <a:pt x="13832" y="1041"/>
                      <a:pt x="13884" y="1041"/>
                    </a:cubicBezTo>
                    <a:cubicBezTo>
                      <a:pt x="13953" y="1041"/>
                      <a:pt x="14042" y="1090"/>
                      <a:pt x="14126" y="1119"/>
                    </a:cubicBezTo>
                    <a:cubicBezTo>
                      <a:pt x="14288" y="1167"/>
                      <a:pt x="14449" y="1216"/>
                      <a:pt x="14626" y="1264"/>
                    </a:cubicBezTo>
                    <a:cubicBezTo>
                      <a:pt x="14645" y="1270"/>
                      <a:pt x="14662" y="1273"/>
                      <a:pt x="14679" y="1273"/>
                    </a:cubicBezTo>
                    <a:cubicBezTo>
                      <a:pt x="14794" y="1273"/>
                      <a:pt x="14861" y="1135"/>
                      <a:pt x="14805" y="1022"/>
                    </a:cubicBezTo>
                    <a:cubicBezTo>
                      <a:pt x="14714" y="815"/>
                      <a:pt x="14675" y="598"/>
                      <a:pt x="14688" y="379"/>
                    </a:cubicBezTo>
                    <a:lnTo>
                      <a:pt x="14688" y="379"/>
                    </a:lnTo>
                    <a:cubicBezTo>
                      <a:pt x="14802" y="412"/>
                      <a:pt x="14916" y="446"/>
                      <a:pt x="15031" y="488"/>
                    </a:cubicBezTo>
                    <a:cubicBezTo>
                      <a:pt x="15125" y="511"/>
                      <a:pt x="15237" y="561"/>
                      <a:pt x="15341" y="561"/>
                    </a:cubicBezTo>
                    <a:cubicBezTo>
                      <a:pt x="15379" y="561"/>
                      <a:pt x="15416" y="554"/>
                      <a:pt x="15451" y="537"/>
                    </a:cubicBezTo>
                    <a:cubicBezTo>
                      <a:pt x="15672" y="457"/>
                      <a:pt x="15600" y="164"/>
                      <a:pt x="15386" y="164"/>
                    </a:cubicBezTo>
                    <a:cubicBezTo>
                      <a:pt x="15381" y="164"/>
                      <a:pt x="15375" y="164"/>
                      <a:pt x="15370" y="165"/>
                    </a:cubicBezTo>
                    <a:cubicBezTo>
                      <a:pt x="15332" y="165"/>
                      <a:pt x="15288" y="182"/>
                      <a:pt x="15255" y="209"/>
                    </a:cubicBezTo>
                    <a:lnTo>
                      <a:pt x="15255" y="209"/>
                    </a:lnTo>
                    <a:cubicBezTo>
                      <a:pt x="15172" y="187"/>
                      <a:pt x="15082" y="153"/>
                      <a:pt x="14999" y="132"/>
                    </a:cubicBezTo>
                    <a:cubicBezTo>
                      <a:pt x="14869" y="84"/>
                      <a:pt x="14723" y="52"/>
                      <a:pt x="14594" y="3"/>
                    </a:cubicBezTo>
                    <a:cubicBezTo>
                      <a:pt x="14584" y="1"/>
                      <a:pt x="14574" y="0"/>
                      <a:pt x="145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3659;p39"/>
              <p:cNvSpPr/>
              <p:nvPr/>
            </p:nvSpPr>
            <p:spPr>
              <a:xfrm>
                <a:off x="3242150" y="1389388"/>
                <a:ext cx="227100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10409" extrusionOk="0">
                    <a:moveTo>
                      <a:pt x="8728" y="1"/>
                    </a:moveTo>
                    <a:cubicBezTo>
                      <a:pt x="8243" y="518"/>
                      <a:pt x="7483" y="664"/>
                      <a:pt x="6788" y="729"/>
                    </a:cubicBezTo>
                    <a:cubicBezTo>
                      <a:pt x="5592" y="858"/>
                      <a:pt x="4347" y="858"/>
                      <a:pt x="3248" y="1326"/>
                    </a:cubicBezTo>
                    <a:cubicBezTo>
                      <a:pt x="1923" y="1892"/>
                      <a:pt x="970" y="3185"/>
                      <a:pt x="307" y="4397"/>
                    </a:cubicBezTo>
                    <a:cubicBezTo>
                      <a:pt x="178" y="4607"/>
                      <a:pt x="65" y="4834"/>
                      <a:pt x="33" y="5075"/>
                    </a:cubicBezTo>
                    <a:cubicBezTo>
                      <a:pt x="1" y="5172"/>
                      <a:pt x="1" y="5286"/>
                      <a:pt x="48" y="5383"/>
                    </a:cubicBezTo>
                    <a:cubicBezTo>
                      <a:pt x="81" y="5448"/>
                      <a:pt x="145" y="5496"/>
                      <a:pt x="227" y="5545"/>
                    </a:cubicBezTo>
                    <a:cubicBezTo>
                      <a:pt x="760" y="5965"/>
                      <a:pt x="6627" y="10393"/>
                      <a:pt x="6610" y="10409"/>
                    </a:cubicBezTo>
                    <a:cubicBezTo>
                      <a:pt x="7338" y="9424"/>
                      <a:pt x="8114" y="8340"/>
                      <a:pt x="8114" y="7112"/>
                    </a:cubicBezTo>
                    <a:cubicBezTo>
                      <a:pt x="8114" y="6385"/>
                      <a:pt x="7838" y="5657"/>
                      <a:pt x="7952" y="4946"/>
                    </a:cubicBezTo>
                    <a:cubicBezTo>
                      <a:pt x="8049" y="4381"/>
                      <a:pt x="8372" y="3896"/>
                      <a:pt x="8582" y="3362"/>
                    </a:cubicBezTo>
                    <a:cubicBezTo>
                      <a:pt x="9034" y="2313"/>
                      <a:pt x="9083" y="1100"/>
                      <a:pt x="8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3660;p39"/>
              <p:cNvSpPr/>
              <p:nvPr/>
            </p:nvSpPr>
            <p:spPr>
              <a:xfrm>
                <a:off x="3296675" y="1442338"/>
                <a:ext cx="129750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6433" extrusionOk="0">
                    <a:moveTo>
                      <a:pt x="5189" y="1"/>
                    </a:moveTo>
                    <a:lnTo>
                      <a:pt x="5189" y="1"/>
                    </a:lnTo>
                    <a:cubicBezTo>
                      <a:pt x="4413" y="469"/>
                      <a:pt x="3427" y="372"/>
                      <a:pt x="2554" y="598"/>
                    </a:cubicBezTo>
                    <a:cubicBezTo>
                      <a:pt x="1213" y="938"/>
                      <a:pt x="147" y="2166"/>
                      <a:pt x="1" y="3539"/>
                    </a:cubicBezTo>
                    <a:lnTo>
                      <a:pt x="2780" y="6433"/>
                    </a:lnTo>
                    <a:cubicBezTo>
                      <a:pt x="3524" y="5851"/>
                      <a:pt x="3993" y="4929"/>
                      <a:pt x="4058" y="3992"/>
                    </a:cubicBezTo>
                    <a:cubicBezTo>
                      <a:pt x="4090" y="3556"/>
                      <a:pt x="4026" y="3119"/>
                      <a:pt x="4058" y="2683"/>
                    </a:cubicBezTo>
                    <a:cubicBezTo>
                      <a:pt x="4138" y="1714"/>
                      <a:pt x="4672" y="841"/>
                      <a:pt x="51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3661;p39"/>
              <p:cNvSpPr/>
              <p:nvPr/>
            </p:nvSpPr>
            <p:spPr>
              <a:xfrm>
                <a:off x="2771050" y="1414338"/>
                <a:ext cx="216975" cy="263975"/>
              </a:xfrm>
              <a:custGeom>
                <a:avLst/>
                <a:gdLst/>
                <a:ahLst/>
                <a:cxnLst/>
                <a:rect l="l" t="t" r="r" b="b"/>
                <a:pathLst>
                  <a:path w="8679" h="10559" extrusionOk="0">
                    <a:moveTo>
                      <a:pt x="2646" y="0"/>
                    </a:moveTo>
                    <a:cubicBezTo>
                      <a:pt x="1134" y="0"/>
                      <a:pt x="0" y="539"/>
                      <a:pt x="0" y="539"/>
                    </a:cubicBezTo>
                    <a:cubicBezTo>
                      <a:pt x="356" y="716"/>
                      <a:pt x="501" y="1136"/>
                      <a:pt x="598" y="1524"/>
                    </a:cubicBezTo>
                    <a:cubicBezTo>
                      <a:pt x="905" y="2752"/>
                      <a:pt x="986" y="4045"/>
                      <a:pt x="808" y="5306"/>
                    </a:cubicBezTo>
                    <a:cubicBezTo>
                      <a:pt x="727" y="5920"/>
                      <a:pt x="582" y="6534"/>
                      <a:pt x="647" y="7148"/>
                    </a:cubicBezTo>
                    <a:cubicBezTo>
                      <a:pt x="727" y="8038"/>
                      <a:pt x="1229" y="8861"/>
                      <a:pt x="1923" y="9428"/>
                    </a:cubicBezTo>
                    <a:cubicBezTo>
                      <a:pt x="2602" y="9993"/>
                      <a:pt x="3442" y="10348"/>
                      <a:pt x="4315" y="10559"/>
                    </a:cubicBezTo>
                    <a:lnTo>
                      <a:pt x="8678" y="4773"/>
                    </a:lnTo>
                    <a:cubicBezTo>
                      <a:pt x="7081" y="863"/>
                      <a:pt x="4560" y="0"/>
                      <a:pt x="26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3662;p39"/>
              <p:cNvSpPr/>
              <p:nvPr/>
            </p:nvSpPr>
            <p:spPr>
              <a:xfrm>
                <a:off x="2826375" y="1447988"/>
                <a:ext cx="121250" cy="171725"/>
              </a:xfrm>
              <a:custGeom>
                <a:avLst/>
                <a:gdLst/>
                <a:ahLst/>
                <a:cxnLst/>
                <a:rect l="l" t="t" r="r" b="b"/>
                <a:pathLst>
                  <a:path w="4850" h="6869" extrusionOk="0">
                    <a:moveTo>
                      <a:pt x="1" y="1"/>
                    </a:moveTo>
                    <a:cubicBezTo>
                      <a:pt x="632" y="615"/>
                      <a:pt x="744" y="1568"/>
                      <a:pt x="664" y="2441"/>
                    </a:cubicBezTo>
                    <a:cubicBezTo>
                      <a:pt x="600" y="3313"/>
                      <a:pt x="373" y="4186"/>
                      <a:pt x="503" y="5043"/>
                    </a:cubicBezTo>
                    <a:cubicBezTo>
                      <a:pt x="632" y="5916"/>
                      <a:pt x="1229" y="6789"/>
                      <a:pt x="2102" y="6869"/>
                    </a:cubicBezTo>
                    <a:lnTo>
                      <a:pt x="4849" y="4170"/>
                    </a:lnTo>
                    <a:cubicBezTo>
                      <a:pt x="4332" y="1940"/>
                      <a:pt x="2280" y="178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3663;p39"/>
              <p:cNvSpPr/>
              <p:nvPr/>
            </p:nvSpPr>
            <p:spPr>
              <a:xfrm>
                <a:off x="2754875" y="1490313"/>
                <a:ext cx="754350" cy="509525"/>
              </a:xfrm>
              <a:custGeom>
                <a:avLst/>
                <a:gdLst/>
                <a:ahLst/>
                <a:cxnLst/>
                <a:rect l="l" t="t" r="r" b="b"/>
                <a:pathLst>
                  <a:path w="30174" h="20381" extrusionOk="0">
                    <a:moveTo>
                      <a:pt x="15563" y="1"/>
                    </a:moveTo>
                    <a:cubicBezTo>
                      <a:pt x="15407" y="1"/>
                      <a:pt x="15251" y="2"/>
                      <a:pt x="15096" y="4"/>
                    </a:cubicBezTo>
                    <a:cubicBezTo>
                      <a:pt x="14029" y="21"/>
                      <a:pt x="12978" y="101"/>
                      <a:pt x="11928" y="183"/>
                    </a:cubicBezTo>
                    <a:cubicBezTo>
                      <a:pt x="10861" y="263"/>
                      <a:pt x="9810" y="489"/>
                      <a:pt x="8793" y="829"/>
                    </a:cubicBezTo>
                    <a:cubicBezTo>
                      <a:pt x="7095" y="1394"/>
                      <a:pt x="5479" y="2364"/>
                      <a:pt x="4509" y="3851"/>
                    </a:cubicBezTo>
                    <a:cubicBezTo>
                      <a:pt x="3798" y="4902"/>
                      <a:pt x="3475" y="6162"/>
                      <a:pt x="3184" y="7391"/>
                    </a:cubicBezTo>
                    <a:cubicBezTo>
                      <a:pt x="2376" y="10735"/>
                      <a:pt x="1" y="16764"/>
                      <a:pt x="3895" y="19042"/>
                    </a:cubicBezTo>
                    <a:cubicBezTo>
                      <a:pt x="6061" y="20303"/>
                      <a:pt x="8679" y="20335"/>
                      <a:pt x="11120" y="20367"/>
                    </a:cubicBezTo>
                    <a:cubicBezTo>
                      <a:pt x="12328" y="20374"/>
                      <a:pt x="13536" y="20381"/>
                      <a:pt x="14744" y="20381"/>
                    </a:cubicBezTo>
                    <a:cubicBezTo>
                      <a:pt x="16494" y="20381"/>
                      <a:pt x="18243" y="20367"/>
                      <a:pt x="19992" y="20320"/>
                    </a:cubicBezTo>
                    <a:cubicBezTo>
                      <a:pt x="22093" y="20270"/>
                      <a:pt x="24420" y="20126"/>
                      <a:pt x="26279" y="19042"/>
                    </a:cubicBezTo>
                    <a:cubicBezTo>
                      <a:pt x="30174" y="16764"/>
                      <a:pt x="27782" y="10735"/>
                      <a:pt x="26990" y="7391"/>
                    </a:cubicBezTo>
                    <a:cubicBezTo>
                      <a:pt x="26700" y="6162"/>
                      <a:pt x="26360" y="4902"/>
                      <a:pt x="25665" y="3851"/>
                    </a:cubicBezTo>
                    <a:cubicBezTo>
                      <a:pt x="24696" y="2364"/>
                      <a:pt x="23063" y="1394"/>
                      <a:pt x="21382" y="829"/>
                    </a:cubicBezTo>
                    <a:cubicBezTo>
                      <a:pt x="19510" y="200"/>
                      <a:pt x="17540" y="1"/>
                      <a:pt x="155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3664;p39"/>
              <p:cNvSpPr/>
              <p:nvPr/>
            </p:nvSpPr>
            <p:spPr>
              <a:xfrm>
                <a:off x="3221950" y="1670213"/>
                <a:ext cx="1495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981" extrusionOk="0">
                    <a:moveTo>
                      <a:pt x="2990" y="1"/>
                    </a:moveTo>
                    <a:cubicBezTo>
                      <a:pt x="1341" y="1"/>
                      <a:pt x="1" y="1341"/>
                      <a:pt x="1" y="2990"/>
                    </a:cubicBezTo>
                    <a:cubicBezTo>
                      <a:pt x="1" y="4638"/>
                      <a:pt x="1341" y="5980"/>
                      <a:pt x="2990" y="5980"/>
                    </a:cubicBezTo>
                    <a:cubicBezTo>
                      <a:pt x="4638" y="5980"/>
                      <a:pt x="5980" y="4638"/>
                      <a:pt x="5980" y="2990"/>
                    </a:cubicBezTo>
                    <a:cubicBezTo>
                      <a:pt x="5980" y="1341"/>
                      <a:pt x="4638" y="1"/>
                      <a:pt x="2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3665;p39"/>
              <p:cNvSpPr/>
              <p:nvPr/>
            </p:nvSpPr>
            <p:spPr>
              <a:xfrm>
                <a:off x="3251850" y="1700513"/>
                <a:ext cx="8930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573" extrusionOk="0">
                    <a:moveTo>
                      <a:pt x="1794" y="0"/>
                    </a:moveTo>
                    <a:cubicBezTo>
                      <a:pt x="792" y="0"/>
                      <a:pt x="0" y="793"/>
                      <a:pt x="0" y="1778"/>
                    </a:cubicBezTo>
                    <a:cubicBezTo>
                      <a:pt x="0" y="2780"/>
                      <a:pt x="792" y="3572"/>
                      <a:pt x="1794" y="3572"/>
                    </a:cubicBezTo>
                    <a:cubicBezTo>
                      <a:pt x="2780" y="3572"/>
                      <a:pt x="3571" y="2780"/>
                      <a:pt x="3571" y="1778"/>
                    </a:cubicBezTo>
                    <a:cubicBezTo>
                      <a:pt x="3571" y="793"/>
                      <a:pt x="2780" y="0"/>
                      <a:pt x="1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3666;p39"/>
              <p:cNvSpPr/>
              <p:nvPr/>
            </p:nvSpPr>
            <p:spPr>
              <a:xfrm>
                <a:off x="3274050" y="1694038"/>
                <a:ext cx="4490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796" extrusionOk="0">
                    <a:moveTo>
                      <a:pt x="906" y="0"/>
                    </a:moveTo>
                    <a:cubicBezTo>
                      <a:pt x="405" y="0"/>
                      <a:pt x="1" y="405"/>
                      <a:pt x="1" y="906"/>
                    </a:cubicBezTo>
                    <a:cubicBezTo>
                      <a:pt x="1" y="1390"/>
                      <a:pt x="405" y="1795"/>
                      <a:pt x="906" y="1795"/>
                    </a:cubicBezTo>
                    <a:cubicBezTo>
                      <a:pt x="1391" y="1795"/>
                      <a:pt x="1795" y="1390"/>
                      <a:pt x="1795" y="906"/>
                    </a:cubicBezTo>
                    <a:cubicBezTo>
                      <a:pt x="1795" y="405"/>
                      <a:pt x="1391" y="0"/>
                      <a:pt x="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3667;p39"/>
              <p:cNvSpPr/>
              <p:nvPr/>
            </p:nvSpPr>
            <p:spPr>
              <a:xfrm>
                <a:off x="3232850" y="1666163"/>
                <a:ext cx="142650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5706" h="3331" extrusionOk="0">
                    <a:moveTo>
                      <a:pt x="2554" y="1"/>
                    </a:moveTo>
                    <a:cubicBezTo>
                      <a:pt x="1569" y="1"/>
                      <a:pt x="664" y="454"/>
                      <a:pt x="49" y="1229"/>
                    </a:cubicBezTo>
                    <a:cubicBezTo>
                      <a:pt x="0" y="1294"/>
                      <a:pt x="17" y="1406"/>
                      <a:pt x="82" y="1456"/>
                    </a:cubicBezTo>
                    <a:cubicBezTo>
                      <a:pt x="117" y="1476"/>
                      <a:pt x="155" y="1488"/>
                      <a:pt x="192" y="1488"/>
                    </a:cubicBezTo>
                    <a:cubicBezTo>
                      <a:pt x="240" y="1488"/>
                      <a:pt x="287" y="1468"/>
                      <a:pt x="323" y="1423"/>
                    </a:cubicBezTo>
                    <a:cubicBezTo>
                      <a:pt x="857" y="728"/>
                      <a:pt x="1666" y="340"/>
                      <a:pt x="2554" y="340"/>
                    </a:cubicBezTo>
                    <a:cubicBezTo>
                      <a:pt x="4105" y="340"/>
                      <a:pt x="5366" y="1600"/>
                      <a:pt x="5366" y="3152"/>
                    </a:cubicBezTo>
                    <a:cubicBezTo>
                      <a:pt x="5366" y="3249"/>
                      <a:pt x="5447" y="3330"/>
                      <a:pt x="5544" y="3330"/>
                    </a:cubicBezTo>
                    <a:cubicBezTo>
                      <a:pt x="5624" y="3330"/>
                      <a:pt x="5706" y="3249"/>
                      <a:pt x="5706" y="3152"/>
                    </a:cubicBezTo>
                    <a:cubicBezTo>
                      <a:pt x="5706" y="1423"/>
                      <a:pt x="4284" y="1"/>
                      <a:pt x="2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3668;p39"/>
              <p:cNvSpPr/>
              <p:nvPr/>
            </p:nvSpPr>
            <p:spPr>
              <a:xfrm>
                <a:off x="2887000" y="1670213"/>
                <a:ext cx="1495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5981" extrusionOk="0">
                    <a:moveTo>
                      <a:pt x="2991" y="1"/>
                    </a:moveTo>
                    <a:cubicBezTo>
                      <a:pt x="1342" y="1"/>
                      <a:pt x="0" y="1341"/>
                      <a:pt x="0" y="2990"/>
                    </a:cubicBezTo>
                    <a:cubicBezTo>
                      <a:pt x="0" y="4638"/>
                      <a:pt x="1342" y="5980"/>
                      <a:pt x="2991" y="5980"/>
                    </a:cubicBezTo>
                    <a:cubicBezTo>
                      <a:pt x="4655" y="5980"/>
                      <a:pt x="5980" y="4638"/>
                      <a:pt x="5980" y="2990"/>
                    </a:cubicBezTo>
                    <a:cubicBezTo>
                      <a:pt x="5980" y="1341"/>
                      <a:pt x="4655" y="1"/>
                      <a:pt x="2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3669;p39"/>
              <p:cNvSpPr/>
              <p:nvPr/>
            </p:nvSpPr>
            <p:spPr>
              <a:xfrm>
                <a:off x="2917300" y="1700513"/>
                <a:ext cx="8930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573" extrusionOk="0">
                    <a:moveTo>
                      <a:pt x="1779" y="0"/>
                    </a:moveTo>
                    <a:cubicBezTo>
                      <a:pt x="792" y="0"/>
                      <a:pt x="1" y="793"/>
                      <a:pt x="1" y="1778"/>
                    </a:cubicBezTo>
                    <a:cubicBezTo>
                      <a:pt x="1" y="2780"/>
                      <a:pt x="792" y="3572"/>
                      <a:pt x="1779" y="3572"/>
                    </a:cubicBezTo>
                    <a:cubicBezTo>
                      <a:pt x="2781" y="3572"/>
                      <a:pt x="3572" y="2780"/>
                      <a:pt x="3572" y="1778"/>
                    </a:cubicBezTo>
                    <a:cubicBezTo>
                      <a:pt x="3572" y="793"/>
                      <a:pt x="2781" y="0"/>
                      <a:pt x="17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3670;p39"/>
              <p:cNvSpPr/>
              <p:nvPr/>
            </p:nvSpPr>
            <p:spPr>
              <a:xfrm>
                <a:off x="2939525" y="1694038"/>
                <a:ext cx="4487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96" extrusionOk="0">
                    <a:moveTo>
                      <a:pt x="890" y="0"/>
                    </a:moveTo>
                    <a:cubicBezTo>
                      <a:pt x="405" y="0"/>
                      <a:pt x="0" y="405"/>
                      <a:pt x="0" y="906"/>
                    </a:cubicBezTo>
                    <a:cubicBezTo>
                      <a:pt x="0" y="1390"/>
                      <a:pt x="405" y="1795"/>
                      <a:pt x="890" y="1795"/>
                    </a:cubicBezTo>
                    <a:cubicBezTo>
                      <a:pt x="1390" y="1795"/>
                      <a:pt x="1795" y="1390"/>
                      <a:pt x="1795" y="906"/>
                    </a:cubicBezTo>
                    <a:cubicBezTo>
                      <a:pt x="1795" y="405"/>
                      <a:pt x="1390" y="0"/>
                      <a:pt x="8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3671;p39"/>
              <p:cNvSpPr/>
              <p:nvPr/>
            </p:nvSpPr>
            <p:spPr>
              <a:xfrm>
                <a:off x="2898300" y="1666163"/>
                <a:ext cx="14267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3331" extrusionOk="0">
                    <a:moveTo>
                      <a:pt x="2539" y="1"/>
                    </a:moveTo>
                    <a:cubicBezTo>
                      <a:pt x="1569" y="1"/>
                      <a:pt x="664" y="454"/>
                      <a:pt x="50" y="1229"/>
                    </a:cubicBezTo>
                    <a:cubicBezTo>
                      <a:pt x="1" y="1294"/>
                      <a:pt x="17" y="1406"/>
                      <a:pt x="82" y="1456"/>
                    </a:cubicBezTo>
                    <a:cubicBezTo>
                      <a:pt x="110" y="1476"/>
                      <a:pt x="148" y="1488"/>
                      <a:pt x="185" y="1488"/>
                    </a:cubicBezTo>
                    <a:cubicBezTo>
                      <a:pt x="233" y="1488"/>
                      <a:pt x="281" y="1468"/>
                      <a:pt x="308" y="1423"/>
                    </a:cubicBezTo>
                    <a:cubicBezTo>
                      <a:pt x="858" y="728"/>
                      <a:pt x="1666" y="340"/>
                      <a:pt x="2539" y="340"/>
                    </a:cubicBezTo>
                    <a:cubicBezTo>
                      <a:pt x="4106" y="340"/>
                      <a:pt x="5366" y="1600"/>
                      <a:pt x="5366" y="3152"/>
                    </a:cubicBezTo>
                    <a:cubicBezTo>
                      <a:pt x="5366" y="3249"/>
                      <a:pt x="5448" y="3330"/>
                      <a:pt x="5528" y="3330"/>
                    </a:cubicBezTo>
                    <a:cubicBezTo>
                      <a:pt x="5625" y="3330"/>
                      <a:pt x="5706" y="3249"/>
                      <a:pt x="5706" y="3152"/>
                    </a:cubicBezTo>
                    <a:cubicBezTo>
                      <a:pt x="5706" y="1423"/>
                      <a:pt x="4284" y="1"/>
                      <a:pt x="2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3672;p39"/>
              <p:cNvSpPr/>
              <p:nvPr/>
            </p:nvSpPr>
            <p:spPr>
              <a:xfrm>
                <a:off x="2852250" y="1812438"/>
                <a:ext cx="10345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138" extrusionOk="0">
                    <a:moveTo>
                      <a:pt x="2069" y="0"/>
                    </a:moveTo>
                    <a:cubicBezTo>
                      <a:pt x="922" y="0"/>
                      <a:pt x="0" y="921"/>
                      <a:pt x="0" y="2069"/>
                    </a:cubicBezTo>
                    <a:cubicBezTo>
                      <a:pt x="0" y="3216"/>
                      <a:pt x="922" y="4138"/>
                      <a:pt x="2069" y="4138"/>
                    </a:cubicBezTo>
                    <a:cubicBezTo>
                      <a:pt x="3217" y="4138"/>
                      <a:pt x="4138" y="3216"/>
                      <a:pt x="4138" y="2069"/>
                    </a:cubicBezTo>
                    <a:cubicBezTo>
                      <a:pt x="4138" y="921"/>
                      <a:pt x="3217" y="0"/>
                      <a:pt x="20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3673;p39"/>
              <p:cNvSpPr/>
              <p:nvPr/>
            </p:nvSpPr>
            <p:spPr>
              <a:xfrm>
                <a:off x="3319300" y="1812438"/>
                <a:ext cx="103875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4138" extrusionOk="0">
                    <a:moveTo>
                      <a:pt x="2086" y="0"/>
                    </a:moveTo>
                    <a:cubicBezTo>
                      <a:pt x="938" y="0"/>
                      <a:pt x="1" y="921"/>
                      <a:pt x="1" y="2069"/>
                    </a:cubicBezTo>
                    <a:cubicBezTo>
                      <a:pt x="1" y="3216"/>
                      <a:pt x="938" y="4138"/>
                      <a:pt x="2086" y="4138"/>
                    </a:cubicBezTo>
                    <a:cubicBezTo>
                      <a:pt x="3218" y="4138"/>
                      <a:pt x="4155" y="3216"/>
                      <a:pt x="4155" y="2069"/>
                    </a:cubicBezTo>
                    <a:cubicBezTo>
                      <a:pt x="4155" y="921"/>
                      <a:pt x="3218" y="0"/>
                      <a:pt x="20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3674;p39"/>
              <p:cNvSpPr/>
              <p:nvPr/>
            </p:nvSpPr>
            <p:spPr>
              <a:xfrm>
                <a:off x="2985575" y="1514063"/>
                <a:ext cx="27035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0814" h="6145" extrusionOk="0">
                    <a:moveTo>
                      <a:pt x="8488" y="994"/>
                    </a:moveTo>
                    <a:cubicBezTo>
                      <a:pt x="8996" y="994"/>
                      <a:pt x="9219" y="1601"/>
                      <a:pt x="9294" y="2045"/>
                    </a:cubicBezTo>
                    <a:cubicBezTo>
                      <a:pt x="9302" y="2087"/>
                      <a:pt x="9309" y="2131"/>
                      <a:pt x="9315" y="2175"/>
                    </a:cubicBezTo>
                    <a:lnTo>
                      <a:pt x="9315" y="2175"/>
                    </a:lnTo>
                    <a:cubicBezTo>
                      <a:pt x="9259" y="2182"/>
                      <a:pt x="9202" y="2185"/>
                      <a:pt x="9145" y="2185"/>
                    </a:cubicBezTo>
                    <a:cubicBezTo>
                      <a:pt x="8976" y="2185"/>
                      <a:pt x="8807" y="2154"/>
                      <a:pt x="8647" y="2092"/>
                    </a:cubicBezTo>
                    <a:cubicBezTo>
                      <a:pt x="8389" y="1996"/>
                      <a:pt x="8130" y="1802"/>
                      <a:pt x="8033" y="1543"/>
                    </a:cubicBezTo>
                    <a:cubicBezTo>
                      <a:pt x="7920" y="1269"/>
                      <a:pt x="8081" y="1058"/>
                      <a:pt x="8340" y="1010"/>
                    </a:cubicBezTo>
                    <a:cubicBezTo>
                      <a:pt x="8392" y="999"/>
                      <a:pt x="8441" y="994"/>
                      <a:pt x="8488" y="994"/>
                    </a:cubicBezTo>
                    <a:close/>
                    <a:moveTo>
                      <a:pt x="2418" y="1509"/>
                    </a:moveTo>
                    <a:cubicBezTo>
                      <a:pt x="2763" y="1509"/>
                      <a:pt x="2743" y="1907"/>
                      <a:pt x="2603" y="2142"/>
                    </a:cubicBezTo>
                    <a:cubicBezTo>
                      <a:pt x="2506" y="2336"/>
                      <a:pt x="2345" y="2465"/>
                      <a:pt x="2151" y="2545"/>
                    </a:cubicBezTo>
                    <a:cubicBezTo>
                      <a:pt x="1987" y="2620"/>
                      <a:pt x="1801" y="2661"/>
                      <a:pt x="1615" y="2661"/>
                    </a:cubicBezTo>
                    <a:cubicBezTo>
                      <a:pt x="1526" y="2661"/>
                      <a:pt x="1438" y="2652"/>
                      <a:pt x="1352" y="2633"/>
                    </a:cubicBezTo>
                    <a:lnTo>
                      <a:pt x="1352" y="2633"/>
                    </a:lnTo>
                    <a:cubicBezTo>
                      <a:pt x="1359" y="2603"/>
                      <a:pt x="1367" y="2574"/>
                      <a:pt x="1375" y="2545"/>
                    </a:cubicBezTo>
                    <a:cubicBezTo>
                      <a:pt x="1520" y="2109"/>
                      <a:pt x="1892" y="1543"/>
                      <a:pt x="2377" y="1511"/>
                    </a:cubicBezTo>
                    <a:cubicBezTo>
                      <a:pt x="2391" y="1509"/>
                      <a:pt x="2405" y="1509"/>
                      <a:pt x="2418" y="1509"/>
                    </a:cubicBezTo>
                    <a:close/>
                    <a:moveTo>
                      <a:pt x="7425" y="3095"/>
                    </a:moveTo>
                    <a:cubicBezTo>
                      <a:pt x="7637" y="3095"/>
                      <a:pt x="7815" y="3364"/>
                      <a:pt x="7887" y="3579"/>
                    </a:cubicBezTo>
                    <a:cubicBezTo>
                      <a:pt x="7952" y="3838"/>
                      <a:pt x="7920" y="4113"/>
                      <a:pt x="7839" y="4372"/>
                    </a:cubicBezTo>
                    <a:cubicBezTo>
                      <a:pt x="7822" y="4426"/>
                      <a:pt x="7802" y="4480"/>
                      <a:pt x="7780" y="4531"/>
                    </a:cubicBezTo>
                    <a:lnTo>
                      <a:pt x="7780" y="4531"/>
                    </a:lnTo>
                    <a:cubicBezTo>
                      <a:pt x="7695" y="4518"/>
                      <a:pt x="7612" y="4492"/>
                      <a:pt x="7532" y="4452"/>
                    </a:cubicBezTo>
                    <a:cubicBezTo>
                      <a:pt x="7111" y="4243"/>
                      <a:pt x="6788" y="3579"/>
                      <a:pt x="7193" y="3208"/>
                    </a:cubicBezTo>
                    <a:cubicBezTo>
                      <a:pt x="7272" y="3128"/>
                      <a:pt x="7351" y="3095"/>
                      <a:pt x="7425" y="3095"/>
                    </a:cubicBezTo>
                    <a:close/>
                    <a:moveTo>
                      <a:pt x="4156" y="3126"/>
                    </a:moveTo>
                    <a:cubicBezTo>
                      <a:pt x="4406" y="3126"/>
                      <a:pt x="4585" y="3418"/>
                      <a:pt x="4558" y="3676"/>
                    </a:cubicBezTo>
                    <a:cubicBezTo>
                      <a:pt x="4542" y="3984"/>
                      <a:pt x="4299" y="4275"/>
                      <a:pt x="4058" y="4452"/>
                    </a:cubicBezTo>
                    <a:cubicBezTo>
                      <a:pt x="3922" y="4554"/>
                      <a:pt x="3770" y="4632"/>
                      <a:pt x="3609" y="4687"/>
                    </a:cubicBezTo>
                    <a:lnTo>
                      <a:pt x="3609" y="4687"/>
                    </a:lnTo>
                    <a:cubicBezTo>
                      <a:pt x="3608" y="4684"/>
                      <a:pt x="3606" y="4681"/>
                      <a:pt x="3605" y="4678"/>
                    </a:cubicBezTo>
                    <a:cubicBezTo>
                      <a:pt x="3379" y="4193"/>
                      <a:pt x="3443" y="3385"/>
                      <a:pt x="4008" y="3159"/>
                    </a:cubicBezTo>
                    <a:cubicBezTo>
                      <a:pt x="4060" y="3136"/>
                      <a:pt x="4109" y="3126"/>
                      <a:pt x="4156" y="3126"/>
                    </a:cubicBezTo>
                    <a:close/>
                    <a:moveTo>
                      <a:pt x="10489" y="1"/>
                    </a:moveTo>
                    <a:cubicBezTo>
                      <a:pt x="10383" y="1"/>
                      <a:pt x="10273" y="118"/>
                      <a:pt x="10328" y="250"/>
                    </a:cubicBezTo>
                    <a:cubicBezTo>
                      <a:pt x="10555" y="735"/>
                      <a:pt x="10458" y="1366"/>
                      <a:pt x="10117" y="1769"/>
                    </a:cubicBezTo>
                    <a:cubicBezTo>
                      <a:pt x="9983" y="1916"/>
                      <a:pt x="9818" y="2025"/>
                      <a:pt x="9639" y="2094"/>
                    </a:cubicBezTo>
                    <a:lnTo>
                      <a:pt x="9639" y="2094"/>
                    </a:lnTo>
                    <a:cubicBezTo>
                      <a:pt x="9568" y="1542"/>
                      <a:pt x="9366" y="984"/>
                      <a:pt x="8889" y="752"/>
                    </a:cubicBezTo>
                    <a:cubicBezTo>
                      <a:pt x="8768" y="693"/>
                      <a:pt x="8632" y="665"/>
                      <a:pt x="8495" y="665"/>
                    </a:cubicBezTo>
                    <a:cubicBezTo>
                      <a:pt x="8031" y="665"/>
                      <a:pt x="7565" y="986"/>
                      <a:pt x="7678" y="1511"/>
                    </a:cubicBezTo>
                    <a:cubicBezTo>
                      <a:pt x="7804" y="2176"/>
                      <a:pt x="8526" y="2518"/>
                      <a:pt x="9159" y="2518"/>
                    </a:cubicBezTo>
                    <a:cubicBezTo>
                      <a:pt x="9223" y="2518"/>
                      <a:pt x="9286" y="2515"/>
                      <a:pt x="9347" y="2508"/>
                    </a:cubicBezTo>
                    <a:lnTo>
                      <a:pt x="9347" y="2508"/>
                    </a:lnTo>
                    <a:cubicBezTo>
                      <a:pt x="9371" y="3000"/>
                      <a:pt x="9284" y="3515"/>
                      <a:pt x="9003" y="3919"/>
                    </a:cubicBezTo>
                    <a:cubicBezTo>
                      <a:pt x="8811" y="4202"/>
                      <a:pt x="8486" y="4440"/>
                      <a:pt x="8144" y="4516"/>
                    </a:cubicBezTo>
                    <a:lnTo>
                      <a:pt x="8144" y="4516"/>
                    </a:lnTo>
                    <a:cubicBezTo>
                      <a:pt x="8342" y="3930"/>
                      <a:pt x="8315" y="3108"/>
                      <a:pt x="7678" y="2804"/>
                    </a:cubicBezTo>
                    <a:cubicBezTo>
                      <a:pt x="7600" y="2767"/>
                      <a:pt x="7520" y="2750"/>
                      <a:pt x="7441" y="2750"/>
                    </a:cubicBezTo>
                    <a:cubicBezTo>
                      <a:pt x="7173" y="2750"/>
                      <a:pt x="6913" y="2942"/>
                      <a:pt x="6788" y="3191"/>
                    </a:cubicBezTo>
                    <a:cubicBezTo>
                      <a:pt x="6627" y="3482"/>
                      <a:pt x="6659" y="3822"/>
                      <a:pt x="6788" y="4113"/>
                    </a:cubicBezTo>
                    <a:cubicBezTo>
                      <a:pt x="6952" y="4496"/>
                      <a:pt x="7265" y="4734"/>
                      <a:pt x="7625" y="4821"/>
                    </a:cubicBezTo>
                    <a:lnTo>
                      <a:pt x="7625" y="4821"/>
                    </a:lnTo>
                    <a:cubicBezTo>
                      <a:pt x="7196" y="5472"/>
                      <a:pt x="6381" y="5812"/>
                      <a:pt x="5589" y="5812"/>
                    </a:cubicBezTo>
                    <a:cubicBezTo>
                      <a:pt x="5364" y="5812"/>
                      <a:pt x="5142" y="5785"/>
                      <a:pt x="4930" y="5729"/>
                    </a:cubicBezTo>
                    <a:cubicBezTo>
                      <a:pt x="4492" y="5600"/>
                      <a:pt x="4063" y="5348"/>
                      <a:pt x="3785" y="4980"/>
                    </a:cubicBezTo>
                    <a:lnTo>
                      <a:pt x="3785" y="4980"/>
                    </a:lnTo>
                    <a:cubicBezTo>
                      <a:pt x="3845" y="4957"/>
                      <a:pt x="3903" y="4932"/>
                      <a:pt x="3961" y="4905"/>
                    </a:cubicBezTo>
                    <a:cubicBezTo>
                      <a:pt x="4575" y="4598"/>
                      <a:pt x="5221" y="3773"/>
                      <a:pt x="4736" y="3111"/>
                    </a:cubicBezTo>
                    <a:cubicBezTo>
                      <a:pt x="4591" y="2911"/>
                      <a:pt x="4370" y="2794"/>
                      <a:pt x="4140" y="2794"/>
                    </a:cubicBezTo>
                    <a:cubicBezTo>
                      <a:pt x="4037" y="2794"/>
                      <a:pt x="3932" y="2818"/>
                      <a:pt x="3831" y="2868"/>
                    </a:cubicBezTo>
                    <a:cubicBezTo>
                      <a:pt x="3491" y="3030"/>
                      <a:pt x="3282" y="3385"/>
                      <a:pt x="3200" y="3741"/>
                    </a:cubicBezTo>
                    <a:cubicBezTo>
                      <a:pt x="3115" y="4098"/>
                      <a:pt x="3157" y="4448"/>
                      <a:pt x="3289" y="4765"/>
                    </a:cubicBezTo>
                    <a:lnTo>
                      <a:pt x="3289" y="4765"/>
                    </a:lnTo>
                    <a:cubicBezTo>
                      <a:pt x="3195" y="4780"/>
                      <a:pt x="3099" y="4787"/>
                      <a:pt x="3004" y="4787"/>
                    </a:cubicBezTo>
                    <a:cubicBezTo>
                      <a:pt x="2896" y="4787"/>
                      <a:pt x="2788" y="4778"/>
                      <a:pt x="2683" y="4760"/>
                    </a:cubicBezTo>
                    <a:cubicBezTo>
                      <a:pt x="2183" y="4678"/>
                      <a:pt x="1746" y="4404"/>
                      <a:pt x="1504" y="3952"/>
                    </a:cubicBezTo>
                    <a:cubicBezTo>
                      <a:pt x="1333" y="3656"/>
                      <a:pt x="1275" y="3303"/>
                      <a:pt x="1300" y="2962"/>
                    </a:cubicBezTo>
                    <a:lnTo>
                      <a:pt x="1300" y="2962"/>
                    </a:lnTo>
                    <a:cubicBezTo>
                      <a:pt x="1408" y="2987"/>
                      <a:pt x="1520" y="2999"/>
                      <a:pt x="1636" y="2999"/>
                    </a:cubicBezTo>
                    <a:cubicBezTo>
                      <a:pt x="1661" y="2999"/>
                      <a:pt x="1687" y="2999"/>
                      <a:pt x="1714" y="2998"/>
                    </a:cubicBezTo>
                    <a:cubicBezTo>
                      <a:pt x="2295" y="2950"/>
                      <a:pt x="2926" y="2577"/>
                      <a:pt x="3023" y="1963"/>
                    </a:cubicBezTo>
                    <a:cubicBezTo>
                      <a:pt x="3071" y="1608"/>
                      <a:pt x="2926" y="1237"/>
                      <a:pt x="2538" y="1187"/>
                    </a:cubicBezTo>
                    <a:cubicBezTo>
                      <a:pt x="2496" y="1179"/>
                      <a:pt x="2453" y="1176"/>
                      <a:pt x="2411" y="1176"/>
                    </a:cubicBezTo>
                    <a:cubicBezTo>
                      <a:pt x="2115" y="1176"/>
                      <a:pt x="1829" y="1360"/>
                      <a:pt x="1617" y="1543"/>
                    </a:cubicBezTo>
                    <a:cubicBezTo>
                      <a:pt x="1333" y="1809"/>
                      <a:pt x="1142" y="2150"/>
                      <a:pt x="1045" y="2515"/>
                    </a:cubicBezTo>
                    <a:lnTo>
                      <a:pt x="1045" y="2515"/>
                    </a:lnTo>
                    <a:cubicBezTo>
                      <a:pt x="996" y="2486"/>
                      <a:pt x="949" y="2453"/>
                      <a:pt x="906" y="2416"/>
                    </a:cubicBezTo>
                    <a:cubicBezTo>
                      <a:pt x="502" y="2092"/>
                      <a:pt x="388" y="1511"/>
                      <a:pt x="518" y="1026"/>
                    </a:cubicBezTo>
                    <a:cubicBezTo>
                      <a:pt x="582" y="767"/>
                      <a:pt x="696" y="541"/>
                      <a:pt x="858" y="347"/>
                    </a:cubicBezTo>
                    <a:cubicBezTo>
                      <a:pt x="967" y="225"/>
                      <a:pt x="864" y="65"/>
                      <a:pt x="745" y="65"/>
                    </a:cubicBezTo>
                    <a:cubicBezTo>
                      <a:pt x="706" y="65"/>
                      <a:pt x="667" y="82"/>
                      <a:pt x="631" y="121"/>
                    </a:cubicBezTo>
                    <a:cubicBezTo>
                      <a:pt x="162" y="638"/>
                      <a:pt x="0" y="1414"/>
                      <a:pt x="259" y="2060"/>
                    </a:cubicBezTo>
                    <a:cubicBezTo>
                      <a:pt x="404" y="2416"/>
                      <a:pt x="662" y="2691"/>
                      <a:pt x="983" y="2850"/>
                    </a:cubicBezTo>
                    <a:lnTo>
                      <a:pt x="983" y="2850"/>
                    </a:lnTo>
                    <a:cubicBezTo>
                      <a:pt x="895" y="3662"/>
                      <a:pt x="1243" y="4515"/>
                      <a:pt x="2021" y="4889"/>
                    </a:cubicBezTo>
                    <a:cubicBezTo>
                      <a:pt x="2328" y="5038"/>
                      <a:pt x="2673" y="5115"/>
                      <a:pt x="3017" y="5115"/>
                    </a:cubicBezTo>
                    <a:cubicBezTo>
                      <a:pt x="3164" y="5115"/>
                      <a:pt x="3310" y="5101"/>
                      <a:pt x="3452" y="5073"/>
                    </a:cubicBezTo>
                    <a:lnTo>
                      <a:pt x="3452" y="5073"/>
                    </a:lnTo>
                    <a:cubicBezTo>
                      <a:pt x="3594" y="5291"/>
                      <a:pt x="3779" y="5486"/>
                      <a:pt x="3993" y="5648"/>
                    </a:cubicBezTo>
                    <a:cubicBezTo>
                      <a:pt x="4451" y="5983"/>
                      <a:pt x="5022" y="6145"/>
                      <a:pt x="5597" y="6145"/>
                    </a:cubicBezTo>
                    <a:cubicBezTo>
                      <a:pt x="6550" y="6145"/>
                      <a:pt x="7514" y="5699"/>
                      <a:pt x="7990" y="4856"/>
                    </a:cubicBezTo>
                    <a:lnTo>
                      <a:pt x="7990" y="4856"/>
                    </a:lnTo>
                    <a:cubicBezTo>
                      <a:pt x="8161" y="4850"/>
                      <a:pt x="8334" y="4812"/>
                      <a:pt x="8501" y="4743"/>
                    </a:cubicBezTo>
                    <a:cubicBezTo>
                      <a:pt x="9277" y="4420"/>
                      <a:pt x="9633" y="3612"/>
                      <a:pt x="9665" y="2820"/>
                    </a:cubicBezTo>
                    <a:cubicBezTo>
                      <a:pt x="9671" y="2701"/>
                      <a:pt x="9672" y="2572"/>
                      <a:pt x="9667" y="2438"/>
                    </a:cubicBezTo>
                    <a:lnTo>
                      <a:pt x="9667" y="2438"/>
                    </a:lnTo>
                    <a:cubicBezTo>
                      <a:pt x="10251" y="2244"/>
                      <a:pt x="10665" y="1718"/>
                      <a:pt x="10764" y="1090"/>
                    </a:cubicBezTo>
                    <a:cubicBezTo>
                      <a:pt x="10813" y="752"/>
                      <a:pt x="10764" y="412"/>
                      <a:pt x="10619" y="88"/>
                    </a:cubicBezTo>
                    <a:cubicBezTo>
                      <a:pt x="10588" y="27"/>
                      <a:pt x="10539" y="1"/>
                      <a:pt x="10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3675;p39"/>
              <p:cNvSpPr/>
              <p:nvPr/>
            </p:nvSpPr>
            <p:spPr>
              <a:xfrm>
                <a:off x="2846100" y="1962238"/>
                <a:ext cx="57192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1766" extrusionOk="0">
                    <a:moveTo>
                      <a:pt x="246" y="0"/>
                    </a:moveTo>
                    <a:cubicBezTo>
                      <a:pt x="94" y="0"/>
                      <a:pt x="0" y="214"/>
                      <a:pt x="166" y="311"/>
                    </a:cubicBezTo>
                    <a:cubicBezTo>
                      <a:pt x="2687" y="1766"/>
                      <a:pt x="5758" y="1637"/>
                      <a:pt x="8585" y="1652"/>
                    </a:cubicBezTo>
                    <a:cubicBezTo>
                      <a:pt x="9755" y="1664"/>
                      <a:pt x="10933" y="1675"/>
                      <a:pt x="12108" y="1675"/>
                    </a:cubicBezTo>
                    <a:cubicBezTo>
                      <a:pt x="12589" y="1675"/>
                      <a:pt x="13069" y="1673"/>
                      <a:pt x="13548" y="1669"/>
                    </a:cubicBezTo>
                    <a:cubicBezTo>
                      <a:pt x="15099" y="1652"/>
                      <a:pt x="16651" y="1652"/>
                      <a:pt x="18185" y="1523"/>
                    </a:cubicBezTo>
                    <a:cubicBezTo>
                      <a:pt x="19754" y="1393"/>
                      <a:pt x="21337" y="1103"/>
                      <a:pt x="22711" y="311"/>
                    </a:cubicBezTo>
                    <a:cubicBezTo>
                      <a:pt x="22876" y="214"/>
                      <a:pt x="22771" y="0"/>
                      <a:pt x="22626" y="0"/>
                    </a:cubicBezTo>
                    <a:cubicBezTo>
                      <a:pt x="22601" y="0"/>
                      <a:pt x="22575" y="6"/>
                      <a:pt x="22549" y="20"/>
                    </a:cubicBezTo>
                    <a:cubicBezTo>
                      <a:pt x="21337" y="715"/>
                      <a:pt x="19948" y="1022"/>
                      <a:pt x="18573" y="1167"/>
                    </a:cubicBezTo>
                    <a:cubicBezTo>
                      <a:pt x="17086" y="1313"/>
                      <a:pt x="15600" y="1313"/>
                      <a:pt x="14129" y="1329"/>
                    </a:cubicBezTo>
                    <a:cubicBezTo>
                      <a:pt x="13321" y="1337"/>
                      <a:pt x="12513" y="1341"/>
                      <a:pt x="11705" y="1341"/>
                    </a:cubicBezTo>
                    <a:cubicBezTo>
                      <a:pt x="10897" y="1341"/>
                      <a:pt x="10089" y="1337"/>
                      <a:pt x="9281" y="1329"/>
                    </a:cubicBezTo>
                    <a:cubicBezTo>
                      <a:pt x="8946" y="1329"/>
                      <a:pt x="8609" y="1330"/>
                      <a:pt x="8272" y="1330"/>
                    </a:cubicBezTo>
                    <a:cubicBezTo>
                      <a:pt x="7132" y="1330"/>
                      <a:pt x="5984" y="1320"/>
                      <a:pt x="4836" y="1232"/>
                    </a:cubicBezTo>
                    <a:cubicBezTo>
                      <a:pt x="3269" y="1119"/>
                      <a:pt x="1701" y="812"/>
                      <a:pt x="328" y="20"/>
                    </a:cubicBezTo>
                    <a:cubicBezTo>
                      <a:pt x="299" y="6"/>
                      <a:pt x="27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3676;p39"/>
              <p:cNvSpPr/>
              <p:nvPr/>
            </p:nvSpPr>
            <p:spPr>
              <a:xfrm>
                <a:off x="3522125" y="1228588"/>
                <a:ext cx="489725" cy="94397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37759" extrusionOk="0">
                    <a:moveTo>
                      <a:pt x="2037" y="1"/>
                    </a:moveTo>
                    <a:lnTo>
                      <a:pt x="1" y="1003"/>
                    </a:lnTo>
                    <a:lnTo>
                      <a:pt x="14805" y="30255"/>
                    </a:lnTo>
                    <a:cubicBezTo>
                      <a:pt x="14805" y="30255"/>
                      <a:pt x="16470" y="33552"/>
                      <a:pt x="13658" y="34941"/>
                    </a:cubicBezTo>
                    <a:cubicBezTo>
                      <a:pt x="13257" y="35142"/>
                      <a:pt x="12874" y="35227"/>
                      <a:pt x="12514" y="35227"/>
                    </a:cubicBezTo>
                    <a:cubicBezTo>
                      <a:pt x="10523" y="35227"/>
                      <a:pt x="9213" y="32631"/>
                      <a:pt x="9213" y="32631"/>
                    </a:cubicBezTo>
                    <a:lnTo>
                      <a:pt x="7532" y="34133"/>
                    </a:lnTo>
                    <a:cubicBezTo>
                      <a:pt x="7532" y="34133"/>
                      <a:pt x="9459" y="37758"/>
                      <a:pt x="12561" y="37758"/>
                    </a:cubicBezTo>
                    <a:cubicBezTo>
                      <a:pt x="13323" y="37758"/>
                      <a:pt x="14155" y="37539"/>
                      <a:pt x="15048" y="36995"/>
                    </a:cubicBezTo>
                    <a:cubicBezTo>
                      <a:pt x="19588" y="34247"/>
                      <a:pt x="17084" y="29237"/>
                      <a:pt x="17084" y="29237"/>
                    </a:cubicBez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3677;p39"/>
              <p:cNvSpPr/>
              <p:nvPr/>
            </p:nvSpPr>
            <p:spPr>
              <a:xfrm>
                <a:off x="3125800" y="940188"/>
                <a:ext cx="926050" cy="643750"/>
              </a:xfrm>
              <a:custGeom>
                <a:avLst/>
                <a:gdLst/>
                <a:ahLst/>
                <a:cxnLst/>
                <a:rect l="l" t="t" r="r" b="b"/>
                <a:pathLst>
                  <a:path w="37042" h="25750" extrusionOk="0">
                    <a:moveTo>
                      <a:pt x="18407" y="0"/>
                    </a:moveTo>
                    <a:cubicBezTo>
                      <a:pt x="16161" y="0"/>
                      <a:pt x="13927" y="425"/>
                      <a:pt x="11813" y="1404"/>
                    </a:cubicBezTo>
                    <a:cubicBezTo>
                      <a:pt x="11701" y="1452"/>
                      <a:pt x="11604" y="1501"/>
                      <a:pt x="11490" y="1549"/>
                    </a:cubicBezTo>
                    <a:cubicBezTo>
                      <a:pt x="7385" y="3570"/>
                      <a:pt x="4185" y="7222"/>
                      <a:pt x="2375" y="11343"/>
                    </a:cubicBezTo>
                    <a:cubicBezTo>
                      <a:pt x="662" y="15271"/>
                      <a:pt x="0" y="19617"/>
                      <a:pt x="177" y="23901"/>
                    </a:cubicBezTo>
                    <a:cubicBezTo>
                      <a:pt x="177" y="23901"/>
                      <a:pt x="1170" y="25750"/>
                      <a:pt x="3287" y="25750"/>
                    </a:cubicBezTo>
                    <a:cubicBezTo>
                      <a:pt x="3586" y="25750"/>
                      <a:pt x="3906" y="25713"/>
                      <a:pt x="4250" y="25629"/>
                    </a:cubicBezTo>
                    <a:cubicBezTo>
                      <a:pt x="7030" y="24951"/>
                      <a:pt x="6400" y="21477"/>
                      <a:pt x="6400" y="21476"/>
                    </a:cubicBezTo>
                    <a:lnTo>
                      <a:pt x="6400" y="21476"/>
                    </a:lnTo>
                    <a:cubicBezTo>
                      <a:pt x="6400" y="21477"/>
                      <a:pt x="7660" y="23770"/>
                      <a:pt x="9685" y="23770"/>
                    </a:cubicBezTo>
                    <a:cubicBezTo>
                      <a:pt x="10077" y="23770"/>
                      <a:pt x="10496" y="23684"/>
                      <a:pt x="10941" y="23480"/>
                    </a:cubicBezTo>
                    <a:cubicBezTo>
                      <a:pt x="13705" y="22220"/>
                      <a:pt x="12105" y="18842"/>
                      <a:pt x="12104" y="18842"/>
                    </a:cubicBezTo>
                    <a:lnTo>
                      <a:pt x="12104" y="18842"/>
                    </a:lnTo>
                    <a:cubicBezTo>
                      <a:pt x="12105" y="18842"/>
                      <a:pt x="13649" y="21275"/>
                      <a:pt x="15742" y="21275"/>
                    </a:cubicBezTo>
                    <a:cubicBezTo>
                      <a:pt x="16109" y="21275"/>
                      <a:pt x="16493" y="21200"/>
                      <a:pt x="16888" y="21024"/>
                    </a:cubicBezTo>
                    <a:cubicBezTo>
                      <a:pt x="19538" y="19828"/>
                      <a:pt x="18020" y="15885"/>
                      <a:pt x="18019" y="15885"/>
                    </a:cubicBezTo>
                    <a:lnTo>
                      <a:pt x="18019" y="15885"/>
                    </a:lnTo>
                    <a:cubicBezTo>
                      <a:pt x="18020" y="15885"/>
                      <a:pt x="19470" y="18699"/>
                      <a:pt x="21609" y="18699"/>
                    </a:cubicBezTo>
                    <a:cubicBezTo>
                      <a:pt x="21933" y="18699"/>
                      <a:pt x="22273" y="18635"/>
                      <a:pt x="22626" y="18486"/>
                    </a:cubicBezTo>
                    <a:cubicBezTo>
                      <a:pt x="25309" y="17372"/>
                      <a:pt x="24323" y="13509"/>
                      <a:pt x="24322" y="13508"/>
                    </a:cubicBezTo>
                    <a:lnTo>
                      <a:pt x="24322" y="13508"/>
                    </a:lnTo>
                    <a:cubicBezTo>
                      <a:pt x="24323" y="13509"/>
                      <a:pt x="25323" y="16068"/>
                      <a:pt x="27383" y="16068"/>
                    </a:cubicBezTo>
                    <a:cubicBezTo>
                      <a:pt x="27724" y="16068"/>
                      <a:pt x="28093" y="15998"/>
                      <a:pt x="28492" y="15836"/>
                    </a:cubicBezTo>
                    <a:cubicBezTo>
                      <a:pt x="31304" y="14689"/>
                      <a:pt x="30141" y="11149"/>
                      <a:pt x="30140" y="11149"/>
                    </a:cubicBezTo>
                    <a:lnTo>
                      <a:pt x="30140" y="11149"/>
                    </a:lnTo>
                    <a:cubicBezTo>
                      <a:pt x="30141" y="11149"/>
                      <a:pt x="31435" y="12891"/>
                      <a:pt x="33148" y="12891"/>
                    </a:cubicBezTo>
                    <a:cubicBezTo>
                      <a:pt x="33617" y="12891"/>
                      <a:pt x="34119" y="12760"/>
                      <a:pt x="34633" y="12426"/>
                    </a:cubicBezTo>
                    <a:cubicBezTo>
                      <a:pt x="37042" y="10858"/>
                      <a:pt x="36169" y="8256"/>
                      <a:pt x="36169" y="8256"/>
                    </a:cubicBezTo>
                    <a:cubicBezTo>
                      <a:pt x="33163" y="5201"/>
                      <a:pt x="29526" y="2712"/>
                      <a:pt x="25486" y="1290"/>
                    </a:cubicBezTo>
                    <a:cubicBezTo>
                      <a:pt x="23202" y="482"/>
                      <a:pt x="20798" y="0"/>
                      <a:pt x="18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3678;p39"/>
              <p:cNvSpPr/>
              <p:nvPr/>
            </p:nvSpPr>
            <p:spPr>
              <a:xfrm>
                <a:off x="3256025" y="1000112"/>
                <a:ext cx="126273" cy="489646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23623" extrusionOk="0">
                    <a:moveTo>
                      <a:pt x="4162" y="1"/>
                    </a:moveTo>
                    <a:cubicBezTo>
                      <a:pt x="4111" y="1"/>
                      <a:pt x="4059" y="23"/>
                      <a:pt x="4025" y="78"/>
                    </a:cubicBezTo>
                    <a:cubicBezTo>
                      <a:pt x="2376" y="2744"/>
                      <a:pt x="1261" y="5718"/>
                      <a:pt x="647" y="8788"/>
                    </a:cubicBezTo>
                    <a:cubicBezTo>
                      <a:pt x="340" y="10357"/>
                      <a:pt x="178" y="11941"/>
                      <a:pt x="82" y="13524"/>
                    </a:cubicBezTo>
                    <a:cubicBezTo>
                      <a:pt x="0" y="15076"/>
                      <a:pt x="17" y="16643"/>
                      <a:pt x="146" y="18194"/>
                    </a:cubicBezTo>
                    <a:cubicBezTo>
                      <a:pt x="308" y="19989"/>
                      <a:pt x="631" y="21750"/>
                      <a:pt x="1051" y="23512"/>
                    </a:cubicBezTo>
                    <a:cubicBezTo>
                      <a:pt x="1070" y="23588"/>
                      <a:pt x="1132" y="23622"/>
                      <a:pt x="1196" y="23622"/>
                    </a:cubicBezTo>
                    <a:cubicBezTo>
                      <a:pt x="1296" y="23622"/>
                      <a:pt x="1403" y="23542"/>
                      <a:pt x="1374" y="23415"/>
                    </a:cubicBezTo>
                    <a:cubicBezTo>
                      <a:pt x="647" y="20377"/>
                      <a:pt x="275" y="17306"/>
                      <a:pt x="388" y="14171"/>
                    </a:cubicBezTo>
                    <a:cubicBezTo>
                      <a:pt x="502" y="11035"/>
                      <a:pt x="987" y="7916"/>
                      <a:pt x="2053" y="4959"/>
                    </a:cubicBezTo>
                    <a:cubicBezTo>
                      <a:pt x="2635" y="3310"/>
                      <a:pt x="3394" y="1727"/>
                      <a:pt x="4316" y="240"/>
                    </a:cubicBezTo>
                    <a:cubicBezTo>
                      <a:pt x="4394" y="116"/>
                      <a:pt x="4278" y="1"/>
                      <a:pt x="4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3679;p39"/>
              <p:cNvSpPr/>
              <p:nvPr/>
            </p:nvSpPr>
            <p:spPr>
              <a:xfrm>
                <a:off x="3366175" y="1001987"/>
                <a:ext cx="77478" cy="425848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20857" extrusionOk="0">
                    <a:moveTo>
                      <a:pt x="650" y="1"/>
                    </a:moveTo>
                    <a:cubicBezTo>
                      <a:pt x="587" y="1"/>
                      <a:pt x="530" y="36"/>
                      <a:pt x="518" y="118"/>
                    </a:cubicBezTo>
                    <a:cubicBezTo>
                      <a:pt x="114" y="2737"/>
                      <a:pt x="0" y="5403"/>
                      <a:pt x="194" y="8037"/>
                    </a:cubicBezTo>
                    <a:cubicBezTo>
                      <a:pt x="405" y="10833"/>
                      <a:pt x="922" y="13612"/>
                      <a:pt x="1795" y="16280"/>
                    </a:cubicBezTo>
                    <a:cubicBezTo>
                      <a:pt x="2312" y="17831"/>
                      <a:pt x="2942" y="19334"/>
                      <a:pt x="3685" y="20773"/>
                    </a:cubicBezTo>
                    <a:cubicBezTo>
                      <a:pt x="3715" y="20832"/>
                      <a:pt x="3763" y="20857"/>
                      <a:pt x="3813" y="20857"/>
                    </a:cubicBezTo>
                    <a:cubicBezTo>
                      <a:pt x="3923" y="20857"/>
                      <a:pt x="4039" y="20734"/>
                      <a:pt x="3961" y="20611"/>
                    </a:cubicBezTo>
                    <a:cubicBezTo>
                      <a:pt x="2668" y="18090"/>
                      <a:pt x="1746" y="15390"/>
                      <a:pt x="1164" y="12627"/>
                    </a:cubicBezTo>
                    <a:cubicBezTo>
                      <a:pt x="615" y="9977"/>
                      <a:pt x="373" y="7245"/>
                      <a:pt x="453" y="4530"/>
                    </a:cubicBezTo>
                    <a:cubicBezTo>
                      <a:pt x="485" y="3075"/>
                      <a:pt x="615" y="1638"/>
                      <a:pt x="841" y="215"/>
                    </a:cubicBezTo>
                    <a:cubicBezTo>
                      <a:pt x="861" y="87"/>
                      <a:pt x="748" y="1"/>
                      <a:pt x="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3680;p39"/>
              <p:cNvSpPr/>
              <p:nvPr/>
            </p:nvSpPr>
            <p:spPr>
              <a:xfrm>
                <a:off x="3390825" y="993264"/>
                <a:ext cx="193147" cy="366834"/>
              </a:xfrm>
              <a:custGeom>
                <a:avLst/>
                <a:gdLst/>
                <a:ahLst/>
                <a:cxnLst/>
                <a:rect l="l" t="t" r="r" b="b"/>
                <a:pathLst>
                  <a:path w="10282" h="20062" extrusionOk="0">
                    <a:moveTo>
                      <a:pt x="200" y="1"/>
                    </a:moveTo>
                    <a:cubicBezTo>
                      <a:pt x="98" y="1"/>
                      <a:pt x="1" y="76"/>
                      <a:pt x="49" y="192"/>
                    </a:cubicBezTo>
                    <a:cubicBezTo>
                      <a:pt x="1148" y="2810"/>
                      <a:pt x="2361" y="5396"/>
                      <a:pt x="3621" y="7950"/>
                    </a:cubicBezTo>
                    <a:cubicBezTo>
                      <a:pt x="4930" y="10585"/>
                      <a:pt x="6287" y="13203"/>
                      <a:pt x="7677" y="15804"/>
                    </a:cubicBezTo>
                    <a:cubicBezTo>
                      <a:pt x="8420" y="17194"/>
                      <a:pt x="9164" y="18584"/>
                      <a:pt x="9924" y="19974"/>
                    </a:cubicBezTo>
                    <a:cubicBezTo>
                      <a:pt x="9955" y="20036"/>
                      <a:pt x="10006" y="20061"/>
                      <a:pt x="10057" y="20061"/>
                    </a:cubicBezTo>
                    <a:cubicBezTo>
                      <a:pt x="10167" y="20061"/>
                      <a:pt x="10281" y="19944"/>
                      <a:pt x="10215" y="19812"/>
                    </a:cubicBezTo>
                    <a:cubicBezTo>
                      <a:pt x="8857" y="17323"/>
                      <a:pt x="7515" y="14819"/>
                      <a:pt x="6207" y="12313"/>
                    </a:cubicBezTo>
                    <a:cubicBezTo>
                      <a:pt x="4849" y="9712"/>
                      <a:pt x="3540" y="7094"/>
                      <a:pt x="2296" y="4443"/>
                    </a:cubicBezTo>
                    <a:cubicBezTo>
                      <a:pt x="1617" y="3004"/>
                      <a:pt x="971" y="1567"/>
                      <a:pt x="372" y="112"/>
                    </a:cubicBezTo>
                    <a:cubicBezTo>
                      <a:pt x="340" y="34"/>
                      <a:pt x="269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3681;p39"/>
              <p:cNvSpPr/>
              <p:nvPr/>
            </p:nvSpPr>
            <p:spPr>
              <a:xfrm>
                <a:off x="3390300" y="979889"/>
                <a:ext cx="359224" cy="298619"/>
              </a:xfrm>
              <a:custGeom>
                <a:avLst/>
                <a:gdLst/>
                <a:ahLst/>
                <a:cxnLst/>
                <a:rect l="l" t="t" r="r" b="b"/>
                <a:pathLst>
                  <a:path w="15130" h="16664" extrusionOk="0">
                    <a:moveTo>
                      <a:pt x="250" y="1"/>
                    </a:moveTo>
                    <a:cubicBezTo>
                      <a:pt x="96" y="1"/>
                      <a:pt x="0" y="226"/>
                      <a:pt x="167" y="296"/>
                    </a:cubicBezTo>
                    <a:cubicBezTo>
                      <a:pt x="2866" y="1507"/>
                      <a:pt x="5388" y="3108"/>
                      <a:pt x="7586" y="5079"/>
                    </a:cubicBezTo>
                    <a:cubicBezTo>
                      <a:pt x="9734" y="7019"/>
                      <a:pt x="11544" y="9329"/>
                      <a:pt x="12902" y="11883"/>
                    </a:cubicBezTo>
                    <a:cubicBezTo>
                      <a:pt x="13678" y="13370"/>
                      <a:pt x="14309" y="14938"/>
                      <a:pt x="14777" y="16554"/>
                    </a:cubicBezTo>
                    <a:cubicBezTo>
                      <a:pt x="14802" y="16630"/>
                      <a:pt x="14865" y="16664"/>
                      <a:pt x="14929" y="16664"/>
                    </a:cubicBezTo>
                    <a:cubicBezTo>
                      <a:pt x="15028" y="16664"/>
                      <a:pt x="15130" y="16584"/>
                      <a:pt x="15100" y="16457"/>
                    </a:cubicBezTo>
                    <a:cubicBezTo>
                      <a:pt x="14260" y="13596"/>
                      <a:pt x="12934" y="10898"/>
                      <a:pt x="11157" y="8506"/>
                    </a:cubicBezTo>
                    <a:cubicBezTo>
                      <a:pt x="9396" y="6162"/>
                      <a:pt x="7230" y="4125"/>
                      <a:pt x="4789" y="2494"/>
                    </a:cubicBezTo>
                    <a:cubicBezTo>
                      <a:pt x="3384" y="1539"/>
                      <a:pt x="1897" y="716"/>
                      <a:pt x="328" y="20"/>
                    </a:cubicBezTo>
                    <a:cubicBezTo>
                      <a:pt x="301" y="7"/>
                      <a:pt x="275" y="1"/>
                      <a:pt x="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3682;p39"/>
              <p:cNvSpPr/>
              <p:nvPr/>
            </p:nvSpPr>
            <p:spPr>
              <a:xfrm>
                <a:off x="3423175" y="975563"/>
                <a:ext cx="461002" cy="244472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3451" extrusionOk="0">
                    <a:moveTo>
                      <a:pt x="1365" y="1"/>
                    </a:moveTo>
                    <a:cubicBezTo>
                      <a:pt x="981" y="1"/>
                      <a:pt x="595" y="21"/>
                      <a:pt x="209" y="65"/>
                    </a:cubicBezTo>
                    <a:cubicBezTo>
                      <a:pt x="9" y="81"/>
                      <a:pt x="0" y="390"/>
                      <a:pt x="182" y="390"/>
                    </a:cubicBezTo>
                    <a:cubicBezTo>
                      <a:pt x="191" y="390"/>
                      <a:pt x="200" y="389"/>
                      <a:pt x="209" y="388"/>
                    </a:cubicBezTo>
                    <a:cubicBezTo>
                      <a:pt x="586" y="346"/>
                      <a:pt x="962" y="327"/>
                      <a:pt x="1338" y="327"/>
                    </a:cubicBezTo>
                    <a:cubicBezTo>
                      <a:pt x="2721" y="327"/>
                      <a:pt x="4092" y="588"/>
                      <a:pt x="5413" y="970"/>
                    </a:cubicBezTo>
                    <a:cubicBezTo>
                      <a:pt x="7029" y="1422"/>
                      <a:pt x="8613" y="1989"/>
                      <a:pt x="10117" y="2715"/>
                    </a:cubicBezTo>
                    <a:cubicBezTo>
                      <a:pt x="11539" y="3411"/>
                      <a:pt x="12864" y="4283"/>
                      <a:pt x="13996" y="5398"/>
                    </a:cubicBezTo>
                    <a:cubicBezTo>
                      <a:pt x="15062" y="6449"/>
                      <a:pt x="15967" y="7677"/>
                      <a:pt x="16791" y="8938"/>
                    </a:cubicBezTo>
                    <a:cubicBezTo>
                      <a:pt x="17713" y="10360"/>
                      <a:pt x="18521" y="11862"/>
                      <a:pt x="19280" y="13366"/>
                    </a:cubicBezTo>
                    <a:cubicBezTo>
                      <a:pt x="19315" y="13426"/>
                      <a:pt x="19365" y="13450"/>
                      <a:pt x="19415" y="13450"/>
                    </a:cubicBezTo>
                    <a:cubicBezTo>
                      <a:pt x="19527" y="13450"/>
                      <a:pt x="19638" y="13327"/>
                      <a:pt x="19571" y="13205"/>
                    </a:cubicBezTo>
                    <a:cubicBezTo>
                      <a:pt x="18181" y="10473"/>
                      <a:pt x="16678" y="7725"/>
                      <a:pt x="14545" y="5495"/>
                    </a:cubicBezTo>
                    <a:cubicBezTo>
                      <a:pt x="12266" y="3103"/>
                      <a:pt x="9212" y="1778"/>
                      <a:pt x="6109" y="825"/>
                    </a:cubicBezTo>
                    <a:cubicBezTo>
                      <a:pt x="4569" y="355"/>
                      <a:pt x="2977" y="1"/>
                      <a:pt x="1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3683;p39"/>
              <p:cNvSpPr/>
              <p:nvPr/>
            </p:nvSpPr>
            <p:spPr>
              <a:xfrm>
                <a:off x="3232850" y="1195063"/>
                <a:ext cx="271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550" y="1"/>
                    </a:moveTo>
                    <a:cubicBezTo>
                      <a:pt x="243" y="1"/>
                      <a:pt x="0" y="243"/>
                      <a:pt x="0" y="534"/>
                    </a:cubicBezTo>
                    <a:cubicBezTo>
                      <a:pt x="0" y="841"/>
                      <a:pt x="243" y="1083"/>
                      <a:pt x="550" y="1083"/>
                    </a:cubicBezTo>
                    <a:cubicBezTo>
                      <a:pt x="841" y="1083"/>
                      <a:pt x="1084" y="841"/>
                      <a:pt x="1084" y="534"/>
                    </a:cubicBezTo>
                    <a:cubicBezTo>
                      <a:pt x="1084" y="243"/>
                      <a:pt x="841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3684;p39"/>
              <p:cNvSpPr/>
              <p:nvPr/>
            </p:nvSpPr>
            <p:spPr>
              <a:xfrm>
                <a:off x="3186400" y="1281113"/>
                <a:ext cx="2707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5" extrusionOk="0">
                    <a:moveTo>
                      <a:pt x="533" y="1"/>
                    </a:moveTo>
                    <a:cubicBezTo>
                      <a:pt x="242" y="1"/>
                      <a:pt x="0" y="244"/>
                      <a:pt x="0" y="535"/>
                    </a:cubicBezTo>
                    <a:cubicBezTo>
                      <a:pt x="0" y="841"/>
                      <a:pt x="242" y="1084"/>
                      <a:pt x="533" y="1084"/>
                    </a:cubicBezTo>
                    <a:cubicBezTo>
                      <a:pt x="841" y="1084"/>
                      <a:pt x="1082" y="841"/>
                      <a:pt x="1082" y="535"/>
                    </a:cubicBezTo>
                    <a:cubicBezTo>
                      <a:pt x="1082" y="244"/>
                      <a:pt x="841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685;p39"/>
              <p:cNvSpPr/>
              <p:nvPr/>
            </p:nvSpPr>
            <p:spPr>
              <a:xfrm>
                <a:off x="3223950" y="1354263"/>
                <a:ext cx="2712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3" extrusionOk="0">
                    <a:moveTo>
                      <a:pt x="550" y="0"/>
                    </a:moveTo>
                    <a:cubicBezTo>
                      <a:pt x="244" y="0"/>
                      <a:pt x="1" y="242"/>
                      <a:pt x="1" y="533"/>
                    </a:cubicBezTo>
                    <a:cubicBezTo>
                      <a:pt x="1" y="841"/>
                      <a:pt x="244" y="1083"/>
                      <a:pt x="550" y="1083"/>
                    </a:cubicBezTo>
                    <a:cubicBezTo>
                      <a:pt x="841" y="1083"/>
                      <a:pt x="1084" y="841"/>
                      <a:pt x="1084" y="533"/>
                    </a:cubicBezTo>
                    <a:cubicBezTo>
                      <a:pt x="1084" y="242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686;p39"/>
              <p:cNvSpPr/>
              <p:nvPr/>
            </p:nvSpPr>
            <p:spPr>
              <a:xfrm>
                <a:off x="3260750" y="1109813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33" y="0"/>
                    </a:moveTo>
                    <a:cubicBezTo>
                      <a:pt x="242" y="0"/>
                      <a:pt x="0" y="243"/>
                      <a:pt x="0" y="534"/>
                    </a:cubicBezTo>
                    <a:cubicBezTo>
                      <a:pt x="0" y="841"/>
                      <a:pt x="242" y="1084"/>
                      <a:pt x="533" y="1084"/>
                    </a:cubicBezTo>
                    <a:cubicBezTo>
                      <a:pt x="840" y="1084"/>
                      <a:pt x="1082" y="841"/>
                      <a:pt x="1082" y="534"/>
                    </a:cubicBezTo>
                    <a:cubicBezTo>
                      <a:pt x="1082" y="243"/>
                      <a:pt x="840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687;p39"/>
              <p:cNvSpPr/>
              <p:nvPr/>
            </p:nvSpPr>
            <p:spPr>
              <a:xfrm>
                <a:off x="3327800" y="1150638"/>
                <a:ext cx="2707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3" extrusionOk="0">
                    <a:moveTo>
                      <a:pt x="533" y="0"/>
                    </a:moveTo>
                    <a:cubicBezTo>
                      <a:pt x="243" y="0"/>
                      <a:pt x="1" y="242"/>
                      <a:pt x="1" y="550"/>
                    </a:cubicBezTo>
                    <a:cubicBezTo>
                      <a:pt x="1" y="840"/>
                      <a:pt x="243" y="1082"/>
                      <a:pt x="533" y="1082"/>
                    </a:cubicBezTo>
                    <a:cubicBezTo>
                      <a:pt x="841" y="1082"/>
                      <a:pt x="1083" y="840"/>
                      <a:pt x="1083" y="550"/>
                    </a:cubicBezTo>
                    <a:cubicBezTo>
                      <a:pt x="1083" y="242"/>
                      <a:pt x="841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688;p39"/>
              <p:cNvSpPr/>
              <p:nvPr/>
            </p:nvSpPr>
            <p:spPr>
              <a:xfrm>
                <a:off x="3313650" y="1252838"/>
                <a:ext cx="271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7" extrusionOk="0">
                    <a:moveTo>
                      <a:pt x="534" y="0"/>
                    </a:moveTo>
                    <a:cubicBezTo>
                      <a:pt x="244" y="0"/>
                      <a:pt x="1" y="243"/>
                      <a:pt x="1" y="534"/>
                    </a:cubicBezTo>
                    <a:cubicBezTo>
                      <a:pt x="1" y="825"/>
                      <a:pt x="244" y="1067"/>
                      <a:pt x="534" y="1067"/>
                    </a:cubicBezTo>
                    <a:cubicBezTo>
                      <a:pt x="841" y="1067"/>
                      <a:pt x="1084" y="825"/>
                      <a:pt x="1084" y="534"/>
                    </a:cubicBezTo>
                    <a:cubicBezTo>
                      <a:pt x="1084" y="243"/>
                      <a:pt x="841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689;p39"/>
              <p:cNvSpPr/>
              <p:nvPr/>
            </p:nvSpPr>
            <p:spPr>
              <a:xfrm>
                <a:off x="3352050" y="1320713"/>
                <a:ext cx="270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68" extrusionOk="0">
                    <a:moveTo>
                      <a:pt x="550" y="0"/>
                    </a:moveTo>
                    <a:cubicBezTo>
                      <a:pt x="242" y="0"/>
                      <a:pt x="0" y="227"/>
                      <a:pt x="0" y="534"/>
                    </a:cubicBezTo>
                    <a:cubicBezTo>
                      <a:pt x="0" y="825"/>
                      <a:pt x="242" y="1067"/>
                      <a:pt x="550" y="1067"/>
                    </a:cubicBezTo>
                    <a:cubicBezTo>
                      <a:pt x="841" y="1067"/>
                      <a:pt x="1083" y="825"/>
                      <a:pt x="1083" y="534"/>
                    </a:cubicBezTo>
                    <a:cubicBezTo>
                      <a:pt x="1083" y="227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690;p39"/>
              <p:cNvSpPr/>
              <p:nvPr/>
            </p:nvSpPr>
            <p:spPr>
              <a:xfrm>
                <a:off x="3495075" y="1403138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50" y="0"/>
                    </a:moveTo>
                    <a:cubicBezTo>
                      <a:pt x="242" y="0"/>
                      <a:pt x="1" y="243"/>
                      <a:pt x="1" y="534"/>
                    </a:cubicBezTo>
                    <a:cubicBezTo>
                      <a:pt x="1" y="841"/>
                      <a:pt x="242" y="1084"/>
                      <a:pt x="550" y="1084"/>
                    </a:cubicBezTo>
                    <a:cubicBezTo>
                      <a:pt x="841" y="1084"/>
                      <a:pt x="1083" y="841"/>
                      <a:pt x="1083" y="534"/>
                    </a:cubicBezTo>
                    <a:cubicBezTo>
                      <a:pt x="1083" y="243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691;p39"/>
              <p:cNvSpPr/>
              <p:nvPr/>
            </p:nvSpPr>
            <p:spPr>
              <a:xfrm>
                <a:off x="3508825" y="1315463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33" y="1"/>
                    </a:moveTo>
                    <a:cubicBezTo>
                      <a:pt x="242" y="1"/>
                      <a:pt x="0" y="243"/>
                      <a:pt x="0" y="534"/>
                    </a:cubicBezTo>
                    <a:cubicBezTo>
                      <a:pt x="0" y="841"/>
                      <a:pt x="242" y="1083"/>
                      <a:pt x="533" y="1083"/>
                    </a:cubicBezTo>
                    <a:cubicBezTo>
                      <a:pt x="841" y="1083"/>
                      <a:pt x="1082" y="841"/>
                      <a:pt x="1082" y="534"/>
                    </a:cubicBezTo>
                    <a:cubicBezTo>
                      <a:pt x="1082" y="243"/>
                      <a:pt x="841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3692;p39"/>
              <p:cNvSpPr/>
              <p:nvPr/>
            </p:nvSpPr>
            <p:spPr>
              <a:xfrm>
                <a:off x="3428400" y="1281113"/>
                <a:ext cx="271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5" extrusionOk="0">
                    <a:moveTo>
                      <a:pt x="550" y="1"/>
                    </a:moveTo>
                    <a:cubicBezTo>
                      <a:pt x="243" y="1"/>
                      <a:pt x="0" y="244"/>
                      <a:pt x="0" y="535"/>
                    </a:cubicBezTo>
                    <a:cubicBezTo>
                      <a:pt x="0" y="841"/>
                      <a:pt x="243" y="1084"/>
                      <a:pt x="550" y="1084"/>
                    </a:cubicBezTo>
                    <a:cubicBezTo>
                      <a:pt x="841" y="1084"/>
                      <a:pt x="1084" y="841"/>
                      <a:pt x="1084" y="535"/>
                    </a:cubicBezTo>
                    <a:cubicBezTo>
                      <a:pt x="1084" y="244"/>
                      <a:pt x="841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693;p39"/>
              <p:cNvSpPr/>
              <p:nvPr/>
            </p:nvSpPr>
            <p:spPr>
              <a:xfrm>
                <a:off x="3448200" y="1208388"/>
                <a:ext cx="271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550" y="1"/>
                    </a:moveTo>
                    <a:cubicBezTo>
                      <a:pt x="243" y="1"/>
                      <a:pt x="1" y="244"/>
                      <a:pt x="1" y="550"/>
                    </a:cubicBezTo>
                    <a:cubicBezTo>
                      <a:pt x="1" y="841"/>
                      <a:pt x="243" y="1084"/>
                      <a:pt x="550" y="1084"/>
                    </a:cubicBezTo>
                    <a:cubicBezTo>
                      <a:pt x="841" y="1084"/>
                      <a:pt x="1083" y="841"/>
                      <a:pt x="1083" y="550"/>
                    </a:cubicBezTo>
                    <a:cubicBezTo>
                      <a:pt x="1083" y="244"/>
                      <a:pt x="841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694;p39"/>
              <p:cNvSpPr/>
              <p:nvPr/>
            </p:nvSpPr>
            <p:spPr>
              <a:xfrm>
                <a:off x="3461950" y="1027813"/>
                <a:ext cx="270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67" extrusionOk="0">
                    <a:moveTo>
                      <a:pt x="533" y="0"/>
                    </a:moveTo>
                    <a:cubicBezTo>
                      <a:pt x="242" y="0"/>
                      <a:pt x="0" y="242"/>
                      <a:pt x="0" y="533"/>
                    </a:cubicBezTo>
                    <a:cubicBezTo>
                      <a:pt x="0" y="824"/>
                      <a:pt x="242" y="1067"/>
                      <a:pt x="533" y="1067"/>
                    </a:cubicBezTo>
                    <a:cubicBezTo>
                      <a:pt x="841" y="1067"/>
                      <a:pt x="1083" y="824"/>
                      <a:pt x="1083" y="533"/>
                    </a:cubicBezTo>
                    <a:cubicBezTo>
                      <a:pt x="1083" y="242"/>
                      <a:pt x="841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695;p39"/>
              <p:cNvSpPr/>
              <p:nvPr/>
            </p:nvSpPr>
            <p:spPr>
              <a:xfrm>
                <a:off x="3540725" y="1091213"/>
                <a:ext cx="271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8" extrusionOk="0">
                    <a:moveTo>
                      <a:pt x="550" y="1"/>
                    </a:moveTo>
                    <a:cubicBezTo>
                      <a:pt x="243" y="1"/>
                      <a:pt x="0" y="244"/>
                      <a:pt x="0" y="535"/>
                    </a:cubicBezTo>
                    <a:cubicBezTo>
                      <a:pt x="0" y="826"/>
                      <a:pt x="243" y="1067"/>
                      <a:pt x="550" y="1067"/>
                    </a:cubicBezTo>
                    <a:cubicBezTo>
                      <a:pt x="841" y="1067"/>
                      <a:pt x="1084" y="826"/>
                      <a:pt x="1084" y="535"/>
                    </a:cubicBezTo>
                    <a:cubicBezTo>
                      <a:pt x="1084" y="244"/>
                      <a:pt x="841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696;p39"/>
              <p:cNvSpPr/>
              <p:nvPr/>
            </p:nvSpPr>
            <p:spPr>
              <a:xfrm>
                <a:off x="3535875" y="1186188"/>
                <a:ext cx="27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3" extrusionOk="0">
                    <a:moveTo>
                      <a:pt x="534" y="0"/>
                    </a:moveTo>
                    <a:cubicBezTo>
                      <a:pt x="243" y="0"/>
                      <a:pt x="0" y="242"/>
                      <a:pt x="0" y="550"/>
                    </a:cubicBezTo>
                    <a:cubicBezTo>
                      <a:pt x="0" y="841"/>
                      <a:pt x="243" y="1082"/>
                      <a:pt x="534" y="1082"/>
                    </a:cubicBezTo>
                    <a:cubicBezTo>
                      <a:pt x="841" y="1082"/>
                      <a:pt x="1084" y="841"/>
                      <a:pt x="1084" y="550"/>
                    </a:cubicBezTo>
                    <a:cubicBezTo>
                      <a:pt x="1084" y="242"/>
                      <a:pt x="841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697;p39"/>
              <p:cNvSpPr/>
              <p:nvPr/>
            </p:nvSpPr>
            <p:spPr>
              <a:xfrm>
                <a:off x="3625575" y="1195063"/>
                <a:ext cx="271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4" extrusionOk="0">
                    <a:moveTo>
                      <a:pt x="534" y="1"/>
                    </a:moveTo>
                    <a:cubicBezTo>
                      <a:pt x="243" y="1"/>
                      <a:pt x="0" y="243"/>
                      <a:pt x="0" y="534"/>
                    </a:cubicBezTo>
                    <a:cubicBezTo>
                      <a:pt x="0" y="841"/>
                      <a:pt x="243" y="1083"/>
                      <a:pt x="534" y="1083"/>
                    </a:cubicBezTo>
                    <a:cubicBezTo>
                      <a:pt x="840" y="1083"/>
                      <a:pt x="1084" y="841"/>
                      <a:pt x="1084" y="534"/>
                    </a:cubicBezTo>
                    <a:cubicBezTo>
                      <a:pt x="1084" y="243"/>
                      <a:pt x="840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3698;p39"/>
              <p:cNvSpPr/>
              <p:nvPr/>
            </p:nvSpPr>
            <p:spPr>
              <a:xfrm>
                <a:off x="3527400" y="977288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33" y="0"/>
                    </a:moveTo>
                    <a:cubicBezTo>
                      <a:pt x="242" y="0"/>
                      <a:pt x="1" y="243"/>
                      <a:pt x="1" y="550"/>
                    </a:cubicBezTo>
                    <a:cubicBezTo>
                      <a:pt x="1" y="841"/>
                      <a:pt x="242" y="1084"/>
                      <a:pt x="533" y="1084"/>
                    </a:cubicBezTo>
                    <a:cubicBezTo>
                      <a:pt x="841" y="1084"/>
                      <a:pt x="1083" y="841"/>
                      <a:pt x="1083" y="550"/>
                    </a:cubicBezTo>
                    <a:cubicBezTo>
                      <a:pt x="1083" y="243"/>
                      <a:pt x="841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3699;p39"/>
              <p:cNvSpPr/>
              <p:nvPr/>
            </p:nvSpPr>
            <p:spPr>
              <a:xfrm>
                <a:off x="3612250" y="1004363"/>
                <a:ext cx="267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83" extrusionOk="0">
                    <a:moveTo>
                      <a:pt x="533" y="1"/>
                    </a:moveTo>
                    <a:cubicBezTo>
                      <a:pt x="242" y="1"/>
                      <a:pt x="0" y="242"/>
                      <a:pt x="0" y="533"/>
                    </a:cubicBezTo>
                    <a:cubicBezTo>
                      <a:pt x="0" y="841"/>
                      <a:pt x="242" y="1083"/>
                      <a:pt x="533" y="1083"/>
                    </a:cubicBezTo>
                    <a:cubicBezTo>
                      <a:pt x="841" y="1083"/>
                      <a:pt x="1067" y="841"/>
                      <a:pt x="1067" y="533"/>
                    </a:cubicBezTo>
                    <a:cubicBezTo>
                      <a:pt x="1067" y="242"/>
                      <a:pt x="841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700;p39"/>
              <p:cNvSpPr/>
              <p:nvPr/>
            </p:nvSpPr>
            <p:spPr>
              <a:xfrm>
                <a:off x="3641725" y="1077488"/>
                <a:ext cx="271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35" y="0"/>
                    </a:moveTo>
                    <a:cubicBezTo>
                      <a:pt x="244" y="0"/>
                      <a:pt x="1" y="243"/>
                      <a:pt x="1" y="550"/>
                    </a:cubicBezTo>
                    <a:cubicBezTo>
                      <a:pt x="1" y="841"/>
                      <a:pt x="244" y="1084"/>
                      <a:pt x="535" y="1084"/>
                    </a:cubicBezTo>
                    <a:cubicBezTo>
                      <a:pt x="841" y="1084"/>
                      <a:pt x="1084" y="841"/>
                      <a:pt x="1084" y="550"/>
                    </a:cubicBezTo>
                    <a:cubicBezTo>
                      <a:pt x="1084" y="243"/>
                      <a:pt x="841" y="0"/>
                      <a:pt x="5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701;p39"/>
              <p:cNvSpPr/>
              <p:nvPr/>
            </p:nvSpPr>
            <p:spPr>
              <a:xfrm>
                <a:off x="3720525" y="1077488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33" y="0"/>
                    </a:moveTo>
                    <a:cubicBezTo>
                      <a:pt x="242" y="0"/>
                      <a:pt x="1" y="243"/>
                      <a:pt x="1" y="550"/>
                    </a:cubicBezTo>
                    <a:cubicBezTo>
                      <a:pt x="1" y="841"/>
                      <a:pt x="242" y="1084"/>
                      <a:pt x="533" y="1084"/>
                    </a:cubicBezTo>
                    <a:cubicBezTo>
                      <a:pt x="841" y="1084"/>
                      <a:pt x="1083" y="841"/>
                      <a:pt x="1083" y="550"/>
                    </a:cubicBezTo>
                    <a:cubicBezTo>
                      <a:pt x="1083" y="243"/>
                      <a:pt x="841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702;p39"/>
              <p:cNvSpPr/>
              <p:nvPr/>
            </p:nvSpPr>
            <p:spPr>
              <a:xfrm>
                <a:off x="3706800" y="974863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50" y="0"/>
                    </a:moveTo>
                    <a:cubicBezTo>
                      <a:pt x="242" y="0"/>
                      <a:pt x="0" y="243"/>
                      <a:pt x="0" y="550"/>
                    </a:cubicBezTo>
                    <a:cubicBezTo>
                      <a:pt x="0" y="841"/>
                      <a:pt x="242" y="1084"/>
                      <a:pt x="550" y="1084"/>
                    </a:cubicBezTo>
                    <a:cubicBezTo>
                      <a:pt x="841" y="1084"/>
                      <a:pt x="1082" y="841"/>
                      <a:pt x="1082" y="550"/>
                    </a:cubicBezTo>
                    <a:cubicBezTo>
                      <a:pt x="1082" y="243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3703;p39"/>
              <p:cNvSpPr/>
              <p:nvPr/>
            </p:nvSpPr>
            <p:spPr>
              <a:xfrm>
                <a:off x="3793650" y="1014063"/>
                <a:ext cx="27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3" extrusionOk="0">
                    <a:moveTo>
                      <a:pt x="534" y="1"/>
                    </a:moveTo>
                    <a:cubicBezTo>
                      <a:pt x="243" y="1"/>
                      <a:pt x="0" y="242"/>
                      <a:pt x="0" y="550"/>
                    </a:cubicBezTo>
                    <a:cubicBezTo>
                      <a:pt x="0" y="841"/>
                      <a:pt x="243" y="1083"/>
                      <a:pt x="534" y="1083"/>
                    </a:cubicBezTo>
                    <a:cubicBezTo>
                      <a:pt x="841" y="1083"/>
                      <a:pt x="1084" y="841"/>
                      <a:pt x="1084" y="550"/>
                    </a:cubicBezTo>
                    <a:cubicBezTo>
                      <a:pt x="1084" y="242"/>
                      <a:pt x="841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3704;p39"/>
              <p:cNvSpPr/>
              <p:nvPr/>
            </p:nvSpPr>
            <p:spPr>
              <a:xfrm>
                <a:off x="3840125" y="1077488"/>
                <a:ext cx="267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84" extrusionOk="0">
                    <a:moveTo>
                      <a:pt x="533" y="0"/>
                    </a:moveTo>
                    <a:cubicBezTo>
                      <a:pt x="242" y="0"/>
                      <a:pt x="0" y="243"/>
                      <a:pt x="0" y="550"/>
                    </a:cubicBezTo>
                    <a:cubicBezTo>
                      <a:pt x="0" y="841"/>
                      <a:pt x="242" y="1084"/>
                      <a:pt x="533" y="1084"/>
                    </a:cubicBezTo>
                    <a:cubicBezTo>
                      <a:pt x="824" y="1084"/>
                      <a:pt x="1067" y="841"/>
                      <a:pt x="1067" y="550"/>
                    </a:cubicBezTo>
                    <a:cubicBezTo>
                      <a:pt x="1067" y="243"/>
                      <a:pt x="824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3705;p39"/>
              <p:cNvSpPr/>
              <p:nvPr/>
            </p:nvSpPr>
            <p:spPr>
              <a:xfrm>
                <a:off x="3917275" y="1104563"/>
                <a:ext cx="2712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3" extrusionOk="0">
                    <a:moveTo>
                      <a:pt x="550" y="1"/>
                    </a:moveTo>
                    <a:cubicBezTo>
                      <a:pt x="244" y="1"/>
                      <a:pt x="1" y="242"/>
                      <a:pt x="1" y="533"/>
                    </a:cubicBezTo>
                    <a:cubicBezTo>
                      <a:pt x="1" y="841"/>
                      <a:pt x="244" y="1083"/>
                      <a:pt x="550" y="1083"/>
                    </a:cubicBezTo>
                    <a:cubicBezTo>
                      <a:pt x="841" y="1083"/>
                      <a:pt x="1084" y="841"/>
                      <a:pt x="1084" y="533"/>
                    </a:cubicBezTo>
                    <a:cubicBezTo>
                      <a:pt x="1084" y="242"/>
                      <a:pt x="841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3706;p39"/>
              <p:cNvSpPr/>
              <p:nvPr/>
            </p:nvSpPr>
            <p:spPr>
              <a:xfrm>
                <a:off x="3931025" y="1186188"/>
                <a:ext cx="2667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83" extrusionOk="0">
                    <a:moveTo>
                      <a:pt x="534" y="0"/>
                    </a:moveTo>
                    <a:cubicBezTo>
                      <a:pt x="243" y="0"/>
                      <a:pt x="0" y="242"/>
                      <a:pt x="0" y="550"/>
                    </a:cubicBezTo>
                    <a:cubicBezTo>
                      <a:pt x="0" y="841"/>
                      <a:pt x="243" y="1082"/>
                      <a:pt x="534" y="1082"/>
                    </a:cubicBezTo>
                    <a:cubicBezTo>
                      <a:pt x="840" y="1082"/>
                      <a:pt x="1067" y="841"/>
                      <a:pt x="1067" y="550"/>
                    </a:cubicBezTo>
                    <a:cubicBezTo>
                      <a:pt x="1067" y="242"/>
                      <a:pt x="840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3707;p39"/>
              <p:cNvSpPr/>
              <p:nvPr/>
            </p:nvSpPr>
            <p:spPr>
              <a:xfrm>
                <a:off x="3706800" y="1157488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50" y="0"/>
                    </a:moveTo>
                    <a:cubicBezTo>
                      <a:pt x="242" y="0"/>
                      <a:pt x="0" y="243"/>
                      <a:pt x="0" y="550"/>
                    </a:cubicBezTo>
                    <a:cubicBezTo>
                      <a:pt x="0" y="841"/>
                      <a:pt x="242" y="1084"/>
                      <a:pt x="550" y="1084"/>
                    </a:cubicBezTo>
                    <a:cubicBezTo>
                      <a:pt x="841" y="1084"/>
                      <a:pt x="1082" y="841"/>
                      <a:pt x="1082" y="550"/>
                    </a:cubicBezTo>
                    <a:cubicBezTo>
                      <a:pt x="1082" y="243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3708;p39"/>
              <p:cNvSpPr/>
              <p:nvPr/>
            </p:nvSpPr>
            <p:spPr>
              <a:xfrm>
                <a:off x="3793650" y="1171213"/>
                <a:ext cx="271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8" extrusionOk="0">
                    <a:moveTo>
                      <a:pt x="534" y="1"/>
                    </a:moveTo>
                    <a:cubicBezTo>
                      <a:pt x="243" y="1"/>
                      <a:pt x="0" y="244"/>
                      <a:pt x="0" y="535"/>
                    </a:cubicBezTo>
                    <a:cubicBezTo>
                      <a:pt x="0" y="826"/>
                      <a:pt x="243" y="1067"/>
                      <a:pt x="534" y="1067"/>
                    </a:cubicBezTo>
                    <a:cubicBezTo>
                      <a:pt x="841" y="1067"/>
                      <a:pt x="1084" y="826"/>
                      <a:pt x="1084" y="535"/>
                    </a:cubicBezTo>
                    <a:cubicBezTo>
                      <a:pt x="1084" y="244"/>
                      <a:pt x="841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3709;p39"/>
              <p:cNvSpPr/>
              <p:nvPr/>
            </p:nvSpPr>
            <p:spPr>
              <a:xfrm>
                <a:off x="3754850" y="1233863"/>
                <a:ext cx="2712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3" extrusionOk="0">
                    <a:moveTo>
                      <a:pt x="550" y="0"/>
                    </a:moveTo>
                    <a:cubicBezTo>
                      <a:pt x="244" y="0"/>
                      <a:pt x="1" y="242"/>
                      <a:pt x="1" y="533"/>
                    </a:cubicBezTo>
                    <a:cubicBezTo>
                      <a:pt x="1" y="841"/>
                      <a:pt x="244" y="1082"/>
                      <a:pt x="550" y="1082"/>
                    </a:cubicBezTo>
                    <a:cubicBezTo>
                      <a:pt x="841" y="1082"/>
                      <a:pt x="1084" y="841"/>
                      <a:pt x="1084" y="533"/>
                    </a:cubicBezTo>
                    <a:cubicBezTo>
                      <a:pt x="1084" y="242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3710;p39"/>
              <p:cNvSpPr/>
              <p:nvPr/>
            </p:nvSpPr>
            <p:spPr>
              <a:xfrm>
                <a:off x="3820725" y="1266188"/>
                <a:ext cx="2707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3" extrusionOk="0">
                    <a:moveTo>
                      <a:pt x="533" y="0"/>
                    </a:moveTo>
                    <a:cubicBezTo>
                      <a:pt x="242" y="0"/>
                      <a:pt x="1" y="242"/>
                      <a:pt x="1" y="533"/>
                    </a:cubicBezTo>
                    <a:cubicBezTo>
                      <a:pt x="1" y="841"/>
                      <a:pt x="242" y="1082"/>
                      <a:pt x="533" y="1082"/>
                    </a:cubicBezTo>
                    <a:cubicBezTo>
                      <a:pt x="841" y="1082"/>
                      <a:pt x="1083" y="841"/>
                      <a:pt x="1083" y="533"/>
                    </a:cubicBezTo>
                    <a:cubicBezTo>
                      <a:pt x="1083" y="242"/>
                      <a:pt x="841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3711;p39"/>
              <p:cNvSpPr/>
              <p:nvPr/>
            </p:nvSpPr>
            <p:spPr>
              <a:xfrm>
                <a:off x="3593675" y="1281113"/>
                <a:ext cx="2667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85" extrusionOk="0">
                    <a:moveTo>
                      <a:pt x="533" y="1"/>
                    </a:moveTo>
                    <a:cubicBezTo>
                      <a:pt x="242" y="1"/>
                      <a:pt x="0" y="244"/>
                      <a:pt x="0" y="535"/>
                    </a:cubicBezTo>
                    <a:cubicBezTo>
                      <a:pt x="0" y="841"/>
                      <a:pt x="242" y="1084"/>
                      <a:pt x="533" y="1084"/>
                    </a:cubicBezTo>
                    <a:cubicBezTo>
                      <a:pt x="840" y="1084"/>
                      <a:pt x="1067" y="841"/>
                      <a:pt x="1067" y="535"/>
                    </a:cubicBezTo>
                    <a:cubicBezTo>
                      <a:pt x="1067" y="244"/>
                      <a:pt x="840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3712;p39"/>
              <p:cNvSpPr/>
              <p:nvPr/>
            </p:nvSpPr>
            <p:spPr>
              <a:xfrm>
                <a:off x="3678100" y="1281113"/>
                <a:ext cx="271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5" extrusionOk="0">
                    <a:moveTo>
                      <a:pt x="550" y="1"/>
                    </a:moveTo>
                    <a:cubicBezTo>
                      <a:pt x="243" y="1"/>
                      <a:pt x="0" y="244"/>
                      <a:pt x="0" y="535"/>
                    </a:cubicBezTo>
                    <a:cubicBezTo>
                      <a:pt x="0" y="841"/>
                      <a:pt x="243" y="1084"/>
                      <a:pt x="550" y="1084"/>
                    </a:cubicBezTo>
                    <a:cubicBezTo>
                      <a:pt x="840" y="1084"/>
                      <a:pt x="1084" y="841"/>
                      <a:pt x="1084" y="535"/>
                    </a:cubicBezTo>
                    <a:cubicBezTo>
                      <a:pt x="1084" y="244"/>
                      <a:pt x="840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3713;p39"/>
              <p:cNvSpPr/>
              <p:nvPr/>
            </p:nvSpPr>
            <p:spPr>
              <a:xfrm>
                <a:off x="3655075" y="1346188"/>
                <a:ext cx="2707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3" extrusionOk="0">
                    <a:moveTo>
                      <a:pt x="550" y="0"/>
                    </a:moveTo>
                    <a:cubicBezTo>
                      <a:pt x="242" y="0"/>
                      <a:pt x="1" y="242"/>
                      <a:pt x="1" y="533"/>
                    </a:cubicBezTo>
                    <a:cubicBezTo>
                      <a:pt x="1" y="841"/>
                      <a:pt x="242" y="1082"/>
                      <a:pt x="550" y="1082"/>
                    </a:cubicBezTo>
                    <a:cubicBezTo>
                      <a:pt x="841" y="1082"/>
                      <a:pt x="1083" y="841"/>
                      <a:pt x="1083" y="533"/>
                    </a:cubicBezTo>
                    <a:cubicBezTo>
                      <a:pt x="1083" y="242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3714;p39"/>
              <p:cNvSpPr/>
              <p:nvPr/>
            </p:nvSpPr>
            <p:spPr>
              <a:xfrm>
                <a:off x="3409425" y="1117888"/>
                <a:ext cx="270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084" extrusionOk="0">
                    <a:moveTo>
                      <a:pt x="550" y="0"/>
                    </a:moveTo>
                    <a:cubicBezTo>
                      <a:pt x="242" y="0"/>
                      <a:pt x="0" y="243"/>
                      <a:pt x="0" y="550"/>
                    </a:cubicBezTo>
                    <a:cubicBezTo>
                      <a:pt x="0" y="841"/>
                      <a:pt x="242" y="1084"/>
                      <a:pt x="550" y="1084"/>
                    </a:cubicBezTo>
                    <a:cubicBezTo>
                      <a:pt x="841" y="1084"/>
                      <a:pt x="1083" y="841"/>
                      <a:pt x="1083" y="550"/>
                    </a:cubicBezTo>
                    <a:cubicBezTo>
                      <a:pt x="1083" y="243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3715;p39"/>
              <p:cNvSpPr/>
              <p:nvPr/>
            </p:nvSpPr>
            <p:spPr>
              <a:xfrm>
                <a:off x="3313650" y="1402313"/>
                <a:ext cx="271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5" extrusionOk="0">
                    <a:moveTo>
                      <a:pt x="534" y="1"/>
                    </a:moveTo>
                    <a:cubicBezTo>
                      <a:pt x="244" y="1"/>
                      <a:pt x="1" y="244"/>
                      <a:pt x="1" y="535"/>
                    </a:cubicBezTo>
                    <a:cubicBezTo>
                      <a:pt x="1" y="841"/>
                      <a:pt x="244" y="1084"/>
                      <a:pt x="534" y="1084"/>
                    </a:cubicBezTo>
                    <a:cubicBezTo>
                      <a:pt x="841" y="1084"/>
                      <a:pt x="1084" y="841"/>
                      <a:pt x="1084" y="535"/>
                    </a:cubicBezTo>
                    <a:cubicBezTo>
                      <a:pt x="1084" y="244"/>
                      <a:pt x="841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3716;p39"/>
              <p:cNvSpPr/>
              <p:nvPr/>
            </p:nvSpPr>
            <p:spPr>
              <a:xfrm>
                <a:off x="3382325" y="1447988"/>
                <a:ext cx="271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50" y="1"/>
                    </a:moveTo>
                    <a:cubicBezTo>
                      <a:pt x="244" y="1"/>
                      <a:pt x="1" y="243"/>
                      <a:pt x="1" y="550"/>
                    </a:cubicBezTo>
                    <a:cubicBezTo>
                      <a:pt x="1" y="841"/>
                      <a:pt x="244" y="1083"/>
                      <a:pt x="550" y="1083"/>
                    </a:cubicBezTo>
                    <a:cubicBezTo>
                      <a:pt x="841" y="1083"/>
                      <a:pt x="1084" y="841"/>
                      <a:pt x="1084" y="550"/>
                    </a:cubicBezTo>
                    <a:cubicBezTo>
                      <a:pt x="1084" y="243"/>
                      <a:pt x="841" y="1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3717;p39"/>
              <p:cNvSpPr/>
              <p:nvPr/>
            </p:nvSpPr>
            <p:spPr>
              <a:xfrm>
                <a:off x="3165775" y="1427788"/>
                <a:ext cx="27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83" extrusionOk="0">
                    <a:moveTo>
                      <a:pt x="534" y="1"/>
                    </a:moveTo>
                    <a:cubicBezTo>
                      <a:pt x="244" y="1"/>
                      <a:pt x="0" y="243"/>
                      <a:pt x="0" y="550"/>
                    </a:cubicBezTo>
                    <a:cubicBezTo>
                      <a:pt x="0" y="841"/>
                      <a:pt x="244" y="1083"/>
                      <a:pt x="534" y="1083"/>
                    </a:cubicBezTo>
                    <a:cubicBezTo>
                      <a:pt x="841" y="1083"/>
                      <a:pt x="1084" y="841"/>
                      <a:pt x="1084" y="550"/>
                    </a:cubicBezTo>
                    <a:cubicBezTo>
                      <a:pt x="1084" y="243"/>
                      <a:pt x="841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718;p39"/>
              <p:cNvSpPr/>
              <p:nvPr/>
            </p:nvSpPr>
            <p:spPr>
              <a:xfrm>
                <a:off x="3223950" y="1490413"/>
                <a:ext cx="271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4" extrusionOk="0">
                    <a:moveTo>
                      <a:pt x="550" y="0"/>
                    </a:moveTo>
                    <a:cubicBezTo>
                      <a:pt x="244" y="0"/>
                      <a:pt x="1" y="243"/>
                      <a:pt x="1" y="534"/>
                    </a:cubicBezTo>
                    <a:cubicBezTo>
                      <a:pt x="1" y="841"/>
                      <a:pt x="244" y="1084"/>
                      <a:pt x="550" y="1084"/>
                    </a:cubicBezTo>
                    <a:cubicBezTo>
                      <a:pt x="841" y="1084"/>
                      <a:pt x="1084" y="841"/>
                      <a:pt x="1084" y="534"/>
                    </a:cubicBezTo>
                    <a:cubicBezTo>
                      <a:pt x="1084" y="243"/>
                      <a:pt x="841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719;p39"/>
              <p:cNvSpPr/>
              <p:nvPr/>
            </p:nvSpPr>
            <p:spPr>
              <a:xfrm>
                <a:off x="3738700" y="1684763"/>
                <a:ext cx="155175" cy="1060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4242" extrusionOk="0">
                    <a:moveTo>
                      <a:pt x="5383" y="0"/>
                    </a:moveTo>
                    <a:lnTo>
                      <a:pt x="33" y="2651"/>
                    </a:lnTo>
                    <a:cubicBezTo>
                      <a:pt x="17" y="2666"/>
                      <a:pt x="0" y="2699"/>
                      <a:pt x="17" y="2731"/>
                    </a:cubicBezTo>
                    <a:lnTo>
                      <a:pt x="744" y="4218"/>
                    </a:lnTo>
                    <a:cubicBezTo>
                      <a:pt x="756" y="4230"/>
                      <a:pt x="775" y="4241"/>
                      <a:pt x="797" y="4241"/>
                    </a:cubicBezTo>
                    <a:cubicBezTo>
                      <a:pt x="806" y="4241"/>
                      <a:pt x="816" y="4239"/>
                      <a:pt x="825" y="4235"/>
                    </a:cubicBezTo>
                    <a:lnTo>
                      <a:pt x="6158" y="1584"/>
                    </a:lnTo>
                    <a:cubicBezTo>
                      <a:pt x="6191" y="1584"/>
                      <a:pt x="6206" y="1535"/>
                      <a:pt x="6191" y="1520"/>
                    </a:cubicBezTo>
                    <a:lnTo>
                      <a:pt x="5447" y="33"/>
                    </a:lnTo>
                    <a:cubicBezTo>
                      <a:pt x="5447" y="0"/>
                      <a:pt x="5398" y="0"/>
                      <a:pt x="5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720;p39"/>
              <p:cNvSpPr/>
              <p:nvPr/>
            </p:nvSpPr>
            <p:spPr>
              <a:xfrm>
                <a:off x="3740725" y="1687638"/>
                <a:ext cx="15072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023" extrusionOk="0">
                    <a:moveTo>
                      <a:pt x="4946" y="338"/>
                    </a:moveTo>
                    <a:cubicBezTo>
                      <a:pt x="5205" y="338"/>
                      <a:pt x="5463" y="483"/>
                      <a:pt x="5593" y="741"/>
                    </a:cubicBezTo>
                    <a:cubicBezTo>
                      <a:pt x="5673" y="903"/>
                      <a:pt x="5690" y="1097"/>
                      <a:pt x="5625" y="1275"/>
                    </a:cubicBezTo>
                    <a:cubicBezTo>
                      <a:pt x="5576" y="1469"/>
                      <a:pt x="5446" y="1614"/>
                      <a:pt x="5269" y="1695"/>
                    </a:cubicBezTo>
                    <a:lnTo>
                      <a:pt x="1406" y="3603"/>
                    </a:lnTo>
                    <a:cubicBezTo>
                      <a:pt x="1303" y="3654"/>
                      <a:pt x="1195" y="3678"/>
                      <a:pt x="1088" y="3678"/>
                    </a:cubicBezTo>
                    <a:cubicBezTo>
                      <a:pt x="828" y="3678"/>
                      <a:pt x="579" y="3532"/>
                      <a:pt x="453" y="3279"/>
                    </a:cubicBezTo>
                    <a:cubicBezTo>
                      <a:pt x="356" y="3101"/>
                      <a:pt x="356" y="2907"/>
                      <a:pt x="404" y="2730"/>
                    </a:cubicBezTo>
                    <a:cubicBezTo>
                      <a:pt x="469" y="2551"/>
                      <a:pt x="598" y="2407"/>
                      <a:pt x="760" y="2325"/>
                    </a:cubicBezTo>
                    <a:lnTo>
                      <a:pt x="4638" y="403"/>
                    </a:lnTo>
                    <a:cubicBezTo>
                      <a:pt x="4735" y="353"/>
                      <a:pt x="4849" y="338"/>
                      <a:pt x="4946" y="338"/>
                    </a:cubicBezTo>
                    <a:close/>
                    <a:moveTo>
                      <a:pt x="4958" y="1"/>
                    </a:moveTo>
                    <a:cubicBezTo>
                      <a:pt x="4803" y="1"/>
                      <a:pt x="4644" y="36"/>
                      <a:pt x="4494" y="112"/>
                    </a:cubicBezTo>
                    <a:lnTo>
                      <a:pt x="615" y="2019"/>
                    </a:lnTo>
                    <a:cubicBezTo>
                      <a:pt x="372" y="2148"/>
                      <a:pt x="178" y="2357"/>
                      <a:pt x="98" y="2633"/>
                    </a:cubicBezTo>
                    <a:cubicBezTo>
                      <a:pt x="1" y="2891"/>
                      <a:pt x="33" y="3182"/>
                      <a:pt x="162" y="3441"/>
                    </a:cubicBezTo>
                    <a:cubicBezTo>
                      <a:pt x="339" y="3796"/>
                      <a:pt x="712" y="4023"/>
                      <a:pt x="1100" y="4023"/>
                    </a:cubicBezTo>
                    <a:cubicBezTo>
                      <a:pt x="1245" y="4023"/>
                      <a:pt x="1406" y="3974"/>
                      <a:pt x="1552" y="3909"/>
                    </a:cubicBezTo>
                    <a:lnTo>
                      <a:pt x="5414" y="1986"/>
                    </a:lnTo>
                    <a:cubicBezTo>
                      <a:pt x="5673" y="1873"/>
                      <a:pt x="5851" y="1646"/>
                      <a:pt x="5948" y="1388"/>
                    </a:cubicBezTo>
                    <a:cubicBezTo>
                      <a:pt x="6028" y="1129"/>
                      <a:pt x="6013" y="838"/>
                      <a:pt x="5883" y="580"/>
                    </a:cubicBezTo>
                    <a:cubicBezTo>
                      <a:pt x="5700" y="213"/>
                      <a:pt x="5338" y="1"/>
                      <a:pt x="4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721;p39"/>
              <p:cNvSpPr/>
              <p:nvPr/>
            </p:nvSpPr>
            <p:spPr>
              <a:xfrm>
                <a:off x="3762550" y="1731438"/>
                <a:ext cx="1466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3684" extrusionOk="0">
                    <a:moveTo>
                      <a:pt x="4860" y="0"/>
                    </a:moveTo>
                    <a:cubicBezTo>
                      <a:pt x="4731" y="0"/>
                      <a:pt x="4601" y="29"/>
                      <a:pt x="4477" y="88"/>
                    </a:cubicBezTo>
                    <a:lnTo>
                      <a:pt x="615" y="2012"/>
                    </a:lnTo>
                    <a:cubicBezTo>
                      <a:pt x="178" y="2222"/>
                      <a:pt x="0" y="2756"/>
                      <a:pt x="210" y="3191"/>
                    </a:cubicBezTo>
                    <a:cubicBezTo>
                      <a:pt x="372" y="3504"/>
                      <a:pt x="683" y="3684"/>
                      <a:pt x="1007" y="3684"/>
                    </a:cubicBezTo>
                    <a:cubicBezTo>
                      <a:pt x="1136" y="3684"/>
                      <a:pt x="1266" y="3655"/>
                      <a:pt x="1390" y="3596"/>
                    </a:cubicBezTo>
                    <a:lnTo>
                      <a:pt x="5252" y="1672"/>
                    </a:lnTo>
                    <a:cubicBezTo>
                      <a:pt x="5689" y="1463"/>
                      <a:pt x="5866" y="929"/>
                      <a:pt x="5657" y="493"/>
                    </a:cubicBezTo>
                    <a:cubicBezTo>
                      <a:pt x="5495" y="180"/>
                      <a:pt x="5184" y="0"/>
                      <a:pt x="4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722;p39"/>
              <p:cNvSpPr/>
              <p:nvPr/>
            </p:nvSpPr>
            <p:spPr>
              <a:xfrm>
                <a:off x="3757700" y="1727238"/>
                <a:ext cx="156375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023" extrusionOk="0">
                    <a:moveTo>
                      <a:pt x="5058" y="338"/>
                    </a:moveTo>
                    <a:cubicBezTo>
                      <a:pt x="5317" y="338"/>
                      <a:pt x="5576" y="483"/>
                      <a:pt x="5705" y="741"/>
                    </a:cubicBezTo>
                    <a:cubicBezTo>
                      <a:pt x="5883" y="1097"/>
                      <a:pt x="5737" y="1517"/>
                      <a:pt x="5382" y="1695"/>
                    </a:cubicBezTo>
                    <a:lnTo>
                      <a:pt x="1520" y="3618"/>
                    </a:lnTo>
                    <a:cubicBezTo>
                      <a:pt x="1422" y="3662"/>
                      <a:pt x="1318" y="3684"/>
                      <a:pt x="1214" y="3684"/>
                    </a:cubicBezTo>
                    <a:cubicBezTo>
                      <a:pt x="943" y="3684"/>
                      <a:pt x="678" y="3537"/>
                      <a:pt x="550" y="3279"/>
                    </a:cubicBezTo>
                    <a:cubicBezTo>
                      <a:pt x="372" y="2924"/>
                      <a:pt x="518" y="2503"/>
                      <a:pt x="873" y="2325"/>
                    </a:cubicBezTo>
                    <a:lnTo>
                      <a:pt x="4735" y="402"/>
                    </a:lnTo>
                    <a:cubicBezTo>
                      <a:pt x="4849" y="353"/>
                      <a:pt x="4946" y="338"/>
                      <a:pt x="5058" y="338"/>
                    </a:cubicBezTo>
                    <a:close/>
                    <a:moveTo>
                      <a:pt x="5058" y="1"/>
                    </a:moveTo>
                    <a:cubicBezTo>
                      <a:pt x="4901" y="1"/>
                      <a:pt x="4741" y="36"/>
                      <a:pt x="4590" y="111"/>
                    </a:cubicBezTo>
                    <a:lnTo>
                      <a:pt x="727" y="2019"/>
                    </a:lnTo>
                    <a:cubicBezTo>
                      <a:pt x="210" y="2277"/>
                      <a:pt x="1" y="2907"/>
                      <a:pt x="259" y="3441"/>
                    </a:cubicBezTo>
                    <a:cubicBezTo>
                      <a:pt x="436" y="3796"/>
                      <a:pt x="809" y="4023"/>
                      <a:pt x="1196" y="4023"/>
                    </a:cubicBezTo>
                    <a:cubicBezTo>
                      <a:pt x="1358" y="4023"/>
                      <a:pt x="1520" y="3973"/>
                      <a:pt x="1664" y="3909"/>
                    </a:cubicBezTo>
                    <a:lnTo>
                      <a:pt x="5528" y="1986"/>
                    </a:lnTo>
                    <a:cubicBezTo>
                      <a:pt x="6045" y="1728"/>
                      <a:pt x="6254" y="1113"/>
                      <a:pt x="5996" y="580"/>
                    </a:cubicBezTo>
                    <a:cubicBezTo>
                      <a:pt x="5812" y="213"/>
                      <a:pt x="5442" y="1"/>
                      <a:pt x="5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723;p39"/>
              <p:cNvSpPr/>
              <p:nvPr/>
            </p:nvSpPr>
            <p:spPr>
              <a:xfrm>
                <a:off x="3781950" y="1771038"/>
                <a:ext cx="1470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684" extrusionOk="0">
                    <a:moveTo>
                      <a:pt x="4862" y="0"/>
                    </a:moveTo>
                    <a:cubicBezTo>
                      <a:pt x="4732" y="0"/>
                      <a:pt x="4600" y="29"/>
                      <a:pt x="4476" y="88"/>
                    </a:cubicBezTo>
                    <a:lnTo>
                      <a:pt x="614" y="2012"/>
                    </a:lnTo>
                    <a:cubicBezTo>
                      <a:pt x="177" y="2221"/>
                      <a:pt x="0" y="2755"/>
                      <a:pt x="226" y="3191"/>
                    </a:cubicBezTo>
                    <a:cubicBezTo>
                      <a:pt x="376" y="3504"/>
                      <a:pt x="693" y="3684"/>
                      <a:pt x="1020" y="3684"/>
                    </a:cubicBezTo>
                    <a:cubicBezTo>
                      <a:pt x="1150" y="3684"/>
                      <a:pt x="1282" y="3655"/>
                      <a:pt x="1406" y="3596"/>
                    </a:cubicBezTo>
                    <a:lnTo>
                      <a:pt x="5269" y="1672"/>
                    </a:lnTo>
                    <a:cubicBezTo>
                      <a:pt x="5705" y="1462"/>
                      <a:pt x="5883" y="928"/>
                      <a:pt x="5672" y="493"/>
                    </a:cubicBezTo>
                    <a:lnTo>
                      <a:pt x="5657" y="493"/>
                    </a:lnTo>
                    <a:cubicBezTo>
                      <a:pt x="5506" y="180"/>
                      <a:pt x="5190" y="0"/>
                      <a:pt x="4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724;p39"/>
              <p:cNvSpPr/>
              <p:nvPr/>
            </p:nvSpPr>
            <p:spPr>
              <a:xfrm>
                <a:off x="3777475" y="1766838"/>
                <a:ext cx="156400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4023" extrusionOk="0">
                    <a:moveTo>
                      <a:pt x="5043" y="338"/>
                    </a:moveTo>
                    <a:cubicBezTo>
                      <a:pt x="5125" y="338"/>
                      <a:pt x="5205" y="338"/>
                      <a:pt x="5286" y="370"/>
                    </a:cubicBezTo>
                    <a:cubicBezTo>
                      <a:pt x="5463" y="435"/>
                      <a:pt x="5609" y="564"/>
                      <a:pt x="5690" y="741"/>
                    </a:cubicBezTo>
                    <a:cubicBezTo>
                      <a:pt x="5868" y="1096"/>
                      <a:pt x="5722" y="1517"/>
                      <a:pt x="5366" y="1695"/>
                    </a:cubicBezTo>
                    <a:lnTo>
                      <a:pt x="1504" y="3618"/>
                    </a:lnTo>
                    <a:cubicBezTo>
                      <a:pt x="1406" y="3662"/>
                      <a:pt x="1304" y="3683"/>
                      <a:pt x="1202" y="3683"/>
                    </a:cubicBezTo>
                    <a:cubicBezTo>
                      <a:pt x="936" y="3683"/>
                      <a:pt x="680" y="3536"/>
                      <a:pt x="550" y="3279"/>
                    </a:cubicBezTo>
                    <a:cubicBezTo>
                      <a:pt x="373" y="2923"/>
                      <a:pt x="518" y="2503"/>
                      <a:pt x="873" y="2325"/>
                    </a:cubicBezTo>
                    <a:lnTo>
                      <a:pt x="4737" y="402"/>
                    </a:lnTo>
                    <a:cubicBezTo>
                      <a:pt x="4834" y="353"/>
                      <a:pt x="4946" y="338"/>
                      <a:pt x="5043" y="338"/>
                    </a:cubicBezTo>
                    <a:close/>
                    <a:moveTo>
                      <a:pt x="5040" y="0"/>
                    </a:moveTo>
                    <a:cubicBezTo>
                      <a:pt x="4885" y="0"/>
                      <a:pt x="4730" y="37"/>
                      <a:pt x="4591" y="111"/>
                    </a:cubicBezTo>
                    <a:lnTo>
                      <a:pt x="729" y="2034"/>
                    </a:lnTo>
                    <a:cubicBezTo>
                      <a:pt x="212" y="2277"/>
                      <a:pt x="1" y="2907"/>
                      <a:pt x="259" y="3441"/>
                    </a:cubicBezTo>
                    <a:cubicBezTo>
                      <a:pt x="438" y="3796"/>
                      <a:pt x="809" y="4022"/>
                      <a:pt x="1197" y="4022"/>
                    </a:cubicBezTo>
                    <a:cubicBezTo>
                      <a:pt x="1343" y="4022"/>
                      <a:pt x="1504" y="3973"/>
                      <a:pt x="1649" y="3909"/>
                    </a:cubicBezTo>
                    <a:lnTo>
                      <a:pt x="5528" y="1986"/>
                    </a:lnTo>
                    <a:cubicBezTo>
                      <a:pt x="6030" y="1727"/>
                      <a:pt x="6256" y="1113"/>
                      <a:pt x="5980" y="579"/>
                    </a:cubicBezTo>
                    <a:cubicBezTo>
                      <a:pt x="5868" y="338"/>
                      <a:pt x="5642" y="144"/>
                      <a:pt x="5383" y="62"/>
                    </a:cubicBezTo>
                    <a:cubicBezTo>
                      <a:pt x="5273" y="21"/>
                      <a:pt x="5156" y="0"/>
                      <a:pt x="5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725;p39"/>
              <p:cNvSpPr/>
              <p:nvPr/>
            </p:nvSpPr>
            <p:spPr>
              <a:xfrm>
                <a:off x="3801725" y="1810788"/>
                <a:ext cx="147100" cy="92200"/>
              </a:xfrm>
              <a:custGeom>
                <a:avLst/>
                <a:gdLst/>
                <a:ahLst/>
                <a:cxnLst/>
                <a:rect l="l" t="t" r="r" b="b"/>
                <a:pathLst>
                  <a:path w="5884" h="3688" extrusionOk="0">
                    <a:moveTo>
                      <a:pt x="4880" y="0"/>
                    </a:moveTo>
                    <a:cubicBezTo>
                      <a:pt x="4744" y="0"/>
                      <a:pt x="4607" y="32"/>
                      <a:pt x="4478" y="99"/>
                    </a:cubicBezTo>
                    <a:lnTo>
                      <a:pt x="615" y="2006"/>
                    </a:lnTo>
                    <a:cubicBezTo>
                      <a:pt x="179" y="2232"/>
                      <a:pt x="0" y="2749"/>
                      <a:pt x="211" y="3185"/>
                    </a:cubicBezTo>
                    <a:lnTo>
                      <a:pt x="227" y="3202"/>
                    </a:lnTo>
                    <a:cubicBezTo>
                      <a:pt x="375" y="3509"/>
                      <a:pt x="683" y="3688"/>
                      <a:pt x="1006" y="3688"/>
                    </a:cubicBezTo>
                    <a:cubicBezTo>
                      <a:pt x="1141" y="3688"/>
                      <a:pt x="1278" y="3656"/>
                      <a:pt x="1407" y="3590"/>
                    </a:cubicBezTo>
                    <a:lnTo>
                      <a:pt x="5269" y="1683"/>
                    </a:lnTo>
                    <a:cubicBezTo>
                      <a:pt x="5706" y="1456"/>
                      <a:pt x="5883" y="939"/>
                      <a:pt x="5657" y="502"/>
                    </a:cubicBezTo>
                    <a:lnTo>
                      <a:pt x="5657" y="487"/>
                    </a:lnTo>
                    <a:cubicBezTo>
                      <a:pt x="5510" y="179"/>
                      <a:pt x="5201" y="0"/>
                      <a:pt x="48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726;p39"/>
              <p:cNvSpPr/>
              <p:nvPr/>
            </p:nvSpPr>
            <p:spPr>
              <a:xfrm>
                <a:off x="3796875" y="1806538"/>
                <a:ext cx="156400" cy="10047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4019" extrusionOk="0">
                    <a:moveTo>
                      <a:pt x="5060" y="333"/>
                    </a:moveTo>
                    <a:cubicBezTo>
                      <a:pt x="5318" y="333"/>
                      <a:pt x="5577" y="478"/>
                      <a:pt x="5706" y="737"/>
                    </a:cubicBezTo>
                    <a:cubicBezTo>
                      <a:pt x="5883" y="1092"/>
                      <a:pt x="5738" y="1529"/>
                      <a:pt x="5383" y="1691"/>
                    </a:cubicBezTo>
                    <a:lnTo>
                      <a:pt x="1520" y="3613"/>
                    </a:lnTo>
                    <a:cubicBezTo>
                      <a:pt x="1426" y="3661"/>
                      <a:pt x="1321" y="3686"/>
                      <a:pt x="1211" y="3686"/>
                    </a:cubicBezTo>
                    <a:cubicBezTo>
                      <a:pt x="1133" y="3686"/>
                      <a:pt x="1051" y="3673"/>
                      <a:pt x="970" y="3646"/>
                    </a:cubicBezTo>
                    <a:cubicBezTo>
                      <a:pt x="793" y="3598"/>
                      <a:pt x="647" y="3469"/>
                      <a:pt x="567" y="3275"/>
                    </a:cubicBezTo>
                    <a:cubicBezTo>
                      <a:pt x="388" y="2935"/>
                      <a:pt x="535" y="2499"/>
                      <a:pt x="890" y="2321"/>
                    </a:cubicBezTo>
                    <a:lnTo>
                      <a:pt x="4752" y="414"/>
                    </a:lnTo>
                    <a:cubicBezTo>
                      <a:pt x="4849" y="366"/>
                      <a:pt x="4963" y="333"/>
                      <a:pt x="5060" y="333"/>
                    </a:cubicBezTo>
                    <a:close/>
                    <a:moveTo>
                      <a:pt x="5073" y="1"/>
                    </a:moveTo>
                    <a:cubicBezTo>
                      <a:pt x="4912" y="1"/>
                      <a:pt x="4751" y="39"/>
                      <a:pt x="4607" y="107"/>
                    </a:cubicBezTo>
                    <a:lnTo>
                      <a:pt x="728" y="2030"/>
                    </a:lnTo>
                    <a:cubicBezTo>
                      <a:pt x="227" y="2288"/>
                      <a:pt x="1" y="2919"/>
                      <a:pt x="276" y="3436"/>
                    </a:cubicBezTo>
                    <a:cubicBezTo>
                      <a:pt x="388" y="3695"/>
                      <a:pt x="615" y="3872"/>
                      <a:pt x="873" y="3969"/>
                    </a:cubicBezTo>
                    <a:cubicBezTo>
                      <a:pt x="987" y="4001"/>
                      <a:pt x="1100" y="4018"/>
                      <a:pt x="1213" y="4018"/>
                    </a:cubicBezTo>
                    <a:cubicBezTo>
                      <a:pt x="1358" y="4018"/>
                      <a:pt x="1520" y="3986"/>
                      <a:pt x="1666" y="3904"/>
                    </a:cubicBezTo>
                    <a:lnTo>
                      <a:pt x="5528" y="1997"/>
                    </a:lnTo>
                    <a:cubicBezTo>
                      <a:pt x="6045" y="1739"/>
                      <a:pt x="6256" y="1109"/>
                      <a:pt x="5997" y="575"/>
                    </a:cubicBezTo>
                    <a:cubicBezTo>
                      <a:pt x="5883" y="333"/>
                      <a:pt x="5657" y="139"/>
                      <a:pt x="5398" y="58"/>
                    </a:cubicBezTo>
                    <a:cubicBezTo>
                      <a:pt x="5294" y="19"/>
                      <a:pt x="5183" y="1"/>
                      <a:pt x="5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727;p39"/>
              <p:cNvSpPr/>
              <p:nvPr/>
            </p:nvSpPr>
            <p:spPr>
              <a:xfrm>
                <a:off x="2992750" y="1732350"/>
                <a:ext cx="276300" cy="196200"/>
              </a:xfrm>
              <a:prstGeom prst="roundRect">
                <a:avLst>
                  <a:gd name="adj" fmla="val 43693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728;p39"/>
              <p:cNvSpPr/>
              <p:nvPr/>
            </p:nvSpPr>
            <p:spPr>
              <a:xfrm>
                <a:off x="2983150" y="1722738"/>
                <a:ext cx="297000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11880" h="8567" extrusionOk="0">
                    <a:moveTo>
                      <a:pt x="7613" y="339"/>
                    </a:moveTo>
                    <a:cubicBezTo>
                      <a:pt x="9778" y="339"/>
                      <a:pt x="11539" y="2102"/>
                      <a:pt x="11539" y="4250"/>
                    </a:cubicBezTo>
                    <a:lnTo>
                      <a:pt x="11539" y="4315"/>
                    </a:lnTo>
                    <a:cubicBezTo>
                      <a:pt x="11539" y="6481"/>
                      <a:pt x="9778" y="8243"/>
                      <a:pt x="7613" y="8243"/>
                    </a:cubicBezTo>
                    <a:lnTo>
                      <a:pt x="4251" y="8243"/>
                    </a:lnTo>
                    <a:cubicBezTo>
                      <a:pt x="2086" y="8243"/>
                      <a:pt x="323" y="6481"/>
                      <a:pt x="323" y="4315"/>
                    </a:cubicBezTo>
                    <a:lnTo>
                      <a:pt x="323" y="4250"/>
                    </a:lnTo>
                    <a:cubicBezTo>
                      <a:pt x="323" y="2102"/>
                      <a:pt x="2086" y="339"/>
                      <a:pt x="4251" y="339"/>
                    </a:cubicBezTo>
                    <a:close/>
                    <a:moveTo>
                      <a:pt x="4251" y="1"/>
                    </a:moveTo>
                    <a:cubicBezTo>
                      <a:pt x="1907" y="1"/>
                      <a:pt x="0" y="1908"/>
                      <a:pt x="0" y="4250"/>
                    </a:cubicBezTo>
                    <a:lnTo>
                      <a:pt x="0" y="4315"/>
                    </a:lnTo>
                    <a:cubicBezTo>
                      <a:pt x="0" y="6659"/>
                      <a:pt x="1907" y="8566"/>
                      <a:pt x="4251" y="8566"/>
                    </a:cubicBezTo>
                    <a:lnTo>
                      <a:pt x="7613" y="8566"/>
                    </a:lnTo>
                    <a:cubicBezTo>
                      <a:pt x="9972" y="8566"/>
                      <a:pt x="11879" y="6659"/>
                      <a:pt x="11879" y="4315"/>
                    </a:cubicBezTo>
                    <a:lnTo>
                      <a:pt x="11879" y="4250"/>
                    </a:lnTo>
                    <a:cubicBezTo>
                      <a:pt x="11879" y="1908"/>
                      <a:pt x="9972" y="1"/>
                      <a:pt x="7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729;p39"/>
              <p:cNvSpPr/>
              <p:nvPr/>
            </p:nvSpPr>
            <p:spPr>
              <a:xfrm>
                <a:off x="3076500" y="1767563"/>
                <a:ext cx="222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91" extrusionOk="0">
                    <a:moveTo>
                      <a:pt x="436" y="1"/>
                    </a:moveTo>
                    <a:cubicBezTo>
                      <a:pt x="194" y="1"/>
                      <a:pt x="0" y="195"/>
                      <a:pt x="0" y="453"/>
                    </a:cubicBezTo>
                    <a:cubicBezTo>
                      <a:pt x="0" y="696"/>
                      <a:pt x="194" y="890"/>
                      <a:pt x="436" y="890"/>
                    </a:cubicBezTo>
                    <a:cubicBezTo>
                      <a:pt x="679" y="890"/>
                      <a:pt x="889" y="696"/>
                      <a:pt x="889" y="453"/>
                    </a:cubicBezTo>
                    <a:cubicBezTo>
                      <a:pt x="889" y="195"/>
                      <a:pt x="679" y="1"/>
                      <a:pt x="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730;p39"/>
              <p:cNvSpPr/>
              <p:nvPr/>
            </p:nvSpPr>
            <p:spPr>
              <a:xfrm>
                <a:off x="3160125" y="1767563"/>
                <a:ext cx="2225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91" extrusionOk="0">
                    <a:moveTo>
                      <a:pt x="453" y="1"/>
                    </a:moveTo>
                    <a:cubicBezTo>
                      <a:pt x="194" y="1"/>
                      <a:pt x="0" y="195"/>
                      <a:pt x="0" y="453"/>
                    </a:cubicBezTo>
                    <a:cubicBezTo>
                      <a:pt x="0" y="696"/>
                      <a:pt x="194" y="890"/>
                      <a:pt x="453" y="890"/>
                    </a:cubicBezTo>
                    <a:cubicBezTo>
                      <a:pt x="696" y="890"/>
                      <a:pt x="890" y="696"/>
                      <a:pt x="890" y="453"/>
                    </a:cubicBezTo>
                    <a:cubicBezTo>
                      <a:pt x="890" y="195"/>
                      <a:pt x="696" y="1"/>
                      <a:pt x="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731;p39"/>
              <p:cNvSpPr/>
              <p:nvPr/>
            </p:nvSpPr>
            <p:spPr>
              <a:xfrm>
                <a:off x="3050225" y="1823738"/>
                <a:ext cx="16285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3234" extrusionOk="0">
                    <a:moveTo>
                      <a:pt x="65" y="1"/>
                    </a:moveTo>
                    <a:cubicBezTo>
                      <a:pt x="65" y="1"/>
                      <a:pt x="0" y="3233"/>
                      <a:pt x="3265" y="3233"/>
                    </a:cubicBezTo>
                    <a:cubicBezTo>
                      <a:pt x="6514" y="3233"/>
                      <a:pt x="6449" y="1"/>
                      <a:pt x="6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732;p39"/>
              <p:cNvSpPr/>
              <p:nvPr/>
            </p:nvSpPr>
            <p:spPr>
              <a:xfrm>
                <a:off x="3073663" y="1859488"/>
                <a:ext cx="108722" cy="45903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2914" extrusionOk="0">
                    <a:moveTo>
                      <a:pt x="1777" y="0"/>
                    </a:moveTo>
                    <a:cubicBezTo>
                      <a:pt x="1755" y="0"/>
                      <a:pt x="1734" y="2"/>
                      <a:pt x="1714" y="5"/>
                    </a:cubicBezTo>
                    <a:cubicBezTo>
                      <a:pt x="1455" y="5"/>
                      <a:pt x="1213" y="117"/>
                      <a:pt x="1002" y="279"/>
                    </a:cubicBezTo>
                    <a:cubicBezTo>
                      <a:pt x="808" y="440"/>
                      <a:pt x="647" y="651"/>
                      <a:pt x="502" y="860"/>
                    </a:cubicBezTo>
                    <a:cubicBezTo>
                      <a:pt x="308" y="1136"/>
                      <a:pt x="146" y="1410"/>
                      <a:pt x="0" y="1701"/>
                    </a:cubicBezTo>
                    <a:cubicBezTo>
                      <a:pt x="0" y="1701"/>
                      <a:pt x="711" y="2914"/>
                      <a:pt x="2877" y="2914"/>
                    </a:cubicBezTo>
                    <a:cubicBezTo>
                      <a:pt x="5060" y="2914"/>
                      <a:pt x="5528" y="1927"/>
                      <a:pt x="5528" y="1927"/>
                    </a:cubicBezTo>
                    <a:cubicBezTo>
                      <a:pt x="5528" y="1862"/>
                      <a:pt x="5495" y="1798"/>
                      <a:pt x="5463" y="1733"/>
                    </a:cubicBezTo>
                    <a:cubicBezTo>
                      <a:pt x="5172" y="1313"/>
                      <a:pt x="4898" y="877"/>
                      <a:pt x="4558" y="489"/>
                    </a:cubicBezTo>
                    <a:cubicBezTo>
                      <a:pt x="4429" y="343"/>
                      <a:pt x="4299" y="214"/>
                      <a:pt x="4138" y="134"/>
                    </a:cubicBezTo>
                    <a:cubicBezTo>
                      <a:pt x="4010" y="57"/>
                      <a:pt x="3861" y="10"/>
                      <a:pt x="3717" y="10"/>
                    </a:cubicBezTo>
                    <a:cubicBezTo>
                      <a:pt x="3679" y="10"/>
                      <a:pt x="3642" y="13"/>
                      <a:pt x="3605" y="20"/>
                    </a:cubicBezTo>
                    <a:cubicBezTo>
                      <a:pt x="3427" y="52"/>
                      <a:pt x="3282" y="166"/>
                      <a:pt x="3168" y="279"/>
                    </a:cubicBezTo>
                    <a:cubicBezTo>
                      <a:pt x="2959" y="473"/>
                      <a:pt x="2797" y="699"/>
                      <a:pt x="2683" y="942"/>
                    </a:cubicBezTo>
                    <a:cubicBezTo>
                      <a:pt x="2603" y="748"/>
                      <a:pt x="2506" y="554"/>
                      <a:pt x="2377" y="376"/>
                    </a:cubicBezTo>
                    <a:cubicBezTo>
                      <a:pt x="2295" y="263"/>
                      <a:pt x="2198" y="134"/>
                      <a:pt x="2069" y="69"/>
                    </a:cubicBezTo>
                    <a:cubicBezTo>
                      <a:pt x="1977" y="29"/>
                      <a:pt x="1874" y="0"/>
                      <a:pt x="17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" name="Google Shape;5694;p56"/>
          <p:cNvGrpSpPr/>
          <p:nvPr/>
        </p:nvGrpSpPr>
        <p:grpSpPr>
          <a:xfrm>
            <a:off x="258345" y="301753"/>
            <a:ext cx="671174" cy="464181"/>
            <a:chOff x="3736388" y="802750"/>
            <a:chExt cx="583325" cy="403425"/>
          </a:xfrm>
        </p:grpSpPr>
        <p:sp>
          <p:nvSpPr>
            <p:cNvPr id="316" name="Google Shape;5695;p56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5696;p56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18" name="Google Shape;5697;p56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698;p56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699;p56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700;p56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701;p56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702;p56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703;p56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704;p56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705;p56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706;p56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707;p56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708;p56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709;p56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710;p56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711;p56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712;p56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713;p56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714;p56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715;p56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716;p56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717;p56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718;p56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719;p56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720;p56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664" y="107577"/>
            <a:ext cx="1580914" cy="606958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5" y="2603607"/>
            <a:ext cx="1580914" cy="606958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32" y="4431126"/>
            <a:ext cx="1580914" cy="60695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281" y="1940218"/>
            <a:ext cx="587112" cy="856769"/>
          </a:xfrm>
          <a:prstGeom prst="rect">
            <a:avLst/>
          </a:prstGeom>
        </p:spPr>
      </p:pic>
      <p:sp>
        <p:nvSpPr>
          <p:cNvPr id="312" name="Google Shape;7595;p55"/>
          <p:cNvSpPr txBox="1">
            <a:spLocks/>
          </p:cNvSpPr>
          <p:nvPr/>
        </p:nvSpPr>
        <p:spPr>
          <a:xfrm>
            <a:off x="720460" y="26567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sp>
        <p:nvSpPr>
          <p:cNvPr id="313" name="Google Shape;840;p36"/>
          <p:cNvSpPr/>
          <p:nvPr/>
        </p:nvSpPr>
        <p:spPr>
          <a:xfrm flipH="1">
            <a:off x="490763" y="1123756"/>
            <a:ext cx="3802069" cy="2761738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Rectangle 313"/>
          <p:cNvSpPr/>
          <p:nvPr/>
        </p:nvSpPr>
        <p:spPr>
          <a:xfrm>
            <a:off x="789976" y="1280380"/>
            <a:ext cx="31216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Ôn lại các quy tắc tính giá trị của biểu thức số khi có các phép tính cộng, trừ, nhân, chia.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315" name="Google Shape;840;p36"/>
          <p:cNvSpPr/>
          <p:nvPr/>
        </p:nvSpPr>
        <p:spPr>
          <a:xfrm flipH="1">
            <a:off x="4665721" y="1135359"/>
            <a:ext cx="3914662" cy="2761738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Rectangle 315"/>
          <p:cNvSpPr/>
          <p:nvPr/>
        </p:nvSpPr>
        <p:spPr>
          <a:xfrm>
            <a:off x="4894219" y="1299274"/>
            <a:ext cx="32354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</a:rPr>
              <a:t>Tìm tình huống thực tế liên quan đến các quy </a:t>
            </a:r>
            <a:r>
              <a:rPr lang="en-US" sz="2200" smtClean="0">
                <a:latin typeface="+mj-lt"/>
                <a:ea typeface="Times New Roman" panose="02020603050405020304" pitchFamily="18" charset="0"/>
              </a:rPr>
              <a:t>tắc 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tính giá trị của biểu thức số.</a:t>
            </a:r>
            <a:endParaRPr lang="en-US" sz="2200">
              <a:latin typeface="+mj-lt"/>
            </a:endParaRPr>
          </a:p>
        </p:txBody>
      </p:sp>
      <p:grpSp>
        <p:nvGrpSpPr>
          <p:cNvPr id="317" name="Google Shape;5077;p52"/>
          <p:cNvGrpSpPr/>
          <p:nvPr/>
        </p:nvGrpSpPr>
        <p:grpSpPr>
          <a:xfrm>
            <a:off x="3788748" y="3391674"/>
            <a:ext cx="1513284" cy="1544876"/>
            <a:chOff x="5329238" y="580350"/>
            <a:chExt cx="1860250" cy="1997825"/>
          </a:xfrm>
        </p:grpSpPr>
        <p:sp>
          <p:nvSpPr>
            <p:cNvPr id="318" name="Google Shape;5078;p52"/>
            <p:cNvSpPr/>
            <p:nvPr/>
          </p:nvSpPr>
          <p:spPr>
            <a:xfrm>
              <a:off x="5335175" y="585013"/>
              <a:ext cx="1848375" cy="1988500"/>
            </a:xfrm>
            <a:custGeom>
              <a:avLst/>
              <a:gdLst/>
              <a:ahLst/>
              <a:cxnLst/>
              <a:rect l="l" t="t" r="r" b="b"/>
              <a:pathLst>
                <a:path w="73935" h="79540" extrusionOk="0">
                  <a:moveTo>
                    <a:pt x="54275" y="22648"/>
                  </a:moveTo>
                  <a:lnTo>
                    <a:pt x="54275" y="22648"/>
                  </a:lnTo>
                  <a:cubicBezTo>
                    <a:pt x="54096" y="23877"/>
                    <a:pt x="54037" y="25106"/>
                    <a:pt x="54116" y="26335"/>
                  </a:cubicBezTo>
                  <a:cubicBezTo>
                    <a:pt x="53580" y="25384"/>
                    <a:pt x="53046" y="24432"/>
                    <a:pt x="52531" y="23481"/>
                  </a:cubicBezTo>
                  <a:cubicBezTo>
                    <a:pt x="52470" y="23401"/>
                    <a:pt x="52431" y="23322"/>
                    <a:pt x="52372" y="23243"/>
                  </a:cubicBezTo>
                  <a:cubicBezTo>
                    <a:pt x="52550" y="23163"/>
                    <a:pt x="53284" y="22846"/>
                    <a:pt x="54275" y="22648"/>
                  </a:cubicBezTo>
                  <a:close/>
                  <a:moveTo>
                    <a:pt x="58795" y="23124"/>
                  </a:moveTo>
                  <a:cubicBezTo>
                    <a:pt x="59429" y="23481"/>
                    <a:pt x="59924" y="23937"/>
                    <a:pt x="60320" y="24453"/>
                  </a:cubicBezTo>
                  <a:cubicBezTo>
                    <a:pt x="59746" y="25444"/>
                    <a:pt x="59151" y="26435"/>
                    <a:pt x="58576" y="27426"/>
                  </a:cubicBezTo>
                  <a:cubicBezTo>
                    <a:pt x="58834" y="26018"/>
                    <a:pt x="58914" y="24572"/>
                    <a:pt x="58795" y="23124"/>
                  </a:cubicBezTo>
                  <a:close/>
                  <a:moveTo>
                    <a:pt x="41132" y="17256"/>
                  </a:moveTo>
                  <a:cubicBezTo>
                    <a:pt x="42738" y="18585"/>
                    <a:pt x="43174" y="20626"/>
                    <a:pt x="43174" y="20626"/>
                  </a:cubicBezTo>
                  <a:cubicBezTo>
                    <a:pt x="43174" y="20626"/>
                    <a:pt x="44975" y="19322"/>
                    <a:pt x="47270" y="19322"/>
                  </a:cubicBezTo>
                  <a:cubicBezTo>
                    <a:pt x="47613" y="19322"/>
                    <a:pt x="47967" y="19351"/>
                    <a:pt x="48328" y="19418"/>
                  </a:cubicBezTo>
                  <a:lnTo>
                    <a:pt x="43986" y="31034"/>
                  </a:lnTo>
                  <a:cubicBezTo>
                    <a:pt x="43312" y="30836"/>
                    <a:pt x="42718" y="30717"/>
                    <a:pt x="42321" y="30637"/>
                  </a:cubicBezTo>
                  <a:cubicBezTo>
                    <a:pt x="42223" y="30617"/>
                    <a:pt x="42104" y="30598"/>
                    <a:pt x="42004" y="30598"/>
                  </a:cubicBezTo>
                  <a:cubicBezTo>
                    <a:pt x="41885" y="30577"/>
                    <a:pt x="41806" y="30558"/>
                    <a:pt x="41806" y="30558"/>
                  </a:cubicBezTo>
                  <a:cubicBezTo>
                    <a:pt x="41766" y="29131"/>
                    <a:pt x="41409" y="27802"/>
                    <a:pt x="41073" y="26414"/>
                  </a:cubicBezTo>
                  <a:cubicBezTo>
                    <a:pt x="40796" y="25246"/>
                    <a:pt x="40320" y="24096"/>
                    <a:pt x="39686" y="23065"/>
                  </a:cubicBezTo>
                  <a:cubicBezTo>
                    <a:pt x="40260" y="21776"/>
                    <a:pt x="40696" y="20449"/>
                    <a:pt x="40954" y="19061"/>
                  </a:cubicBezTo>
                  <a:cubicBezTo>
                    <a:pt x="41073" y="18466"/>
                    <a:pt x="41132" y="17851"/>
                    <a:pt x="41132" y="17256"/>
                  </a:cubicBezTo>
                  <a:close/>
                  <a:moveTo>
                    <a:pt x="50667" y="20468"/>
                  </a:moveTo>
                  <a:cubicBezTo>
                    <a:pt x="51836" y="21440"/>
                    <a:pt x="52214" y="22708"/>
                    <a:pt x="52293" y="23124"/>
                  </a:cubicBezTo>
                  <a:cubicBezTo>
                    <a:pt x="52002" y="22682"/>
                    <a:pt x="51595" y="22298"/>
                    <a:pt x="51143" y="22298"/>
                  </a:cubicBezTo>
                  <a:cubicBezTo>
                    <a:pt x="51007" y="22298"/>
                    <a:pt x="50868" y="22333"/>
                    <a:pt x="50726" y="22410"/>
                  </a:cubicBezTo>
                  <a:cubicBezTo>
                    <a:pt x="50409" y="22589"/>
                    <a:pt x="50231" y="22907"/>
                    <a:pt x="50192" y="23263"/>
                  </a:cubicBezTo>
                  <a:cubicBezTo>
                    <a:pt x="49835" y="26216"/>
                    <a:pt x="51936" y="28991"/>
                    <a:pt x="51598" y="31925"/>
                  </a:cubicBezTo>
                  <a:cubicBezTo>
                    <a:pt x="51400" y="30775"/>
                    <a:pt x="50826" y="29705"/>
                    <a:pt x="49973" y="28912"/>
                  </a:cubicBezTo>
                  <a:cubicBezTo>
                    <a:pt x="49755" y="28709"/>
                    <a:pt x="49510" y="28514"/>
                    <a:pt x="49199" y="28514"/>
                  </a:cubicBezTo>
                  <a:cubicBezTo>
                    <a:pt x="49056" y="28514"/>
                    <a:pt x="48899" y="28555"/>
                    <a:pt x="48725" y="28655"/>
                  </a:cubicBezTo>
                  <a:cubicBezTo>
                    <a:pt x="48387" y="28853"/>
                    <a:pt x="48189" y="29210"/>
                    <a:pt x="48109" y="29607"/>
                  </a:cubicBezTo>
                  <a:cubicBezTo>
                    <a:pt x="47853" y="31211"/>
                    <a:pt x="48130" y="32837"/>
                    <a:pt x="48149" y="34462"/>
                  </a:cubicBezTo>
                  <a:cubicBezTo>
                    <a:pt x="48170" y="35910"/>
                    <a:pt x="47951" y="37456"/>
                    <a:pt x="47079" y="38606"/>
                  </a:cubicBezTo>
                  <a:cubicBezTo>
                    <a:pt x="46920" y="37991"/>
                    <a:pt x="47039" y="37338"/>
                    <a:pt x="46960" y="36703"/>
                  </a:cubicBezTo>
                  <a:cubicBezTo>
                    <a:pt x="46960" y="36545"/>
                    <a:pt x="46920" y="36405"/>
                    <a:pt x="46880" y="36246"/>
                  </a:cubicBezTo>
                  <a:cubicBezTo>
                    <a:pt x="46980" y="36069"/>
                    <a:pt x="47079" y="35871"/>
                    <a:pt x="47179" y="35672"/>
                  </a:cubicBezTo>
                  <a:cubicBezTo>
                    <a:pt x="47911" y="34106"/>
                    <a:pt x="47377" y="33016"/>
                    <a:pt x="46425" y="32242"/>
                  </a:cubicBezTo>
                  <a:lnTo>
                    <a:pt x="50667" y="20468"/>
                  </a:lnTo>
                  <a:close/>
                  <a:moveTo>
                    <a:pt x="13301" y="39637"/>
                  </a:moveTo>
                  <a:lnTo>
                    <a:pt x="13301" y="39637"/>
                  </a:lnTo>
                  <a:cubicBezTo>
                    <a:pt x="14431" y="41143"/>
                    <a:pt x="15679" y="42233"/>
                    <a:pt x="17860" y="42233"/>
                  </a:cubicBezTo>
                  <a:cubicBezTo>
                    <a:pt x="19208" y="42233"/>
                    <a:pt x="20516" y="42491"/>
                    <a:pt x="21864" y="42788"/>
                  </a:cubicBezTo>
                  <a:cubicBezTo>
                    <a:pt x="21785" y="42928"/>
                    <a:pt x="21726" y="43086"/>
                    <a:pt x="21666" y="43245"/>
                  </a:cubicBezTo>
                  <a:cubicBezTo>
                    <a:pt x="21461" y="43256"/>
                    <a:pt x="21256" y="43262"/>
                    <a:pt x="21053" y="43262"/>
                  </a:cubicBezTo>
                  <a:cubicBezTo>
                    <a:pt x="17730" y="43262"/>
                    <a:pt x="14757" y="41787"/>
                    <a:pt x="12944" y="40647"/>
                  </a:cubicBezTo>
                  <a:cubicBezTo>
                    <a:pt x="13221" y="40370"/>
                    <a:pt x="13340" y="39994"/>
                    <a:pt x="13301" y="39637"/>
                  </a:cubicBezTo>
                  <a:close/>
                  <a:moveTo>
                    <a:pt x="39982" y="41757"/>
                  </a:moveTo>
                  <a:lnTo>
                    <a:pt x="39329" y="43483"/>
                  </a:lnTo>
                  <a:cubicBezTo>
                    <a:pt x="38694" y="43403"/>
                    <a:pt x="38139" y="43383"/>
                    <a:pt x="37664" y="43364"/>
                  </a:cubicBezTo>
                  <a:cubicBezTo>
                    <a:pt x="37643" y="43126"/>
                    <a:pt x="37603" y="42888"/>
                    <a:pt x="37524" y="42650"/>
                  </a:cubicBezTo>
                  <a:cubicBezTo>
                    <a:pt x="38457" y="42412"/>
                    <a:pt x="39249" y="42135"/>
                    <a:pt x="39884" y="41797"/>
                  </a:cubicBezTo>
                  <a:cubicBezTo>
                    <a:pt x="39923" y="41778"/>
                    <a:pt x="39942" y="41757"/>
                    <a:pt x="39982" y="41757"/>
                  </a:cubicBezTo>
                  <a:close/>
                  <a:moveTo>
                    <a:pt x="48886" y="1"/>
                  </a:moveTo>
                  <a:cubicBezTo>
                    <a:pt x="40133" y="1"/>
                    <a:pt x="30931" y="4652"/>
                    <a:pt x="25393" y="13767"/>
                  </a:cubicBezTo>
                  <a:cubicBezTo>
                    <a:pt x="25393" y="13767"/>
                    <a:pt x="27164" y="12988"/>
                    <a:pt x="29221" y="12988"/>
                  </a:cubicBezTo>
                  <a:cubicBezTo>
                    <a:pt x="29829" y="12988"/>
                    <a:pt x="30462" y="13056"/>
                    <a:pt x="31082" y="13233"/>
                  </a:cubicBezTo>
                  <a:cubicBezTo>
                    <a:pt x="32074" y="13511"/>
                    <a:pt x="32687" y="14164"/>
                    <a:pt x="33065" y="14859"/>
                  </a:cubicBezTo>
                  <a:cubicBezTo>
                    <a:pt x="32291" y="15770"/>
                    <a:pt x="31756" y="16820"/>
                    <a:pt x="31281" y="17911"/>
                  </a:cubicBezTo>
                  <a:cubicBezTo>
                    <a:pt x="30488" y="17792"/>
                    <a:pt x="29674" y="17732"/>
                    <a:pt x="28881" y="17732"/>
                  </a:cubicBezTo>
                  <a:lnTo>
                    <a:pt x="28802" y="17732"/>
                  </a:lnTo>
                  <a:cubicBezTo>
                    <a:pt x="28049" y="17732"/>
                    <a:pt x="27277" y="17792"/>
                    <a:pt x="26523" y="17891"/>
                  </a:cubicBezTo>
                  <a:cubicBezTo>
                    <a:pt x="25908" y="16405"/>
                    <a:pt x="25136" y="14996"/>
                    <a:pt x="23827" y="13947"/>
                  </a:cubicBezTo>
                  <a:cubicBezTo>
                    <a:pt x="22617" y="12995"/>
                    <a:pt x="21230" y="12202"/>
                    <a:pt x="20318" y="10934"/>
                  </a:cubicBezTo>
                  <a:cubicBezTo>
                    <a:pt x="19902" y="10358"/>
                    <a:pt x="19585" y="9744"/>
                    <a:pt x="19287" y="9089"/>
                  </a:cubicBezTo>
                  <a:cubicBezTo>
                    <a:pt x="19030" y="8534"/>
                    <a:pt x="18911" y="8098"/>
                    <a:pt x="18415" y="7067"/>
                  </a:cubicBezTo>
                  <a:cubicBezTo>
                    <a:pt x="18396" y="8891"/>
                    <a:pt x="18317" y="10715"/>
                    <a:pt x="17900" y="12440"/>
                  </a:cubicBezTo>
                  <a:cubicBezTo>
                    <a:pt x="17543" y="13966"/>
                    <a:pt x="16770" y="15393"/>
                    <a:pt x="16691" y="16960"/>
                  </a:cubicBezTo>
                  <a:cubicBezTo>
                    <a:pt x="16652" y="17653"/>
                    <a:pt x="16731" y="18366"/>
                    <a:pt x="16869" y="19061"/>
                  </a:cubicBezTo>
                  <a:cubicBezTo>
                    <a:pt x="17127" y="20388"/>
                    <a:pt x="17524" y="21697"/>
                    <a:pt x="18079" y="22946"/>
                  </a:cubicBezTo>
                  <a:cubicBezTo>
                    <a:pt x="17405" y="24017"/>
                    <a:pt x="16908" y="25206"/>
                    <a:pt x="16612" y="26414"/>
                  </a:cubicBezTo>
                  <a:cubicBezTo>
                    <a:pt x="16295" y="27783"/>
                    <a:pt x="15938" y="29091"/>
                    <a:pt x="15878" y="30498"/>
                  </a:cubicBezTo>
                  <a:cubicBezTo>
                    <a:pt x="15264" y="30617"/>
                    <a:pt x="14649" y="30796"/>
                    <a:pt x="14054" y="31013"/>
                  </a:cubicBezTo>
                  <a:cubicBezTo>
                    <a:pt x="14054" y="31013"/>
                    <a:pt x="8662" y="33352"/>
                    <a:pt x="10922" y="36267"/>
                  </a:cubicBezTo>
                  <a:cubicBezTo>
                    <a:pt x="11577" y="37119"/>
                    <a:pt x="12111" y="37972"/>
                    <a:pt x="12666" y="38744"/>
                  </a:cubicBezTo>
                  <a:cubicBezTo>
                    <a:pt x="12496" y="38663"/>
                    <a:pt x="12316" y="38622"/>
                    <a:pt x="12137" y="38622"/>
                  </a:cubicBezTo>
                  <a:cubicBezTo>
                    <a:pt x="11878" y="38622"/>
                    <a:pt x="11621" y="38708"/>
                    <a:pt x="11398" y="38884"/>
                  </a:cubicBezTo>
                  <a:cubicBezTo>
                    <a:pt x="11379" y="38804"/>
                    <a:pt x="11339" y="38725"/>
                    <a:pt x="11318" y="38646"/>
                  </a:cubicBezTo>
                  <a:cubicBezTo>
                    <a:pt x="10724" y="37100"/>
                    <a:pt x="10129" y="35553"/>
                    <a:pt x="9238" y="34166"/>
                  </a:cubicBezTo>
                  <a:cubicBezTo>
                    <a:pt x="8960" y="33749"/>
                    <a:pt x="8643" y="33313"/>
                    <a:pt x="8186" y="33095"/>
                  </a:cubicBezTo>
                  <a:cubicBezTo>
                    <a:pt x="8025" y="33018"/>
                    <a:pt x="7841" y="32978"/>
                    <a:pt x="7659" y="32978"/>
                  </a:cubicBezTo>
                  <a:cubicBezTo>
                    <a:pt x="7326" y="32978"/>
                    <a:pt x="6999" y="33111"/>
                    <a:pt x="6819" y="33392"/>
                  </a:cubicBezTo>
                  <a:cubicBezTo>
                    <a:pt x="6621" y="33709"/>
                    <a:pt x="6661" y="34126"/>
                    <a:pt x="6759" y="34483"/>
                  </a:cubicBezTo>
                  <a:cubicBezTo>
                    <a:pt x="6899" y="35097"/>
                    <a:pt x="7116" y="35691"/>
                    <a:pt x="7433" y="36246"/>
                  </a:cubicBezTo>
                  <a:cubicBezTo>
                    <a:pt x="6661" y="35691"/>
                    <a:pt x="5966" y="34998"/>
                    <a:pt x="5173" y="34483"/>
                  </a:cubicBezTo>
                  <a:cubicBezTo>
                    <a:pt x="4516" y="34039"/>
                    <a:pt x="3736" y="33704"/>
                    <a:pt x="2958" y="33704"/>
                  </a:cubicBezTo>
                  <a:cubicBezTo>
                    <a:pt x="2797" y="33704"/>
                    <a:pt x="2637" y="33718"/>
                    <a:pt x="2478" y="33749"/>
                  </a:cubicBezTo>
                  <a:cubicBezTo>
                    <a:pt x="2041" y="33828"/>
                    <a:pt x="1626" y="34007"/>
                    <a:pt x="1269" y="34245"/>
                  </a:cubicBezTo>
                  <a:cubicBezTo>
                    <a:pt x="892" y="34462"/>
                    <a:pt x="535" y="34761"/>
                    <a:pt x="318" y="35136"/>
                  </a:cubicBezTo>
                  <a:cubicBezTo>
                    <a:pt x="0" y="35691"/>
                    <a:pt x="0" y="36365"/>
                    <a:pt x="119" y="36981"/>
                  </a:cubicBezTo>
                  <a:cubicBezTo>
                    <a:pt x="318" y="38170"/>
                    <a:pt x="892" y="39299"/>
                    <a:pt x="1626" y="40251"/>
                  </a:cubicBezTo>
                  <a:cubicBezTo>
                    <a:pt x="2359" y="41223"/>
                    <a:pt x="3270" y="42055"/>
                    <a:pt x="4203" y="42828"/>
                  </a:cubicBezTo>
                  <a:cubicBezTo>
                    <a:pt x="4737" y="43245"/>
                    <a:pt x="5273" y="43660"/>
                    <a:pt x="5847" y="43998"/>
                  </a:cubicBezTo>
                  <a:cubicBezTo>
                    <a:pt x="5511" y="44453"/>
                    <a:pt x="5530" y="45087"/>
                    <a:pt x="5927" y="45523"/>
                  </a:cubicBezTo>
                  <a:cubicBezTo>
                    <a:pt x="6154" y="45772"/>
                    <a:pt x="6469" y="45896"/>
                    <a:pt x="6785" y="45896"/>
                  </a:cubicBezTo>
                  <a:cubicBezTo>
                    <a:pt x="7074" y="45896"/>
                    <a:pt x="7364" y="45792"/>
                    <a:pt x="7592" y="45584"/>
                  </a:cubicBezTo>
                  <a:lnTo>
                    <a:pt x="7631" y="45544"/>
                  </a:lnTo>
                  <a:cubicBezTo>
                    <a:pt x="11220" y="50500"/>
                    <a:pt x="17563" y="52561"/>
                    <a:pt x="19546" y="53096"/>
                  </a:cubicBezTo>
                  <a:cubicBezTo>
                    <a:pt x="19110" y="53592"/>
                    <a:pt x="18634" y="54068"/>
                    <a:pt x="18098" y="54504"/>
                  </a:cubicBezTo>
                  <a:cubicBezTo>
                    <a:pt x="16512" y="55752"/>
                    <a:pt x="14788" y="57041"/>
                    <a:pt x="13559" y="58706"/>
                  </a:cubicBezTo>
                  <a:cubicBezTo>
                    <a:pt x="12965" y="59499"/>
                    <a:pt x="12370" y="60391"/>
                    <a:pt x="12053" y="61363"/>
                  </a:cubicBezTo>
                  <a:cubicBezTo>
                    <a:pt x="11775" y="62175"/>
                    <a:pt x="11517" y="63583"/>
                    <a:pt x="12251" y="64236"/>
                  </a:cubicBezTo>
                  <a:cubicBezTo>
                    <a:pt x="12444" y="64417"/>
                    <a:pt x="12705" y="64480"/>
                    <a:pt x="12974" y="64480"/>
                  </a:cubicBezTo>
                  <a:cubicBezTo>
                    <a:pt x="13117" y="64480"/>
                    <a:pt x="13263" y="64462"/>
                    <a:pt x="13401" y="64434"/>
                  </a:cubicBezTo>
                  <a:cubicBezTo>
                    <a:pt x="14272" y="64276"/>
                    <a:pt x="15083" y="63465"/>
                    <a:pt x="15678" y="62792"/>
                  </a:cubicBezTo>
                  <a:lnTo>
                    <a:pt x="15678" y="62792"/>
                  </a:lnTo>
                  <a:cubicBezTo>
                    <a:pt x="14942" y="63627"/>
                    <a:pt x="14796" y="66619"/>
                    <a:pt x="16402" y="66619"/>
                  </a:cubicBezTo>
                  <a:cubicBezTo>
                    <a:pt x="16438" y="66619"/>
                    <a:pt x="16474" y="66618"/>
                    <a:pt x="16512" y="66615"/>
                  </a:cubicBezTo>
                  <a:cubicBezTo>
                    <a:pt x="17286" y="66556"/>
                    <a:pt x="17920" y="65901"/>
                    <a:pt x="18375" y="65288"/>
                  </a:cubicBezTo>
                  <a:lnTo>
                    <a:pt x="18375" y="65288"/>
                  </a:lnTo>
                  <a:lnTo>
                    <a:pt x="17920" y="68459"/>
                  </a:lnTo>
                  <a:lnTo>
                    <a:pt x="16948" y="68459"/>
                  </a:lnTo>
                  <a:lnTo>
                    <a:pt x="16948" y="75178"/>
                  </a:lnTo>
                  <a:cubicBezTo>
                    <a:pt x="16948" y="75178"/>
                    <a:pt x="13718" y="75852"/>
                    <a:pt x="13718" y="77697"/>
                  </a:cubicBezTo>
                  <a:lnTo>
                    <a:pt x="13718" y="78291"/>
                  </a:lnTo>
                  <a:cubicBezTo>
                    <a:pt x="13718" y="78984"/>
                    <a:pt x="14273" y="79539"/>
                    <a:pt x="14966" y="79539"/>
                  </a:cubicBezTo>
                  <a:lnTo>
                    <a:pt x="27078" y="79539"/>
                  </a:lnTo>
                  <a:cubicBezTo>
                    <a:pt x="27692" y="79539"/>
                    <a:pt x="28188" y="79084"/>
                    <a:pt x="28228" y="78469"/>
                  </a:cubicBezTo>
                  <a:lnTo>
                    <a:pt x="28981" y="68459"/>
                  </a:lnTo>
                  <a:lnTo>
                    <a:pt x="28485" y="68459"/>
                  </a:lnTo>
                  <a:lnTo>
                    <a:pt x="29576" y="64138"/>
                  </a:lnTo>
                  <a:lnTo>
                    <a:pt x="31320" y="68459"/>
                  </a:lnTo>
                  <a:lnTo>
                    <a:pt x="30784" y="68459"/>
                  </a:lnTo>
                  <a:lnTo>
                    <a:pt x="31519" y="78469"/>
                  </a:lnTo>
                  <a:cubicBezTo>
                    <a:pt x="31577" y="79084"/>
                    <a:pt x="32074" y="79539"/>
                    <a:pt x="32668" y="79539"/>
                  </a:cubicBezTo>
                  <a:lnTo>
                    <a:pt x="44800" y="79539"/>
                  </a:lnTo>
                  <a:cubicBezTo>
                    <a:pt x="45474" y="79539"/>
                    <a:pt x="46048" y="78984"/>
                    <a:pt x="46048" y="78291"/>
                  </a:cubicBezTo>
                  <a:lnTo>
                    <a:pt x="46048" y="77697"/>
                  </a:lnTo>
                  <a:cubicBezTo>
                    <a:pt x="46048" y="75852"/>
                    <a:pt x="42818" y="75178"/>
                    <a:pt x="42818" y="75178"/>
                  </a:cubicBezTo>
                  <a:lnTo>
                    <a:pt x="42818" y="68459"/>
                  </a:lnTo>
                  <a:lnTo>
                    <a:pt x="42282" y="68459"/>
                  </a:lnTo>
                  <a:lnTo>
                    <a:pt x="41985" y="66437"/>
                  </a:lnTo>
                  <a:lnTo>
                    <a:pt x="41985" y="66437"/>
                  </a:lnTo>
                  <a:cubicBezTo>
                    <a:pt x="43135" y="66556"/>
                    <a:pt x="44303" y="66615"/>
                    <a:pt x="45513" y="66694"/>
                  </a:cubicBezTo>
                  <a:cubicBezTo>
                    <a:pt x="46131" y="66733"/>
                    <a:pt x="46756" y="66754"/>
                    <a:pt x="47382" y="66754"/>
                  </a:cubicBezTo>
                  <a:cubicBezTo>
                    <a:pt x="50310" y="66754"/>
                    <a:pt x="53281" y="66289"/>
                    <a:pt x="55861" y="64950"/>
                  </a:cubicBezTo>
                  <a:cubicBezTo>
                    <a:pt x="56475" y="64614"/>
                    <a:pt x="57169" y="64098"/>
                    <a:pt x="57743" y="63504"/>
                  </a:cubicBezTo>
                  <a:cubicBezTo>
                    <a:pt x="58362" y="62867"/>
                    <a:pt x="57883" y="61806"/>
                    <a:pt x="57044" y="61806"/>
                  </a:cubicBezTo>
                  <a:cubicBezTo>
                    <a:pt x="56994" y="61806"/>
                    <a:pt x="56944" y="61810"/>
                    <a:pt x="56892" y="61818"/>
                  </a:cubicBezTo>
                  <a:cubicBezTo>
                    <a:pt x="55425" y="62016"/>
                    <a:pt x="53918" y="62433"/>
                    <a:pt x="52570" y="62769"/>
                  </a:cubicBezTo>
                  <a:cubicBezTo>
                    <a:pt x="55782" y="61857"/>
                    <a:pt x="58933" y="60430"/>
                    <a:pt x="61232" y="58032"/>
                  </a:cubicBezTo>
                  <a:cubicBezTo>
                    <a:pt x="61847" y="57398"/>
                    <a:pt x="62402" y="56624"/>
                    <a:pt x="62720" y="55812"/>
                  </a:cubicBezTo>
                  <a:cubicBezTo>
                    <a:pt x="62960" y="55170"/>
                    <a:pt x="62433" y="54553"/>
                    <a:pt x="61824" y="54553"/>
                  </a:cubicBezTo>
                  <a:cubicBezTo>
                    <a:pt x="61681" y="54553"/>
                    <a:pt x="61534" y="54587"/>
                    <a:pt x="61391" y="54663"/>
                  </a:cubicBezTo>
                  <a:cubicBezTo>
                    <a:pt x="60320" y="55237"/>
                    <a:pt x="59231" y="55733"/>
                    <a:pt x="58100" y="56129"/>
                  </a:cubicBezTo>
                  <a:cubicBezTo>
                    <a:pt x="60222" y="54404"/>
                    <a:pt x="62046" y="52303"/>
                    <a:pt x="63433" y="49924"/>
                  </a:cubicBezTo>
                  <a:cubicBezTo>
                    <a:pt x="64028" y="48933"/>
                    <a:pt x="64543" y="47844"/>
                    <a:pt x="64662" y="46733"/>
                  </a:cubicBezTo>
                  <a:cubicBezTo>
                    <a:pt x="64732" y="46188"/>
                    <a:pt x="64289" y="45800"/>
                    <a:pt x="63820" y="45800"/>
                  </a:cubicBezTo>
                  <a:cubicBezTo>
                    <a:pt x="63624" y="45800"/>
                    <a:pt x="63424" y="45868"/>
                    <a:pt x="63254" y="46020"/>
                  </a:cubicBezTo>
                  <a:cubicBezTo>
                    <a:pt x="62342" y="46832"/>
                    <a:pt x="61787" y="47625"/>
                    <a:pt x="60499" y="48597"/>
                  </a:cubicBezTo>
                  <a:cubicBezTo>
                    <a:pt x="62363" y="45980"/>
                    <a:pt x="63750" y="43026"/>
                    <a:pt x="64602" y="39933"/>
                  </a:cubicBezTo>
                  <a:cubicBezTo>
                    <a:pt x="64821" y="39122"/>
                    <a:pt x="64998" y="38249"/>
                    <a:pt x="65019" y="37417"/>
                  </a:cubicBezTo>
                  <a:cubicBezTo>
                    <a:pt x="65019" y="36902"/>
                    <a:pt x="64598" y="36572"/>
                    <a:pt x="64164" y="36572"/>
                  </a:cubicBezTo>
                  <a:cubicBezTo>
                    <a:pt x="63946" y="36572"/>
                    <a:pt x="63725" y="36655"/>
                    <a:pt x="63552" y="36841"/>
                  </a:cubicBezTo>
                  <a:lnTo>
                    <a:pt x="61689" y="38844"/>
                  </a:lnTo>
                  <a:cubicBezTo>
                    <a:pt x="62976" y="36386"/>
                    <a:pt x="63849" y="33730"/>
                    <a:pt x="64226" y="30994"/>
                  </a:cubicBezTo>
                  <a:cubicBezTo>
                    <a:pt x="64305" y="30479"/>
                    <a:pt x="64364" y="29943"/>
                    <a:pt x="64107" y="29488"/>
                  </a:cubicBezTo>
                  <a:cubicBezTo>
                    <a:pt x="63949" y="29229"/>
                    <a:pt x="63711" y="29031"/>
                    <a:pt x="63413" y="28991"/>
                  </a:cubicBezTo>
                  <a:cubicBezTo>
                    <a:pt x="63375" y="28986"/>
                    <a:pt x="63338" y="28984"/>
                    <a:pt x="63303" y="28984"/>
                  </a:cubicBezTo>
                  <a:cubicBezTo>
                    <a:pt x="62932" y="28984"/>
                    <a:pt x="62699" y="29253"/>
                    <a:pt x="62482" y="29507"/>
                  </a:cubicBezTo>
                  <a:cubicBezTo>
                    <a:pt x="61866" y="30201"/>
                    <a:pt x="61272" y="30915"/>
                    <a:pt x="60658" y="31629"/>
                  </a:cubicBezTo>
                  <a:cubicBezTo>
                    <a:pt x="61351" y="30101"/>
                    <a:pt x="61827" y="28516"/>
                    <a:pt x="62085" y="26871"/>
                  </a:cubicBezTo>
                  <a:cubicBezTo>
                    <a:pt x="62735" y="26452"/>
                    <a:pt x="64037" y="25759"/>
                    <a:pt x="65602" y="25759"/>
                  </a:cubicBezTo>
                  <a:cubicBezTo>
                    <a:pt x="66184" y="25759"/>
                    <a:pt x="66803" y="25855"/>
                    <a:pt x="67437" y="26097"/>
                  </a:cubicBezTo>
                  <a:cubicBezTo>
                    <a:pt x="70509" y="27268"/>
                    <a:pt x="71421" y="31489"/>
                    <a:pt x="71421" y="31489"/>
                  </a:cubicBezTo>
                  <a:cubicBezTo>
                    <a:pt x="73934" y="10294"/>
                    <a:pt x="61908" y="1"/>
                    <a:pt x="48886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" name="Google Shape;5079;p52"/>
            <p:cNvGrpSpPr/>
            <p:nvPr/>
          </p:nvGrpSpPr>
          <p:grpSpPr>
            <a:xfrm>
              <a:off x="5329238" y="580350"/>
              <a:ext cx="1860250" cy="1997825"/>
              <a:chOff x="399950" y="617050"/>
              <a:chExt cx="1860250" cy="1997825"/>
            </a:xfrm>
          </p:grpSpPr>
          <p:sp>
            <p:nvSpPr>
              <p:cNvPr id="320" name="Google Shape;5080;p52"/>
              <p:cNvSpPr/>
              <p:nvPr/>
            </p:nvSpPr>
            <p:spPr>
              <a:xfrm>
                <a:off x="1235950" y="1073000"/>
                <a:ext cx="800875" cy="1217350"/>
              </a:xfrm>
              <a:custGeom>
                <a:avLst/>
                <a:gdLst/>
                <a:ahLst/>
                <a:cxnLst/>
                <a:rect l="l" t="t" r="r" b="b"/>
                <a:pathLst>
                  <a:path w="32035" h="48694" extrusionOk="0">
                    <a:moveTo>
                      <a:pt x="23539" y="0"/>
                    </a:moveTo>
                    <a:cubicBezTo>
                      <a:pt x="23410" y="0"/>
                      <a:pt x="23275" y="22"/>
                      <a:pt x="23134" y="69"/>
                    </a:cubicBezTo>
                    <a:cubicBezTo>
                      <a:pt x="22678" y="227"/>
                      <a:pt x="22321" y="624"/>
                      <a:pt x="22162" y="1079"/>
                    </a:cubicBezTo>
                    <a:cubicBezTo>
                      <a:pt x="21369" y="3379"/>
                      <a:pt x="21013" y="5837"/>
                      <a:pt x="21132" y="8276"/>
                    </a:cubicBezTo>
                    <a:cubicBezTo>
                      <a:pt x="20616" y="7324"/>
                      <a:pt x="20082" y="6373"/>
                      <a:pt x="19546" y="5421"/>
                    </a:cubicBezTo>
                    <a:cubicBezTo>
                      <a:pt x="19241" y="4875"/>
                      <a:pt x="18741" y="4237"/>
                      <a:pt x="18171" y="4237"/>
                    </a:cubicBezTo>
                    <a:cubicBezTo>
                      <a:pt x="18038" y="4237"/>
                      <a:pt x="17901" y="4272"/>
                      <a:pt x="17762" y="4351"/>
                    </a:cubicBezTo>
                    <a:cubicBezTo>
                      <a:pt x="17445" y="4528"/>
                      <a:pt x="17267" y="4845"/>
                      <a:pt x="17227" y="5202"/>
                    </a:cubicBezTo>
                    <a:cubicBezTo>
                      <a:pt x="16870" y="8157"/>
                      <a:pt x="18972" y="10932"/>
                      <a:pt x="18634" y="13866"/>
                    </a:cubicBezTo>
                    <a:cubicBezTo>
                      <a:pt x="18436" y="12716"/>
                      <a:pt x="17841" y="11645"/>
                      <a:pt x="17008" y="10852"/>
                    </a:cubicBezTo>
                    <a:cubicBezTo>
                      <a:pt x="16791" y="10648"/>
                      <a:pt x="16536" y="10453"/>
                      <a:pt x="16225" y="10453"/>
                    </a:cubicBezTo>
                    <a:cubicBezTo>
                      <a:pt x="16083" y="10453"/>
                      <a:pt x="15928" y="10494"/>
                      <a:pt x="15760" y="10594"/>
                    </a:cubicBezTo>
                    <a:cubicBezTo>
                      <a:pt x="15423" y="10792"/>
                      <a:pt x="15205" y="11149"/>
                      <a:pt x="15145" y="11545"/>
                    </a:cubicBezTo>
                    <a:cubicBezTo>
                      <a:pt x="14888" y="13152"/>
                      <a:pt x="15145" y="14777"/>
                      <a:pt x="15166" y="16403"/>
                    </a:cubicBezTo>
                    <a:cubicBezTo>
                      <a:pt x="15205" y="17849"/>
                      <a:pt x="14986" y="19395"/>
                      <a:pt x="14095" y="20545"/>
                    </a:cubicBezTo>
                    <a:cubicBezTo>
                      <a:pt x="13956" y="19931"/>
                      <a:pt x="14056" y="19276"/>
                      <a:pt x="13995" y="18642"/>
                    </a:cubicBezTo>
                    <a:cubicBezTo>
                      <a:pt x="13924" y="17925"/>
                      <a:pt x="13512" y="17128"/>
                      <a:pt x="12731" y="17128"/>
                    </a:cubicBezTo>
                    <a:cubicBezTo>
                      <a:pt x="12648" y="17128"/>
                      <a:pt x="12561" y="17137"/>
                      <a:pt x="12470" y="17156"/>
                    </a:cubicBezTo>
                    <a:cubicBezTo>
                      <a:pt x="11994" y="17275"/>
                      <a:pt x="11637" y="17632"/>
                      <a:pt x="11399" y="18047"/>
                    </a:cubicBezTo>
                    <a:cubicBezTo>
                      <a:pt x="10131" y="20188"/>
                      <a:pt x="9576" y="23439"/>
                      <a:pt x="8030" y="27266"/>
                    </a:cubicBezTo>
                    <a:cubicBezTo>
                      <a:pt x="7018" y="29782"/>
                      <a:pt x="4599" y="34283"/>
                      <a:pt x="1348" y="36562"/>
                    </a:cubicBezTo>
                    <a:cubicBezTo>
                      <a:pt x="1348" y="36562"/>
                      <a:pt x="1" y="38089"/>
                      <a:pt x="635" y="42252"/>
                    </a:cubicBezTo>
                    <a:cubicBezTo>
                      <a:pt x="1269" y="46433"/>
                      <a:pt x="5889" y="47842"/>
                      <a:pt x="5889" y="47842"/>
                    </a:cubicBezTo>
                    <a:cubicBezTo>
                      <a:pt x="8128" y="48376"/>
                      <a:pt x="10250" y="48495"/>
                      <a:pt x="12528" y="48635"/>
                    </a:cubicBezTo>
                    <a:cubicBezTo>
                      <a:pt x="13149" y="48673"/>
                      <a:pt x="13774" y="48694"/>
                      <a:pt x="14401" y="48694"/>
                    </a:cubicBezTo>
                    <a:cubicBezTo>
                      <a:pt x="17342" y="48694"/>
                      <a:pt x="20311" y="48230"/>
                      <a:pt x="22876" y="46890"/>
                    </a:cubicBezTo>
                    <a:cubicBezTo>
                      <a:pt x="23510" y="46552"/>
                      <a:pt x="24184" y="46037"/>
                      <a:pt x="24779" y="45442"/>
                    </a:cubicBezTo>
                    <a:cubicBezTo>
                      <a:pt x="25397" y="44806"/>
                      <a:pt x="24919" y="43747"/>
                      <a:pt x="24064" y="43747"/>
                    </a:cubicBezTo>
                    <a:cubicBezTo>
                      <a:pt x="24013" y="43747"/>
                      <a:pt x="23960" y="43750"/>
                      <a:pt x="23907" y="43758"/>
                    </a:cubicBezTo>
                    <a:cubicBezTo>
                      <a:pt x="22460" y="43956"/>
                      <a:pt x="20954" y="44372"/>
                      <a:pt x="19606" y="44710"/>
                    </a:cubicBezTo>
                    <a:cubicBezTo>
                      <a:pt x="22797" y="43798"/>
                      <a:pt x="25949" y="42371"/>
                      <a:pt x="28268" y="39971"/>
                    </a:cubicBezTo>
                    <a:cubicBezTo>
                      <a:pt x="28883" y="39337"/>
                      <a:pt x="29438" y="38565"/>
                      <a:pt x="29735" y="37751"/>
                    </a:cubicBezTo>
                    <a:cubicBezTo>
                      <a:pt x="29992" y="37109"/>
                      <a:pt x="29468" y="36492"/>
                      <a:pt x="28859" y="36492"/>
                    </a:cubicBezTo>
                    <a:cubicBezTo>
                      <a:pt x="28717" y="36492"/>
                      <a:pt x="28569" y="36526"/>
                      <a:pt x="28426" y="36601"/>
                    </a:cubicBezTo>
                    <a:cubicBezTo>
                      <a:pt x="27356" y="37177"/>
                      <a:pt x="26246" y="37672"/>
                      <a:pt x="25117" y="38068"/>
                    </a:cubicBezTo>
                    <a:cubicBezTo>
                      <a:pt x="27258" y="36344"/>
                      <a:pt x="29081" y="34243"/>
                      <a:pt x="30469" y="31865"/>
                    </a:cubicBezTo>
                    <a:cubicBezTo>
                      <a:pt x="31043" y="30873"/>
                      <a:pt x="31558" y="29782"/>
                      <a:pt x="31698" y="28672"/>
                    </a:cubicBezTo>
                    <a:cubicBezTo>
                      <a:pt x="31754" y="28127"/>
                      <a:pt x="31316" y="27740"/>
                      <a:pt x="30851" y="27740"/>
                    </a:cubicBezTo>
                    <a:cubicBezTo>
                      <a:pt x="30658" y="27740"/>
                      <a:pt x="30459" y="27807"/>
                      <a:pt x="30290" y="27959"/>
                    </a:cubicBezTo>
                    <a:cubicBezTo>
                      <a:pt x="29378" y="28772"/>
                      <a:pt x="28823" y="29565"/>
                      <a:pt x="27535" y="30517"/>
                    </a:cubicBezTo>
                    <a:cubicBezTo>
                      <a:pt x="29378" y="27919"/>
                      <a:pt x="30786" y="24966"/>
                      <a:pt x="31619" y="21874"/>
                    </a:cubicBezTo>
                    <a:cubicBezTo>
                      <a:pt x="31856" y="21060"/>
                      <a:pt x="32034" y="20188"/>
                      <a:pt x="32034" y="19356"/>
                    </a:cubicBezTo>
                    <a:cubicBezTo>
                      <a:pt x="32034" y="18842"/>
                      <a:pt x="31622" y="18512"/>
                      <a:pt x="31195" y="18512"/>
                    </a:cubicBezTo>
                    <a:cubicBezTo>
                      <a:pt x="30980" y="18512"/>
                      <a:pt x="30760" y="18596"/>
                      <a:pt x="30588" y="18782"/>
                    </a:cubicBezTo>
                    <a:lnTo>
                      <a:pt x="28724" y="20783"/>
                    </a:lnTo>
                    <a:cubicBezTo>
                      <a:pt x="30012" y="18325"/>
                      <a:pt x="30865" y="15669"/>
                      <a:pt x="31262" y="12933"/>
                    </a:cubicBezTo>
                    <a:cubicBezTo>
                      <a:pt x="31341" y="12418"/>
                      <a:pt x="31381" y="11883"/>
                      <a:pt x="31122" y="11427"/>
                    </a:cubicBezTo>
                    <a:cubicBezTo>
                      <a:pt x="30984" y="11170"/>
                      <a:pt x="30726" y="10971"/>
                      <a:pt x="30448" y="10932"/>
                    </a:cubicBezTo>
                    <a:cubicBezTo>
                      <a:pt x="30410" y="10926"/>
                      <a:pt x="30373" y="10924"/>
                      <a:pt x="30337" y="10924"/>
                    </a:cubicBezTo>
                    <a:cubicBezTo>
                      <a:pt x="29967" y="10924"/>
                      <a:pt x="29734" y="11194"/>
                      <a:pt x="29517" y="11447"/>
                    </a:cubicBezTo>
                    <a:cubicBezTo>
                      <a:pt x="28902" y="12140"/>
                      <a:pt x="28307" y="12854"/>
                      <a:pt x="27694" y="13567"/>
                    </a:cubicBezTo>
                    <a:cubicBezTo>
                      <a:pt x="28585" y="11585"/>
                      <a:pt x="29121" y="9465"/>
                      <a:pt x="29298" y="7324"/>
                    </a:cubicBezTo>
                    <a:cubicBezTo>
                      <a:pt x="29338" y="6888"/>
                      <a:pt x="29359" y="6431"/>
                      <a:pt x="29161" y="6035"/>
                    </a:cubicBezTo>
                    <a:cubicBezTo>
                      <a:pt x="29013" y="5709"/>
                      <a:pt x="28666" y="5464"/>
                      <a:pt x="28327" y="5464"/>
                    </a:cubicBezTo>
                    <a:cubicBezTo>
                      <a:pt x="28253" y="5464"/>
                      <a:pt x="28180" y="5475"/>
                      <a:pt x="28109" y="5500"/>
                    </a:cubicBezTo>
                    <a:cubicBezTo>
                      <a:pt x="27813" y="5619"/>
                      <a:pt x="27633" y="5897"/>
                      <a:pt x="27495" y="6154"/>
                    </a:cubicBezTo>
                    <a:lnTo>
                      <a:pt x="25592" y="9365"/>
                    </a:lnTo>
                    <a:cubicBezTo>
                      <a:pt x="26068" y="6928"/>
                      <a:pt x="25949" y="4390"/>
                      <a:pt x="25294" y="1991"/>
                    </a:cubicBezTo>
                    <a:cubicBezTo>
                      <a:pt x="25051" y="1072"/>
                      <a:pt x="24444" y="0"/>
                      <a:pt x="23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081;p52"/>
              <p:cNvSpPr/>
              <p:nvPr/>
            </p:nvSpPr>
            <p:spPr>
              <a:xfrm>
                <a:off x="1241425" y="1069075"/>
                <a:ext cx="802850" cy="1225375"/>
              </a:xfrm>
              <a:custGeom>
                <a:avLst/>
                <a:gdLst/>
                <a:ahLst/>
                <a:cxnLst/>
                <a:rect l="l" t="t" r="r" b="b"/>
                <a:pathLst>
                  <a:path w="32114" h="49015" extrusionOk="0">
                    <a:moveTo>
                      <a:pt x="23324" y="340"/>
                    </a:moveTo>
                    <a:cubicBezTo>
                      <a:pt x="23453" y="340"/>
                      <a:pt x="23583" y="366"/>
                      <a:pt x="23708" y="424"/>
                    </a:cubicBezTo>
                    <a:cubicBezTo>
                      <a:pt x="24124" y="602"/>
                      <a:pt x="24422" y="1019"/>
                      <a:pt x="24620" y="1415"/>
                    </a:cubicBezTo>
                    <a:cubicBezTo>
                      <a:pt x="24858" y="1910"/>
                      <a:pt x="24996" y="2446"/>
                      <a:pt x="25115" y="2980"/>
                    </a:cubicBezTo>
                    <a:cubicBezTo>
                      <a:pt x="25255" y="3654"/>
                      <a:pt x="25353" y="4328"/>
                      <a:pt x="25413" y="5002"/>
                    </a:cubicBezTo>
                    <a:cubicBezTo>
                      <a:pt x="25551" y="6490"/>
                      <a:pt x="25492" y="7996"/>
                      <a:pt x="25215" y="9482"/>
                    </a:cubicBezTo>
                    <a:cubicBezTo>
                      <a:pt x="25188" y="9603"/>
                      <a:pt x="25295" y="9704"/>
                      <a:pt x="25399" y="9704"/>
                    </a:cubicBezTo>
                    <a:cubicBezTo>
                      <a:pt x="25450" y="9704"/>
                      <a:pt x="25499" y="9680"/>
                      <a:pt x="25532" y="9622"/>
                    </a:cubicBezTo>
                    <a:cubicBezTo>
                      <a:pt x="25987" y="8829"/>
                      <a:pt x="26463" y="8055"/>
                      <a:pt x="26920" y="7262"/>
                    </a:cubicBezTo>
                    <a:cubicBezTo>
                      <a:pt x="27137" y="6905"/>
                      <a:pt x="27335" y="6509"/>
                      <a:pt x="27573" y="6152"/>
                    </a:cubicBezTo>
                    <a:cubicBezTo>
                      <a:pt x="27728" y="5945"/>
                      <a:pt x="27926" y="5806"/>
                      <a:pt x="28144" y="5806"/>
                    </a:cubicBezTo>
                    <a:cubicBezTo>
                      <a:pt x="28260" y="5806"/>
                      <a:pt x="28382" y="5845"/>
                      <a:pt x="28505" y="5935"/>
                    </a:cubicBezTo>
                    <a:cubicBezTo>
                      <a:pt x="28842" y="6173"/>
                      <a:pt x="28921" y="6609"/>
                      <a:pt x="28921" y="7024"/>
                    </a:cubicBezTo>
                    <a:cubicBezTo>
                      <a:pt x="28921" y="7441"/>
                      <a:pt x="28881" y="7857"/>
                      <a:pt x="28823" y="8274"/>
                    </a:cubicBezTo>
                    <a:cubicBezTo>
                      <a:pt x="28723" y="9146"/>
                      <a:pt x="28545" y="9998"/>
                      <a:pt x="28307" y="10830"/>
                    </a:cubicBezTo>
                    <a:cubicBezTo>
                      <a:pt x="28049" y="11782"/>
                      <a:pt x="27732" y="12733"/>
                      <a:pt x="27316" y="13626"/>
                    </a:cubicBezTo>
                    <a:cubicBezTo>
                      <a:pt x="27271" y="13758"/>
                      <a:pt x="27369" y="13901"/>
                      <a:pt x="27480" y="13901"/>
                    </a:cubicBezTo>
                    <a:cubicBezTo>
                      <a:pt x="27518" y="13901"/>
                      <a:pt x="27558" y="13884"/>
                      <a:pt x="27594" y="13843"/>
                    </a:cubicBezTo>
                    <a:cubicBezTo>
                      <a:pt x="27606" y="13829"/>
                      <a:pt x="27618" y="13816"/>
                      <a:pt x="27630" y="13802"/>
                    </a:cubicBezTo>
                    <a:lnTo>
                      <a:pt x="27630" y="13802"/>
                    </a:lnTo>
                    <a:cubicBezTo>
                      <a:pt x="27631" y="13802"/>
                      <a:pt x="27632" y="13803"/>
                      <a:pt x="27633" y="13804"/>
                    </a:cubicBezTo>
                    <a:cubicBezTo>
                      <a:pt x="27635" y="13799"/>
                      <a:pt x="27637" y="13795"/>
                      <a:pt x="27639" y="13791"/>
                    </a:cubicBezTo>
                    <a:lnTo>
                      <a:pt x="27639" y="13791"/>
                    </a:lnTo>
                    <a:cubicBezTo>
                      <a:pt x="28258" y="13075"/>
                      <a:pt x="28877" y="12340"/>
                      <a:pt x="29497" y="11623"/>
                    </a:cubicBezTo>
                    <a:cubicBezTo>
                      <a:pt x="29687" y="11419"/>
                      <a:pt x="29912" y="11264"/>
                      <a:pt x="30147" y="11264"/>
                    </a:cubicBezTo>
                    <a:cubicBezTo>
                      <a:pt x="30278" y="11264"/>
                      <a:pt x="30412" y="11312"/>
                      <a:pt x="30546" y="11425"/>
                    </a:cubicBezTo>
                    <a:cubicBezTo>
                      <a:pt x="30903" y="11723"/>
                      <a:pt x="30943" y="12218"/>
                      <a:pt x="30924" y="12635"/>
                    </a:cubicBezTo>
                    <a:cubicBezTo>
                      <a:pt x="30845" y="13547"/>
                      <a:pt x="30646" y="14459"/>
                      <a:pt x="30427" y="15331"/>
                    </a:cubicBezTo>
                    <a:cubicBezTo>
                      <a:pt x="30210" y="16222"/>
                      <a:pt x="29952" y="17094"/>
                      <a:pt x="29635" y="17947"/>
                    </a:cubicBezTo>
                    <a:cubicBezTo>
                      <a:pt x="29278" y="18939"/>
                      <a:pt x="28842" y="19909"/>
                      <a:pt x="28347" y="20842"/>
                    </a:cubicBezTo>
                    <a:cubicBezTo>
                      <a:pt x="28288" y="20973"/>
                      <a:pt x="28393" y="21117"/>
                      <a:pt x="28508" y="21117"/>
                    </a:cubicBezTo>
                    <a:cubicBezTo>
                      <a:pt x="28547" y="21117"/>
                      <a:pt x="28588" y="21100"/>
                      <a:pt x="28624" y="21059"/>
                    </a:cubicBezTo>
                    <a:cubicBezTo>
                      <a:pt x="28637" y="21045"/>
                      <a:pt x="28650" y="21032"/>
                      <a:pt x="28663" y="21018"/>
                    </a:cubicBezTo>
                    <a:lnTo>
                      <a:pt x="28663" y="21018"/>
                    </a:lnTo>
                    <a:cubicBezTo>
                      <a:pt x="28663" y="21019"/>
                      <a:pt x="28664" y="21019"/>
                      <a:pt x="28664" y="21019"/>
                    </a:cubicBezTo>
                    <a:cubicBezTo>
                      <a:pt x="28665" y="21018"/>
                      <a:pt x="28665" y="21016"/>
                      <a:pt x="28666" y="21015"/>
                    </a:cubicBezTo>
                    <a:lnTo>
                      <a:pt x="28666" y="21015"/>
                    </a:lnTo>
                    <a:cubicBezTo>
                      <a:pt x="29047" y="20614"/>
                      <a:pt x="29411" y="20212"/>
                      <a:pt x="29793" y="19811"/>
                    </a:cubicBezTo>
                    <a:cubicBezTo>
                      <a:pt x="29991" y="19592"/>
                      <a:pt x="30210" y="19375"/>
                      <a:pt x="30408" y="19156"/>
                    </a:cubicBezTo>
                    <a:cubicBezTo>
                      <a:pt x="30577" y="18971"/>
                      <a:pt x="30771" y="18846"/>
                      <a:pt x="30989" y="18846"/>
                    </a:cubicBezTo>
                    <a:cubicBezTo>
                      <a:pt x="31051" y="18846"/>
                      <a:pt x="31115" y="18856"/>
                      <a:pt x="31181" y="18878"/>
                    </a:cubicBezTo>
                    <a:cubicBezTo>
                      <a:pt x="31836" y="19097"/>
                      <a:pt x="31637" y="19949"/>
                      <a:pt x="31577" y="20464"/>
                    </a:cubicBezTo>
                    <a:cubicBezTo>
                      <a:pt x="31479" y="21178"/>
                      <a:pt x="31281" y="21872"/>
                      <a:pt x="31082" y="22565"/>
                    </a:cubicBezTo>
                    <a:cubicBezTo>
                      <a:pt x="30665" y="23934"/>
                      <a:pt x="30150" y="25242"/>
                      <a:pt x="29555" y="26530"/>
                    </a:cubicBezTo>
                    <a:cubicBezTo>
                      <a:pt x="28862" y="27957"/>
                      <a:pt x="28069" y="29305"/>
                      <a:pt x="27157" y="30594"/>
                    </a:cubicBezTo>
                    <a:cubicBezTo>
                      <a:pt x="27078" y="30705"/>
                      <a:pt x="27188" y="30866"/>
                      <a:pt x="27307" y="30866"/>
                    </a:cubicBezTo>
                    <a:cubicBezTo>
                      <a:pt x="27337" y="30866"/>
                      <a:pt x="27367" y="30856"/>
                      <a:pt x="27395" y="30832"/>
                    </a:cubicBezTo>
                    <a:cubicBezTo>
                      <a:pt x="28247" y="30198"/>
                      <a:pt x="28981" y="29424"/>
                      <a:pt x="29734" y="28671"/>
                    </a:cubicBezTo>
                    <a:cubicBezTo>
                      <a:pt x="29990" y="28415"/>
                      <a:pt x="30277" y="28069"/>
                      <a:pt x="30644" y="28069"/>
                    </a:cubicBezTo>
                    <a:cubicBezTo>
                      <a:pt x="30702" y="28069"/>
                      <a:pt x="30762" y="28078"/>
                      <a:pt x="30824" y="28097"/>
                    </a:cubicBezTo>
                    <a:cubicBezTo>
                      <a:pt x="31360" y="28255"/>
                      <a:pt x="31320" y="28750"/>
                      <a:pt x="31241" y="29207"/>
                    </a:cubicBezTo>
                    <a:cubicBezTo>
                      <a:pt x="30982" y="30415"/>
                      <a:pt x="30369" y="31525"/>
                      <a:pt x="29714" y="32577"/>
                    </a:cubicBezTo>
                    <a:cubicBezTo>
                      <a:pt x="29079" y="33568"/>
                      <a:pt x="28366" y="34519"/>
                      <a:pt x="27594" y="35391"/>
                    </a:cubicBezTo>
                    <a:cubicBezTo>
                      <a:pt x="26740" y="36383"/>
                      <a:pt x="25789" y="37294"/>
                      <a:pt x="24779" y="38106"/>
                    </a:cubicBezTo>
                    <a:cubicBezTo>
                      <a:pt x="24654" y="38213"/>
                      <a:pt x="24752" y="38414"/>
                      <a:pt x="24901" y="38414"/>
                    </a:cubicBezTo>
                    <a:cubicBezTo>
                      <a:pt x="24919" y="38414"/>
                      <a:pt x="24937" y="38411"/>
                      <a:pt x="24956" y="38404"/>
                    </a:cubicBezTo>
                    <a:cubicBezTo>
                      <a:pt x="25551" y="38186"/>
                      <a:pt x="26166" y="37929"/>
                      <a:pt x="26740" y="37670"/>
                    </a:cubicBezTo>
                    <a:cubicBezTo>
                      <a:pt x="27018" y="37551"/>
                      <a:pt x="27295" y="37413"/>
                      <a:pt x="27573" y="37294"/>
                    </a:cubicBezTo>
                    <a:cubicBezTo>
                      <a:pt x="27850" y="37155"/>
                      <a:pt x="28128" y="36938"/>
                      <a:pt x="28426" y="36858"/>
                    </a:cubicBezTo>
                    <a:cubicBezTo>
                      <a:pt x="28494" y="36838"/>
                      <a:pt x="28563" y="36829"/>
                      <a:pt x="28631" y="36829"/>
                    </a:cubicBezTo>
                    <a:cubicBezTo>
                      <a:pt x="29039" y="36829"/>
                      <a:pt x="29417" y="37167"/>
                      <a:pt x="29417" y="37591"/>
                    </a:cubicBezTo>
                    <a:cubicBezTo>
                      <a:pt x="29397" y="37849"/>
                      <a:pt x="29259" y="38106"/>
                      <a:pt x="29140" y="38344"/>
                    </a:cubicBezTo>
                    <a:cubicBezTo>
                      <a:pt x="29000" y="38622"/>
                      <a:pt x="28823" y="38880"/>
                      <a:pt x="28643" y="39137"/>
                    </a:cubicBezTo>
                    <a:cubicBezTo>
                      <a:pt x="27950" y="40089"/>
                      <a:pt x="27039" y="40902"/>
                      <a:pt x="26087" y="41595"/>
                    </a:cubicBezTo>
                    <a:cubicBezTo>
                      <a:pt x="25155" y="42269"/>
                      <a:pt x="24144" y="42845"/>
                      <a:pt x="23093" y="43321"/>
                    </a:cubicBezTo>
                    <a:cubicBezTo>
                      <a:pt x="21885" y="43895"/>
                      <a:pt x="20616" y="44331"/>
                      <a:pt x="19327" y="44687"/>
                    </a:cubicBezTo>
                    <a:cubicBezTo>
                      <a:pt x="19127" y="44743"/>
                      <a:pt x="19194" y="45032"/>
                      <a:pt x="19377" y="45032"/>
                    </a:cubicBezTo>
                    <a:cubicBezTo>
                      <a:pt x="19393" y="45032"/>
                      <a:pt x="19409" y="45030"/>
                      <a:pt x="19427" y="45025"/>
                    </a:cubicBezTo>
                    <a:cubicBezTo>
                      <a:pt x="20299" y="44827"/>
                      <a:pt x="21171" y="44589"/>
                      <a:pt x="22043" y="44391"/>
                    </a:cubicBezTo>
                    <a:cubicBezTo>
                      <a:pt x="22479" y="44291"/>
                      <a:pt x="22934" y="44212"/>
                      <a:pt x="23391" y="44132"/>
                    </a:cubicBezTo>
                    <a:cubicBezTo>
                      <a:pt x="23542" y="44106"/>
                      <a:pt x="23693" y="44080"/>
                      <a:pt x="23838" y="44080"/>
                    </a:cubicBezTo>
                    <a:cubicBezTo>
                      <a:pt x="24018" y="44080"/>
                      <a:pt x="24189" y="44120"/>
                      <a:pt x="24343" y="44251"/>
                    </a:cubicBezTo>
                    <a:cubicBezTo>
                      <a:pt x="24541" y="44431"/>
                      <a:pt x="24679" y="44687"/>
                      <a:pt x="24660" y="44946"/>
                    </a:cubicBezTo>
                    <a:cubicBezTo>
                      <a:pt x="24639" y="45322"/>
                      <a:pt x="24362" y="45541"/>
                      <a:pt x="24124" y="45779"/>
                    </a:cubicBezTo>
                    <a:cubicBezTo>
                      <a:pt x="23510" y="46353"/>
                      <a:pt x="22816" y="46789"/>
                      <a:pt x="22043" y="47146"/>
                    </a:cubicBezTo>
                    <a:cubicBezTo>
                      <a:pt x="19551" y="48305"/>
                      <a:pt x="16825" y="48660"/>
                      <a:pt x="14098" y="48660"/>
                    </a:cubicBezTo>
                    <a:cubicBezTo>
                      <a:pt x="13375" y="48660"/>
                      <a:pt x="12652" y="48635"/>
                      <a:pt x="11934" y="48593"/>
                    </a:cubicBezTo>
                    <a:cubicBezTo>
                      <a:pt x="9851" y="48454"/>
                      <a:pt x="7771" y="48316"/>
                      <a:pt x="5728" y="47840"/>
                    </a:cubicBezTo>
                    <a:cubicBezTo>
                      <a:pt x="5253" y="47701"/>
                      <a:pt x="4816" y="47483"/>
                      <a:pt x="4380" y="47245"/>
                    </a:cubicBezTo>
                    <a:cubicBezTo>
                      <a:pt x="3429" y="46730"/>
                      <a:pt x="2557" y="46075"/>
                      <a:pt x="1864" y="45243"/>
                    </a:cubicBezTo>
                    <a:cubicBezTo>
                      <a:pt x="1447" y="44727"/>
                      <a:pt x="1110" y="44153"/>
                      <a:pt x="892" y="43558"/>
                    </a:cubicBezTo>
                    <a:cubicBezTo>
                      <a:pt x="595" y="42785"/>
                      <a:pt x="495" y="41952"/>
                      <a:pt x="436" y="41140"/>
                    </a:cubicBezTo>
                    <a:cubicBezTo>
                      <a:pt x="357" y="39930"/>
                      <a:pt x="416" y="38642"/>
                      <a:pt x="892" y="37512"/>
                    </a:cubicBezTo>
                    <a:cubicBezTo>
                      <a:pt x="991" y="37294"/>
                      <a:pt x="1090" y="37076"/>
                      <a:pt x="1229" y="36877"/>
                    </a:cubicBezTo>
                    <a:lnTo>
                      <a:pt x="1248" y="36858"/>
                    </a:lnTo>
                    <a:cubicBezTo>
                      <a:pt x="1269" y="36838"/>
                      <a:pt x="1309" y="36819"/>
                      <a:pt x="1328" y="36798"/>
                    </a:cubicBezTo>
                    <a:cubicBezTo>
                      <a:pt x="1645" y="36560"/>
                      <a:pt x="1962" y="36322"/>
                      <a:pt x="2260" y="36065"/>
                    </a:cubicBezTo>
                    <a:cubicBezTo>
                      <a:pt x="3469" y="34974"/>
                      <a:pt x="4499" y="33687"/>
                      <a:pt x="5392" y="32339"/>
                    </a:cubicBezTo>
                    <a:cubicBezTo>
                      <a:pt x="6225" y="31110"/>
                      <a:pt x="6938" y="29801"/>
                      <a:pt x="7552" y="28472"/>
                    </a:cubicBezTo>
                    <a:cubicBezTo>
                      <a:pt x="8286" y="26868"/>
                      <a:pt x="8841" y="25182"/>
                      <a:pt x="9376" y="23517"/>
                    </a:cubicBezTo>
                    <a:cubicBezTo>
                      <a:pt x="9851" y="21991"/>
                      <a:pt x="10269" y="20405"/>
                      <a:pt x="10982" y="18958"/>
                    </a:cubicBezTo>
                    <a:cubicBezTo>
                      <a:pt x="11283" y="18337"/>
                      <a:pt x="11709" y="17464"/>
                      <a:pt x="12499" y="17464"/>
                    </a:cubicBezTo>
                    <a:cubicBezTo>
                      <a:pt x="12541" y="17464"/>
                      <a:pt x="12583" y="17467"/>
                      <a:pt x="12627" y="17472"/>
                    </a:cubicBezTo>
                    <a:cubicBezTo>
                      <a:pt x="13440" y="17570"/>
                      <a:pt x="13618" y="18601"/>
                      <a:pt x="13618" y="19256"/>
                    </a:cubicBezTo>
                    <a:cubicBezTo>
                      <a:pt x="13638" y="19750"/>
                      <a:pt x="13599" y="20247"/>
                      <a:pt x="13718" y="20742"/>
                    </a:cubicBezTo>
                    <a:cubicBezTo>
                      <a:pt x="13739" y="20838"/>
                      <a:pt x="13806" y="20876"/>
                      <a:pt x="13875" y="20876"/>
                    </a:cubicBezTo>
                    <a:cubicBezTo>
                      <a:pt x="13936" y="20876"/>
                      <a:pt x="13998" y="20847"/>
                      <a:pt x="14035" y="20802"/>
                    </a:cubicBezTo>
                    <a:cubicBezTo>
                      <a:pt x="15185" y="19256"/>
                      <a:pt x="15185" y="17253"/>
                      <a:pt x="15085" y="15410"/>
                    </a:cubicBezTo>
                    <a:cubicBezTo>
                      <a:pt x="15026" y="14319"/>
                      <a:pt x="14926" y="13230"/>
                      <a:pt x="15045" y="12120"/>
                    </a:cubicBezTo>
                    <a:cubicBezTo>
                      <a:pt x="15105" y="11623"/>
                      <a:pt x="15204" y="11108"/>
                      <a:pt x="15700" y="10870"/>
                    </a:cubicBezTo>
                    <a:cubicBezTo>
                      <a:pt x="15801" y="10822"/>
                      <a:pt x="15898" y="10801"/>
                      <a:pt x="15991" y="10801"/>
                    </a:cubicBezTo>
                    <a:cubicBezTo>
                      <a:pt x="16318" y="10801"/>
                      <a:pt x="16598" y="11059"/>
                      <a:pt x="16829" y="11306"/>
                    </a:cubicBezTo>
                    <a:cubicBezTo>
                      <a:pt x="17563" y="12059"/>
                      <a:pt x="18039" y="13031"/>
                      <a:pt x="18237" y="14062"/>
                    </a:cubicBezTo>
                    <a:cubicBezTo>
                      <a:pt x="18254" y="14155"/>
                      <a:pt x="18315" y="14194"/>
                      <a:pt x="18380" y="14194"/>
                    </a:cubicBezTo>
                    <a:cubicBezTo>
                      <a:pt x="18467" y="14194"/>
                      <a:pt x="18563" y="14124"/>
                      <a:pt x="18573" y="14023"/>
                    </a:cubicBezTo>
                    <a:cubicBezTo>
                      <a:pt x="18792" y="12099"/>
                      <a:pt x="18018" y="10296"/>
                      <a:pt x="17524" y="8472"/>
                    </a:cubicBezTo>
                    <a:cubicBezTo>
                      <a:pt x="17265" y="7540"/>
                      <a:pt x="17088" y="6588"/>
                      <a:pt x="17146" y="5637"/>
                    </a:cubicBezTo>
                    <a:cubicBezTo>
                      <a:pt x="17186" y="5182"/>
                      <a:pt x="17344" y="4646"/>
                      <a:pt x="17880" y="4587"/>
                    </a:cubicBezTo>
                    <a:cubicBezTo>
                      <a:pt x="17909" y="4583"/>
                      <a:pt x="17938" y="4581"/>
                      <a:pt x="17966" y="4581"/>
                    </a:cubicBezTo>
                    <a:cubicBezTo>
                      <a:pt x="18365" y="4581"/>
                      <a:pt x="18708" y="4965"/>
                      <a:pt x="18930" y="5261"/>
                    </a:cubicBezTo>
                    <a:cubicBezTo>
                      <a:pt x="19268" y="5716"/>
                      <a:pt x="19506" y="6252"/>
                      <a:pt x="19783" y="6767"/>
                    </a:cubicBezTo>
                    <a:cubicBezTo>
                      <a:pt x="20120" y="7341"/>
                      <a:pt x="20437" y="7936"/>
                      <a:pt x="20775" y="8531"/>
                    </a:cubicBezTo>
                    <a:cubicBezTo>
                      <a:pt x="20805" y="8584"/>
                      <a:pt x="20860" y="8608"/>
                      <a:pt x="20916" y="8608"/>
                    </a:cubicBezTo>
                    <a:cubicBezTo>
                      <a:pt x="21009" y="8608"/>
                      <a:pt x="21104" y="8543"/>
                      <a:pt x="21092" y="8433"/>
                    </a:cubicBezTo>
                    <a:cubicBezTo>
                      <a:pt x="21031" y="7104"/>
                      <a:pt x="21092" y="5756"/>
                      <a:pt x="21309" y="4428"/>
                    </a:cubicBezTo>
                    <a:cubicBezTo>
                      <a:pt x="21428" y="3794"/>
                      <a:pt x="21567" y="3160"/>
                      <a:pt x="21726" y="2525"/>
                    </a:cubicBezTo>
                    <a:cubicBezTo>
                      <a:pt x="21824" y="2227"/>
                      <a:pt x="21904" y="1931"/>
                      <a:pt x="22004" y="1613"/>
                    </a:cubicBezTo>
                    <a:cubicBezTo>
                      <a:pt x="22102" y="1336"/>
                      <a:pt x="22181" y="1058"/>
                      <a:pt x="22379" y="821"/>
                    </a:cubicBezTo>
                    <a:cubicBezTo>
                      <a:pt x="22613" y="543"/>
                      <a:pt x="22965" y="340"/>
                      <a:pt x="23324" y="340"/>
                    </a:cubicBezTo>
                    <a:close/>
                    <a:moveTo>
                      <a:pt x="23299" y="0"/>
                    </a:moveTo>
                    <a:cubicBezTo>
                      <a:pt x="23088" y="0"/>
                      <a:pt x="22867" y="51"/>
                      <a:pt x="22638" y="166"/>
                    </a:cubicBezTo>
                    <a:cubicBezTo>
                      <a:pt x="22123" y="424"/>
                      <a:pt x="21864" y="919"/>
                      <a:pt x="21686" y="1434"/>
                    </a:cubicBezTo>
                    <a:cubicBezTo>
                      <a:pt x="21468" y="2129"/>
                      <a:pt x="21269" y="2822"/>
                      <a:pt x="21131" y="3536"/>
                    </a:cubicBezTo>
                    <a:cubicBezTo>
                      <a:pt x="20843" y="4905"/>
                      <a:pt x="20701" y="6303"/>
                      <a:pt x="20714" y="7706"/>
                    </a:cubicBezTo>
                    <a:lnTo>
                      <a:pt x="20714" y="7706"/>
                    </a:lnTo>
                    <a:lnTo>
                      <a:pt x="20120" y="6628"/>
                    </a:lnTo>
                    <a:cubicBezTo>
                      <a:pt x="19842" y="6112"/>
                      <a:pt x="19585" y="5578"/>
                      <a:pt x="19247" y="5102"/>
                    </a:cubicBezTo>
                    <a:cubicBezTo>
                      <a:pt x="19010" y="4765"/>
                      <a:pt x="18692" y="4408"/>
                      <a:pt x="18256" y="4270"/>
                    </a:cubicBezTo>
                    <a:cubicBezTo>
                      <a:pt x="18158" y="4235"/>
                      <a:pt x="18057" y="4219"/>
                      <a:pt x="17956" y="4219"/>
                    </a:cubicBezTo>
                    <a:cubicBezTo>
                      <a:pt x="17653" y="4219"/>
                      <a:pt x="17355" y="4368"/>
                      <a:pt x="17146" y="4606"/>
                    </a:cubicBezTo>
                    <a:cubicBezTo>
                      <a:pt x="16829" y="4963"/>
                      <a:pt x="16810" y="5438"/>
                      <a:pt x="16789" y="5895"/>
                    </a:cubicBezTo>
                    <a:cubicBezTo>
                      <a:pt x="16770" y="6411"/>
                      <a:pt x="16829" y="6926"/>
                      <a:pt x="16908" y="7421"/>
                    </a:cubicBezTo>
                    <a:cubicBezTo>
                      <a:pt x="17107" y="8452"/>
                      <a:pt x="17444" y="9463"/>
                      <a:pt x="17741" y="10473"/>
                    </a:cubicBezTo>
                    <a:cubicBezTo>
                      <a:pt x="17980" y="11245"/>
                      <a:pt x="18175" y="12034"/>
                      <a:pt x="18242" y="12835"/>
                    </a:cubicBezTo>
                    <a:lnTo>
                      <a:pt x="18242" y="12835"/>
                    </a:lnTo>
                    <a:cubicBezTo>
                      <a:pt x="18023" y="12299"/>
                      <a:pt x="17722" y="11794"/>
                      <a:pt x="17344" y="11346"/>
                    </a:cubicBezTo>
                    <a:cubicBezTo>
                      <a:pt x="17067" y="11028"/>
                      <a:pt x="16750" y="10653"/>
                      <a:pt x="16353" y="10494"/>
                    </a:cubicBezTo>
                    <a:cubicBezTo>
                      <a:pt x="16247" y="10453"/>
                      <a:pt x="16137" y="10435"/>
                      <a:pt x="16028" y="10435"/>
                    </a:cubicBezTo>
                    <a:cubicBezTo>
                      <a:pt x="15714" y="10435"/>
                      <a:pt x="15405" y="10590"/>
                      <a:pt x="15185" y="10811"/>
                    </a:cubicBezTo>
                    <a:cubicBezTo>
                      <a:pt x="14828" y="11147"/>
                      <a:pt x="14748" y="11604"/>
                      <a:pt x="14688" y="12080"/>
                    </a:cubicBezTo>
                    <a:cubicBezTo>
                      <a:pt x="14630" y="12675"/>
                      <a:pt x="14630" y="13288"/>
                      <a:pt x="14649" y="13883"/>
                    </a:cubicBezTo>
                    <a:cubicBezTo>
                      <a:pt x="14688" y="15033"/>
                      <a:pt x="14828" y="16203"/>
                      <a:pt x="14767" y="17353"/>
                    </a:cubicBezTo>
                    <a:cubicBezTo>
                      <a:pt x="14717" y="18366"/>
                      <a:pt x="14501" y="19364"/>
                      <a:pt x="13993" y="20232"/>
                    </a:cubicBezTo>
                    <a:lnTo>
                      <a:pt x="13993" y="20232"/>
                    </a:lnTo>
                    <a:cubicBezTo>
                      <a:pt x="13931" y="19451"/>
                      <a:pt x="14086" y="18647"/>
                      <a:pt x="13718" y="17927"/>
                    </a:cubicBezTo>
                    <a:cubicBezTo>
                      <a:pt x="13466" y="17425"/>
                      <a:pt x="13007" y="17121"/>
                      <a:pt x="12494" y="17121"/>
                    </a:cubicBezTo>
                    <a:cubicBezTo>
                      <a:pt x="12318" y="17121"/>
                      <a:pt x="12135" y="17157"/>
                      <a:pt x="11953" y="17234"/>
                    </a:cubicBezTo>
                    <a:cubicBezTo>
                      <a:pt x="11239" y="17530"/>
                      <a:pt x="10882" y="18323"/>
                      <a:pt x="10565" y="18997"/>
                    </a:cubicBezTo>
                    <a:cubicBezTo>
                      <a:pt x="10229" y="19711"/>
                      <a:pt x="9970" y="20464"/>
                      <a:pt x="9713" y="21217"/>
                    </a:cubicBezTo>
                    <a:cubicBezTo>
                      <a:pt x="9098" y="23101"/>
                      <a:pt x="8564" y="25004"/>
                      <a:pt x="7850" y="26847"/>
                    </a:cubicBezTo>
                    <a:cubicBezTo>
                      <a:pt x="7314" y="28216"/>
                      <a:pt x="6661" y="29564"/>
                      <a:pt x="5927" y="30832"/>
                    </a:cubicBezTo>
                    <a:cubicBezTo>
                      <a:pt x="5054" y="32318"/>
                      <a:pt x="4044" y="33745"/>
                      <a:pt x="2855" y="34995"/>
                    </a:cubicBezTo>
                    <a:cubicBezTo>
                      <a:pt x="2557" y="35292"/>
                      <a:pt x="2260" y="35590"/>
                      <a:pt x="1943" y="35867"/>
                    </a:cubicBezTo>
                    <a:cubicBezTo>
                      <a:pt x="1803" y="35986"/>
                      <a:pt x="1645" y="36124"/>
                      <a:pt x="1486" y="36243"/>
                    </a:cubicBezTo>
                    <a:cubicBezTo>
                      <a:pt x="1328" y="36362"/>
                      <a:pt x="1150" y="36462"/>
                      <a:pt x="1011" y="36600"/>
                    </a:cubicBezTo>
                    <a:cubicBezTo>
                      <a:pt x="912" y="36700"/>
                      <a:pt x="833" y="36838"/>
                      <a:pt x="773" y="36957"/>
                    </a:cubicBezTo>
                    <a:cubicBezTo>
                      <a:pt x="278" y="37849"/>
                      <a:pt x="119" y="38899"/>
                      <a:pt x="80" y="39911"/>
                    </a:cubicBezTo>
                    <a:cubicBezTo>
                      <a:pt x="0" y="41497"/>
                      <a:pt x="178" y="43202"/>
                      <a:pt x="1011" y="44608"/>
                    </a:cubicBezTo>
                    <a:cubicBezTo>
                      <a:pt x="1983" y="46273"/>
                      <a:pt x="3706" y="47502"/>
                      <a:pt x="5511" y="48137"/>
                    </a:cubicBezTo>
                    <a:cubicBezTo>
                      <a:pt x="5539" y="48151"/>
                      <a:pt x="5567" y="48155"/>
                      <a:pt x="5595" y="48163"/>
                    </a:cubicBezTo>
                    <a:lnTo>
                      <a:pt x="5595" y="48163"/>
                    </a:lnTo>
                    <a:cubicBezTo>
                      <a:pt x="5606" y="48169"/>
                      <a:pt x="5617" y="48173"/>
                      <a:pt x="5630" y="48176"/>
                    </a:cubicBezTo>
                    <a:cubicBezTo>
                      <a:pt x="5630" y="48176"/>
                      <a:pt x="5630" y="48176"/>
                      <a:pt x="5630" y="48176"/>
                    </a:cubicBezTo>
                    <a:lnTo>
                      <a:pt x="5630" y="48176"/>
                    </a:lnTo>
                    <a:cubicBezTo>
                      <a:pt x="5635" y="48178"/>
                      <a:pt x="5640" y="48179"/>
                      <a:pt x="5645" y="48180"/>
                    </a:cubicBezTo>
                    <a:lnTo>
                      <a:pt x="5645" y="48180"/>
                    </a:lnTo>
                    <a:cubicBezTo>
                      <a:pt x="7563" y="48634"/>
                      <a:pt x="9540" y="48792"/>
                      <a:pt x="11517" y="48911"/>
                    </a:cubicBezTo>
                    <a:cubicBezTo>
                      <a:pt x="12466" y="48970"/>
                      <a:pt x="13405" y="49014"/>
                      <a:pt x="14343" y="49014"/>
                    </a:cubicBezTo>
                    <a:cubicBezTo>
                      <a:pt x="15284" y="49014"/>
                      <a:pt x="16223" y="48969"/>
                      <a:pt x="17167" y="48850"/>
                    </a:cubicBezTo>
                    <a:cubicBezTo>
                      <a:pt x="18991" y="48612"/>
                      <a:pt x="20775" y="48157"/>
                      <a:pt x="22419" y="47364"/>
                    </a:cubicBezTo>
                    <a:cubicBezTo>
                      <a:pt x="23233" y="46968"/>
                      <a:pt x="23946" y="46453"/>
                      <a:pt x="24581" y="45818"/>
                    </a:cubicBezTo>
                    <a:cubicBezTo>
                      <a:pt x="25017" y="45382"/>
                      <a:pt x="25175" y="44767"/>
                      <a:pt x="24798" y="44232"/>
                    </a:cubicBezTo>
                    <a:cubicBezTo>
                      <a:pt x="24527" y="43851"/>
                      <a:pt x="24155" y="43739"/>
                      <a:pt x="23756" y="43739"/>
                    </a:cubicBezTo>
                    <a:cubicBezTo>
                      <a:pt x="23399" y="43739"/>
                      <a:pt x="23021" y="43829"/>
                      <a:pt x="22674" y="43897"/>
                    </a:cubicBezTo>
                    <a:lnTo>
                      <a:pt x="22674" y="43897"/>
                    </a:lnTo>
                    <a:cubicBezTo>
                      <a:pt x="23986" y="43339"/>
                      <a:pt x="25242" y="42659"/>
                      <a:pt x="26384" y="41814"/>
                    </a:cubicBezTo>
                    <a:cubicBezTo>
                      <a:pt x="27395" y="41080"/>
                      <a:pt x="28347" y="40208"/>
                      <a:pt x="29040" y="39177"/>
                    </a:cubicBezTo>
                    <a:cubicBezTo>
                      <a:pt x="29238" y="38899"/>
                      <a:pt x="29417" y="38603"/>
                      <a:pt x="29555" y="38305"/>
                    </a:cubicBezTo>
                    <a:cubicBezTo>
                      <a:pt x="29655" y="38048"/>
                      <a:pt x="29774" y="37810"/>
                      <a:pt x="29753" y="37532"/>
                    </a:cubicBezTo>
                    <a:cubicBezTo>
                      <a:pt x="29734" y="37057"/>
                      <a:pt x="29417" y="36660"/>
                      <a:pt x="28981" y="36521"/>
                    </a:cubicBezTo>
                    <a:cubicBezTo>
                      <a:pt x="28874" y="36488"/>
                      <a:pt x="28763" y="36472"/>
                      <a:pt x="28653" y="36472"/>
                    </a:cubicBezTo>
                    <a:cubicBezTo>
                      <a:pt x="28499" y="36472"/>
                      <a:pt x="28346" y="36503"/>
                      <a:pt x="28207" y="36560"/>
                    </a:cubicBezTo>
                    <a:cubicBezTo>
                      <a:pt x="27850" y="36719"/>
                      <a:pt x="27494" y="36938"/>
                      <a:pt x="27137" y="37096"/>
                    </a:cubicBezTo>
                    <a:cubicBezTo>
                      <a:pt x="26715" y="37302"/>
                      <a:pt x="26279" y="37494"/>
                      <a:pt x="25838" y="37677"/>
                    </a:cubicBezTo>
                    <a:lnTo>
                      <a:pt x="25838" y="37677"/>
                    </a:lnTo>
                    <a:cubicBezTo>
                      <a:pt x="27485" y="36201"/>
                      <a:pt x="28931" y="34497"/>
                      <a:pt x="30110" y="32616"/>
                    </a:cubicBezTo>
                    <a:cubicBezTo>
                      <a:pt x="30805" y="31486"/>
                      <a:pt x="31458" y="30277"/>
                      <a:pt x="31637" y="28948"/>
                    </a:cubicBezTo>
                    <a:cubicBezTo>
                      <a:pt x="31696" y="28533"/>
                      <a:pt x="31577" y="28136"/>
                      <a:pt x="31201" y="27898"/>
                    </a:cubicBezTo>
                    <a:cubicBezTo>
                      <a:pt x="31025" y="27784"/>
                      <a:pt x="30816" y="27724"/>
                      <a:pt x="30609" y="27724"/>
                    </a:cubicBezTo>
                    <a:cubicBezTo>
                      <a:pt x="30420" y="27724"/>
                      <a:pt x="30232" y="27774"/>
                      <a:pt x="30071" y="27878"/>
                    </a:cubicBezTo>
                    <a:cubicBezTo>
                      <a:pt x="29595" y="28216"/>
                      <a:pt x="29198" y="28710"/>
                      <a:pt x="28802" y="29107"/>
                    </a:cubicBezTo>
                    <a:cubicBezTo>
                      <a:pt x="28589" y="29329"/>
                      <a:pt x="28372" y="29544"/>
                      <a:pt x="28148" y="29751"/>
                    </a:cubicBezTo>
                    <a:lnTo>
                      <a:pt x="28148" y="29751"/>
                    </a:lnTo>
                    <a:cubicBezTo>
                      <a:pt x="29575" y="27546"/>
                      <a:pt x="30682" y="25144"/>
                      <a:pt x="31419" y="22626"/>
                    </a:cubicBezTo>
                    <a:cubicBezTo>
                      <a:pt x="31656" y="21872"/>
                      <a:pt x="31855" y="21098"/>
                      <a:pt x="31934" y="20326"/>
                    </a:cubicBezTo>
                    <a:cubicBezTo>
                      <a:pt x="32013" y="19771"/>
                      <a:pt x="32113" y="19097"/>
                      <a:pt x="31617" y="18720"/>
                    </a:cubicBezTo>
                    <a:cubicBezTo>
                      <a:pt x="31429" y="18571"/>
                      <a:pt x="31201" y="18497"/>
                      <a:pt x="30973" y="18497"/>
                    </a:cubicBezTo>
                    <a:cubicBezTo>
                      <a:pt x="30745" y="18497"/>
                      <a:pt x="30517" y="18571"/>
                      <a:pt x="30329" y="18720"/>
                    </a:cubicBezTo>
                    <a:cubicBezTo>
                      <a:pt x="30171" y="18859"/>
                      <a:pt x="30012" y="19057"/>
                      <a:pt x="29872" y="19216"/>
                    </a:cubicBezTo>
                    <a:cubicBezTo>
                      <a:pt x="29644" y="19462"/>
                      <a:pt x="29416" y="19705"/>
                      <a:pt x="29188" y="19947"/>
                    </a:cubicBezTo>
                    <a:lnTo>
                      <a:pt x="29188" y="19947"/>
                    </a:lnTo>
                    <a:cubicBezTo>
                      <a:pt x="29887" y="18427"/>
                      <a:pt x="30440" y="16846"/>
                      <a:pt x="30824" y="15212"/>
                    </a:cubicBezTo>
                    <a:cubicBezTo>
                      <a:pt x="30943" y="14696"/>
                      <a:pt x="31043" y="14181"/>
                      <a:pt x="31141" y="13666"/>
                    </a:cubicBezTo>
                    <a:cubicBezTo>
                      <a:pt x="31201" y="13190"/>
                      <a:pt x="31300" y="12714"/>
                      <a:pt x="31281" y="12238"/>
                    </a:cubicBezTo>
                    <a:cubicBezTo>
                      <a:pt x="31241" y="11821"/>
                      <a:pt x="31082" y="11406"/>
                      <a:pt x="30745" y="11128"/>
                    </a:cubicBezTo>
                    <a:cubicBezTo>
                      <a:pt x="30565" y="10984"/>
                      <a:pt x="30341" y="10905"/>
                      <a:pt x="30113" y="10905"/>
                    </a:cubicBezTo>
                    <a:cubicBezTo>
                      <a:pt x="29965" y="10905"/>
                      <a:pt x="29815" y="10939"/>
                      <a:pt x="29674" y="11009"/>
                    </a:cubicBezTo>
                    <a:cubicBezTo>
                      <a:pt x="29497" y="11108"/>
                      <a:pt x="29338" y="11266"/>
                      <a:pt x="29198" y="11425"/>
                    </a:cubicBezTo>
                    <a:lnTo>
                      <a:pt x="28604" y="12139"/>
                    </a:lnTo>
                    <a:cubicBezTo>
                      <a:pt x="28424" y="12345"/>
                      <a:pt x="28244" y="12554"/>
                      <a:pt x="28064" y="12765"/>
                    </a:cubicBezTo>
                    <a:lnTo>
                      <a:pt x="28064" y="12765"/>
                    </a:lnTo>
                    <a:cubicBezTo>
                      <a:pt x="28631" y="11268"/>
                      <a:pt x="29006" y="9701"/>
                      <a:pt x="29198" y="8095"/>
                    </a:cubicBezTo>
                    <a:cubicBezTo>
                      <a:pt x="29298" y="7322"/>
                      <a:pt x="29476" y="6252"/>
                      <a:pt x="28762" y="5697"/>
                    </a:cubicBezTo>
                    <a:cubicBezTo>
                      <a:pt x="28581" y="5542"/>
                      <a:pt x="28349" y="5448"/>
                      <a:pt x="28109" y="5448"/>
                    </a:cubicBezTo>
                    <a:cubicBezTo>
                      <a:pt x="28010" y="5448"/>
                      <a:pt x="27910" y="5464"/>
                      <a:pt x="27811" y="5499"/>
                    </a:cubicBezTo>
                    <a:cubicBezTo>
                      <a:pt x="27454" y="5637"/>
                      <a:pt x="27256" y="5994"/>
                      <a:pt x="27058" y="6311"/>
                    </a:cubicBezTo>
                    <a:cubicBezTo>
                      <a:pt x="26614" y="7080"/>
                      <a:pt x="26159" y="7861"/>
                      <a:pt x="25701" y="8645"/>
                    </a:cubicBezTo>
                    <a:lnTo>
                      <a:pt x="25701" y="8645"/>
                    </a:lnTo>
                    <a:cubicBezTo>
                      <a:pt x="25853" y="7504"/>
                      <a:pt x="25883" y="6337"/>
                      <a:pt x="25789" y="5182"/>
                    </a:cubicBezTo>
                    <a:cubicBezTo>
                      <a:pt x="25730" y="4468"/>
                      <a:pt x="25630" y="3773"/>
                      <a:pt x="25492" y="3060"/>
                    </a:cubicBezTo>
                    <a:cubicBezTo>
                      <a:pt x="25353" y="2465"/>
                      <a:pt x="25215" y="1870"/>
                      <a:pt x="24956" y="1315"/>
                    </a:cubicBezTo>
                    <a:cubicBezTo>
                      <a:pt x="24633" y="622"/>
                      <a:pt x="24034" y="0"/>
                      <a:pt x="23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082;p52"/>
              <p:cNvSpPr/>
              <p:nvPr/>
            </p:nvSpPr>
            <p:spPr>
              <a:xfrm>
                <a:off x="1522200" y="1650100"/>
                <a:ext cx="159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5728" extrusionOk="0">
                    <a:moveTo>
                      <a:pt x="1266" y="0"/>
                    </a:moveTo>
                    <a:cubicBezTo>
                      <a:pt x="1075" y="0"/>
                      <a:pt x="880" y="60"/>
                      <a:pt x="722" y="157"/>
                    </a:cubicBezTo>
                    <a:cubicBezTo>
                      <a:pt x="385" y="376"/>
                      <a:pt x="206" y="752"/>
                      <a:pt x="68" y="1089"/>
                    </a:cubicBezTo>
                    <a:cubicBezTo>
                      <a:pt x="1" y="1237"/>
                      <a:pt x="116" y="1367"/>
                      <a:pt x="228" y="1367"/>
                    </a:cubicBezTo>
                    <a:cubicBezTo>
                      <a:pt x="281" y="1367"/>
                      <a:pt x="333" y="1337"/>
                      <a:pt x="365" y="1267"/>
                    </a:cubicBezTo>
                    <a:cubicBezTo>
                      <a:pt x="504" y="970"/>
                      <a:pt x="642" y="633"/>
                      <a:pt x="920" y="455"/>
                    </a:cubicBezTo>
                    <a:cubicBezTo>
                      <a:pt x="1025" y="390"/>
                      <a:pt x="1144" y="355"/>
                      <a:pt x="1257" y="355"/>
                    </a:cubicBezTo>
                    <a:cubicBezTo>
                      <a:pt x="1420" y="355"/>
                      <a:pt x="1572" y="429"/>
                      <a:pt x="1654" y="593"/>
                    </a:cubicBezTo>
                    <a:cubicBezTo>
                      <a:pt x="1852" y="989"/>
                      <a:pt x="1832" y="1544"/>
                      <a:pt x="2288" y="1743"/>
                    </a:cubicBezTo>
                    <a:cubicBezTo>
                      <a:pt x="2322" y="1756"/>
                      <a:pt x="2352" y="1763"/>
                      <a:pt x="2381" y="1763"/>
                    </a:cubicBezTo>
                    <a:cubicBezTo>
                      <a:pt x="2438" y="1763"/>
                      <a:pt x="2486" y="1737"/>
                      <a:pt x="2526" y="1684"/>
                    </a:cubicBezTo>
                    <a:cubicBezTo>
                      <a:pt x="2725" y="1407"/>
                      <a:pt x="2923" y="1108"/>
                      <a:pt x="3200" y="931"/>
                    </a:cubicBezTo>
                    <a:cubicBezTo>
                      <a:pt x="3342" y="830"/>
                      <a:pt x="3525" y="764"/>
                      <a:pt x="3702" y="764"/>
                    </a:cubicBezTo>
                    <a:cubicBezTo>
                      <a:pt x="3871" y="764"/>
                      <a:pt x="4035" y="824"/>
                      <a:pt x="4152" y="970"/>
                    </a:cubicBezTo>
                    <a:cubicBezTo>
                      <a:pt x="4350" y="1208"/>
                      <a:pt x="4329" y="1565"/>
                      <a:pt x="4310" y="1862"/>
                    </a:cubicBezTo>
                    <a:cubicBezTo>
                      <a:pt x="4290" y="2258"/>
                      <a:pt x="4210" y="2675"/>
                      <a:pt x="4112" y="3051"/>
                    </a:cubicBezTo>
                    <a:cubicBezTo>
                      <a:pt x="4084" y="3179"/>
                      <a:pt x="4187" y="3286"/>
                      <a:pt x="4292" y="3286"/>
                    </a:cubicBezTo>
                    <a:cubicBezTo>
                      <a:pt x="4333" y="3286"/>
                      <a:pt x="4375" y="3269"/>
                      <a:pt x="4409" y="3230"/>
                    </a:cubicBezTo>
                    <a:cubicBezTo>
                      <a:pt x="4667" y="2932"/>
                      <a:pt x="4964" y="2694"/>
                      <a:pt x="5321" y="2517"/>
                    </a:cubicBezTo>
                    <a:cubicBezTo>
                      <a:pt x="5427" y="2469"/>
                      <a:pt x="5555" y="2408"/>
                      <a:pt x="5670" y="2408"/>
                    </a:cubicBezTo>
                    <a:cubicBezTo>
                      <a:pt x="5748" y="2408"/>
                      <a:pt x="5820" y="2436"/>
                      <a:pt x="5876" y="2517"/>
                    </a:cubicBezTo>
                    <a:cubicBezTo>
                      <a:pt x="5955" y="2636"/>
                      <a:pt x="5975" y="2813"/>
                      <a:pt x="5975" y="2953"/>
                    </a:cubicBezTo>
                    <a:cubicBezTo>
                      <a:pt x="5955" y="3804"/>
                      <a:pt x="5658" y="4697"/>
                      <a:pt x="5302" y="5450"/>
                    </a:cubicBezTo>
                    <a:cubicBezTo>
                      <a:pt x="5248" y="5598"/>
                      <a:pt x="5367" y="5728"/>
                      <a:pt x="5480" y="5728"/>
                    </a:cubicBezTo>
                    <a:cubicBezTo>
                      <a:pt x="5534" y="5728"/>
                      <a:pt x="5587" y="5698"/>
                      <a:pt x="5619" y="5628"/>
                    </a:cubicBezTo>
                    <a:cubicBezTo>
                      <a:pt x="5857" y="5113"/>
                      <a:pt x="6034" y="4578"/>
                      <a:pt x="6174" y="4023"/>
                    </a:cubicBezTo>
                    <a:cubicBezTo>
                      <a:pt x="6272" y="3566"/>
                      <a:pt x="6391" y="3032"/>
                      <a:pt x="6272" y="2575"/>
                    </a:cubicBezTo>
                    <a:cubicBezTo>
                      <a:pt x="6175" y="2194"/>
                      <a:pt x="5963" y="2053"/>
                      <a:pt x="5705" y="2053"/>
                    </a:cubicBezTo>
                    <a:cubicBezTo>
                      <a:pt x="5356" y="2053"/>
                      <a:pt x="4924" y="2313"/>
                      <a:pt x="4585" y="2586"/>
                    </a:cubicBezTo>
                    <a:lnTo>
                      <a:pt x="4585" y="2586"/>
                    </a:lnTo>
                    <a:cubicBezTo>
                      <a:pt x="4648" y="2268"/>
                      <a:pt x="4686" y="1946"/>
                      <a:pt x="4686" y="1624"/>
                    </a:cubicBezTo>
                    <a:cubicBezTo>
                      <a:pt x="4667" y="1248"/>
                      <a:pt x="4588" y="831"/>
                      <a:pt x="4271" y="593"/>
                    </a:cubicBezTo>
                    <a:cubicBezTo>
                      <a:pt x="4098" y="471"/>
                      <a:pt x="3899" y="417"/>
                      <a:pt x="3699" y="417"/>
                    </a:cubicBezTo>
                    <a:cubicBezTo>
                      <a:pt x="3508" y="417"/>
                      <a:pt x="3314" y="467"/>
                      <a:pt x="3140" y="553"/>
                    </a:cubicBezTo>
                    <a:cubicBezTo>
                      <a:pt x="2801" y="723"/>
                      <a:pt x="2549" y="1038"/>
                      <a:pt x="2334" y="1349"/>
                    </a:cubicBezTo>
                    <a:lnTo>
                      <a:pt x="2334" y="1349"/>
                    </a:lnTo>
                    <a:cubicBezTo>
                      <a:pt x="2191" y="1194"/>
                      <a:pt x="2153" y="941"/>
                      <a:pt x="2090" y="752"/>
                    </a:cubicBezTo>
                    <a:cubicBezTo>
                      <a:pt x="2011" y="474"/>
                      <a:pt x="1892" y="217"/>
                      <a:pt x="1614" y="78"/>
                    </a:cubicBezTo>
                    <a:cubicBezTo>
                      <a:pt x="1507" y="24"/>
                      <a:pt x="1387" y="0"/>
                      <a:pt x="12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083;p52"/>
              <p:cNvSpPr/>
              <p:nvPr/>
            </p:nvSpPr>
            <p:spPr>
              <a:xfrm>
                <a:off x="1767800" y="1461125"/>
                <a:ext cx="130250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5282" extrusionOk="0">
                    <a:moveTo>
                      <a:pt x="1501" y="1"/>
                    </a:moveTo>
                    <a:cubicBezTo>
                      <a:pt x="1188" y="1"/>
                      <a:pt x="869" y="199"/>
                      <a:pt x="650" y="381"/>
                    </a:cubicBezTo>
                    <a:cubicBezTo>
                      <a:pt x="354" y="619"/>
                      <a:pt x="156" y="937"/>
                      <a:pt x="37" y="1274"/>
                    </a:cubicBezTo>
                    <a:cubicBezTo>
                      <a:pt x="0" y="1406"/>
                      <a:pt x="111" y="1495"/>
                      <a:pt x="221" y="1495"/>
                    </a:cubicBezTo>
                    <a:cubicBezTo>
                      <a:pt x="292" y="1495"/>
                      <a:pt x="362" y="1458"/>
                      <a:pt x="394" y="1373"/>
                    </a:cubicBezTo>
                    <a:cubicBezTo>
                      <a:pt x="473" y="1116"/>
                      <a:pt x="611" y="878"/>
                      <a:pt x="830" y="699"/>
                    </a:cubicBezTo>
                    <a:cubicBezTo>
                      <a:pt x="972" y="575"/>
                      <a:pt x="1243" y="353"/>
                      <a:pt x="1469" y="353"/>
                    </a:cubicBezTo>
                    <a:cubicBezTo>
                      <a:pt x="1494" y="353"/>
                      <a:pt x="1519" y="356"/>
                      <a:pt x="1543" y="362"/>
                    </a:cubicBezTo>
                    <a:cubicBezTo>
                      <a:pt x="1800" y="442"/>
                      <a:pt x="1879" y="976"/>
                      <a:pt x="1900" y="1214"/>
                    </a:cubicBezTo>
                    <a:cubicBezTo>
                      <a:pt x="1940" y="1512"/>
                      <a:pt x="1919" y="1809"/>
                      <a:pt x="1919" y="2107"/>
                    </a:cubicBezTo>
                    <a:cubicBezTo>
                      <a:pt x="1919" y="2218"/>
                      <a:pt x="2020" y="2291"/>
                      <a:pt x="2115" y="2291"/>
                    </a:cubicBezTo>
                    <a:cubicBezTo>
                      <a:pt x="2172" y="2291"/>
                      <a:pt x="2227" y="2265"/>
                      <a:pt x="2257" y="2205"/>
                    </a:cubicBezTo>
                    <a:cubicBezTo>
                      <a:pt x="2395" y="1869"/>
                      <a:pt x="2653" y="1571"/>
                      <a:pt x="2990" y="1412"/>
                    </a:cubicBezTo>
                    <a:cubicBezTo>
                      <a:pt x="3041" y="1386"/>
                      <a:pt x="3083" y="1375"/>
                      <a:pt x="3116" y="1375"/>
                    </a:cubicBezTo>
                    <a:cubicBezTo>
                      <a:pt x="3261" y="1375"/>
                      <a:pt x="3248" y="1589"/>
                      <a:pt x="3248" y="1750"/>
                    </a:cubicBezTo>
                    <a:cubicBezTo>
                      <a:pt x="3227" y="1988"/>
                      <a:pt x="3208" y="2245"/>
                      <a:pt x="3169" y="2483"/>
                    </a:cubicBezTo>
                    <a:cubicBezTo>
                      <a:pt x="3140" y="2612"/>
                      <a:pt x="3224" y="2710"/>
                      <a:pt x="3326" y="2710"/>
                    </a:cubicBezTo>
                    <a:cubicBezTo>
                      <a:pt x="3365" y="2710"/>
                      <a:pt x="3407" y="2695"/>
                      <a:pt x="3446" y="2662"/>
                    </a:cubicBezTo>
                    <a:cubicBezTo>
                      <a:pt x="3695" y="2432"/>
                      <a:pt x="3982" y="2165"/>
                      <a:pt x="4323" y="2165"/>
                    </a:cubicBezTo>
                    <a:cubicBezTo>
                      <a:pt x="4335" y="2165"/>
                      <a:pt x="4346" y="2165"/>
                      <a:pt x="4358" y="2166"/>
                    </a:cubicBezTo>
                    <a:cubicBezTo>
                      <a:pt x="4774" y="2205"/>
                      <a:pt x="4813" y="2562"/>
                      <a:pt x="4715" y="2900"/>
                    </a:cubicBezTo>
                    <a:cubicBezTo>
                      <a:pt x="4615" y="3257"/>
                      <a:pt x="4456" y="3593"/>
                      <a:pt x="4318" y="3950"/>
                    </a:cubicBezTo>
                    <a:cubicBezTo>
                      <a:pt x="4179" y="4327"/>
                      <a:pt x="4020" y="4684"/>
                      <a:pt x="3882" y="5060"/>
                    </a:cubicBezTo>
                    <a:cubicBezTo>
                      <a:pt x="3834" y="5193"/>
                      <a:pt x="3940" y="5281"/>
                      <a:pt x="4048" y="5281"/>
                    </a:cubicBezTo>
                    <a:cubicBezTo>
                      <a:pt x="4117" y="5281"/>
                      <a:pt x="4187" y="5245"/>
                      <a:pt x="4219" y="5160"/>
                    </a:cubicBezTo>
                    <a:cubicBezTo>
                      <a:pt x="4417" y="4663"/>
                      <a:pt x="4615" y="4168"/>
                      <a:pt x="4794" y="3672"/>
                    </a:cubicBezTo>
                    <a:cubicBezTo>
                      <a:pt x="4953" y="3276"/>
                      <a:pt x="5210" y="2800"/>
                      <a:pt x="5091" y="2364"/>
                    </a:cubicBezTo>
                    <a:cubicBezTo>
                      <a:pt x="4992" y="2007"/>
                      <a:pt x="4655" y="1809"/>
                      <a:pt x="4298" y="1809"/>
                    </a:cubicBezTo>
                    <a:cubicBezTo>
                      <a:pt x="4029" y="1821"/>
                      <a:pt x="3791" y="1939"/>
                      <a:pt x="3578" y="2091"/>
                    </a:cubicBezTo>
                    <a:lnTo>
                      <a:pt x="3578" y="2091"/>
                    </a:lnTo>
                    <a:cubicBezTo>
                      <a:pt x="3602" y="1890"/>
                      <a:pt x="3615" y="1688"/>
                      <a:pt x="3605" y="1492"/>
                    </a:cubicBezTo>
                    <a:cubicBezTo>
                      <a:pt x="3584" y="1254"/>
                      <a:pt x="3446" y="1055"/>
                      <a:pt x="3208" y="1016"/>
                    </a:cubicBezTo>
                    <a:cubicBezTo>
                      <a:pt x="3184" y="1012"/>
                      <a:pt x="3159" y="1010"/>
                      <a:pt x="3134" y="1010"/>
                    </a:cubicBezTo>
                    <a:cubicBezTo>
                      <a:pt x="2901" y="1010"/>
                      <a:pt x="2674" y="1171"/>
                      <a:pt x="2495" y="1314"/>
                    </a:cubicBezTo>
                    <a:cubicBezTo>
                      <a:pt x="2415" y="1380"/>
                      <a:pt x="2342" y="1451"/>
                      <a:pt x="2275" y="1526"/>
                    </a:cubicBezTo>
                    <a:lnTo>
                      <a:pt x="2275" y="1526"/>
                    </a:lnTo>
                    <a:cubicBezTo>
                      <a:pt x="2269" y="1306"/>
                      <a:pt x="2250" y="1089"/>
                      <a:pt x="2197" y="878"/>
                    </a:cubicBezTo>
                    <a:cubicBezTo>
                      <a:pt x="2117" y="540"/>
                      <a:pt x="1959" y="64"/>
                      <a:pt x="1583" y="6"/>
                    </a:cubicBezTo>
                    <a:cubicBezTo>
                      <a:pt x="1556" y="2"/>
                      <a:pt x="1528" y="1"/>
                      <a:pt x="1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084;p52"/>
              <p:cNvSpPr/>
              <p:nvPr/>
            </p:nvSpPr>
            <p:spPr>
              <a:xfrm>
                <a:off x="1782425" y="1903925"/>
                <a:ext cx="62625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731" extrusionOk="0">
                    <a:moveTo>
                      <a:pt x="1096" y="1"/>
                    </a:moveTo>
                    <a:cubicBezTo>
                      <a:pt x="949" y="1"/>
                      <a:pt x="797" y="60"/>
                      <a:pt x="660" y="134"/>
                    </a:cubicBezTo>
                    <a:cubicBezTo>
                      <a:pt x="462" y="232"/>
                      <a:pt x="264" y="391"/>
                      <a:pt x="105" y="570"/>
                    </a:cubicBezTo>
                    <a:cubicBezTo>
                      <a:pt x="0" y="705"/>
                      <a:pt x="113" y="888"/>
                      <a:pt x="243" y="888"/>
                    </a:cubicBezTo>
                    <a:cubicBezTo>
                      <a:pt x="283" y="888"/>
                      <a:pt x="326" y="870"/>
                      <a:pt x="364" y="827"/>
                    </a:cubicBezTo>
                    <a:cubicBezTo>
                      <a:pt x="462" y="689"/>
                      <a:pt x="601" y="589"/>
                      <a:pt x="739" y="491"/>
                    </a:cubicBezTo>
                    <a:cubicBezTo>
                      <a:pt x="814" y="446"/>
                      <a:pt x="956" y="357"/>
                      <a:pt x="1072" y="357"/>
                    </a:cubicBezTo>
                    <a:cubicBezTo>
                      <a:pt x="1110" y="357"/>
                      <a:pt x="1146" y="366"/>
                      <a:pt x="1176" y="391"/>
                    </a:cubicBezTo>
                    <a:cubicBezTo>
                      <a:pt x="1236" y="451"/>
                      <a:pt x="1236" y="589"/>
                      <a:pt x="1236" y="669"/>
                    </a:cubicBezTo>
                    <a:cubicBezTo>
                      <a:pt x="1196" y="848"/>
                      <a:pt x="1096" y="1025"/>
                      <a:pt x="1057" y="1224"/>
                    </a:cubicBezTo>
                    <a:cubicBezTo>
                      <a:pt x="1029" y="1336"/>
                      <a:pt x="1119" y="1448"/>
                      <a:pt x="1217" y="1448"/>
                    </a:cubicBezTo>
                    <a:cubicBezTo>
                      <a:pt x="1258" y="1448"/>
                      <a:pt x="1299" y="1429"/>
                      <a:pt x="1334" y="1382"/>
                    </a:cubicBezTo>
                    <a:cubicBezTo>
                      <a:pt x="1466" y="1252"/>
                      <a:pt x="1632" y="1103"/>
                      <a:pt x="1834" y="1103"/>
                    </a:cubicBezTo>
                    <a:cubicBezTo>
                      <a:pt x="1846" y="1103"/>
                      <a:pt x="1858" y="1104"/>
                      <a:pt x="1870" y="1105"/>
                    </a:cubicBezTo>
                    <a:cubicBezTo>
                      <a:pt x="2068" y="1144"/>
                      <a:pt x="2187" y="1303"/>
                      <a:pt x="2127" y="1501"/>
                    </a:cubicBezTo>
                    <a:cubicBezTo>
                      <a:pt x="2068" y="1720"/>
                      <a:pt x="1949" y="1918"/>
                      <a:pt x="1830" y="2096"/>
                    </a:cubicBezTo>
                    <a:cubicBezTo>
                      <a:pt x="1712" y="2235"/>
                      <a:pt x="1572" y="2373"/>
                      <a:pt x="1394" y="2373"/>
                    </a:cubicBezTo>
                    <a:cubicBezTo>
                      <a:pt x="1156" y="2373"/>
                      <a:pt x="1156" y="2730"/>
                      <a:pt x="1394" y="2730"/>
                    </a:cubicBezTo>
                    <a:cubicBezTo>
                      <a:pt x="1691" y="2730"/>
                      <a:pt x="1929" y="2532"/>
                      <a:pt x="2108" y="2294"/>
                    </a:cubicBezTo>
                    <a:cubicBezTo>
                      <a:pt x="2206" y="2175"/>
                      <a:pt x="2267" y="2056"/>
                      <a:pt x="2325" y="1918"/>
                    </a:cubicBezTo>
                    <a:cubicBezTo>
                      <a:pt x="2425" y="1760"/>
                      <a:pt x="2504" y="1580"/>
                      <a:pt x="2504" y="1403"/>
                    </a:cubicBezTo>
                    <a:cubicBezTo>
                      <a:pt x="2504" y="1086"/>
                      <a:pt x="2246" y="827"/>
                      <a:pt x="1949" y="768"/>
                    </a:cubicBezTo>
                    <a:cubicBezTo>
                      <a:pt x="1905" y="760"/>
                      <a:pt x="1861" y="757"/>
                      <a:pt x="1817" y="757"/>
                    </a:cubicBezTo>
                    <a:cubicBezTo>
                      <a:pt x="1726" y="757"/>
                      <a:pt x="1637" y="773"/>
                      <a:pt x="1553" y="803"/>
                    </a:cubicBezTo>
                    <a:lnTo>
                      <a:pt x="1553" y="803"/>
                    </a:lnTo>
                    <a:cubicBezTo>
                      <a:pt x="1572" y="740"/>
                      <a:pt x="1587" y="676"/>
                      <a:pt x="1593" y="610"/>
                    </a:cubicBezTo>
                    <a:cubicBezTo>
                      <a:pt x="1593" y="412"/>
                      <a:pt x="1513" y="193"/>
                      <a:pt x="1355" y="74"/>
                    </a:cubicBezTo>
                    <a:cubicBezTo>
                      <a:pt x="1273" y="22"/>
                      <a:pt x="1185" y="1"/>
                      <a:pt x="1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085;p52"/>
              <p:cNvSpPr/>
              <p:nvPr/>
            </p:nvSpPr>
            <p:spPr>
              <a:xfrm>
                <a:off x="1553625" y="2135600"/>
                <a:ext cx="65975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4273" extrusionOk="0">
                    <a:moveTo>
                      <a:pt x="1465" y="1"/>
                    </a:moveTo>
                    <a:cubicBezTo>
                      <a:pt x="1343" y="1"/>
                      <a:pt x="1222" y="16"/>
                      <a:pt x="1130" y="25"/>
                    </a:cubicBezTo>
                    <a:cubicBezTo>
                      <a:pt x="794" y="65"/>
                      <a:pt x="495" y="124"/>
                      <a:pt x="178" y="242"/>
                    </a:cubicBezTo>
                    <a:cubicBezTo>
                      <a:pt x="1" y="314"/>
                      <a:pt x="46" y="592"/>
                      <a:pt x="215" y="592"/>
                    </a:cubicBezTo>
                    <a:cubicBezTo>
                      <a:pt x="234" y="592"/>
                      <a:pt x="255" y="588"/>
                      <a:pt x="278" y="580"/>
                    </a:cubicBezTo>
                    <a:cubicBezTo>
                      <a:pt x="654" y="441"/>
                      <a:pt x="1071" y="361"/>
                      <a:pt x="1487" y="361"/>
                    </a:cubicBezTo>
                    <a:cubicBezTo>
                      <a:pt x="1509" y="361"/>
                      <a:pt x="1529" y="360"/>
                      <a:pt x="1548" y="360"/>
                    </a:cubicBezTo>
                    <a:cubicBezTo>
                      <a:pt x="1595" y="360"/>
                      <a:pt x="1626" y="370"/>
                      <a:pt x="1626" y="441"/>
                    </a:cubicBezTo>
                    <a:cubicBezTo>
                      <a:pt x="1606" y="520"/>
                      <a:pt x="1526" y="599"/>
                      <a:pt x="1487" y="639"/>
                    </a:cubicBezTo>
                    <a:cubicBezTo>
                      <a:pt x="1349" y="797"/>
                      <a:pt x="1190" y="937"/>
                      <a:pt x="1011" y="1056"/>
                    </a:cubicBezTo>
                    <a:cubicBezTo>
                      <a:pt x="913" y="1135"/>
                      <a:pt x="892" y="1373"/>
                      <a:pt x="1050" y="1392"/>
                    </a:cubicBezTo>
                    <a:cubicBezTo>
                      <a:pt x="1249" y="1413"/>
                      <a:pt x="1447" y="1452"/>
                      <a:pt x="1645" y="1511"/>
                    </a:cubicBezTo>
                    <a:cubicBezTo>
                      <a:pt x="1785" y="1551"/>
                      <a:pt x="2102" y="1590"/>
                      <a:pt x="2181" y="1730"/>
                    </a:cubicBezTo>
                    <a:cubicBezTo>
                      <a:pt x="2340" y="2047"/>
                      <a:pt x="1685" y="2344"/>
                      <a:pt x="1526" y="2523"/>
                    </a:cubicBezTo>
                    <a:cubicBezTo>
                      <a:pt x="1411" y="2638"/>
                      <a:pt x="1516" y="2824"/>
                      <a:pt x="1659" y="2824"/>
                    </a:cubicBezTo>
                    <a:cubicBezTo>
                      <a:pt x="1686" y="2824"/>
                      <a:pt x="1716" y="2816"/>
                      <a:pt x="1745" y="2800"/>
                    </a:cubicBezTo>
                    <a:cubicBezTo>
                      <a:pt x="1783" y="2781"/>
                      <a:pt x="1823" y="2773"/>
                      <a:pt x="1863" y="2773"/>
                    </a:cubicBezTo>
                    <a:cubicBezTo>
                      <a:pt x="1989" y="2773"/>
                      <a:pt x="2111" y="2862"/>
                      <a:pt x="2142" y="2999"/>
                    </a:cubicBezTo>
                    <a:cubicBezTo>
                      <a:pt x="2221" y="3216"/>
                      <a:pt x="2081" y="3435"/>
                      <a:pt x="1923" y="3573"/>
                    </a:cubicBezTo>
                    <a:cubicBezTo>
                      <a:pt x="1601" y="3842"/>
                      <a:pt x="1134" y="3933"/>
                      <a:pt x="710" y="3933"/>
                    </a:cubicBezTo>
                    <a:cubicBezTo>
                      <a:pt x="665" y="3933"/>
                      <a:pt x="619" y="3931"/>
                      <a:pt x="575" y="3929"/>
                    </a:cubicBezTo>
                    <a:cubicBezTo>
                      <a:pt x="569" y="3929"/>
                      <a:pt x="564" y="3929"/>
                      <a:pt x="558" y="3929"/>
                    </a:cubicBezTo>
                    <a:cubicBezTo>
                      <a:pt x="358" y="3929"/>
                      <a:pt x="363" y="4267"/>
                      <a:pt x="575" y="4267"/>
                    </a:cubicBezTo>
                    <a:cubicBezTo>
                      <a:pt x="631" y="4271"/>
                      <a:pt x="689" y="4272"/>
                      <a:pt x="749" y="4272"/>
                    </a:cubicBezTo>
                    <a:cubicBezTo>
                      <a:pt x="1385" y="4272"/>
                      <a:pt x="2184" y="4070"/>
                      <a:pt x="2438" y="3454"/>
                    </a:cubicBezTo>
                    <a:cubicBezTo>
                      <a:pt x="2557" y="3197"/>
                      <a:pt x="2557" y="2840"/>
                      <a:pt x="2340" y="2621"/>
                    </a:cubicBezTo>
                    <a:cubicBezTo>
                      <a:pt x="2277" y="2559"/>
                      <a:pt x="2208" y="2511"/>
                      <a:pt x="2135" y="2478"/>
                    </a:cubicBezTo>
                    <a:lnTo>
                      <a:pt x="2135" y="2478"/>
                    </a:lnTo>
                    <a:cubicBezTo>
                      <a:pt x="2396" y="2263"/>
                      <a:pt x="2639" y="2019"/>
                      <a:pt x="2517" y="1630"/>
                    </a:cubicBezTo>
                    <a:cubicBezTo>
                      <a:pt x="2459" y="1413"/>
                      <a:pt x="2240" y="1333"/>
                      <a:pt x="2042" y="1254"/>
                    </a:cubicBezTo>
                    <a:cubicBezTo>
                      <a:pt x="1868" y="1196"/>
                      <a:pt x="1694" y="1151"/>
                      <a:pt x="1519" y="1117"/>
                    </a:cubicBezTo>
                    <a:lnTo>
                      <a:pt x="1519" y="1117"/>
                    </a:lnTo>
                    <a:cubicBezTo>
                      <a:pt x="1839" y="844"/>
                      <a:pt x="2174" y="458"/>
                      <a:pt x="1904" y="144"/>
                    </a:cubicBezTo>
                    <a:cubicBezTo>
                      <a:pt x="1800" y="30"/>
                      <a:pt x="1632" y="1"/>
                      <a:pt x="1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086;p52"/>
              <p:cNvSpPr/>
              <p:nvPr/>
            </p:nvSpPr>
            <p:spPr>
              <a:xfrm>
                <a:off x="1823625" y="1696900"/>
                <a:ext cx="600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036" extrusionOk="0">
                    <a:moveTo>
                      <a:pt x="1057" y="1"/>
                    </a:moveTo>
                    <a:cubicBezTo>
                      <a:pt x="899" y="1"/>
                      <a:pt x="737" y="75"/>
                      <a:pt x="619" y="148"/>
                    </a:cubicBezTo>
                    <a:cubicBezTo>
                      <a:pt x="439" y="228"/>
                      <a:pt x="262" y="367"/>
                      <a:pt x="122" y="505"/>
                    </a:cubicBezTo>
                    <a:cubicBezTo>
                      <a:pt x="0" y="643"/>
                      <a:pt x="125" y="816"/>
                      <a:pt x="261" y="816"/>
                    </a:cubicBezTo>
                    <a:cubicBezTo>
                      <a:pt x="302" y="816"/>
                      <a:pt x="344" y="800"/>
                      <a:pt x="381" y="764"/>
                    </a:cubicBezTo>
                    <a:cubicBezTo>
                      <a:pt x="479" y="664"/>
                      <a:pt x="579" y="565"/>
                      <a:pt x="698" y="505"/>
                    </a:cubicBezTo>
                    <a:cubicBezTo>
                      <a:pt x="757" y="465"/>
                      <a:pt x="817" y="426"/>
                      <a:pt x="875" y="407"/>
                    </a:cubicBezTo>
                    <a:cubicBezTo>
                      <a:pt x="915" y="386"/>
                      <a:pt x="1015" y="346"/>
                      <a:pt x="1055" y="346"/>
                    </a:cubicBezTo>
                    <a:cubicBezTo>
                      <a:pt x="1134" y="367"/>
                      <a:pt x="1113" y="505"/>
                      <a:pt x="1134" y="565"/>
                    </a:cubicBezTo>
                    <a:cubicBezTo>
                      <a:pt x="1134" y="724"/>
                      <a:pt x="1113" y="882"/>
                      <a:pt x="1074" y="1041"/>
                    </a:cubicBezTo>
                    <a:cubicBezTo>
                      <a:pt x="1060" y="1158"/>
                      <a:pt x="1164" y="1263"/>
                      <a:pt x="1267" y="1263"/>
                    </a:cubicBezTo>
                    <a:cubicBezTo>
                      <a:pt x="1304" y="1263"/>
                      <a:pt x="1340" y="1250"/>
                      <a:pt x="1372" y="1219"/>
                    </a:cubicBezTo>
                    <a:cubicBezTo>
                      <a:pt x="1481" y="1110"/>
                      <a:pt x="1676" y="914"/>
                      <a:pt x="1851" y="914"/>
                    </a:cubicBezTo>
                    <a:cubicBezTo>
                      <a:pt x="1898" y="914"/>
                      <a:pt x="1944" y="928"/>
                      <a:pt x="1986" y="962"/>
                    </a:cubicBezTo>
                    <a:cubicBezTo>
                      <a:pt x="2085" y="1041"/>
                      <a:pt x="2065" y="1219"/>
                      <a:pt x="2046" y="1319"/>
                    </a:cubicBezTo>
                    <a:cubicBezTo>
                      <a:pt x="2046" y="1496"/>
                      <a:pt x="2006" y="1655"/>
                      <a:pt x="1946" y="1813"/>
                    </a:cubicBezTo>
                    <a:cubicBezTo>
                      <a:pt x="1906" y="1893"/>
                      <a:pt x="1986" y="1993"/>
                      <a:pt x="2065" y="2032"/>
                    </a:cubicBezTo>
                    <a:cubicBezTo>
                      <a:pt x="2077" y="2035"/>
                      <a:pt x="2090" y="2036"/>
                      <a:pt x="2102" y="2036"/>
                    </a:cubicBezTo>
                    <a:cubicBezTo>
                      <a:pt x="2184" y="2036"/>
                      <a:pt x="2249" y="1980"/>
                      <a:pt x="2284" y="1893"/>
                    </a:cubicBezTo>
                    <a:cubicBezTo>
                      <a:pt x="2363" y="1694"/>
                      <a:pt x="2403" y="1457"/>
                      <a:pt x="2403" y="1239"/>
                    </a:cubicBezTo>
                    <a:cubicBezTo>
                      <a:pt x="2403" y="1020"/>
                      <a:pt x="2363" y="803"/>
                      <a:pt x="2165" y="664"/>
                    </a:cubicBezTo>
                    <a:cubicBezTo>
                      <a:pt x="2064" y="600"/>
                      <a:pt x="1961" y="573"/>
                      <a:pt x="1860" y="573"/>
                    </a:cubicBezTo>
                    <a:cubicBezTo>
                      <a:pt x="1728" y="573"/>
                      <a:pt x="1598" y="619"/>
                      <a:pt x="1478" y="689"/>
                    </a:cubicBezTo>
                    <a:lnTo>
                      <a:pt x="1478" y="689"/>
                    </a:lnTo>
                    <a:cubicBezTo>
                      <a:pt x="1479" y="613"/>
                      <a:pt x="1477" y="538"/>
                      <a:pt x="1470" y="465"/>
                    </a:cubicBezTo>
                    <a:cubicBezTo>
                      <a:pt x="1451" y="288"/>
                      <a:pt x="1391" y="90"/>
                      <a:pt x="1213" y="29"/>
                    </a:cubicBezTo>
                    <a:cubicBezTo>
                      <a:pt x="1163" y="9"/>
                      <a:pt x="1110" y="1"/>
                      <a:pt x="1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087;p52"/>
              <p:cNvSpPr/>
              <p:nvPr/>
            </p:nvSpPr>
            <p:spPr>
              <a:xfrm>
                <a:off x="1672575" y="1558275"/>
                <a:ext cx="426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398" extrusionOk="0">
                    <a:moveTo>
                      <a:pt x="928" y="0"/>
                    </a:moveTo>
                    <a:cubicBezTo>
                      <a:pt x="801" y="0"/>
                      <a:pt x="672" y="29"/>
                      <a:pt x="555" y="84"/>
                    </a:cubicBezTo>
                    <a:cubicBezTo>
                      <a:pt x="376" y="163"/>
                      <a:pt x="198" y="322"/>
                      <a:pt x="59" y="481"/>
                    </a:cubicBezTo>
                    <a:cubicBezTo>
                      <a:pt x="0" y="539"/>
                      <a:pt x="0" y="658"/>
                      <a:pt x="59" y="719"/>
                    </a:cubicBezTo>
                    <a:cubicBezTo>
                      <a:pt x="101" y="750"/>
                      <a:pt x="155" y="771"/>
                      <a:pt x="206" y="771"/>
                    </a:cubicBezTo>
                    <a:cubicBezTo>
                      <a:pt x="249" y="771"/>
                      <a:pt x="289" y="755"/>
                      <a:pt x="317" y="719"/>
                    </a:cubicBezTo>
                    <a:cubicBezTo>
                      <a:pt x="436" y="579"/>
                      <a:pt x="574" y="460"/>
                      <a:pt x="733" y="401"/>
                    </a:cubicBezTo>
                    <a:cubicBezTo>
                      <a:pt x="807" y="373"/>
                      <a:pt x="876" y="358"/>
                      <a:pt x="942" y="358"/>
                    </a:cubicBezTo>
                    <a:cubicBezTo>
                      <a:pt x="1017" y="358"/>
                      <a:pt x="1086" y="378"/>
                      <a:pt x="1150" y="420"/>
                    </a:cubicBezTo>
                    <a:lnTo>
                      <a:pt x="1169" y="441"/>
                    </a:lnTo>
                    <a:lnTo>
                      <a:pt x="1209" y="481"/>
                    </a:lnTo>
                    <a:lnTo>
                      <a:pt x="1229" y="500"/>
                    </a:lnTo>
                    <a:cubicBezTo>
                      <a:pt x="1229" y="520"/>
                      <a:pt x="1248" y="539"/>
                      <a:pt x="1248" y="539"/>
                    </a:cubicBezTo>
                    <a:lnTo>
                      <a:pt x="1248" y="560"/>
                    </a:lnTo>
                    <a:cubicBezTo>
                      <a:pt x="1248" y="560"/>
                      <a:pt x="1248" y="579"/>
                      <a:pt x="1269" y="579"/>
                    </a:cubicBezTo>
                    <a:lnTo>
                      <a:pt x="1269" y="619"/>
                    </a:lnTo>
                    <a:cubicBezTo>
                      <a:pt x="1288" y="639"/>
                      <a:pt x="1288" y="658"/>
                      <a:pt x="1288" y="679"/>
                    </a:cubicBezTo>
                    <a:lnTo>
                      <a:pt x="1288" y="719"/>
                    </a:lnTo>
                    <a:cubicBezTo>
                      <a:pt x="1308" y="798"/>
                      <a:pt x="1308" y="877"/>
                      <a:pt x="1288" y="956"/>
                    </a:cubicBezTo>
                    <a:lnTo>
                      <a:pt x="1288" y="1094"/>
                    </a:lnTo>
                    <a:cubicBezTo>
                      <a:pt x="1287" y="1096"/>
                      <a:pt x="1286" y="1097"/>
                      <a:pt x="1285" y="1097"/>
                    </a:cubicBezTo>
                    <a:lnTo>
                      <a:pt x="1285" y="1097"/>
                    </a:lnTo>
                    <a:cubicBezTo>
                      <a:pt x="1284" y="1097"/>
                      <a:pt x="1283" y="1096"/>
                      <a:pt x="1283" y="1096"/>
                    </a:cubicBezTo>
                    <a:cubicBezTo>
                      <a:pt x="1280" y="1096"/>
                      <a:pt x="1278" y="1101"/>
                      <a:pt x="1280" y="1101"/>
                    </a:cubicBezTo>
                    <a:cubicBezTo>
                      <a:pt x="1281" y="1101"/>
                      <a:pt x="1282" y="1100"/>
                      <a:pt x="1285" y="1097"/>
                    </a:cubicBezTo>
                    <a:lnTo>
                      <a:pt x="1285" y="1097"/>
                    </a:lnTo>
                    <a:cubicBezTo>
                      <a:pt x="1286" y="1099"/>
                      <a:pt x="1288" y="1104"/>
                      <a:pt x="1288" y="1115"/>
                    </a:cubicBezTo>
                    <a:cubicBezTo>
                      <a:pt x="1269" y="1134"/>
                      <a:pt x="1269" y="1155"/>
                      <a:pt x="1269" y="1174"/>
                    </a:cubicBezTo>
                    <a:cubicBezTo>
                      <a:pt x="1248" y="1274"/>
                      <a:pt x="1288" y="1372"/>
                      <a:pt x="1388" y="1392"/>
                    </a:cubicBezTo>
                    <a:cubicBezTo>
                      <a:pt x="1404" y="1396"/>
                      <a:pt x="1420" y="1397"/>
                      <a:pt x="1435" y="1397"/>
                    </a:cubicBezTo>
                    <a:cubicBezTo>
                      <a:pt x="1516" y="1397"/>
                      <a:pt x="1589" y="1356"/>
                      <a:pt x="1605" y="1274"/>
                    </a:cubicBezTo>
                    <a:cubicBezTo>
                      <a:pt x="1665" y="956"/>
                      <a:pt x="1705" y="600"/>
                      <a:pt x="1526" y="322"/>
                    </a:cubicBezTo>
                    <a:cubicBezTo>
                      <a:pt x="1396" y="102"/>
                      <a:pt x="1166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088;p52"/>
              <p:cNvSpPr/>
              <p:nvPr/>
            </p:nvSpPr>
            <p:spPr>
              <a:xfrm>
                <a:off x="1803375" y="1348600"/>
                <a:ext cx="728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189" extrusionOk="0">
                    <a:moveTo>
                      <a:pt x="763" y="1"/>
                    </a:moveTo>
                    <a:cubicBezTo>
                      <a:pt x="394" y="1"/>
                      <a:pt x="182" y="391"/>
                      <a:pt x="60" y="720"/>
                    </a:cubicBezTo>
                    <a:cubicBezTo>
                      <a:pt x="1" y="839"/>
                      <a:pt x="107" y="923"/>
                      <a:pt x="217" y="923"/>
                    </a:cubicBezTo>
                    <a:cubicBezTo>
                      <a:pt x="291" y="923"/>
                      <a:pt x="366" y="886"/>
                      <a:pt x="398" y="799"/>
                    </a:cubicBezTo>
                    <a:cubicBezTo>
                      <a:pt x="466" y="646"/>
                      <a:pt x="578" y="360"/>
                      <a:pt x="773" y="360"/>
                    </a:cubicBezTo>
                    <a:cubicBezTo>
                      <a:pt x="804" y="360"/>
                      <a:pt x="838" y="367"/>
                      <a:pt x="874" y="384"/>
                    </a:cubicBezTo>
                    <a:cubicBezTo>
                      <a:pt x="1072" y="463"/>
                      <a:pt x="1147" y="666"/>
                      <a:pt x="1174" y="875"/>
                    </a:cubicBezTo>
                    <a:lnTo>
                      <a:pt x="1174" y="875"/>
                    </a:lnTo>
                    <a:cubicBezTo>
                      <a:pt x="1140" y="995"/>
                      <a:pt x="1146" y="1129"/>
                      <a:pt x="1210" y="1256"/>
                    </a:cubicBezTo>
                    <a:cubicBezTo>
                      <a:pt x="1240" y="1316"/>
                      <a:pt x="1296" y="1342"/>
                      <a:pt x="1355" y="1342"/>
                    </a:cubicBezTo>
                    <a:cubicBezTo>
                      <a:pt x="1449" y="1342"/>
                      <a:pt x="1547" y="1274"/>
                      <a:pt x="1547" y="1176"/>
                    </a:cubicBezTo>
                    <a:cubicBezTo>
                      <a:pt x="1544" y="1092"/>
                      <a:pt x="1538" y="1005"/>
                      <a:pt x="1528" y="917"/>
                    </a:cubicBezTo>
                    <a:lnTo>
                      <a:pt x="1528" y="917"/>
                    </a:lnTo>
                    <a:cubicBezTo>
                      <a:pt x="1571" y="852"/>
                      <a:pt x="1664" y="812"/>
                      <a:pt x="1746" y="812"/>
                    </a:cubicBezTo>
                    <a:cubicBezTo>
                      <a:pt x="1767" y="812"/>
                      <a:pt x="1786" y="814"/>
                      <a:pt x="1804" y="820"/>
                    </a:cubicBezTo>
                    <a:cubicBezTo>
                      <a:pt x="2042" y="918"/>
                      <a:pt x="2063" y="1176"/>
                      <a:pt x="1984" y="1375"/>
                    </a:cubicBezTo>
                    <a:cubicBezTo>
                      <a:pt x="1932" y="1504"/>
                      <a:pt x="2041" y="1591"/>
                      <a:pt x="2151" y="1591"/>
                    </a:cubicBezTo>
                    <a:cubicBezTo>
                      <a:pt x="2208" y="1591"/>
                      <a:pt x="2266" y="1567"/>
                      <a:pt x="2301" y="1513"/>
                    </a:cubicBezTo>
                    <a:cubicBezTo>
                      <a:pt x="2306" y="1501"/>
                      <a:pt x="2319" y="1496"/>
                      <a:pt x="2334" y="1496"/>
                    </a:cubicBezTo>
                    <a:cubicBezTo>
                      <a:pt x="2370" y="1496"/>
                      <a:pt x="2420" y="1524"/>
                      <a:pt x="2420" y="1552"/>
                    </a:cubicBezTo>
                    <a:cubicBezTo>
                      <a:pt x="2499" y="1652"/>
                      <a:pt x="2380" y="1811"/>
                      <a:pt x="2320" y="1890"/>
                    </a:cubicBezTo>
                    <a:cubicBezTo>
                      <a:pt x="2199" y="2011"/>
                      <a:pt x="2308" y="2188"/>
                      <a:pt x="2437" y="2188"/>
                    </a:cubicBezTo>
                    <a:cubicBezTo>
                      <a:pt x="2477" y="2188"/>
                      <a:pt x="2520" y="2170"/>
                      <a:pt x="2558" y="2128"/>
                    </a:cubicBezTo>
                    <a:cubicBezTo>
                      <a:pt x="2777" y="1909"/>
                      <a:pt x="2914" y="1552"/>
                      <a:pt x="2677" y="1295"/>
                    </a:cubicBezTo>
                    <a:cubicBezTo>
                      <a:pt x="2599" y="1208"/>
                      <a:pt x="2486" y="1160"/>
                      <a:pt x="2373" y="1152"/>
                    </a:cubicBezTo>
                    <a:lnTo>
                      <a:pt x="2373" y="1152"/>
                    </a:lnTo>
                    <a:cubicBezTo>
                      <a:pt x="2362" y="828"/>
                      <a:pt x="2162" y="522"/>
                      <a:pt x="1804" y="463"/>
                    </a:cubicBezTo>
                    <a:cubicBezTo>
                      <a:pt x="1778" y="459"/>
                      <a:pt x="1752" y="457"/>
                      <a:pt x="1726" y="457"/>
                    </a:cubicBezTo>
                    <a:cubicBezTo>
                      <a:pt x="1624" y="457"/>
                      <a:pt x="1528" y="485"/>
                      <a:pt x="1445" y="533"/>
                    </a:cubicBezTo>
                    <a:lnTo>
                      <a:pt x="1445" y="533"/>
                    </a:lnTo>
                    <a:cubicBezTo>
                      <a:pt x="1361" y="297"/>
                      <a:pt x="1210" y="101"/>
                      <a:pt x="932" y="27"/>
                    </a:cubicBezTo>
                    <a:cubicBezTo>
                      <a:pt x="872" y="9"/>
                      <a:pt x="816" y="1"/>
                      <a:pt x="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089;p52"/>
              <p:cNvSpPr/>
              <p:nvPr/>
            </p:nvSpPr>
            <p:spPr>
              <a:xfrm>
                <a:off x="1732025" y="1813175"/>
                <a:ext cx="317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160" extrusionOk="0">
                    <a:moveTo>
                      <a:pt x="827" y="448"/>
                    </a:moveTo>
                    <a:cubicBezTo>
                      <a:pt x="827" y="448"/>
                      <a:pt x="830" y="452"/>
                      <a:pt x="833" y="457"/>
                    </a:cubicBezTo>
                    <a:lnTo>
                      <a:pt x="833" y="457"/>
                    </a:lnTo>
                    <a:lnTo>
                      <a:pt x="833" y="453"/>
                    </a:lnTo>
                    <a:cubicBezTo>
                      <a:pt x="829" y="449"/>
                      <a:pt x="828" y="448"/>
                      <a:pt x="827" y="448"/>
                    </a:cubicBezTo>
                    <a:close/>
                    <a:moveTo>
                      <a:pt x="582" y="0"/>
                    </a:moveTo>
                    <a:cubicBezTo>
                      <a:pt x="527" y="0"/>
                      <a:pt x="472" y="6"/>
                      <a:pt x="416" y="17"/>
                    </a:cubicBezTo>
                    <a:cubicBezTo>
                      <a:pt x="278" y="37"/>
                      <a:pt x="139" y="117"/>
                      <a:pt x="40" y="236"/>
                    </a:cubicBezTo>
                    <a:cubicBezTo>
                      <a:pt x="20" y="275"/>
                      <a:pt x="1" y="315"/>
                      <a:pt x="1" y="355"/>
                    </a:cubicBezTo>
                    <a:cubicBezTo>
                      <a:pt x="1" y="394"/>
                      <a:pt x="20" y="453"/>
                      <a:pt x="40" y="493"/>
                    </a:cubicBezTo>
                    <a:cubicBezTo>
                      <a:pt x="83" y="525"/>
                      <a:pt x="136" y="545"/>
                      <a:pt x="186" y="545"/>
                    </a:cubicBezTo>
                    <a:cubicBezTo>
                      <a:pt x="230" y="545"/>
                      <a:pt x="270" y="530"/>
                      <a:pt x="297" y="493"/>
                    </a:cubicBezTo>
                    <a:cubicBezTo>
                      <a:pt x="318" y="474"/>
                      <a:pt x="318" y="453"/>
                      <a:pt x="337" y="434"/>
                    </a:cubicBezTo>
                    <a:cubicBezTo>
                      <a:pt x="358" y="434"/>
                      <a:pt x="377" y="413"/>
                      <a:pt x="377" y="413"/>
                    </a:cubicBezTo>
                    <a:lnTo>
                      <a:pt x="377" y="413"/>
                    </a:lnTo>
                    <a:cubicBezTo>
                      <a:pt x="377" y="413"/>
                      <a:pt x="359" y="422"/>
                      <a:pt x="353" y="422"/>
                    </a:cubicBezTo>
                    <a:cubicBezTo>
                      <a:pt x="351" y="422"/>
                      <a:pt x="351" y="420"/>
                      <a:pt x="358" y="413"/>
                    </a:cubicBezTo>
                    <a:lnTo>
                      <a:pt x="377" y="413"/>
                    </a:lnTo>
                    <a:cubicBezTo>
                      <a:pt x="397" y="394"/>
                      <a:pt x="416" y="394"/>
                      <a:pt x="437" y="374"/>
                    </a:cubicBezTo>
                    <a:cubicBezTo>
                      <a:pt x="456" y="374"/>
                      <a:pt x="456" y="374"/>
                      <a:pt x="477" y="355"/>
                    </a:cubicBezTo>
                    <a:lnTo>
                      <a:pt x="675" y="355"/>
                    </a:lnTo>
                    <a:cubicBezTo>
                      <a:pt x="694" y="355"/>
                      <a:pt x="694" y="374"/>
                      <a:pt x="714" y="374"/>
                    </a:cubicBezTo>
                    <a:cubicBezTo>
                      <a:pt x="733" y="374"/>
                      <a:pt x="754" y="394"/>
                      <a:pt x="773" y="394"/>
                    </a:cubicBezTo>
                    <a:cubicBezTo>
                      <a:pt x="773" y="399"/>
                      <a:pt x="774" y="403"/>
                      <a:pt x="776" y="405"/>
                    </a:cubicBezTo>
                    <a:lnTo>
                      <a:pt x="776" y="405"/>
                    </a:lnTo>
                    <a:cubicBezTo>
                      <a:pt x="774" y="406"/>
                      <a:pt x="773" y="408"/>
                      <a:pt x="773" y="413"/>
                    </a:cubicBezTo>
                    <a:cubicBezTo>
                      <a:pt x="794" y="413"/>
                      <a:pt x="794" y="413"/>
                      <a:pt x="794" y="434"/>
                    </a:cubicBezTo>
                    <a:cubicBezTo>
                      <a:pt x="813" y="434"/>
                      <a:pt x="813" y="434"/>
                      <a:pt x="833" y="453"/>
                    </a:cubicBezTo>
                    <a:cubicBezTo>
                      <a:pt x="833" y="454"/>
                      <a:pt x="834" y="456"/>
                      <a:pt x="834" y="457"/>
                    </a:cubicBezTo>
                    <a:lnTo>
                      <a:pt x="834" y="457"/>
                    </a:lnTo>
                    <a:cubicBezTo>
                      <a:pt x="834" y="457"/>
                      <a:pt x="834" y="457"/>
                      <a:pt x="833" y="457"/>
                    </a:cubicBezTo>
                    <a:lnTo>
                      <a:pt x="833" y="457"/>
                    </a:lnTo>
                    <a:lnTo>
                      <a:pt x="833" y="474"/>
                    </a:lnTo>
                    <a:cubicBezTo>
                      <a:pt x="836" y="474"/>
                      <a:pt x="838" y="473"/>
                      <a:pt x="838" y="471"/>
                    </a:cubicBezTo>
                    <a:lnTo>
                      <a:pt x="838" y="471"/>
                    </a:lnTo>
                    <a:cubicBezTo>
                      <a:pt x="845" y="485"/>
                      <a:pt x="859" y="499"/>
                      <a:pt x="873" y="513"/>
                    </a:cubicBezTo>
                    <a:cubicBezTo>
                      <a:pt x="873" y="513"/>
                      <a:pt x="885" y="538"/>
                      <a:pt x="880" y="538"/>
                    </a:cubicBezTo>
                    <a:cubicBezTo>
                      <a:pt x="879" y="538"/>
                      <a:pt x="877" y="536"/>
                      <a:pt x="873" y="532"/>
                    </a:cubicBezTo>
                    <a:cubicBezTo>
                      <a:pt x="868" y="522"/>
                      <a:pt x="865" y="519"/>
                      <a:pt x="864" y="519"/>
                    </a:cubicBezTo>
                    <a:lnTo>
                      <a:pt x="864" y="519"/>
                    </a:lnTo>
                    <a:cubicBezTo>
                      <a:pt x="861" y="519"/>
                      <a:pt x="873" y="553"/>
                      <a:pt x="873" y="553"/>
                    </a:cubicBezTo>
                    <a:cubicBezTo>
                      <a:pt x="892" y="572"/>
                      <a:pt x="892" y="592"/>
                      <a:pt x="892" y="611"/>
                    </a:cubicBezTo>
                    <a:lnTo>
                      <a:pt x="892" y="651"/>
                    </a:lnTo>
                    <a:lnTo>
                      <a:pt x="892" y="730"/>
                    </a:lnTo>
                    <a:lnTo>
                      <a:pt x="892" y="770"/>
                    </a:lnTo>
                    <a:cubicBezTo>
                      <a:pt x="892" y="791"/>
                      <a:pt x="873" y="791"/>
                      <a:pt x="873" y="810"/>
                    </a:cubicBezTo>
                    <a:cubicBezTo>
                      <a:pt x="873" y="830"/>
                      <a:pt x="852" y="849"/>
                      <a:pt x="852" y="849"/>
                    </a:cubicBezTo>
                    <a:cubicBezTo>
                      <a:pt x="852" y="864"/>
                      <a:pt x="834" y="887"/>
                      <a:pt x="835" y="887"/>
                    </a:cubicBezTo>
                    <a:cubicBezTo>
                      <a:pt x="835" y="887"/>
                      <a:pt x="840" y="882"/>
                      <a:pt x="852" y="871"/>
                    </a:cubicBezTo>
                    <a:lnTo>
                      <a:pt x="852" y="871"/>
                    </a:lnTo>
                    <a:cubicBezTo>
                      <a:pt x="813" y="910"/>
                      <a:pt x="794" y="929"/>
                      <a:pt x="794" y="989"/>
                    </a:cubicBezTo>
                    <a:cubicBezTo>
                      <a:pt x="794" y="1029"/>
                      <a:pt x="813" y="1087"/>
                      <a:pt x="852" y="1108"/>
                    </a:cubicBezTo>
                    <a:cubicBezTo>
                      <a:pt x="885" y="1139"/>
                      <a:pt x="934" y="1160"/>
                      <a:pt x="982" y="1160"/>
                    </a:cubicBezTo>
                    <a:cubicBezTo>
                      <a:pt x="1023" y="1160"/>
                      <a:pt x="1063" y="1145"/>
                      <a:pt x="1090" y="1108"/>
                    </a:cubicBezTo>
                    <a:cubicBezTo>
                      <a:pt x="1190" y="989"/>
                      <a:pt x="1249" y="870"/>
                      <a:pt x="1249" y="711"/>
                    </a:cubicBezTo>
                    <a:cubicBezTo>
                      <a:pt x="1270" y="572"/>
                      <a:pt x="1230" y="434"/>
                      <a:pt x="1151" y="315"/>
                    </a:cubicBezTo>
                    <a:cubicBezTo>
                      <a:pt x="1037" y="105"/>
                      <a:pt x="820" y="0"/>
                      <a:pt x="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090;p52"/>
              <p:cNvSpPr/>
              <p:nvPr/>
            </p:nvSpPr>
            <p:spPr>
              <a:xfrm>
                <a:off x="1756300" y="2075200"/>
                <a:ext cx="332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320" extrusionOk="0">
                    <a:moveTo>
                      <a:pt x="339" y="419"/>
                    </a:moveTo>
                    <a:cubicBezTo>
                      <a:pt x="337" y="421"/>
                      <a:pt x="335" y="422"/>
                      <a:pt x="333" y="423"/>
                    </a:cubicBezTo>
                    <a:lnTo>
                      <a:pt x="333" y="423"/>
                    </a:lnTo>
                    <a:cubicBezTo>
                      <a:pt x="334" y="423"/>
                      <a:pt x="336" y="421"/>
                      <a:pt x="338" y="419"/>
                    </a:cubicBezTo>
                    <a:close/>
                    <a:moveTo>
                      <a:pt x="793" y="419"/>
                    </a:moveTo>
                    <a:cubicBezTo>
                      <a:pt x="793" y="422"/>
                      <a:pt x="793" y="425"/>
                      <a:pt x="793" y="427"/>
                    </a:cubicBezTo>
                    <a:lnTo>
                      <a:pt x="793" y="427"/>
                    </a:lnTo>
                    <a:cubicBezTo>
                      <a:pt x="788" y="423"/>
                      <a:pt x="785" y="419"/>
                      <a:pt x="793" y="419"/>
                    </a:cubicBezTo>
                    <a:close/>
                    <a:moveTo>
                      <a:pt x="578" y="1"/>
                    </a:moveTo>
                    <a:cubicBezTo>
                      <a:pt x="564" y="1"/>
                      <a:pt x="550" y="1"/>
                      <a:pt x="536" y="2"/>
                    </a:cubicBezTo>
                    <a:cubicBezTo>
                      <a:pt x="378" y="2"/>
                      <a:pt x="199" y="62"/>
                      <a:pt x="80" y="200"/>
                    </a:cubicBezTo>
                    <a:cubicBezTo>
                      <a:pt x="0" y="261"/>
                      <a:pt x="0" y="380"/>
                      <a:pt x="80" y="438"/>
                    </a:cubicBezTo>
                    <a:cubicBezTo>
                      <a:pt x="112" y="470"/>
                      <a:pt x="161" y="491"/>
                      <a:pt x="208" y="491"/>
                    </a:cubicBezTo>
                    <a:cubicBezTo>
                      <a:pt x="250" y="491"/>
                      <a:pt x="290" y="475"/>
                      <a:pt x="318" y="438"/>
                    </a:cubicBezTo>
                    <a:cubicBezTo>
                      <a:pt x="338" y="438"/>
                      <a:pt x="338" y="419"/>
                      <a:pt x="357" y="419"/>
                    </a:cubicBezTo>
                    <a:cubicBezTo>
                      <a:pt x="378" y="399"/>
                      <a:pt x="397" y="399"/>
                      <a:pt x="417" y="380"/>
                    </a:cubicBezTo>
                    <a:cubicBezTo>
                      <a:pt x="436" y="380"/>
                      <a:pt x="457" y="380"/>
                      <a:pt x="457" y="359"/>
                    </a:cubicBezTo>
                    <a:lnTo>
                      <a:pt x="635" y="359"/>
                    </a:lnTo>
                    <a:cubicBezTo>
                      <a:pt x="655" y="359"/>
                      <a:pt x="674" y="380"/>
                      <a:pt x="695" y="380"/>
                    </a:cubicBezTo>
                    <a:cubicBezTo>
                      <a:pt x="699" y="380"/>
                      <a:pt x="704" y="380"/>
                      <a:pt x="709" y="382"/>
                    </a:cubicBezTo>
                    <a:lnTo>
                      <a:pt x="709" y="382"/>
                    </a:lnTo>
                    <a:cubicBezTo>
                      <a:pt x="709" y="387"/>
                      <a:pt x="735" y="399"/>
                      <a:pt x="735" y="399"/>
                    </a:cubicBezTo>
                    <a:cubicBezTo>
                      <a:pt x="750" y="399"/>
                      <a:pt x="767" y="412"/>
                      <a:pt x="793" y="428"/>
                    </a:cubicBezTo>
                    <a:lnTo>
                      <a:pt x="793" y="428"/>
                    </a:lnTo>
                    <a:cubicBezTo>
                      <a:pt x="794" y="438"/>
                      <a:pt x="797" y="438"/>
                      <a:pt x="814" y="438"/>
                    </a:cubicBezTo>
                    <a:cubicBezTo>
                      <a:pt x="814" y="459"/>
                      <a:pt x="833" y="459"/>
                      <a:pt x="833" y="478"/>
                    </a:cubicBezTo>
                    <a:lnTo>
                      <a:pt x="854" y="478"/>
                    </a:lnTo>
                    <a:cubicBezTo>
                      <a:pt x="854" y="485"/>
                      <a:pt x="851" y="487"/>
                      <a:pt x="848" y="487"/>
                    </a:cubicBezTo>
                    <a:cubicBezTo>
                      <a:pt x="842" y="487"/>
                      <a:pt x="833" y="478"/>
                      <a:pt x="833" y="478"/>
                    </a:cubicBezTo>
                    <a:lnTo>
                      <a:pt x="833" y="478"/>
                    </a:lnTo>
                    <a:lnTo>
                      <a:pt x="854" y="499"/>
                    </a:lnTo>
                    <a:cubicBezTo>
                      <a:pt x="873" y="518"/>
                      <a:pt x="873" y="518"/>
                      <a:pt x="873" y="538"/>
                    </a:cubicBezTo>
                    <a:cubicBezTo>
                      <a:pt x="873" y="538"/>
                      <a:pt x="873" y="538"/>
                      <a:pt x="873" y="538"/>
                    </a:cubicBezTo>
                    <a:lnTo>
                      <a:pt x="873" y="538"/>
                    </a:lnTo>
                    <a:cubicBezTo>
                      <a:pt x="873" y="538"/>
                      <a:pt x="873" y="551"/>
                      <a:pt x="885" y="556"/>
                    </a:cubicBezTo>
                    <a:lnTo>
                      <a:pt x="885" y="556"/>
                    </a:lnTo>
                    <a:cubicBezTo>
                      <a:pt x="893" y="576"/>
                      <a:pt x="893" y="602"/>
                      <a:pt x="893" y="617"/>
                    </a:cubicBezTo>
                    <a:cubicBezTo>
                      <a:pt x="900" y="617"/>
                      <a:pt x="905" y="620"/>
                      <a:pt x="907" y="624"/>
                    </a:cubicBezTo>
                    <a:lnTo>
                      <a:pt x="907" y="624"/>
                    </a:lnTo>
                    <a:cubicBezTo>
                      <a:pt x="907" y="624"/>
                      <a:pt x="907" y="624"/>
                      <a:pt x="907" y="624"/>
                    </a:cubicBezTo>
                    <a:lnTo>
                      <a:pt x="907" y="624"/>
                    </a:lnTo>
                    <a:cubicBezTo>
                      <a:pt x="903" y="624"/>
                      <a:pt x="901" y="634"/>
                      <a:pt x="912" y="657"/>
                    </a:cubicBezTo>
                    <a:cubicBezTo>
                      <a:pt x="912" y="644"/>
                      <a:pt x="912" y="632"/>
                      <a:pt x="907" y="624"/>
                    </a:cubicBezTo>
                    <a:lnTo>
                      <a:pt x="907" y="624"/>
                    </a:lnTo>
                    <a:cubicBezTo>
                      <a:pt x="910" y="625"/>
                      <a:pt x="912" y="630"/>
                      <a:pt x="912" y="637"/>
                    </a:cubicBezTo>
                    <a:lnTo>
                      <a:pt x="912" y="657"/>
                    </a:lnTo>
                    <a:lnTo>
                      <a:pt x="912" y="736"/>
                    </a:lnTo>
                    <a:cubicBezTo>
                      <a:pt x="912" y="755"/>
                      <a:pt x="893" y="755"/>
                      <a:pt x="893" y="776"/>
                    </a:cubicBezTo>
                    <a:lnTo>
                      <a:pt x="893" y="816"/>
                    </a:lnTo>
                    <a:cubicBezTo>
                      <a:pt x="888" y="820"/>
                      <a:pt x="885" y="826"/>
                      <a:pt x="882" y="831"/>
                    </a:cubicBezTo>
                    <a:lnTo>
                      <a:pt x="882" y="831"/>
                    </a:lnTo>
                    <a:cubicBezTo>
                      <a:pt x="882" y="830"/>
                      <a:pt x="881" y="830"/>
                      <a:pt x="880" y="830"/>
                    </a:cubicBezTo>
                    <a:lnTo>
                      <a:pt x="880" y="830"/>
                    </a:lnTo>
                    <a:cubicBezTo>
                      <a:pt x="879" y="830"/>
                      <a:pt x="876" y="831"/>
                      <a:pt x="873" y="835"/>
                    </a:cubicBezTo>
                    <a:cubicBezTo>
                      <a:pt x="873" y="847"/>
                      <a:pt x="873" y="852"/>
                      <a:pt x="873" y="852"/>
                    </a:cubicBezTo>
                    <a:cubicBezTo>
                      <a:pt x="874" y="852"/>
                      <a:pt x="876" y="842"/>
                      <a:pt x="882" y="831"/>
                    </a:cubicBezTo>
                    <a:lnTo>
                      <a:pt x="882" y="831"/>
                    </a:lnTo>
                    <a:cubicBezTo>
                      <a:pt x="883" y="838"/>
                      <a:pt x="873" y="861"/>
                      <a:pt x="873" y="874"/>
                    </a:cubicBezTo>
                    <a:cubicBezTo>
                      <a:pt x="854" y="874"/>
                      <a:pt x="854" y="895"/>
                      <a:pt x="833" y="914"/>
                    </a:cubicBezTo>
                    <a:lnTo>
                      <a:pt x="814" y="935"/>
                    </a:lnTo>
                    <a:cubicBezTo>
                      <a:pt x="793" y="954"/>
                      <a:pt x="793" y="974"/>
                      <a:pt x="774" y="974"/>
                    </a:cubicBezTo>
                    <a:cubicBezTo>
                      <a:pt x="695" y="1033"/>
                      <a:pt x="655" y="1133"/>
                      <a:pt x="695" y="1231"/>
                    </a:cubicBezTo>
                    <a:cubicBezTo>
                      <a:pt x="734" y="1284"/>
                      <a:pt x="800" y="1320"/>
                      <a:pt x="864" y="1320"/>
                    </a:cubicBezTo>
                    <a:cubicBezTo>
                      <a:pt x="895" y="1320"/>
                      <a:pt x="926" y="1311"/>
                      <a:pt x="952" y="1291"/>
                    </a:cubicBezTo>
                    <a:cubicBezTo>
                      <a:pt x="1210" y="1112"/>
                      <a:pt x="1329" y="776"/>
                      <a:pt x="1229" y="478"/>
                    </a:cubicBezTo>
                    <a:cubicBezTo>
                      <a:pt x="1154" y="195"/>
                      <a:pt x="8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091;p52"/>
              <p:cNvSpPr/>
              <p:nvPr/>
            </p:nvSpPr>
            <p:spPr>
              <a:xfrm>
                <a:off x="578825" y="1604975"/>
                <a:ext cx="1195850" cy="801850"/>
              </a:xfrm>
              <a:custGeom>
                <a:avLst/>
                <a:gdLst/>
                <a:ahLst/>
                <a:cxnLst/>
                <a:rect l="l" t="t" r="r" b="b"/>
                <a:pathLst>
                  <a:path w="47834" h="32074" extrusionOk="0">
                    <a:moveTo>
                      <a:pt x="4441" y="0"/>
                    </a:moveTo>
                    <a:lnTo>
                      <a:pt x="1" y="4678"/>
                    </a:lnTo>
                    <a:cubicBezTo>
                      <a:pt x="3827" y="11834"/>
                      <a:pt x="13461" y="13895"/>
                      <a:pt x="13461" y="13895"/>
                    </a:cubicBezTo>
                    <a:lnTo>
                      <a:pt x="10805" y="32073"/>
                    </a:lnTo>
                    <a:lnTo>
                      <a:pt x="21073" y="32073"/>
                    </a:lnTo>
                    <a:lnTo>
                      <a:pt x="22876" y="24798"/>
                    </a:lnTo>
                    <a:lnTo>
                      <a:pt x="25096" y="30269"/>
                    </a:lnTo>
                    <a:lnTo>
                      <a:pt x="35761" y="30269"/>
                    </a:lnTo>
                    <a:lnTo>
                      <a:pt x="32927" y="11101"/>
                    </a:lnTo>
                    <a:lnTo>
                      <a:pt x="32927" y="11101"/>
                    </a:lnTo>
                    <a:cubicBezTo>
                      <a:pt x="35821" y="13718"/>
                      <a:pt x="36336" y="16036"/>
                      <a:pt x="36336" y="16036"/>
                    </a:cubicBezTo>
                    <a:cubicBezTo>
                      <a:pt x="36336" y="16036"/>
                      <a:pt x="36123" y="19790"/>
                      <a:pt x="39625" y="19790"/>
                    </a:cubicBezTo>
                    <a:cubicBezTo>
                      <a:pt x="40266" y="19790"/>
                      <a:pt x="41031" y="19664"/>
                      <a:pt x="41945" y="19366"/>
                    </a:cubicBezTo>
                    <a:cubicBezTo>
                      <a:pt x="47834" y="17463"/>
                      <a:pt x="44403" y="10803"/>
                      <a:pt x="39606" y="6997"/>
                    </a:cubicBezTo>
                    <a:cubicBezTo>
                      <a:pt x="36342" y="4396"/>
                      <a:pt x="32574" y="4023"/>
                      <a:pt x="30679" y="4023"/>
                    </a:cubicBezTo>
                    <a:cubicBezTo>
                      <a:pt x="29916" y="4023"/>
                      <a:pt x="29457" y="4084"/>
                      <a:pt x="29457" y="4084"/>
                    </a:cubicBezTo>
                    <a:cubicBezTo>
                      <a:pt x="29457" y="4084"/>
                      <a:pt x="27673" y="4084"/>
                      <a:pt x="25672" y="3965"/>
                    </a:cubicBezTo>
                    <a:cubicBezTo>
                      <a:pt x="24067" y="3636"/>
                      <a:pt x="22601" y="3518"/>
                      <a:pt x="21121" y="3518"/>
                    </a:cubicBezTo>
                    <a:cubicBezTo>
                      <a:pt x="19293" y="3518"/>
                      <a:pt x="17443" y="3699"/>
                      <a:pt x="15285" y="3885"/>
                    </a:cubicBezTo>
                    <a:cubicBezTo>
                      <a:pt x="14983" y="3910"/>
                      <a:pt x="14684" y="3922"/>
                      <a:pt x="14387" y="3922"/>
                    </a:cubicBezTo>
                    <a:cubicBezTo>
                      <a:pt x="8951" y="3922"/>
                      <a:pt x="4441" y="0"/>
                      <a:pt x="4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092;p52"/>
              <p:cNvSpPr/>
              <p:nvPr/>
            </p:nvSpPr>
            <p:spPr>
              <a:xfrm>
                <a:off x="966350" y="1733300"/>
                <a:ext cx="363300" cy="444050"/>
              </a:xfrm>
              <a:custGeom>
                <a:avLst/>
                <a:gdLst/>
                <a:ahLst/>
                <a:cxnLst/>
                <a:rect l="l" t="t" r="r" b="b"/>
                <a:pathLst>
                  <a:path w="14532" h="17762" extrusionOk="0">
                    <a:moveTo>
                      <a:pt x="7256" y="1"/>
                    </a:moveTo>
                    <a:cubicBezTo>
                      <a:pt x="3252" y="1"/>
                      <a:pt x="1" y="3965"/>
                      <a:pt x="1" y="8881"/>
                    </a:cubicBezTo>
                    <a:cubicBezTo>
                      <a:pt x="1" y="13797"/>
                      <a:pt x="3252" y="17762"/>
                      <a:pt x="7256" y="17762"/>
                    </a:cubicBezTo>
                    <a:cubicBezTo>
                      <a:pt x="11281" y="17762"/>
                      <a:pt x="14532" y="13797"/>
                      <a:pt x="14532" y="8881"/>
                    </a:cubicBezTo>
                    <a:cubicBezTo>
                      <a:pt x="14532" y="3965"/>
                      <a:pt x="11281" y="1"/>
                      <a:pt x="7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093;p52"/>
              <p:cNvSpPr/>
              <p:nvPr/>
            </p:nvSpPr>
            <p:spPr>
              <a:xfrm>
                <a:off x="411850" y="1445925"/>
                <a:ext cx="294375" cy="285425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11417" extrusionOk="0">
                    <a:moveTo>
                      <a:pt x="7641" y="1"/>
                    </a:moveTo>
                    <a:cubicBezTo>
                      <a:pt x="7309" y="1"/>
                      <a:pt x="6985" y="134"/>
                      <a:pt x="6819" y="415"/>
                    </a:cubicBezTo>
                    <a:cubicBezTo>
                      <a:pt x="6621" y="733"/>
                      <a:pt x="6661" y="1148"/>
                      <a:pt x="6740" y="1505"/>
                    </a:cubicBezTo>
                    <a:cubicBezTo>
                      <a:pt x="6878" y="2120"/>
                      <a:pt x="7116" y="2715"/>
                      <a:pt x="7433" y="3270"/>
                    </a:cubicBezTo>
                    <a:cubicBezTo>
                      <a:pt x="6661" y="2715"/>
                      <a:pt x="5966" y="2020"/>
                      <a:pt x="5173" y="1505"/>
                    </a:cubicBezTo>
                    <a:cubicBezTo>
                      <a:pt x="4516" y="1062"/>
                      <a:pt x="3737" y="727"/>
                      <a:pt x="2948" y="727"/>
                    </a:cubicBezTo>
                    <a:cubicBezTo>
                      <a:pt x="2785" y="727"/>
                      <a:pt x="2621" y="741"/>
                      <a:pt x="2458" y="772"/>
                    </a:cubicBezTo>
                    <a:cubicBezTo>
                      <a:pt x="2041" y="852"/>
                      <a:pt x="1626" y="1029"/>
                      <a:pt x="1248" y="1267"/>
                    </a:cubicBezTo>
                    <a:cubicBezTo>
                      <a:pt x="872" y="1486"/>
                      <a:pt x="535" y="1782"/>
                      <a:pt x="317" y="2160"/>
                    </a:cubicBezTo>
                    <a:cubicBezTo>
                      <a:pt x="0" y="2715"/>
                      <a:pt x="0" y="3389"/>
                      <a:pt x="98" y="4003"/>
                    </a:cubicBezTo>
                    <a:cubicBezTo>
                      <a:pt x="317" y="5192"/>
                      <a:pt x="891" y="6323"/>
                      <a:pt x="1626" y="7274"/>
                    </a:cubicBezTo>
                    <a:cubicBezTo>
                      <a:pt x="2358" y="8245"/>
                      <a:pt x="3251" y="9077"/>
                      <a:pt x="4203" y="9851"/>
                    </a:cubicBezTo>
                    <a:cubicBezTo>
                      <a:pt x="4935" y="10446"/>
                      <a:pt x="5709" y="11040"/>
                      <a:pt x="6600" y="11416"/>
                    </a:cubicBezTo>
                    <a:lnTo>
                      <a:pt x="11775" y="6878"/>
                    </a:lnTo>
                    <a:cubicBezTo>
                      <a:pt x="11616" y="6481"/>
                      <a:pt x="11458" y="6064"/>
                      <a:pt x="11318" y="5668"/>
                    </a:cubicBezTo>
                    <a:cubicBezTo>
                      <a:pt x="10723" y="4121"/>
                      <a:pt x="10129" y="2575"/>
                      <a:pt x="9238" y="1188"/>
                    </a:cubicBezTo>
                    <a:cubicBezTo>
                      <a:pt x="8960" y="772"/>
                      <a:pt x="8643" y="336"/>
                      <a:pt x="8167" y="117"/>
                    </a:cubicBezTo>
                    <a:cubicBezTo>
                      <a:pt x="8006" y="40"/>
                      <a:pt x="7822" y="1"/>
                      <a:pt x="76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094;p52"/>
              <p:cNvSpPr/>
              <p:nvPr/>
            </p:nvSpPr>
            <p:spPr>
              <a:xfrm>
                <a:off x="399950" y="1441550"/>
                <a:ext cx="311500" cy="294175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11767" extrusionOk="0">
                    <a:moveTo>
                      <a:pt x="8131" y="362"/>
                    </a:moveTo>
                    <a:cubicBezTo>
                      <a:pt x="8337" y="362"/>
                      <a:pt x="8554" y="424"/>
                      <a:pt x="8741" y="547"/>
                    </a:cubicBezTo>
                    <a:cubicBezTo>
                      <a:pt x="9357" y="923"/>
                      <a:pt x="9714" y="1676"/>
                      <a:pt x="10050" y="2291"/>
                    </a:cubicBezTo>
                    <a:cubicBezTo>
                      <a:pt x="10427" y="3005"/>
                      <a:pt x="10763" y="3737"/>
                      <a:pt x="11061" y="4491"/>
                    </a:cubicBezTo>
                    <a:cubicBezTo>
                      <a:pt x="11405" y="5331"/>
                      <a:pt x="11730" y="6172"/>
                      <a:pt x="12037" y="7012"/>
                    </a:cubicBezTo>
                    <a:lnTo>
                      <a:pt x="12037" y="7012"/>
                    </a:lnTo>
                    <a:cubicBezTo>
                      <a:pt x="10542" y="8312"/>
                      <a:pt x="9067" y="9613"/>
                      <a:pt x="7592" y="10894"/>
                    </a:cubicBezTo>
                    <a:cubicBezTo>
                      <a:pt x="7409" y="11061"/>
                      <a:pt x="7225" y="11214"/>
                      <a:pt x="7041" y="11376"/>
                    </a:cubicBezTo>
                    <a:lnTo>
                      <a:pt x="7041" y="11376"/>
                    </a:lnTo>
                    <a:cubicBezTo>
                      <a:pt x="5900" y="10839"/>
                      <a:pt x="4904" y="10013"/>
                      <a:pt x="3965" y="9169"/>
                    </a:cubicBezTo>
                    <a:cubicBezTo>
                      <a:pt x="2974" y="8297"/>
                      <a:pt x="2081" y="7306"/>
                      <a:pt x="1467" y="6156"/>
                    </a:cubicBezTo>
                    <a:cubicBezTo>
                      <a:pt x="1169" y="5582"/>
                      <a:pt x="931" y="4987"/>
                      <a:pt x="793" y="4353"/>
                    </a:cubicBezTo>
                    <a:cubicBezTo>
                      <a:pt x="674" y="3758"/>
                      <a:pt x="614" y="3103"/>
                      <a:pt x="873" y="2548"/>
                    </a:cubicBezTo>
                    <a:cubicBezTo>
                      <a:pt x="1129" y="1993"/>
                      <a:pt x="1685" y="1617"/>
                      <a:pt x="2221" y="1359"/>
                    </a:cubicBezTo>
                    <a:cubicBezTo>
                      <a:pt x="2604" y="1173"/>
                      <a:pt x="3011" y="1080"/>
                      <a:pt x="3422" y="1080"/>
                    </a:cubicBezTo>
                    <a:cubicBezTo>
                      <a:pt x="3669" y="1080"/>
                      <a:pt x="3917" y="1114"/>
                      <a:pt x="4163" y="1181"/>
                    </a:cubicBezTo>
                    <a:cubicBezTo>
                      <a:pt x="5609" y="1557"/>
                      <a:pt x="6640" y="2727"/>
                      <a:pt x="7811" y="3599"/>
                    </a:cubicBezTo>
                    <a:cubicBezTo>
                      <a:pt x="7840" y="3618"/>
                      <a:pt x="7869" y="3626"/>
                      <a:pt x="7897" y="3626"/>
                    </a:cubicBezTo>
                    <a:cubicBezTo>
                      <a:pt x="8020" y="3626"/>
                      <a:pt x="8113" y="3470"/>
                      <a:pt x="8048" y="3341"/>
                    </a:cubicBezTo>
                    <a:cubicBezTo>
                      <a:pt x="7850" y="3005"/>
                      <a:pt x="7692" y="2627"/>
                      <a:pt x="7552" y="2252"/>
                    </a:cubicBezTo>
                    <a:cubicBezTo>
                      <a:pt x="7454" y="1895"/>
                      <a:pt x="7335" y="1517"/>
                      <a:pt x="7335" y="1160"/>
                    </a:cubicBezTo>
                    <a:cubicBezTo>
                      <a:pt x="7321" y="626"/>
                      <a:pt x="7704" y="362"/>
                      <a:pt x="8131" y="362"/>
                    </a:cubicBezTo>
                    <a:close/>
                    <a:moveTo>
                      <a:pt x="8127" y="1"/>
                    </a:moveTo>
                    <a:cubicBezTo>
                      <a:pt x="7629" y="1"/>
                      <a:pt x="7151" y="265"/>
                      <a:pt x="7018" y="785"/>
                    </a:cubicBezTo>
                    <a:cubicBezTo>
                      <a:pt x="6899" y="1221"/>
                      <a:pt x="7037" y="1696"/>
                      <a:pt x="7156" y="2112"/>
                    </a:cubicBezTo>
                    <a:cubicBezTo>
                      <a:pt x="7224" y="2355"/>
                      <a:pt x="7306" y="2593"/>
                      <a:pt x="7403" y="2824"/>
                    </a:cubicBezTo>
                    <a:lnTo>
                      <a:pt x="7403" y="2824"/>
                    </a:lnTo>
                    <a:cubicBezTo>
                      <a:pt x="6499" y="2086"/>
                      <a:pt x="5627" y="1279"/>
                      <a:pt x="4499" y="904"/>
                    </a:cubicBezTo>
                    <a:cubicBezTo>
                      <a:pt x="4147" y="790"/>
                      <a:pt x="3768" y="721"/>
                      <a:pt x="3389" y="721"/>
                    </a:cubicBezTo>
                    <a:cubicBezTo>
                      <a:pt x="3108" y="721"/>
                      <a:pt x="2827" y="759"/>
                      <a:pt x="2557" y="843"/>
                    </a:cubicBezTo>
                    <a:cubicBezTo>
                      <a:pt x="1962" y="1042"/>
                      <a:pt x="1328" y="1398"/>
                      <a:pt x="912" y="1874"/>
                    </a:cubicBezTo>
                    <a:cubicBezTo>
                      <a:pt x="0" y="2886"/>
                      <a:pt x="337" y="4392"/>
                      <a:pt x="793" y="5521"/>
                    </a:cubicBezTo>
                    <a:cubicBezTo>
                      <a:pt x="1309" y="6830"/>
                      <a:pt x="2160" y="7940"/>
                      <a:pt x="3151" y="8912"/>
                    </a:cubicBezTo>
                    <a:cubicBezTo>
                      <a:pt x="3727" y="9467"/>
                      <a:pt x="4341" y="9982"/>
                      <a:pt x="4975" y="10477"/>
                    </a:cubicBezTo>
                    <a:cubicBezTo>
                      <a:pt x="5609" y="10974"/>
                      <a:pt x="6264" y="11410"/>
                      <a:pt x="6978" y="11746"/>
                    </a:cubicBezTo>
                    <a:cubicBezTo>
                      <a:pt x="7006" y="11760"/>
                      <a:pt x="7035" y="11767"/>
                      <a:pt x="7062" y="11767"/>
                    </a:cubicBezTo>
                    <a:cubicBezTo>
                      <a:pt x="7111" y="11767"/>
                      <a:pt x="7158" y="11745"/>
                      <a:pt x="7195" y="11706"/>
                    </a:cubicBezTo>
                    <a:cubicBezTo>
                      <a:pt x="8702" y="10398"/>
                      <a:pt x="10229" y="9071"/>
                      <a:pt x="11735" y="7742"/>
                    </a:cubicBezTo>
                    <a:cubicBezTo>
                      <a:pt x="11950" y="7546"/>
                      <a:pt x="12166" y="7370"/>
                      <a:pt x="12363" y="7193"/>
                    </a:cubicBezTo>
                    <a:lnTo>
                      <a:pt x="12363" y="7193"/>
                    </a:lnTo>
                    <a:cubicBezTo>
                      <a:pt x="12423" y="7159"/>
                      <a:pt x="12460" y="7095"/>
                      <a:pt x="12428" y="7009"/>
                    </a:cubicBezTo>
                    <a:cubicBezTo>
                      <a:pt x="11754" y="5265"/>
                      <a:pt x="11141" y="3460"/>
                      <a:pt x="10189" y="1834"/>
                    </a:cubicBezTo>
                    <a:cubicBezTo>
                      <a:pt x="9812" y="1160"/>
                      <a:pt x="9376" y="368"/>
                      <a:pt x="8622" y="90"/>
                    </a:cubicBezTo>
                    <a:cubicBezTo>
                      <a:pt x="8463" y="30"/>
                      <a:pt x="8294" y="1"/>
                      <a:pt x="8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095;p52"/>
              <p:cNvSpPr/>
              <p:nvPr/>
            </p:nvSpPr>
            <p:spPr>
              <a:xfrm>
                <a:off x="528800" y="1673350"/>
                <a:ext cx="213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75" extrusionOk="0">
                    <a:moveTo>
                      <a:pt x="0" y="1"/>
                    </a:moveTo>
                    <a:lnTo>
                      <a:pt x="109" y="87"/>
                    </a:lnTo>
                    <a:lnTo>
                      <a:pt x="109" y="87"/>
                    </a:lnTo>
                    <a:cubicBezTo>
                      <a:pt x="73" y="58"/>
                      <a:pt x="37" y="29"/>
                      <a:pt x="0" y="1"/>
                    </a:cubicBezTo>
                    <a:close/>
                    <a:moveTo>
                      <a:pt x="109" y="87"/>
                    </a:moveTo>
                    <a:cubicBezTo>
                      <a:pt x="351" y="280"/>
                      <a:pt x="594" y="484"/>
                      <a:pt x="852" y="675"/>
                    </a:cubicBez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096;p52"/>
              <p:cNvSpPr/>
              <p:nvPr/>
            </p:nvSpPr>
            <p:spPr>
              <a:xfrm>
                <a:off x="523850" y="1668475"/>
                <a:ext cx="312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37" extrusionOk="0">
                    <a:moveTo>
                      <a:pt x="181" y="0"/>
                    </a:moveTo>
                    <a:cubicBezTo>
                      <a:pt x="143" y="0"/>
                      <a:pt x="107" y="15"/>
                      <a:pt x="79" y="52"/>
                    </a:cubicBezTo>
                    <a:cubicBezTo>
                      <a:pt x="19" y="112"/>
                      <a:pt x="0" y="250"/>
                      <a:pt x="79" y="311"/>
                    </a:cubicBezTo>
                    <a:cubicBezTo>
                      <a:pt x="357" y="528"/>
                      <a:pt x="634" y="766"/>
                      <a:pt x="912" y="985"/>
                    </a:cubicBezTo>
                    <a:cubicBezTo>
                      <a:pt x="954" y="1016"/>
                      <a:pt x="1008" y="1037"/>
                      <a:pt x="1058" y="1037"/>
                    </a:cubicBezTo>
                    <a:cubicBezTo>
                      <a:pt x="1102" y="1037"/>
                      <a:pt x="1142" y="1021"/>
                      <a:pt x="1169" y="985"/>
                    </a:cubicBezTo>
                    <a:cubicBezTo>
                      <a:pt x="1229" y="924"/>
                      <a:pt x="1248" y="805"/>
                      <a:pt x="1169" y="747"/>
                    </a:cubicBezTo>
                    <a:cubicBezTo>
                      <a:pt x="891" y="509"/>
                      <a:pt x="595" y="290"/>
                      <a:pt x="317" y="52"/>
                    </a:cubicBezTo>
                    <a:cubicBezTo>
                      <a:pt x="275" y="21"/>
                      <a:pt x="226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097;p52"/>
              <p:cNvSpPr/>
              <p:nvPr/>
            </p:nvSpPr>
            <p:spPr>
              <a:xfrm>
                <a:off x="493600" y="1639650"/>
                <a:ext cx="158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96" extrusionOk="0">
                    <a:moveTo>
                      <a:pt x="0" y="1"/>
                    </a:moveTo>
                    <a:lnTo>
                      <a:pt x="355" y="334"/>
                    </a:lnTo>
                    <a:lnTo>
                      <a:pt x="355" y="334"/>
                    </a:lnTo>
                    <a:cubicBezTo>
                      <a:pt x="239" y="223"/>
                      <a:pt x="123" y="112"/>
                      <a:pt x="0" y="1"/>
                    </a:cubicBezTo>
                    <a:close/>
                    <a:moveTo>
                      <a:pt x="355" y="334"/>
                    </a:moveTo>
                    <a:cubicBezTo>
                      <a:pt x="447" y="421"/>
                      <a:pt x="539" y="508"/>
                      <a:pt x="634" y="595"/>
                    </a:cubicBezTo>
                    <a:lnTo>
                      <a:pt x="355" y="334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098;p52"/>
              <p:cNvSpPr/>
              <p:nvPr/>
            </p:nvSpPr>
            <p:spPr>
              <a:xfrm>
                <a:off x="488625" y="1635100"/>
                <a:ext cx="258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45" extrusionOk="0">
                    <a:moveTo>
                      <a:pt x="202" y="0"/>
                    </a:moveTo>
                    <a:cubicBezTo>
                      <a:pt x="155" y="0"/>
                      <a:pt x="110" y="20"/>
                      <a:pt x="80" y="60"/>
                    </a:cubicBezTo>
                    <a:cubicBezTo>
                      <a:pt x="21" y="119"/>
                      <a:pt x="1" y="237"/>
                      <a:pt x="80" y="298"/>
                    </a:cubicBezTo>
                    <a:cubicBezTo>
                      <a:pt x="278" y="496"/>
                      <a:pt x="497" y="694"/>
                      <a:pt x="695" y="892"/>
                    </a:cubicBezTo>
                    <a:cubicBezTo>
                      <a:pt x="738" y="924"/>
                      <a:pt x="792" y="944"/>
                      <a:pt x="842" y="944"/>
                    </a:cubicBezTo>
                    <a:cubicBezTo>
                      <a:pt x="885" y="944"/>
                      <a:pt x="925" y="929"/>
                      <a:pt x="952" y="892"/>
                    </a:cubicBezTo>
                    <a:cubicBezTo>
                      <a:pt x="1013" y="832"/>
                      <a:pt x="1032" y="713"/>
                      <a:pt x="952" y="634"/>
                    </a:cubicBezTo>
                    <a:cubicBezTo>
                      <a:pt x="754" y="456"/>
                      <a:pt x="537" y="258"/>
                      <a:pt x="339" y="60"/>
                    </a:cubicBezTo>
                    <a:cubicBezTo>
                      <a:pt x="299" y="20"/>
                      <a:pt x="249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099;p52"/>
              <p:cNvSpPr/>
              <p:nvPr/>
            </p:nvSpPr>
            <p:spPr>
              <a:xfrm>
                <a:off x="462875" y="1599025"/>
                <a:ext cx="124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6" extrusionOk="0">
                    <a:moveTo>
                      <a:pt x="0" y="0"/>
                    </a:moveTo>
                    <a:lnTo>
                      <a:pt x="496" y="595"/>
                    </a:lnTo>
                    <a:cubicBezTo>
                      <a:pt x="357" y="397"/>
                      <a:pt x="179" y="199"/>
                      <a:pt x="0" y="0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100;p52"/>
              <p:cNvSpPr/>
              <p:nvPr/>
            </p:nvSpPr>
            <p:spPr>
              <a:xfrm>
                <a:off x="458425" y="1594925"/>
                <a:ext cx="213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37" extrusionOk="0">
                    <a:moveTo>
                      <a:pt x="476" y="778"/>
                    </a:moveTo>
                    <a:cubicBezTo>
                      <a:pt x="476" y="799"/>
                      <a:pt x="495" y="799"/>
                      <a:pt x="495" y="799"/>
                    </a:cubicBezTo>
                    <a:lnTo>
                      <a:pt x="476" y="778"/>
                    </a:lnTo>
                    <a:close/>
                    <a:moveTo>
                      <a:pt x="188" y="0"/>
                    </a:moveTo>
                    <a:cubicBezTo>
                      <a:pt x="139" y="0"/>
                      <a:pt x="89" y="15"/>
                      <a:pt x="59" y="45"/>
                    </a:cubicBezTo>
                    <a:cubicBezTo>
                      <a:pt x="0" y="125"/>
                      <a:pt x="0" y="223"/>
                      <a:pt x="59" y="302"/>
                    </a:cubicBezTo>
                    <a:cubicBezTo>
                      <a:pt x="138" y="382"/>
                      <a:pt x="238" y="482"/>
                      <a:pt x="318" y="580"/>
                    </a:cubicBezTo>
                    <a:cubicBezTo>
                      <a:pt x="357" y="619"/>
                      <a:pt x="397" y="680"/>
                      <a:pt x="437" y="719"/>
                    </a:cubicBezTo>
                    <a:cubicBezTo>
                      <a:pt x="456" y="738"/>
                      <a:pt x="476" y="778"/>
                      <a:pt x="495" y="799"/>
                    </a:cubicBezTo>
                    <a:cubicBezTo>
                      <a:pt x="516" y="818"/>
                      <a:pt x="516" y="838"/>
                      <a:pt x="535" y="838"/>
                    </a:cubicBezTo>
                    <a:cubicBezTo>
                      <a:pt x="556" y="878"/>
                      <a:pt x="575" y="918"/>
                      <a:pt x="635" y="937"/>
                    </a:cubicBezTo>
                    <a:cubicBezTo>
                      <a:pt x="674" y="937"/>
                      <a:pt x="733" y="937"/>
                      <a:pt x="773" y="918"/>
                    </a:cubicBezTo>
                    <a:cubicBezTo>
                      <a:pt x="812" y="878"/>
                      <a:pt x="833" y="857"/>
                      <a:pt x="852" y="799"/>
                    </a:cubicBezTo>
                    <a:cubicBezTo>
                      <a:pt x="852" y="759"/>
                      <a:pt x="852" y="699"/>
                      <a:pt x="833" y="659"/>
                    </a:cubicBezTo>
                    <a:cubicBezTo>
                      <a:pt x="674" y="461"/>
                      <a:pt x="495" y="244"/>
                      <a:pt x="318" y="45"/>
                    </a:cubicBezTo>
                    <a:cubicBezTo>
                      <a:pt x="288" y="15"/>
                      <a:pt x="238" y="0"/>
                      <a:pt x="18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101;p52"/>
              <p:cNvSpPr/>
              <p:nvPr/>
            </p:nvSpPr>
            <p:spPr>
              <a:xfrm>
                <a:off x="435125" y="1495800"/>
                <a:ext cx="26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181" extrusionOk="0">
                    <a:moveTo>
                      <a:pt x="844" y="1"/>
                    </a:moveTo>
                    <a:cubicBezTo>
                      <a:pt x="827" y="1"/>
                      <a:pt x="810" y="3"/>
                      <a:pt x="793" y="6"/>
                    </a:cubicBezTo>
                    <a:cubicBezTo>
                      <a:pt x="595" y="46"/>
                      <a:pt x="417" y="184"/>
                      <a:pt x="298" y="363"/>
                    </a:cubicBezTo>
                    <a:cubicBezTo>
                      <a:pt x="159" y="541"/>
                      <a:pt x="100" y="759"/>
                      <a:pt x="40" y="958"/>
                    </a:cubicBezTo>
                    <a:cubicBezTo>
                      <a:pt x="0" y="1037"/>
                      <a:pt x="60" y="1156"/>
                      <a:pt x="159" y="1175"/>
                    </a:cubicBezTo>
                    <a:cubicBezTo>
                      <a:pt x="176" y="1178"/>
                      <a:pt x="192" y="1180"/>
                      <a:pt x="208" y="1180"/>
                    </a:cubicBezTo>
                    <a:cubicBezTo>
                      <a:pt x="284" y="1180"/>
                      <a:pt x="345" y="1139"/>
                      <a:pt x="377" y="1056"/>
                    </a:cubicBezTo>
                    <a:cubicBezTo>
                      <a:pt x="396" y="958"/>
                      <a:pt x="436" y="878"/>
                      <a:pt x="457" y="779"/>
                    </a:cubicBezTo>
                    <a:cubicBezTo>
                      <a:pt x="476" y="779"/>
                      <a:pt x="476" y="759"/>
                      <a:pt x="476" y="739"/>
                    </a:cubicBezTo>
                    <a:cubicBezTo>
                      <a:pt x="476" y="720"/>
                      <a:pt x="496" y="699"/>
                      <a:pt x="515" y="680"/>
                    </a:cubicBezTo>
                    <a:lnTo>
                      <a:pt x="576" y="561"/>
                    </a:lnTo>
                    <a:lnTo>
                      <a:pt x="595" y="541"/>
                    </a:lnTo>
                    <a:cubicBezTo>
                      <a:pt x="615" y="522"/>
                      <a:pt x="615" y="501"/>
                      <a:pt x="634" y="501"/>
                    </a:cubicBezTo>
                    <a:cubicBezTo>
                      <a:pt x="655" y="482"/>
                      <a:pt x="674" y="461"/>
                      <a:pt x="674" y="442"/>
                    </a:cubicBezTo>
                    <a:cubicBezTo>
                      <a:pt x="694" y="442"/>
                      <a:pt x="695" y="442"/>
                      <a:pt x="713" y="422"/>
                    </a:cubicBezTo>
                    <a:lnTo>
                      <a:pt x="713" y="422"/>
                    </a:lnTo>
                    <a:lnTo>
                      <a:pt x="695" y="442"/>
                    </a:lnTo>
                    <a:cubicBezTo>
                      <a:pt x="714" y="442"/>
                      <a:pt x="753" y="403"/>
                      <a:pt x="753" y="403"/>
                    </a:cubicBezTo>
                    <a:cubicBezTo>
                      <a:pt x="771" y="385"/>
                      <a:pt x="787" y="383"/>
                      <a:pt x="804" y="371"/>
                    </a:cubicBezTo>
                    <a:lnTo>
                      <a:pt x="804" y="371"/>
                    </a:lnTo>
                    <a:cubicBezTo>
                      <a:pt x="804" y="371"/>
                      <a:pt x="805" y="370"/>
                      <a:pt x="805" y="370"/>
                    </a:cubicBezTo>
                    <a:lnTo>
                      <a:pt x="805" y="370"/>
                    </a:lnTo>
                    <a:cubicBezTo>
                      <a:pt x="807" y="371"/>
                      <a:pt x="810" y="371"/>
                      <a:pt x="812" y="371"/>
                    </a:cubicBezTo>
                    <a:cubicBezTo>
                      <a:pt x="819" y="371"/>
                      <a:pt x="823" y="367"/>
                      <a:pt x="821" y="365"/>
                    </a:cubicBezTo>
                    <a:lnTo>
                      <a:pt x="821" y="365"/>
                    </a:lnTo>
                    <a:cubicBezTo>
                      <a:pt x="815" y="367"/>
                      <a:pt x="809" y="369"/>
                      <a:pt x="805" y="370"/>
                    </a:cubicBezTo>
                    <a:lnTo>
                      <a:pt x="805" y="370"/>
                    </a:lnTo>
                    <a:cubicBezTo>
                      <a:pt x="805" y="370"/>
                      <a:pt x="805" y="370"/>
                      <a:pt x="805" y="370"/>
                    </a:cubicBezTo>
                    <a:lnTo>
                      <a:pt x="805" y="370"/>
                    </a:lnTo>
                    <a:cubicBezTo>
                      <a:pt x="808" y="368"/>
                      <a:pt x="811" y="366"/>
                      <a:pt x="814" y="363"/>
                    </a:cubicBezTo>
                    <a:cubicBezTo>
                      <a:pt x="817" y="363"/>
                      <a:pt x="820" y="364"/>
                      <a:pt x="821" y="365"/>
                    </a:cubicBezTo>
                    <a:lnTo>
                      <a:pt x="821" y="365"/>
                    </a:lnTo>
                    <a:cubicBezTo>
                      <a:pt x="825" y="364"/>
                      <a:pt x="829" y="363"/>
                      <a:pt x="833" y="363"/>
                    </a:cubicBezTo>
                    <a:cubicBezTo>
                      <a:pt x="853" y="363"/>
                      <a:pt x="872" y="342"/>
                      <a:pt x="893" y="342"/>
                    </a:cubicBezTo>
                    <a:cubicBezTo>
                      <a:pt x="991" y="323"/>
                      <a:pt x="1051" y="204"/>
                      <a:pt x="1012" y="125"/>
                    </a:cubicBezTo>
                    <a:cubicBezTo>
                      <a:pt x="995" y="42"/>
                      <a:pt x="924" y="1"/>
                      <a:pt x="8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102;p52"/>
              <p:cNvSpPr/>
              <p:nvPr/>
            </p:nvSpPr>
            <p:spPr>
              <a:xfrm>
                <a:off x="490150" y="1493950"/>
                <a:ext cx="188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79" extrusionOk="0">
                    <a:moveTo>
                      <a:pt x="0" y="1"/>
                    </a:moveTo>
                    <a:lnTo>
                      <a:pt x="753" y="179"/>
                    </a:lnTo>
                    <a:cubicBezTo>
                      <a:pt x="495" y="99"/>
                      <a:pt x="257" y="41"/>
                      <a:pt x="0" y="1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103;p52"/>
              <p:cNvSpPr/>
              <p:nvPr/>
            </p:nvSpPr>
            <p:spPr>
              <a:xfrm>
                <a:off x="485175" y="1489475"/>
                <a:ext cx="287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529" extrusionOk="0">
                    <a:moveTo>
                      <a:pt x="239" y="1"/>
                    </a:moveTo>
                    <a:cubicBezTo>
                      <a:pt x="199" y="1"/>
                      <a:pt x="139" y="1"/>
                      <a:pt x="99" y="21"/>
                    </a:cubicBezTo>
                    <a:cubicBezTo>
                      <a:pt x="60" y="40"/>
                      <a:pt x="41" y="80"/>
                      <a:pt x="20" y="140"/>
                    </a:cubicBezTo>
                    <a:cubicBezTo>
                      <a:pt x="1" y="220"/>
                      <a:pt x="41" y="339"/>
                      <a:pt x="139" y="358"/>
                    </a:cubicBezTo>
                    <a:cubicBezTo>
                      <a:pt x="397" y="397"/>
                      <a:pt x="654" y="457"/>
                      <a:pt x="913" y="516"/>
                    </a:cubicBezTo>
                    <a:cubicBezTo>
                      <a:pt x="930" y="525"/>
                      <a:pt x="949" y="529"/>
                      <a:pt x="968" y="529"/>
                    </a:cubicBezTo>
                    <a:cubicBezTo>
                      <a:pt x="1039" y="529"/>
                      <a:pt x="1115" y="476"/>
                      <a:pt x="1130" y="397"/>
                    </a:cubicBezTo>
                    <a:cubicBezTo>
                      <a:pt x="1151" y="299"/>
                      <a:pt x="1090" y="199"/>
                      <a:pt x="992" y="180"/>
                    </a:cubicBezTo>
                    <a:cubicBezTo>
                      <a:pt x="754" y="101"/>
                      <a:pt x="496" y="40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104;p52"/>
              <p:cNvSpPr/>
              <p:nvPr/>
            </p:nvSpPr>
            <p:spPr>
              <a:xfrm>
                <a:off x="535225" y="1514775"/>
                <a:ext cx="178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97" extrusionOk="0">
                    <a:moveTo>
                      <a:pt x="0" y="0"/>
                    </a:moveTo>
                    <a:lnTo>
                      <a:pt x="714" y="397"/>
                    </a:lnTo>
                    <a:cubicBezTo>
                      <a:pt x="497" y="257"/>
                      <a:pt x="259" y="119"/>
                      <a:pt x="0" y="0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105;p52"/>
              <p:cNvSpPr/>
              <p:nvPr/>
            </p:nvSpPr>
            <p:spPr>
              <a:xfrm>
                <a:off x="530250" y="1510300"/>
                <a:ext cx="278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63" extrusionOk="0">
                    <a:moveTo>
                      <a:pt x="160" y="0"/>
                    </a:moveTo>
                    <a:cubicBezTo>
                      <a:pt x="120" y="21"/>
                      <a:pt x="80" y="40"/>
                      <a:pt x="61" y="80"/>
                    </a:cubicBezTo>
                    <a:cubicBezTo>
                      <a:pt x="1" y="159"/>
                      <a:pt x="22" y="298"/>
                      <a:pt x="120" y="338"/>
                    </a:cubicBezTo>
                    <a:cubicBezTo>
                      <a:pt x="358" y="436"/>
                      <a:pt x="596" y="576"/>
                      <a:pt x="814" y="735"/>
                    </a:cubicBezTo>
                    <a:cubicBezTo>
                      <a:pt x="841" y="754"/>
                      <a:pt x="873" y="763"/>
                      <a:pt x="907" y="763"/>
                    </a:cubicBezTo>
                    <a:cubicBezTo>
                      <a:pt x="974" y="763"/>
                      <a:pt x="1045" y="727"/>
                      <a:pt x="1071" y="674"/>
                    </a:cubicBezTo>
                    <a:cubicBezTo>
                      <a:pt x="1111" y="576"/>
                      <a:pt x="1092" y="497"/>
                      <a:pt x="992" y="436"/>
                    </a:cubicBezTo>
                    <a:cubicBezTo>
                      <a:pt x="775" y="278"/>
                      <a:pt x="537" y="140"/>
                      <a:pt x="299" y="21"/>
                    </a:cubicBezTo>
                    <a:cubicBezTo>
                      <a:pt x="259" y="0"/>
                      <a:pt x="199" y="0"/>
                      <a:pt x="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106;p52"/>
              <p:cNvSpPr/>
              <p:nvPr/>
            </p:nvSpPr>
            <p:spPr>
              <a:xfrm>
                <a:off x="576375" y="1544975"/>
                <a:ext cx="223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5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8" y="239"/>
                      <a:pt x="574" y="437"/>
                      <a:pt x="892" y="57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107;p52"/>
              <p:cNvSpPr/>
              <p:nvPr/>
            </p:nvSpPr>
            <p:spPr>
              <a:xfrm>
                <a:off x="571425" y="1540700"/>
                <a:ext cx="322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926" extrusionOk="0">
                    <a:moveTo>
                      <a:pt x="431" y="144"/>
                    </a:moveTo>
                    <a:lnTo>
                      <a:pt x="431" y="144"/>
                    </a:lnTo>
                    <a:cubicBezTo>
                      <a:pt x="429" y="144"/>
                      <a:pt x="429" y="146"/>
                      <a:pt x="436" y="153"/>
                    </a:cubicBezTo>
                    <a:cubicBezTo>
                      <a:pt x="449" y="153"/>
                      <a:pt x="435" y="144"/>
                      <a:pt x="431" y="144"/>
                    </a:cubicBezTo>
                    <a:close/>
                    <a:moveTo>
                      <a:pt x="188" y="1"/>
                    </a:moveTo>
                    <a:cubicBezTo>
                      <a:pt x="147" y="1"/>
                      <a:pt x="107" y="16"/>
                      <a:pt x="79" y="53"/>
                    </a:cubicBezTo>
                    <a:cubicBezTo>
                      <a:pt x="19" y="113"/>
                      <a:pt x="0" y="251"/>
                      <a:pt x="79" y="311"/>
                    </a:cubicBezTo>
                    <a:cubicBezTo>
                      <a:pt x="357" y="549"/>
                      <a:pt x="674" y="748"/>
                      <a:pt x="1010" y="906"/>
                    </a:cubicBezTo>
                    <a:cubicBezTo>
                      <a:pt x="1036" y="919"/>
                      <a:pt x="1067" y="926"/>
                      <a:pt x="1098" y="926"/>
                    </a:cubicBezTo>
                    <a:cubicBezTo>
                      <a:pt x="1159" y="926"/>
                      <a:pt x="1222" y="899"/>
                      <a:pt x="1248" y="846"/>
                    </a:cubicBezTo>
                    <a:cubicBezTo>
                      <a:pt x="1288" y="767"/>
                      <a:pt x="1269" y="648"/>
                      <a:pt x="1189" y="608"/>
                    </a:cubicBezTo>
                    <a:cubicBezTo>
                      <a:pt x="1031" y="529"/>
                      <a:pt x="872" y="449"/>
                      <a:pt x="733" y="351"/>
                    </a:cubicBezTo>
                    <a:cubicBezTo>
                      <a:pt x="653" y="311"/>
                      <a:pt x="574" y="251"/>
                      <a:pt x="515" y="212"/>
                    </a:cubicBezTo>
                    <a:cubicBezTo>
                      <a:pt x="495" y="192"/>
                      <a:pt x="476" y="172"/>
                      <a:pt x="455" y="172"/>
                    </a:cubicBezTo>
                    <a:cubicBezTo>
                      <a:pt x="455" y="153"/>
                      <a:pt x="436" y="153"/>
                      <a:pt x="436" y="153"/>
                    </a:cubicBezTo>
                    <a:cubicBezTo>
                      <a:pt x="397" y="113"/>
                      <a:pt x="357" y="93"/>
                      <a:pt x="317" y="53"/>
                    </a:cubicBezTo>
                    <a:cubicBezTo>
                      <a:pt x="285" y="21"/>
                      <a:pt x="236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108;p52"/>
              <p:cNvSpPr/>
              <p:nvPr/>
            </p:nvSpPr>
            <p:spPr>
              <a:xfrm>
                <a:off x="616025" y="1525150"/>
                <a:ext cx="300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15" extrusionOk="0">
                    <a:moveTo>
                      <a:pt x="0" y="1"/>
                    </a:moveTo>
                    <a:lnTo>
                      <a:pt x="119" y="715"/>
                    </a:lnTo>
                    <a:cubicBezTo>
                      <a:pt x="119" y="477"/>
                      <a:pt x="79" y="220"/>
                      <a:pt x="0" y="1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109;p52"/>
              <p:cNvSpPr/>
              <p:nvPr/>
            </p:nvSpPr>
            <p:spPr>
              <a:xfrm>
                <a:off x="611050" y="1520625"/>
                <a:ext cx="124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075" extrusionOk="0">
                    <a:moveTo>
                      <a:pt x="198" y="0"/>
                    </a:moveTo>
                    <a:cubicBezTo>
                      <a:pt x="186" y="0"/>
                      <a:pt x="173" y="2"/>
                      <a:pt x="159" y="4"/>
                    </a:cubicBezTo>
                    <a:cubicBezTo>
                      <a:pt x="80" y="44"/>
                      <a:pt x="1" y="123"/>
                      <a:pt x="41" y="222"/>
                    </a:cubicBezTo>
                    <a:cubicBezTo>
                      <a:pt x="80" y="341"/>
                      <a:pt x="99" y="459"/>
                      <a:pt x="120" y="578"/>
                    </a:cubicBezTo>
                    <a:cubicBezTo>
                      <a:pt x="120" y="599"/>
                      <a:pt x="120" y="618"/>
                      <a:pt x="139" y="618"/>
                    </a:cubicBezTo>
                    <a:lnTo>
                      <a:pt x="139" y="718"/>
                    </a:lnTo>
                    <a:lnTo>
                      <a:pt x="139" y="896"/>
                    </a:lnTo>
                    <a:cubicBezTo>
                      <a:pt x="139" y="995"/>
                      <a:pt x="218" y="1075"/>
                      <a:pt x="318" y="1075"/>
                    </a:cubicBezTo>
                    <a:cubicBezTo>
                      <a:pt x="416" y="1075"/>
                      <a:pt x="496" y="995"/>
                      <a:pt x="496" y="896"/>
                    </a:cubicBezTo>
                    <a:cubicBezTo>
                      <a:pt x="496" y="639"/>
                      <a:pt x="456" y="380"/>
                      <a:pt x="377" y="123"/>
                    </a:cubicBezTo>
                    <a:cubicBezTo>
                      <a:pt x="342" y="55"/>
                      <a:pt x="278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110;p52"/>
              <p:cNvSpPr/>
              <p:nvPr/>
            </p:nvSpPr>
            <p:spPr>
              <a:xfrm>
                <a:off x="598175" y="1478575"/>
                <a:ext cx="597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775" extrusionOk="0">
                    <a:moveTo>
                      <a:pt x="0" y="1"/>
                    </a:moveTo>
                    <a:cubicBezTo>
                      <a:pt x="0" y="278"/>
                      <a:pt x="99" y="537"/>
                      <a:pt x="238" y="77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111;p52"/>
              <p:cNvSpPr/>
              <p:nvPr/>
            </p:nvSpPr>
            <p:spPr>
              <a:xfrm>
                <a:off x="593700" y="1474150"/>
                <a:ext cx="154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130" extrusionOk="0">
                    <a:moveTo>
                      <a:pt x="179" y="0"/>
                    </a:moveTo>
                    <a:cubicBezTo>
                      <a:pt x="100" y="0"/>
                      <a:pt x="0" y="79"/>
                      <a:pt x="0" y="178"/>
                    </a:cubicBezTo>
                    <a:cubicBezTo>
                      <a:pt x="21" y="476"/>
                      <a:pt x="100" y="793"/>
                      <a:pt x="259" y="1050"/>
                    </a:cubicBezTo>
                    <a:cubicBezTo>
                      <a:pt x="298" y="1103"/>
                      <a:pt x="356" y="1130"/>
                      <a:pt x="419" y="1130"/>
                    </a:cubicBezTo>
                    <a:cubicBezTo>
                      <a:pt x="451" y="1130"/>
                      <a:pt x="483" y="1123"/>
                      <a:pt x="516" y="1110"/>
                    </a:cubicBezTo>
                    <a:cubicBezTo>
                      <a:pt x="595" y="1050"/>
                      <a:pt x="616" y="952"/>
                      <a:pt x="576" y="872"/>
                    </a:cubicBezTo>
                    <a:cubicBezTo>
                      <a:pt x="536" y="812"/>
                      <a:pt x="497" y="753"/>
                      <a:pt x="476" y="693"/>
                    </a:cubicBezTo>
                    <a:cubicBezTo>
                      <a:pt x="476" y="674"/>
                      <a:pt x="476" y="674"/>
                      <a:pt x="457" y="653"/>
                    </a:cubicBezTo>
                    <a:lnTo>
                      <a:pt x="457" y="653"/>
                    </a:lnTo>
                    <a:cubicBezTo>
                      <a:pt x="471" y="668"/>
                      <a:pt x="474" y="682"/>
                      <a:pt x="469" y="682"/>
                    </a:cubicBezTo>
                    <a:cubicBezTo>
                      <a:pt x="466" y="682"/>
                      <a:pt x="463" y="680"/>
                      <a:pt x="457" y="674"/>
                    </a:cubicBezTo>
                    <a:lnTo>
                      <a:pt x="457" y="634"/>
                    </a:lnTo>
                    <a:cubicBezTo>
                      <a:pt x="436" y="595"/>
                      <a:pt x="436" y="574"/>
                      <a:pt x="417" y="534"/>
                    </a:cubicBezTo>
                    <a:cubicBezTo>
                      <a:pt x="397" y="476"/>
                      <a:pt x="378" y="416"/>
                      <a:pt x="378" y="336"/>
                    </a:cubicBezTo>
                    <a:lnTo>
                      <a:pt x="378" y="317"/>
                    </a:lnTo>
                    <a:cubicBezTo>
                      <a:pt x="378" y="317"/>
                      <a:pt x="378" y="297"/>
                      <a:pt x="357" y="278"/>
                    </a:cubicBezTo>
                    <a:lnTo>
                      <a:pt x="357" y="178"/>
                    </a:lnTo>
                    <a:cubicBezTo>
                      <a:pt x="357" y="79"/>
                      <a:pt x="278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112;p52"/>
              <p:cNvSpPr/>
              <p:nvPr/>
            </p:nvSpPr>
            <p:spPr>
              <a:xfrm>
                <a:off x="622950" y="1481075"/>
                <a:ext cx="1092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635" extrusionOk="0">
                    <a:moveTo>
                      <a:pt x="1" y="1"/>
                    </a:moveTo>
                    <a:lnTo>
                      <a:pt x="437" y="635"/>
                    </a:lnTo>
                    <a:cubicBezTo>
                      <a:pt x="318" y="397"/>
                      <a:pt x="159" y="199"/>
                      <a:pt x="1" y="1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113;p52"/>
              <p:cNvSpPr/>
              <p:nvPr/>
            </p:nvSpPr>
            <p:spPr>
              <a:xfrm>
                <a:off x="618000" y="1476475"/>
                <a:ext cx="2082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998" extrusionOk="0">
                    <a:moveTo>
                      <a:pt x="188" y="1"/>
                    </a:moveTo>
                    <a:cubicBezTo>
                      <a:pt x="139" y="1"/>
                      <a:pt x="89" y="16"/>
                      <a:pt x="59" y="45"/>
                    </a:cubicBezTo>
                    <a:cubicBezTo>
                      <a:pt x="0" y="124"/>
                      <a:pt x="0" y="224"/>
                      <a:pt x="59" y="303"/>
                    </a:cubicBezTo>
                    <a:cubicBezTo>
                      <a:pt x="80" y="323"/>
                      <a:pt x="99" y="343"/>
                      <a:pt x="119" y="383"/>
                    </a:cubicBezTo>
                    <a:cubicBezTo>
                      <a:pt x="138" y="383"/>
                      <a:pt x="138" y="402"/>
                      <a:pt x="159" y="422"/>
                    </a:cubicBezTo>
                    <a:cubicBezTo>
                      <a:pt x="199" y="481"/>
                      <a:pt x="238" y="521"/>
                      <a:pt x="278" y="581"/>
                    </a:cubicBezTo>
                    <a:cubicBezTo>
                      <a:pt x="357" y="679"/>
                      <a:pt x="416" y="798"/>
                      <a:pt x="476" y="917"/>
                    </a:cubicBezTo>
                    <a:cubicBezTo>
                      <a:pt x="503" y="970"/>
                      <a:pt x="565" y="997"/>
                      <a:pt x="627" y="997"/>
                    </a:cubicBezTo>
                    <a:cubicBezTo>
                      <a:pt x="657" y="997"/>
                      <a:pt x="688" y="991"/>
                      <a:pt x="714" y="977"/>
                    </a:cubicBezTo>
                    <a:cubicBezTo>
                      <a:pt x="793" y="917"/>
                      <a:pt x="833" y="819"/>
                      <a:pt x="773" y="719"/>
                    </a:cubicBezTo>
                    <a:cubicBezTo>
                      <a:pt x="654" y="481"/>
                      <a:pt x="495" y="264"/>
                      <a:pt x="318" y="45"/>
                    </a:cubicBezTo>
                    <a:cubicBezTo>
                      <a:pt x="287" y="16"/>
                      <a:pt x="23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114;p52"/>
              <p:cNvSpPr/>
              <p:nvPr/>
            </p:nvSpPr>
            <p:spPr>
              <a:xfrm>
                <a:off x="649725" y="1527150"/>
                <a:ext cx="11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933" extrusionOk="0">
                    <a:moveTo>
                      <a:pt x="0" y="0"/>
                    </a:moveTo>
                    <a:cubicBezTo>
                      <a:pt x="138" y="298"/>
                      <a:pt x="297" y="616"/>
                      <a:pt x="455" y="9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115;p52"/>
              <p:cNvSpPr/>
              <p:nvPr/>
            </p:nvSpPr>
            <p:spPr>
              <a:xfrm>
                <a:off x="644750" y="1522475"/>
                <a:ext cx="2132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287" extrusionOk="0">
                    <a:moveTo>
                      <a:pt x="187" y="1"/>
                    </a:moveTo>
                    <a:cubicBezTo>
                      <a:pt x="156" y="1"/>
                      <a:pt x="125" y="9"/>
                      <a:pt x="99" y="29"/>
                    </a:cubicBezTo>
                    <a:cubicBezTo>
                      <a:pt x="20" y="89"/>
                      <a:pt x="1" y="187"/>
                      <a:pt x="40" y="267"/>
                    </a:cubicBezTo>
                    <a:cubicBezTo>
                      <a:pt x="199" y="584"/>
                      <a:pt x="337" y="882"/>
                      <a:pt x="496" y="1199"/>
                    </a:cubicBezTo>
                    <a:cubicBezTo>
                      <a:pt x="522" y="1252"/>
                      <a:pt x="583" y="1287"/>
                      <a:pt x="645" y="1287"/>
                    </a:cubicBezTo>
                    <a:cubicBezTo>
                      <a:pt x="676" y="1287"/>
                      <a:pt x="707" y="1278"/>
                      <a:pt x="733" y="1258"/>
                    </a:cubicBezTo>
                    <a:cubicBezTo>
                      <a:pt x="833" y="1199"/>
                      <a:pt x="852" y="1120"/>
                      <a:pt x="794" y="1020"/>
                    </a:cubicBezTo>
                    <a:cubicBezTo>
                      <a:pt x="654" y="703"/>
                      <a:pt x="496" y="406"/>
                      <a:pt x="337" y="89"/>
                    </a:cubicBezTo>
                    <a:cubicBezTo>
                      <a:pt x="310" y="36"/>
                      <a:pt x="248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116;p52"/>
              <p:cNvSpPr/>
              <p:nvPr/>
            </p:nvSpPr>
            <p:spPr>
              <a:xfrm>
                <a:off x="669525" y="1574250"/>
                <a:ext cx="54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7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0" y="159"/>
                      <a:pt x="139" y="317"/>
                      <a:pt x="218" y="47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117;p52"/>
              <p:cNvSpPr/>
              <p:nvPr/>
            </p:nvSpPr>
            <p:spPr>
              <a:xfrm>
                <a:off x="665050" y="1569775"/>
                <a:ext cx="14425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42" extrusionOk="0">
                    <a:moveTo>
                      <a:pt x="220" y="0"/>
                    </a:moveTo>
                    <a:cubicBezTo>
                      <a:pt x="180" y="0"/>
                      <a:pt x="120" y="0"/>
                      <a:pt x="80" y="21"/>
                    </a:cubicBezTo>
                    <a:cubicBezTo>
                      <a:pt x="40" y="40"/>
                      <a:pt x="21" y="79"/>
                      <a:pt x="1" y="140"/>
                    </a:cubicBezTo>
                    <a:lnTo>
                      <a:pt x="1" y="179"/>
                    </a:lnTo>
                    <a:cubicBezTo>
                      <a:pt x="1" y="219"/>
                      <a:pt x="1" y="238"/>
                      <a:pt x="21" y="259"/>
                    </a:cubicBezTo>
                    <a:cubicBezTo>
                      <a:pt x="101" y="436"/>
                      <a:pt x="159" y="595"/>
                      <a:pt x="239" y="753"/>
                    </a:cubicBezTo>
                    <a:cubicBezTo>
                      <a:pt x="259" y="793"/>
                      <a:pt x="299" y="833"/>
                      <a:pt x="339" y="833"/>
                    </a:cubicBezTo>
                    <a:cubicBezTo>
                      <a:pt x="356" y="839"/>
                      <a:pt x="372" y="841"/>
                      <a:pt x="386" y="841"/>
                    </a:cubicBezTo>
                    <a:cubicBezTo>
                      <a:pt x="421" y="841"/>
                      <a:pt x="449" y="827"/>
                      <a:pt x="476" y="814"/>
                    </a:cubicBezTo>
                    <a:cubicBezTo>
                      <a:pt x="516" y="793"/>
                      <a:pt x="556" y="753"/>
                      <a:pt x="556" y="714"/>
                    </a:cubicBezTo>
                    <a:cubicBezTo>
                      <a:pt x="556" y="695"/>
                      <a:pt x="576" y="674"/>
                      <a:pt x="576" y="655"/>
                    </a:cubicBezTo>
                    <a:cubicBezTo>
                      <a:pt x="576" y="634"/>
                      <a:pt x="556" y="595"/>
                      <a:pt x="537" y="576"/>
                    </a:cubicBezTo>
                    <a:cubicBezTo>
                      <a:pt x="476" y="417"/>
                      <a:pt x="397" y="259"/>
                      <a:pt x="339" y="79"/>
                    </a:cubicBezTo>
                    <a:cubicBezTo>
                      <a:pt x="318" y="60"/>
                      <a:pt x="259" y="21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118;p52"/>
              <p:cNvSpPr/>
              <p:nvPr/>
            </p:nvSpPr>
            <p:spPr>
              <a:xfrm>
                <a:off x="548625" y="1586950"/>
                <a:ext cx="199225" cy="181950"/>
              </a:xfrm>
              <a:custGeom>
                <a:avLst/>
                <a:gdLst/>
                <a:ahLst/>
                <a:cxnLst/>
                <a:rect l="l" t="t" r="r" b="b"/>
                <a:pathLst>
                  <a:path w="7969" h="7278" extrusionOk="0">
                    <a:moveTo>
                      <a:pt x="6647" y="0"/>
                    </a:moveTo>
                    <a:cubicBezTo>
                      <a:pt x="6369" y="0"/>
                      <a:pt x="6090" y="100"/>
                      <a:pt x="5868" y="304"/>
                    </a:cubicBezTo>
                    <a:lnTo>
                      <a:pt x="516" y="5241"/>
                    </a:lnTo>
                    <a:cubicBezTo>
                      <a:pt x="40" y="5677"/>
                      <a:pt x="0" y="6430"/>
                      <a:pt x="436" y="6906"/>
                    </a:cubicBezTo>
                    <a:cubicBezTo>
                      <a:pt x="674" y="7154"/>
                      <a:pt x="987" y="7278"/>
                      <a:pt x="1299" y="7278"/>
                    </a:cubicBezTo>
                    <a:cubicBezTo>
                      <a:pt x="1587" y="7278"/>
                      <a:pt x="1874" y="7173"/>
                      <a:pt x="2101" y="6965"/>
                    </a:cubicBezTo>
                    <a:lnTo>
                      <a:pt x="7454" y="2049"/>
                    </a:lnTo>
                    <a:cubicBezTo>
                      <a:pt x="7929" y="1612"/>
                      <a:pt x="7969" y="859"/>
                      <a:pt x="7512" y="383"/>
                    </a:cubicBezTo>
                    <a:cubicBezTo>
                      <a:pt x="7280" y="130"/>
                      <a:pt x="6964" y="0"/>
                      <a:pt x="6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119;p52"/>
              <p:cNvSpPr/>
              <p:nvPr/>
            </p:nvSpPr>
            <p:spPr>
              <a:xfrm>
                <a:off x="561975" y="1710875"/>
                <a:ext cx="4922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20" extrusionOk="0">
                    <a:moveTo>
                      <a:pt x="209" y="1"/>
                    </a:moveTo>
                    <a:cubicBezTo>
                      <a:pt x="160" y="1"/>
                      <a:pt x="110" y="16"/>
                      <a:pt x="80" y="46"/>
                    </a:cubicBezTo>
                    <a:cubicBezTo>
                      <a:pt x="1" y="125"/>
                      <a:pt x="21" y="224"/>
                      <a:pt x="80" y="303"/>
                    </a:cubicBezTo>
                    <a:cubicBezTo>
                      <a:pt x="556" y="858"/>
                      <a:pt x="1052" y="1373"/>
                      <a:pt x="1586" y="1870"/>
                    </a:cubicBezTo>
                    <a:cubicBezTo>
                      <a:pt x="1626" y="1905"/>
                      <a:pt x="1668" y="1919"/>
                      <a:pt x="1708" y="1919"/>
                    </a:cubicBezTo>
                    <a:cubicBezTo>
                      <a:pt x="1851" y="1919"/>
                      <a:pt x="1969" y="1735"/>
                      <a:pt x="1845" y="1611"/>
                    </a:cubicBezTo>
                    <a:cubicBezTo>
                      <a:pt x="1309" y="1116"/>
                      <a:pt x="814" y="601"/>
                      <a:pt x="338" y="46"/>
                    </a:cubicBezTo>
                    <a:cubicBezTo>
                      <a:pt x="308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5120;p52"/>
              <p:cNvSpPr/>
              <p:nvPr/>
            </p:nvSpPr>
            <p:spPr>
              <a:xfrm>
                <a:off x="589175" y="1681975"/>
                <a:ext cx="518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025" extrusionOk="0">
                    <a:moveTo>
                      <a:pt x="252" y="0"/>
                    </a:moveTo>
                    <a:cubicBezTo>
                      <a:pt x="125" y="0"/>
                      <a:pt x="1" y="172"/>
                      <a:pt x="123" y="309"/>
                    </a:cubicBezTo>
                    <a:cubicBezTo>
                      <a:pt x="657" y="864"/>
                      <a:pt x="1172" y="1419"/>
                      <a:pt x="1708" y="1974"/>
                    </a:cubicBezTo>
                    <a:cubicBezTo>
                      <a:pt x="1743" y="2009"/>
                      <a:pt x="1782" y="2024"/>
                      <a:pt x="1820" y="2024"/>
                    </a:cubicBezTo>
                    <a:cubicBezTo>
                      <a:pt x="1954" y="2024"/>
                      <a:pt x="2074" y="1841"/>
                      <a:pt x="1965" y="1717"/>
                    </a:cubicBezTo>
                    <a:lnTo>
                      <a:pt x="360" y="52"/>
                    </a:lnTo>
                    <a:cubicBezTo>
                      <a:pt x="328" y="16"/>
                      <a:pt x="290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121;p52"/>
              <p:cNvSpPr/>
              <p:nvPr/>
            </p:nvSpPr>
            <p:spPr>
              <a:xfrm>
                <a:off x="623900" y="1651525"/>
                <a:ext cx="496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036" extrusionOk="0">
                    <a:moveTo>
                      <a:pt x="238" y="0"/>
                    </a:moveTo>
                    <a:cubicBezTo>
                      <a:pt x="109" y="0"/>
                      <a:pt x="1" y="178"/>
                      <a:pt x="121" y="298"/>
                    </a:cubicBezTo>
                    <a:cubicBezTo>
                      <a:pt x="637" y="853"/>
                      <a:pt x="1152" y="1408"/>
                      <a:pt x="1667" y="1984"/>
                    </a:cubicBezTo>
                    <a:cubicBezTo>
                      <a:pt x="1695" y="2021"/>
                      <a:pt x="1735" y="2036"/>
                      <a:pt x="1776" y="2036"/>
                    </a:cubicBezTo>
                    <a:cubicBezTo>
                      <a:pt x="1824" y="2036"/>
                      <a:pt x="1873" y="2015"/>
                      <a:pt x="1905" y="1984"/>
                    </a:cubicBezTo>
                    <a:cubicBezTo>
                      <a:pt x="1985" y="1924"/>
                      <a:pt x="1985" y="1805"/>
                      <a:pt x="1905" y="1746"/>
                    </a:cubicBezTo>
                    <a:cubicBezTo>
                      <a:pt x="1409" y="1170"/>
                      <a:pt x="893" y="615"/>
                      <a:pt x="359" y="60"/>
                    </a:cubicBezTo>
                    <a:cubicBezTo>
                      <a:pt x="321" y="18"/>
                      <a:pt x="279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5122;p52"/>
              <p:cNvSpPr/>
              <p:nvPr/>
            </p:nvSpPr>
            <p:spPr>
              <a:xfrm>
                <a:off x="658125" y="1622475"/>
                <a:ext cx="4415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1956" extrusionOk="0">
                    <a:moveTo>
                      <a:pt x="199" y="1"/>
                    </a:moveTo>
                    <a:cubicBezTo>
                      <a:pt x="146" y="1"/>
                      <a:pt x="92" y="21"/>
                      <a:pt x="60" y="53"/>
                    </a:cubicBezTo>
                    <a:cubicBezTo>
                      <a:pt x="0" y="133"/>
                      <a:pt x="0" y="231"/>
                      <a:pt x="60" y="310"/>
                    </a:cubicBezTo>
                    <a:cubicBezTo>
                      <a:pt x="516" y="846"/>
                      <a:pt x="991" y="1362"/>
                      <a:pt x="1448" y="1896"/>
                    </a:cubicBezTo>
                    <a:cubicBezTo>
                      <a:pt x="1477" y="1936"/>
                      <a:pt x="1522" y="1956"/>
                      <a:pt x="1566" y="1956"/>
                    </a:cubicBezTo>
                    <a:cubicBezTo>
                      <a:pt x="1611" y="1956"/>
                      <a:pt x="1656" y="1936"/>
                      <a:pt x="1686" y="1896"/>
                    </a:cubicBezTo>
                    <a:cubicBezTo>
                      <a:pt x="1765" y="1838"/>
                      <a:pt x="1745" y="1719"/>
                      <a:pt x="1686" y="1658"/>
                    </a:cubicBezTo>
                    <a:lnTo>
                      <a:pt x="317" y="53"/>
                    </a:lnTo>
                    <a:cubicBezTo>
                      <a:pt x="290" y="17"/>
                      <a:pt x="245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5123;p52"/>
              <p:cNvSpPr/>
              <p:nvPr/>
            </p:nvSpPr>
            <p:spPr>
              <a:xfrm>
                <a:off x="686375" y="1595800"/>
                <a:ext cx="496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894" extrusionOk="0">
                    <a:moveTo>
                      <a:pt x="262" y="0"/>
                    </a:moveTo>
                    <a:cubicBezTo>
                      <a:pt x="125" y="0"/>
                      <a:pt x="1" y="179"/>
                      <a:pt x="139" y="288"/>
                    </a:cubicBezTo>
                    <a:cubicBezTo>
                      <a:pt x="675" y="783"/>
                      <a:pt x="1170" y="1298"/>
                      <a:pt x="1666" y="1834"/>
                    </a:cubicBezTo>
                    <a:cubicBezTo>
                      <a:pt x="1695" y="1874"/>
                      <a:pt x="1740" y="1894"/>
                      <a:pt x="1784" y="1894"/>
                    </a:cubicBezTo>
                    <a:cubicBezTo>
                      <a:pt x="1829" y="1894"/>
                      <a:pt x="1874" y="1874"/>
                      <a:pt x="1904" y="1834"/>
                    </a:cubicBezTo>
                    <a:cubicBezTo>
                      <a:pt x="1983" y="1774"/>
                      <a:pt x="1963" y="1655"/>
                      <a:pt x="1904" y="1596"/>
                    </a:cubicBezTo>
                    <a:cubicBezTo>
                      <a:pt x="1428" y="1041"/>
                      <a:pt x="913" y="526"/>
                      <a:pt x="377" y="50"/>
                    </a:cubicBezTo>
                    <a:cubicBezTo>
                      <a:pt x="341" y="15"/>
                      <a:pt x="301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5124;p52"/>
              <p:cNvSpPr/>
              <p:nvPr/>
            </p:nvSpPr>
            <p:spPr>
              <a:xfrm>
                <a:off x="699750" y="1758600"/>
                <a:ext cx="487650" cy="528400"/>
              </a:xfrm>
              <a:custGeom>
                <a:avLst/>
                <a:gdLst/>
                <a:ahLst/>
                <a:cxnLst/>
                <a:rect l="l" t="t" r="r" b="b"/>
                <a:pathLst>
                  <a:path w="19506" h="21136" extrusionOk="0">
                    <a:moveTo>
                      <a:pt x="12073" y="0"/>
                    </a:moveTo>
                    <a:cubicBezTo>
                      <a:pt x="11835" y="1903"/>
                      <a:pt x="10765" y="3587"/>
                      <a:pt x="9734" y="5213"/>
                    </a:cubicBezTo>
                    <a:cubicBezTo>
                      <a:pt x="8841" y="6621"/>
                      <a:pt x="7910" y="7969"/>
                      <a:pt x="6581" y="9000"/>
                    </a:cubicBezTo>
                    <a:cubicBezTo>
                      <a:pt x="4977" y="10268"/>
                      <a:pt x="3272" y="11556"/>
                      <a:pt x="2022" y="13221"/>
                    </a:cubicBezTo>
                    <a:cubicBezTo>
                      <a:pt x="1428" y="14014"/>
                      <a:pt x="854" y="14907"/>
                      <a:pt x="536" y="15877"/>
                    </a:cubicBezTo>
                    <a:cubicBezTo>
                      <a:pt x="259" y="16691"/>
                      <a:pt x="0" y="18098"/>
                      <a:pt x="735" y="18753"/>
                    </a:cubicBezTo>
                    <a:cubicBezTo>
                      <a:pt x="928" y="18933"/>
                      <a:pt x="1180" y="18996"/>
                      <a:pt x="1443" y="18996"/>
                    </a:cubicBezTo>
                    <a:cubicBezTo>
                      <a:pt x="1583" y="18996"/>
                      <a:pt x="1726" y="18978"/>
                      <a:pt x="1864" y="18951"/>
                    </a:cubicBezTo>
                    <a:cubicBezTo>
                      <a:pt x="2756" y="18792"/>
                      <a:pt x="3568" y="17979"/>
                      <a:pt x="4163" y="17305"/>
                    </a:cubicBezTo>
                    <a:lnTo>
                      <a:pt x="4163" y="17305"/>
                    </a:lnTo>
                    <a:cubicBezTo>
                      <a:pt x="3426" y="18141"/>
                      <a:pt x="3278" y="21136"/>
                      <a:pt x="4886" y="21136"/>
                    </a:cubicBezTo>
                    <a:cubicBezTo>
                      <a:pt x="4922" y="21136"/>
                      <a:pt x="4958" y="21134"/>
                      <a:pt x="4996" y="21131"/>
                    </a:cubicBezTo>
                    <a:cubicBezTo>
                      <a:pt x="5928" y="21052"/>
                      <a:pt x="6661" y="20120"/>
                      <a:pt x="7157" y="19406"/>
                    </a:cubicBezTo>
                    <a:cubicBezTo>
                      <a:pt x="7652" y="18692"/>
                      <a:pt x="8069" y="17899"/>
                      <a:pt x="8683" y="17286"/>
                    </a:cubicBezTo>
                    <a:cubicBezTo>
                      <a:pt x="9832" y="16115"/>
                      <a:pt x="11299" y="15283"/>
                      <a:pt x="12647" y="14352"/>
                    </a:cubicBezTo>
                    <a:cubicBezTo>
                      <a:pt x="17008" y="11318"/>
                      <a:pt x="19506" y="5808"/>
                      <a:pt x="19051" y="535"/>
                    </a:cubicBezTo>
                    <a:lnTo>
                      <a:pt x="1207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5125;p52"/>
              <p:cNvSpPr/>
              <p:nvPr/>
            </p:nvSpPr>
            <p:spPr>
              <a:xfrm>
                <a:off x="699750" y="1754125"/>
                <a:ext cx="483225" cy="537075"/>
              </a:xfrm>
              <a:custGeom>
                <a:avLst/>
                <a:gdLst/>
                <a:ahLst/>
                <a:cxnLst/>
                <a:rect l="l" t="t" r="r" b="b"/>
                <a:pathLst>
                  <a:path w="19329" h="21483" extrusionOk="0">
                    <a:moveTo>
                      <a:pt x="12224" y="369"/>
                    </a:moveTo>
                    <a:cubicBezTo>
                      <a:pt x="14215" y="523"/>
                      <a:pt x="16207" y="678"/>
                      <a:pt x="18179" y="833"/>
                    </a:cubicBezTo>
                    <a:cubicBezTo>
                      <a:pt x="18419" y="849"/>
                      <a:pt x="18648" y="865"/>
                      <a:pt x="18885" y="881"/>
                    </a:cubicBezTo>
                    <a:lnTo>
                      <a:pt x="18885" y="881"/>
                    </a:lnTo>
                    <a:cubicBezTo>
                      <a:pt x="19188" y="5091"/>
                      <a:pt x="17644" y="9378"/>
                      <a:pt x="14769" y="12449"/>
                    </a:cubicBezTo>
                    <a:cubicBezTo>
                      <a:pt x="14035" y="13242"/>
                      <a:pt x="13202" y="13936"/>
                      <a:pt x="12311" y="14550"/>
                    </a:cubicBezTo>
                    <a:cubicBezTo>
                      <a:pt x="11320" y="15224"/>
                      <a:pt x="10289" y="15858"/>
                      <a:pt x="9357" y="16612"/>
                    </a:cubicBezTo>
                    <a:cubicBezTo>
                      <a:pt x="8881" y="16989"/>
                      <a:pt x="8445" y="17404"/>
                      <a:pt x="8088" y="17901"/>
                    </a:cubicBezTo>
                    <a:cubicBezTo>
                      <a:pt x="7712" y="18377"/>
                      <a:pt x="7395" y="18932"/>
                      <a:pt x="7038" y="19426"/>
                    </a:cubicBezTo>
                    <a:cubicBezTo>
                      <a:pt x="6564" y="20128"/>
                      <a:pt x="5854" y="21138"/>
                      <a:pt x="4910" y="21138"/>
                    </a:cubicBezTo>
                    <a:cubicBezTo>
                      <a:pt x="4867" y="21138"/>
                      <a:pt x="4823" y="21135"/>
                      <a:pt x="4778" y="21131"/>
                    </a:cubicBezTo>
                    <a:cubicBezTo>
                      <a:pt x="4065" y="21072"/>
                      <a:pt x="3846" y="20219"/>
                      <a:pt x="3806" y="19625"/>
                    </a:cubicBezTo>
                    <a:cubicBezTo>
                      <a:pt x="3767" y="18971"/>
                      <a:pt x="3846" y="18118"/>
                      <a:pt x="4282" y="17623"/>
                    </a:cubicBezTo>
                    <a:cubicBezTo>
                      <a:pt x="4403" y="17487"/>
                      <a:pt x="4293" y="17305"/>
                      <a:pt x="4164" y="17305"/>
                    </a:cubicBezTo>
                    <a:cubicBezTo>
                      <a:pt x="4124" y="17305"/>
                      <a:pt x="4082" y="17323"/>
                      <a:pt x="4044" y="17365"/>
                    </a:cubicBezTo>
                    <a:cubicBezTo>
                      <a:pt x="4044" y="17365"/>
                      <a:pt x="4044" y="17365"/>
                      <a:pt x="4044" y="17365"/>
                    </a:cubicBezTo>
                    <a:lnTo>
                      <a:pt x="4044" y="17365"/>
                    </a:lnTo>
                    <a:cubicBezTo>
                      <a:pt x="3489" y="17980"/>
                      <a:pt x="2836" y="18673"/>
                      <a:pt x="2022" y="18911"/>
                    </a:cubicBezTo>
                    <a:cubicBezTo>
                      <a:pt x="1854" y="18964"/>
                      <a:pt x="1661" y="19002"/>
                      <a:pt x="1471" y="19002"/>
                    </a:cubicBezTo>
                    <a:cubicBezTo>
                      <a:pt x="1237" y="19002"/>
                      <a:pt x="1008" y="18945"/>
                      <a:pt x="833" y="18792"/>
                    </a:cubicBezTo>
                    <a:cubicBezTo>
                      <a:pt x="576" y="18575"/>
                      <a:pt x="476" y="18218"/>
                      <a:pt x="436" y="17880"/>
                    </a:cubicBezTo>
                    <a:cubicBezTo>
                      <a:pt x="278" y="16236"/>
                      <a:pt x="1309" y="14629"/>
                      <a:pt x="2260" y="13400"/>
                    </a:cubicBezTo>
                    <a:cubicBezTo>
                      <a:pt x="3391" y="11933"/>
                      <a:pt x="4858" y="10765"/>
                      <a:pt x="6285" y="9634"/>
                    </a:cubicBezTo>
                    <a:cubicBezTo>
                      <a:pt x="6999" y="9099"/>
                      <a:pt x="7633" y="8524"/>
                      <a:pt x="8207" y="7850"/>
                    </a:cubicBezTo>
                    <a:cubicBezTo>
                      <a:pt x="8783" y="7157"/>
                      <a:pt x="9277" y="6423"/>
                      <a:pt x="9774" y="5669"/>
                    </a:cubicBezTo>
                    <a:cubicBezTo>
                      <a:pt x="10829" y="4038"/>
                      <a:pt x="11924" y="2330"/>
                      <a:pt x="12224" y="369"/>
                    </a:cubicBezTo>
                    <a:close/>
                    <a:moveTo>
                      <a:pt x="12073" y="0"/>
                    </a:moveTo>
                    <a:cubicBezTo>
                      <a:pt x="11973" y="0"/>
                      <a:pt x="11915" y="79"/>
                      <a:pt x="11894" y="179"/>
                    </a:cubicBezTo>
                    <a:cubicBezTo>
                      <a:pt x="11637" y="2122"/>
                      <a:pt x="10546" y="3806"/>
                      <a:pt x="9496" y="5431"/>
                    </a:cubicBezTo>
                    <a:cubicBezTo>
                      <a:pt x="9000" y="6205"/>
                      <a:pt x="8465" y="6998"/>
                      <a:pt x="7850" y="7712"/>
                    </a:cubicBezTo>
                    <a:cubicBezTo>
                      <a:pt x="7236" y="8426"/>
                      <a:pt x="6523" y="9020"/>
                      <a:pt x="5770" y="9594"/>
                    </a:cubicBezTo>
                    <a:cubicBezTo>
                      <a:pt x="4282" y="10784"/>
                      <a:pt x="2815" y="12013"/>
                      <a:pt x="1686" y="13559"/>
                    </a:cubicBezTo>
                    <a:cubicBezTo>
                      <a:pt x="1131" y="14333"/>
                      <a:pt x="616" y="15165"/>
                      <a:pt x="338" y="16077"/>
                    </a:cubicBezTo>
                    <a:cubicBezTo>
                      <a:pt x="119" y="16751"/>
                      <a:pt x="0" y="17484"/>
                      <a:pt x="140" y="18178"/>
                    </a:cubicBezTo>
                    <a:cubicBezTo>
                      <a:pt x="219" y="18554"/>
                      <a:pt x="378" y="18911"/>
                      <a:pt x="695" y="19130"/>
                    </a:cubicBezTo>
                    <a:cubicBezTo>
                      <a:pt x="908" y="19296"/>
                      <a:pt x="1178" y="19355"/>
                      <a:pt x="1449" y="19355"/>
                    </a:cubicBezTo>
                    <a:cubicBezTo>
                      <a:pt x="1632" y="19355"/>
                      <a:pt x="1815" y="19328"/>
                      <a:pt x="1983" y="19288"/>
                    </a:cubicBezTo>
                    <a:cubicBezTo>
                      <a:pt x="2584" y="19161"/>
                      <a:pt x="3111" y="18785"/>
                      <a:pt x="3574" y="18354"/>
                    </a:cubicBezTo>
                    <a:lnTo>
                      <a:pt x="3574" y="18354"/>
                    </a:lnTo>
                    <a:cubicBezTo>
                      <a:pt x="3503" y="18638"/>
                      <a:pt x="3467" y="18931"/>
                      <a:pt x="3449" y="19209"/>
                    </a:cubicBezTo>
                    <a:cubicBezTo>
                      <a:pt x="3430" y="19862"/>
                      <a:pt x="3529" y="20655"/>
                      <a:pt x="4005" y="21152"/>
                    </a:cubicBezTo>
                    <a:cubicBezTo>
                      <a:pt x="4256" y="21387"/>
                      <a:pt x="4553" y="21483"/>
                      <a:pt x="4858" y="21483"/>
                    </a:cubicBezTo>
                    <a:cubicBezTo>
                      <a:pt x="5324" y="21483"/>
                      <a:pt x="5807" y="21260"/>
                      <a:pt x="6166" y="20973"/>
                    </a:cubicBezTo>
                    <a:cubicBezTo>
                      <a:pt x="7078" y="20240"/>
                      <a:pt x="7593" y="19149"/>
                      <a:pt x="8267" y="18218"/>
                    </a:cubicBezTo>
                    <a:cubicBezTo>
                      <a:pt x="9040" y="17167"/>
                      <a:pt x="10170" y="16394"/>
                      <a:pt x="11260" y="15681"/>
                    </a:cubicBezTo>
                    <a:cubicBezTo>
                      <a:pt x="12271" y="15007"/>
                      <a:pt x="13282" y="14352"/>
                      <a:pt x="14174" y="13540"/>
                    </a:cubicBezTo>
                    <a:cubicBezTo>
                      <a:pt x="15839" y="12033"/>
                      <a:pt x="17127" y="10149"/>
                      <a:pt x="17999" y="8088"/>
                    </a:cubicBezTo>
                    <a:cubicBezTo>
                      <a:pt x="18872" y="6026"/>
                      <a:pt x="19328" y="3787"/>
                      <a:pt x="19268" y="1546"/>
                    </a:cubicBezTo>
                    <a:cubicBezTo>
                      <a:pt x="19268" y="1269"/>
                      <a:pt x="19249" y="991"/>
                      <a:pt x="19228" y="714"/>
                    </a:cubicBezTo>
                    <a:cubicBezTo>
                      <a:pt x="19224" y="663"/>
                      <a:pt x="19201" y="623"/>
                      <a:pt x="19168" y="596"/>
                    </a:cubicBezTo>
                    <a:lnTo>
                      <a:pt x="19168" y="596"/>
                    </a:lnTo>
                    <a:cubicBezTo>
                      <a:pt x="19141" y="564"/>
                      <a:pt x="19102" y="541"/>
                      <a:pt x="19051" y="536"/>
                    </a:cubicBezTo>
                    <a:cubicBezTo>
                      <a:pt x="17008" y="377"/>
                      <a:pt x="14967" y="219"/>
                      <a:pt x="12945" y="60"/>
                    </a:cubicBezTo>
                    <a:cubicBezTo>
                      <a:pt x="12647" y="40"/>
                      <a:pt x="12370" y="21"/>
                      <a:pt x="1207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5126;p52"/>
              <p:cNvSpPr/>
              <p:nvPr/>
            </p:nvSpPr>
            <p:spPr>
              <a:xfrm>
                <a:off x="745325" y="2079246"/>
                <a:ext cx="165733" cy="130310"/>
              </a:xfrm>
              <a:custGeom>
                <a:avLst/>
                <a:gdLst/>
                <a:ahLst/>
                <a:cxnLst/>
                <a:rect l="l" t="t" r="r" b="b"/>
                <a:pathLst>
                  <a:path w="10834" h="9721" extrusionOk="0">
                    <a:moveTo>
                      <a:pt x="778" y="1"/>
                    </a:moveTo>
                    <a:cubicBezTo>
                      <a:pt x="310" y="1"/>
                      <a:pt x="1" y="700"/>
                      <a:pt x="505" y="986"/>
                    </a:cubicBezTo>
                    <a:cubicBezTo>
                      <a:pt x="3360" y="2651"/>
                      <a:pt x="5918" y="4772"/>
                      <a:pt x="8077" y="7290"/>
                    </a:cubicBezTo>
                    <a:cubicBezTo>
                      <a:pt x="8672" y="7983"/>
                      <a:pt x="9227" y="8717"/>
                      <a:pt x="9743" y="9450"/>
                    </a:cubicBezTo>
                    <a:cubicBezTo>
                      <a:pt x="9865" y="9613"/>
                      <a:pt x="10044" y="9720"/>
                      <a:pt x="10227" y="9720"/>
                    </a:cubicBezTo>
                    <a:cubicBezTo>
                      <a:pt x="10311" y="9720"/>
                      <a:pt x="10396" y="9698"/>
                      <a:pt x="10477" y="9648"/>
                    </a:cubicBezTo>
                    <a:cubicBezTo>
                      <a:pt x="10715" y="9510"/>
                      <a:pt x="10834" y="9153"/>
                      <a:pt x="10675" y="8915"/>
                    </a:cubicBezTo>
                    <a:cubicBezTo>
                      <a:pt x="8693" y="6101"/>
                      <a:pt x="6254" y="3643"/>
                      <a:pt x="3459" y="1640"/>
                    </a:cubicBezTo>
                    <a:cubicBezTo>
                      <a:pt x="2686" y="1066"/>
                      <a:pt x="1874" y="550"/>
                      <a:pt x="1041" y="74"/>
                    </a:cubicBezTo>
                    <a:cubicBezTo>
                      <a:pt x="951" y="23"/>
                      <a:pt x="862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5127;p52"/>
              <p:cNvSpPr/>
              <p:nvPr/>
            </p:nvSpPr>
            <p:spPr>
              <a:xfrm>
                <a:off x="806850" y="2015600"/>
                <a:ext cx="165723" cy="136808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9261" extrusionOk="0">
                    <a:moveTo>
                      <a:pt x="777" y="1"/>
                    </a:moveTo>
                    <a:cubicBezTo>
                      <a:pt x="309" y="1"/>
                      <a:pt x="0" y="700"/>
                      <a:pt x="505" y="986"/>
                    </a:cubicBezTo>
                    <a:cubicBezTo>
                      <a:pt x="1873" y="1740"/>
                      <a:pt x="3142" y="2691"/>
                      <a:pt x="4331" y="3701"/>
                    </a:cubicBezTo>
                    <a:cubicBezTo>
                      <a:pt x="5600" y="4772"/>
                      <a:pt x="6769" y="5921"/>
                      <a:pt x="7839" y="7171"/>
                    </a:cubicBezTo>
                    <a:cubicBezTo>
                      <a:pt x="8355" y="7766"/>
                      <a:pt x="8791" y="8340"/>
                      <a:pt x="9208" y="9014"/>
                    </a:cubicBezTo>
                    <a:cubicBezTo>
                      <a:pt x="9316" y="9188"/>
                      <a:pt x="9477" y="9261"/>
                      <a:pt x="9638" y="9261"/>
                    </a:cubicBezTo>
                    <a:cubicBezTo>
                      <a:pt x="10009" y="9261"/>
                      <a:pt x="10381" y="8879"/>
                      <a:pt x="10120" y="8479"/>
                    </a:cubicBezTo>
                    <a:cubicBezTo>
                      <a:pt x="9306" y="7171"/>
                      <a:pt x="8275" y="5982"/>
                      <a:pt x="7186" y="4891"/>
                    </a:cubicBezTo>
                    <a:cubicBezTo>
                      <a:pt x="5976" y="3662"/>
                      <a:pt x="4648" y="2532"/>
                      <a:pt x="3261" y="1502"/>
                    </a:cubicBezTo>
                    <a:cubicBezTo>
                      <a:pt x="2547" y="986"/>
                      <a:pt x="1813" y="490"/>
                      <a:pt x="1041" y="74"/>
                    </a:cubicBezTo>
                    <a:cubicBezTo>
                      <a:pt x="950" y="23"/>
                      <a:pt x="861" y="1"/>
                      <a:pt x="7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5128;p52"/>
              <p:cNvSpPr/>
              <p:nvPr/>
            </p:nvSpPr>
            <p:spPr>
              <a:xfrm>
                <a:off x="873123" y="1958951"/>
                <a:ext cx="184969" cy="134268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8780" extrusionOk="0">
                    <a:moveTo>
                      <a:pt x="780" y="0"/>
                    </a:moveTo>
                    <a:cubicBezTo>
                      <a:pt x="312" y="0"/>
                      <a:pt x="0" y="700"/>
                      <a:pt x="489" y="986"/>
                    </a:cubicBezTo>
                    <a:cubicBezTo>
                      <a:pt x="3383" y="2651"/>
                      <a:pt x="6198" y="4494"/>
                      <a:pt x="8714" y="6695"/>
                    </a:cubicBezTo>
                    <a:cubicBezTo>
                      <a:pt x="9428" y="7309"/>
                      <a:pt x="10102" y="7943"/>
                      <a:pt x="10757" y="8617"/>
                    </a:cubicBezTo>
                    <a:cubicBezTo>
                      <a:pt x="10866" y="8732"/>
                      <a:pt x="10991" y="8780"/>
                      <a:pt x="11112" y="8780"/>
                    </a:cubicBezTo>
                    <a:cubicBezTo>
                      <a:pt x="11515" y="8780"/>
                      <a:pt x="11876" y="8246"/>
                      <a:pt x="11510" y="7864"/>
                    </a:cubicBezTo>
                    <a:cubicBezTo>
                      <a:pt x="9131" y="5426"/>
                      <a:pt x="6356" y="3365"/>
                      <a:pt x="3481" y="1541"/>
                    </a:cubicBezTo>
                    <a:cubicBezTo>
                      <a:pt x="2669" y="1045"/>
                      <a:pt x="1856" y="550"/>
                      <a:pt x="1044" y="74"/>
                    </a:cubicBezTo>
                    <a:cubicBezTo>
                      <a:pt x="953" y="23"/>
                      <a:pt x="864" y="0"/>
                      <a:pt x="7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5129;p52"/>
              <p:cNvSpPr/>
              <p:nvPr/>
            </p:nvSpPr>
            <p:spPr>
              <a:xfrm>
                <a:off x="918599" y="1910172"/>
                <a:ext cx="203195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11855" h="6783" extrusionOk="0">
                    <a:moveTo>
                      <a:pt x="585" y="1"/>
                    </a:moveTo>
                    <a:cubicBezTo>
                      <a:pt x="407" y="1"/>
                      <a:pt x="244" y="81"/>
                      <a:pt x="140" y="262"/>
                    </a:cubicBezTo>
                    <a:cubicBezTo>
                      <a:pt x="1" y="481"/>
                      <a:pt x="61" y="878"/>
                      <a:pt x="338" y="976"/>
                    </a:cubicBezTo>
                    <a:cubicBezTo>
                      <a:pt x="1904" y="1650"/>
                      <a:pt x="3470" y="2363"/>
                      <a:pt x="5017" y="3117"/>
                    </a:cubicBezTo>
                    <a:cubicBezTo>
                      <a:pt x="6542" y="3870"/>
                      <a:pt x="8069" y="4644"/>
                      <a:pt x="9497" y="5556"/>
                    </a:cubicBezTo>
                    <a:cubicBezTo>
                      <a:pt x="9790" y="5752"/>
                      <a:pt x="10085" y="5948"/>
                      <a:pt x="10360" y="6144"/>
                    </a:cubicBezTo>
                    <a:lnTo>
                      <a:pt x="10360" y="6144"/>
                    </a:lnTo>
                    <a:cubicBezTo>
                      <a:pt x="10360" y="6144"/>
                      <a:pt x="10360" y="6144"/>
                      <a:pt x="10360" y="6144"/>
                    </a:cubicBezTo>
                    <a:lnTo>
                      <a:pt x="10360" y="6144"/>
                    </a:lnTo>
                    <a:cubicBezTo>
                      <a:pt x="10358" y="6144"/>
                      <a:pt x="10364" y="6151"/>
                      <a:pt x="10388" y="6169"/>
                    </a:cubicBezTo>
                    <a:cubicBezTo>
                      <a:pt x="10408" y="6190"/>
                      <a:pt x="10448" y="6209"/>
                      <a:pt x="10467" y="6230"/>
                    </a:cubicBezTo>
                    <a:cubicBezTo>
                      <a:pt x="10527" y="6269"/>
                      <a:pt x="10567" y="6328"/>
                      <a:pt x="10626" y="6368"/>
                    </a:cubicBezTo>
                    <a:cubicBezTo>
                      <a:pt x="10726" y="6447"/>
                      <a:pt x="10805" y="6526"/>
                      <a:pt x="10903" y="6626"/>
                    </a:cubicBezTo>
                    <a:cubicBezTo>
                      <a:pt x="11000" y="6732"/>
                      <a:pt x="11135" y="6782"/>
                      <a:pt x="11270" y="6782"/>
                    </a:cubicBezTo>
                    <a:cubicBezTo>
                      <a:pt x="11412" y="6782"/>
                      <a:pt x="11555" y="6728"/>
                      <a:pt x="11656" y="6626"/>
                    </a:cubicBezTo>
                    <a:cubicBezTo>
                      <a:pt x="11855" y="6428"/>
                      <a:pt x="11836" y="6090"/>
                      <a:pt x="11656" y="5873"/>
                    </a:cubicBezTo>
                    <a:cubicBezTo>
                      <a:pt x="11260" y="5456"/>
                      <a:pt x="10784" y="5139"/>
                      <a:pt x="10308" y="4821"/>
                    </a:cubicBezTo>
                    <a:cubicBezTo>
                      <a:pt x="9655" y="4385"/>
                      <a:pt x="8981" y="4010"/>
                      <a:pt x="8307" y="3632"/>
                    </a:cubicBezTo>
                    <a:cubicBezTo>
                      <a:pt x="6701" y="2741"/>
                      <a:pt x="5056" y="1948"/>
                      <a:pt x="3391" y="1195"/>
                    </a:cubicBezTo>
                    <a:cubicBezTo>
                      <a:pt x="2559" y="798"/>
                      <a:pt x="1726" y="421"/>
                      <a:pt x="873" y="64"/>
                    </a:cubicBezTo>
                    <a:cubicBezTo>
                      <a:pt x="777" y="23"/>
                      <a:pt x="679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    </a:t>
                </a:r>
                <a:endParaRPr/>
              </a:p>
            </p:txBody>
          </p:sp>
          <p:sp>
            <p:nvSpPr>
              <p:cNvPr id="370" name="Google Shape;5130;p52"/>
              <p:cNvSpPr/>
              <p:nvPr/>
            </p:nvSpPr>
            <p:spPr>
              <a:xfrm>
                <a:off x="951898" y="1858850"/>
                <a:ext cx="209211" cy="85498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3834" extrusionOk="0">
                    <a:moveTo>
                      <a:pt x="725" y="0"/>
                    </a:moveTo>
                    <a:cubicBezTo>
                      <a:pt x="179" y="0"/>
                      <a:pt x="1" y="857"/>
                      <a:pt x="598" y="1038"/>
                    </a:cubicBezTo>
                    <a:cubicBezTo>
                      <a:pt x="3809" y="1989"/>
                      <a:pt x="7000" y="2920"/>
                      <a:pt x="10211" y="3813"/>
                    </a:cubicBezTo>
                    <a:cubicBezTo>
                      <a:pt x="10264" y="3827"/>
                      <a:pt x="10315" y="3833"/>
                      <a:pt x="10363" y="3833"/>
                    </a:cubicBezTo>
                    <a:cubicBezTo>
                      <a:pt x="10923" y="3833"/>
                      <a:pt x="11111" y="2946"/>
                      <a:pt x="10509" y="2782"/>
                    </a:cubicBezTo>
                    <a:cubicBezTo>
                      <a:pt x="7298" y="1889"/>
                      <a:pt x="4087" y="977"/>
                      <a:pt x="894" y="26"/>
                    </a:cubicBezTo>
                    <a:cubicBezTo>
                      <a:pt x="835" y="8"/>
                      <a:pt x="778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5131;p52"/>
              <p:cNvSpPr/>
              <p:nvPr/>
            </p:nvSpPr>
            <p:spPr>
              <a:xfrm>
                <a:off x="699750" y="1754125"/>
                <a:ext cx="483225" cy="537075"/>
              </a:xfrm>
              <a:custGeom>
                <a:avLst/>
                <a:gdLst/>
                <a:ahLst/>
                <a:cxnLst/>
                <a:rect l="l" t="t" r="r" b="b"/>
                <a:pathLst>
                  <a:path w="19329" h="21483" extrusionOk="0">
                    <a:moveTo>
                      <a:pt x="12224" y="369"/>
                    </a:moveTo>
                    <a:cubicBezTo>
                      <a:pt x="14215" y="523"/>
                      <a:pt x="16207" y="678"/>
                      <a:pt x="18179" y="833"/>
                    </a:cubicBezTo>
                    <a:cubicBezTo>
                      <a:pt x="18419" y="849"/>
                      <a:pt x="18648" y="865"/>
                      <a:pt x="18885" y="881"/>
                    </a:cubicBezTo>
                    <a:lnTo>
                      <a:pt x="18885" y="881"/>
                    </a:lnTo>
                    <a:cubicBezTo>
                      <a:pt x="19188" y="5091"/>
                      <a:pt x="17644" y="9378"/>
                      <a:pt x="14769" y="12449"/>
                    </a:cubicBezTo>
                    <a:cubicBezTo>
                      <a:pt x="14035" y="13242"/>
                      <a:pt x="13202" y="13936"/>
                      <a:pt x="12311" y="14550"/>
                    </a:cubicBezTo>
                    <a:cubicBezTo>
                      <a:pt x="11320" y="15224"/>
                      <a:pt x="10289" y="15858"/>
                      <a:pt x="9357" y="16612"/>
                    </a:cubicBezTo>
                    <a:cubicBezTo>
                      <a:pt x="8881" y="16989"/>
                      <a:pt x="8445" y="17404"/>
                      <a:pt x="8088" y="17901"/>
                    </a:cubicBezTo>
                    <a:cubicBezTo>
                      <a:pt x="7712" y="18377"/>
                      <a:pt x="7395" y="18932"/>
                      <a:pt x="7038" y="19426"/>
                    </a:cubicBezTo>
                    <a:cubicBezTo>
                      <a:pt x="6564" y="20128"/>
                      <a:pt x="5854" y="21138"/>
                      <a:pt x="4910" y="21138"/>
                    </a:cubicBezTo>
                    <a:cubicBezTo>
                      <a:pt x="4867" y="21138"/>
                      <a:pt x="4823" y="21135"/>
                      <a:pt x="4778" y="21131"/>
                    </a:cubicBezTo>
                    <a:cubicBezTo>
                      <a:pt x="4065" y="21072"/>
                      <a:pt x="3846" y="20219"/>
                      <a:pt x="3806" y="19625"/>
                    </a:cubicBezTo>
                    <a:cubicBezTo>
                      <a:pt x="3767" y="18971"/>
                      <a:pt x="3846" y="18118"/>
                      <a:pt x="4282" y="17623"/>
                    </a:cubicBezTo>
                    <a:cubicBezTo>
                      <a:pt x="4403" y="17487"/>
                      <a:pt x="4293" y="17305"/>
                      <a:pt x="4164" y="17305"/>
                    </a:cubicBezTo>
                    <a:cubicBezTo>
                      <a:pt x="4124" y="17305"/>
                      <a:pt x="4082" y="17323"/>
                      <a:pt x="4044" y="17365"/>
                    </a:cubicBezTo>
                    <a:cubicBezTo>
                      <a:pt x="4044" y="17365"/>
                      <a:pt x="4044" y="17365"/>
                      <a:pt x="4044" y="17365"/>
                    </a:cubicBezTo>
                    <a:lnTo>
                      <a:pt x="4044" y="17365"/>
                    </a:lnTo>
                    <a:cubicBezTo>
                      <a:pt x="3489" y="17980"/>
                      <a:pt x="2836" y="18673"/>
                      <a:pt x="2022" y="18911"/>
                    </a:cubicBezTo>
                    <a:cubicBezTo>
                      <a:pt x="1854" y="18964"/>
                      <a:pt x="1661" y="19002"/>
                      <a:pt x="1471" y="19002"/>
                    </a:cubicBezTo>
                    <a:cubicBezTo>
                      <a:pt x="1237" y="19002"/>
                      <a:pt x="1008" y="18945"/>
                      <a:pt x="833" y="18792"/>
                    </a:cubicBezTo>
                    <a:cubicBezTo>
                      <a:pt x="576" y="18575"/>
                      <a:pt x="476" y="18218"/>
                      <a:pt x="436" y="17880"/>
                    </a:cubicBezTo>
                    <a:cubicBezTo>
                      <a:pt x="278" y="16236"/>
                      <a:pt x="1309" y="14629"/>
                      <a:pt x="2260" y="13400"/>
                    </a:cubicBezTo>
                    <a:cubicBezTo>
                      <a:pt x="3391" y="11933"/>
                      <a:pt x="4858" y="10765"/>
                      <a:pt x="6285" y="9634"/>
                    </a:cubicBezTo>
                    <a:cubicBezTo>
                      <a:pt x="6999" y="9099"/>
                      <a:pt x="7633" y="8524"/>
                      <a:pt x="8207" y="7850"/>
                    </a:cubicBezTo>
                    <a:cubicBezTo>
                      <a:pt x="8783" y="7157"/>
                      <a:pt x="9277" y="6423"/>
                      <a:pt x="9774" y="5669"/>
                    </a:cubicBezTo>
                    <a:cubicBezTo>
                      <a:pt x="10829" y="4038"/>
                      <a:pt x="11924" y="2330"/>
                      <a:pt x="12224" y="369"/>
                    </a:cubicBezTo>
                    <a:close/>
                    <a:moveTo>
                      <a:pt x="12073" y="0"/>
                    </a:moveTo>
                    <a:cubicBezTo>
                      <a:pt x="11973" y="0"/>
                      <a:pt x="11915" y="79"/>
                      <a:pt x="11894" y="179"/>
                    </a:cubicBezTo>
                    <a:cubicBezTo>
                      <a:pt x="11637" y="2122"/>
                      <a:pt x="10546" y="3806"/>
                      <a:pt x="9496" y="5431"/>
                    </a:cubicBezTo>
                    <a:cubicBezTo>
                      <a:pt x="9000" y="6205"/>
                      <a:pt x="8465" y="6998"/>
                      <a:pt x="7850" y="7712"/>
                    </a:cubicBezTo>
                    <a:cubicBezTo>
                      <a:pt x="7236" y="8426"/>
                      <a:pt x="6523" y="9020"/>
                      <a:pt x="5770" y="9594"/>
                    </a:cubicBezTo>
                    <a:cubicBezTo>
                      <a:pt x="4282" y="10784"/>
                      <a:pt x="2815" y="12013"/>
                      <a:pt x="1686" y="13559"/>
                    </a:cubicBezTo>
                    <a:cubicBezTo>
                      <a:pt x="1131" y="14333"/>
                      <a:pt x="616" y="15165"/>
                      <a:pt x="338" y="16077"/>
                    </a:cubicBezTo>
                    <a:cubicBezTo>
                      <a:pt x="119" y="16751"/>
                      <a:pt x="0" y="17484"/>
                      <a:pt x="140" y="18178"/>
                    </a:cubicBezTo>
                    <a:cubicBezTo>
                      <a:pt x="219" y="18554"/>
                      <a:pt x="378" y="18911"/>
                      <a:pt x="695" y="19130"/>
                    </a:cubicBezTo>
                    <a:cubicBezTo>
                      <a:pt x="908" y="19296"/>
                      <a:pt x="1178" y="19355"/>
                      <a:pt x="1449" y="19355"/>
                    </a:cubicBezTo>
                    <a:cubicBezTo>
                      <a:pt x="1632" y="19355"/>
                      <a:pt x="1815" y="19328"/>
                      <a:pt x="1983" y="19288"/>
                    </a:cubicBezTo>
                    <a:cubicBezTo>
                      <a:pt x="2584" y="19161"/>
                      <a:pt x="3111" y="18785"/>
                      <a:pt x="3574" y="18354"/>
                    </a:cubicBezTo>
                    <a:lnTo>
                      <a:pt x="3574" y="18354"/>
                    </a:lnTo>
                    <a:cubicBezTo>
                      <a:pt x="3503" y="18638"/>
                      <a:pt x="3467" y="18931"/>
                      <a:pt x="3449" y="19209"/>
                    </a:cubicBezTo>
                    <a:cubicBezTo>
                      <a:pt x="3430" y="19862"/>
                      <a:pt x="3529" y="20655"/>
                      <a:pt x="4005" y="21152"/>
                    </a:cubicBezTo>
                    <a:cubicBezTo>
                      <a:pt x="4256" y="21387"/>
                      <a:pt x="4553" y="21483"/>
                      <a:pt x="4858" y="21483"/>
                    </a:cubicBezTo>
                    <a:cubicBezTo>
                      <a:pt x="5324" y="21483"/>
                      <a:pt x="5807" y="21260"/>
                      <a:pt x="6166" y="20973"/>
                    </a:cubicBezTo>
                    <a:cubicBezTo>
                      <a:pt x="7078" y="20240"/>
                      <a:pt x="7593" y="19149"/>
                      <a:pt x="8267" y="18218"/>
                    </a:cubicBezTo>
                    <a:cubicBezTo>
                      <a:pt x="9040" y="17167"/>
                      <a:pt x="10170" y="16394"/>
                      <a:pt x="11260" y="15681"/>
                    </a:cubicBezTo>
                    <a:cubicBezTo>
                      <a:pt x="12271" y="15007"/>
                      <a:pt x="13282" y="14352"/>
                      <a:pt x="14174" y="13540"/>
                    </a:cubicBezTo>
                    <a:cubicBezTo>
                      <a:pt x="15839" y="12033"/>
                      <a:pt x="17127" y="10149"/>
                      <a:pt x="17999" y="8088"/>
                    </a:cubicBezTo>
                    <a:cubicBezTo>
                      <a:pt x="18872" y="6026"/>
                      <a:pt x="19328" y="3787"/>
                      <a:pt x="19268" y="1546"/>
                    </a:cubicBezTo>
                    <a:cubicBezTo>
                      <a:pt x="19268" y="1269"/>
                      <a:pt x="19249" y="991"/>
                      <a:pt x="19228" y="714"/>
                    </a:cubicBezTo>
                    <a:cubicBezTo>
                      <a:pt x="19224" y="663"/>
                      <a:pt x="19201" y="623"/>
                      <a:pt x="19168" y="596"/>
                    </a:cubicBezTo>
                    <a:lnTo>
                      <a:pt x="19168" y="596"/>
                    </a:lnTo>
                    <a:cubicBezTo>
                      <a:pt x="19141" y="564"/>
                      <a:pt x="19102" y="541"/>
                      <a:pt x="19051" y="536"/>
                    </a:cubicBezTo>
                    <a:cubicBezTo>
                      <a:pt x="17008" y="377"/>
                      <a:pt x="14967" y="219"/>
                      <a:pt x="12945" y="60"/>
                    </a:cubicBezTo>
                    <a:cubicBezTo>
                      <a:pt x="12647" y="40"/>
                      <a:pt x="12370" y="21"/>
                      <a:pt x="12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5132;p52"/>
              <p:cNvSpPr/>
              <p:nvPr/>
            </p:nvSpPr>
            <p:spPr>
              <a:xfrm>
                <a:off x="947525" y="1604975"/>
                <a:ext cx="415325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8784" extrusionOk="0">
                    <a:moveTo>
                      <a:pt x="13699" y="0"/>
                    </a:moveTo>
                    <a:cubicBezTo>
                      <a:pt x="13699" y="0"/>
                      <a:pt x="11717" y="2002"/>
                      <a:pt x="8743" y="2002"/>
                    </a:cubicBezTo>
                    <a:cubicBezTo>
                      <a:pt x="5789" y="2002"/>
                      <a:pt x="1686" y="1705"/>
                      <a:pt x="1686" y="1705"/>
                    </a:cubicBezTo>
                    <a:cubicBezTo>
                      <a:pt x="1250" y="2200"/>
                      <a:pt x="814" y="2715"/>
                      <a:pt x="497" y="3310"/>
                    </a:cubicBezTo>
                    <a:cubicBezTo>
                      <a:pt x="180" y="3885"/>
                      <a:pt x="1" y="4578"/>
                      <a:pt x="120" y="5233"/>
                    </a:cubicBezTo>
                    <a:cubicBezTo>
                      <a:pt x="397" y="6838"/>
                      <a:pt x="2221" y="7671"/>
                      <a:pt x="3608" y="8088"/>
                    </a:cubicBezTo>
                    <a:cubicBezTo>
                      <a:pt x="4818" y="8445"/>
                      <a:pt x="6106" y="8643"/>
                      <a:pt x="7356" y="8741"/>
                    </a:cubicBezTo>
                    <a:cubicBezTo>
                      <a:pt x="7725" y="8769"/>
                      <a:pt x="8099" y="8784"/>
                      <a:pt x="8476" y="8784"/>
                    </a:cubicBezTo>
                    <a:cubicBezTo>
                      <a:pt x="10221" y="8784"/>
                      <a:pt x="12015" y="8475"/>
                      <a:pt x="13580" y="7790"/>
                    </a:cubicBezTo>
                    <a:cubicBezTo>
                      <a:pt x="14670" y="7314"/>
                      <a:pt x="15681" y="6521"/>
                      <a:pt x="16078" y="5371"/>
                    </a:cubicBezTo>
                    <a:cubicBezTo>
                      <a:pt x="16612" y="3786"/>
                      <a:pt x="15819" y="2041"/>
                      <a:pt x="14611" y="991"/>
                    </a:cubicBezTo>
                    <a:cubicBezTo>
                      <a:pt x="14273" y="693"/>
                      <a:pt x="13877" y="416"/>
                      <a:pt x="136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5133;p52"/>
              <p:cNvSpPr/>
              <p:nvPr/>
            </p:nvSpPr>
            <p:spPr>
              <a:xfrm>
                <a:off x="943100" y="1600500"/>
                <a:ext cx="41827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6731" h="9144" extrusionOk="0">
                    <a:moveTo>
                      <a:pt x="13826" y="477"/>
                    </a:moveTo>
                    <a:cubicBezTo>
                      <a:pt x="14014" y="766"/>
                      <a:pt x="14289" y="982"/>
                      <a:pt x="14550" y="1210"/>
                    </a:cubicBezTo>
                    <a:cubicBezTo>
                      <a:pt x="14886" y="1488"/>
                      <a:pt x="15184" y="1805"/>
                      <a:pt x="15441" y="2161"/>
                    </a:cubicBezTo>
                    <a:cubicBezTo>
                      <a:pt x="15957" y="2894"/>
                      <a:pt x="16274" y="3747"/>
                      <a:pt x="16234" y="4639"/>
                    </a:cubicBezTo>
                    <a:cubicBezTo>
                      <a:pt x="16155" y="6581"/>
                      <a:pt x="14352" y="7633"/>
                      <a:pt x="12706" y="8167"/>
                    </a:cubicBezTo>
                    <a:cubicBezTo>
                      <a:pt x="11375" y="8597"/>
                      <a:pt x="9986" y="8775"/>
                      <a:pt x="8593" y="8775"/>
                    </a:cubicBezTo>
                    <a:cubicBezTo>
                      <a:pt x="7994" y="8775"/>
                      <a:pt x="7394" y="8742"/>
                      <a:pt x="6798" y="8682"/>
                    </a:cubicBezTo>
                    <a:cubicBezTo>
                      <a:pt x="5768" y="8563"/>
                      <a:pt x="4737" y="8365"/>
                      <a:pt x="3727" y="8069"/>
                    </a:cubicBezTo>
                    <a:cubicBezTo>
                      <a:pt x="3032" y="7850"/>
                      <a:pt x="2339" y="7553"/>
                      <a:pt x="1744" y="7136"/>
                    </a:cubicBezTo>
                    <a:cubicBezTo>
                      <a:pt x="1010" y="6660"/>
                      <a:pt x="436" y="5928"/>
                      <a:pt x="436" y="5035"/>
                    </a:cubicBezTo>
                    <a:cubicBezTo>
                      <a:pt x="416" y="3848"/>
                      <a:pt x="1219" y="2889"/>
                      <a:pt x="1943" y="2049"/>
                    </a:cubicBezTo>
                    <a:lnTo>
                      <a:pt x="1943" y="2049"/>
                    </a:lnTo>
                    <a:cubicBezTo>
                      <a:pt x="3443" y="2164"/>
                      <a:pt x="4962" y="2242"/>
                      <a:pt x="6462" y="2299"/>
                    </a:cubicBezTo>
                    <a:cubicBezTo>
                      <a:pt x="7109" y="2322"/>
                      <a:pt x="7775" y="2363"/>
                      <a:pt x="8435" y="2363"/>
                    </a:cubicBezTo>
                    <a:cubicBezTo>
                      <a:pt x="8947" y="2363"/>
                      <a:pt x="9457" y="2338"/>
                      <a:pt x="9951" y="2260"/>
                    </a:cubicBezTo>
                    <a:cubicBezTo>
                      <a:pt x="10942" y="2122"/>
                      <a:pt x="11894" y="1765"/>
                      <a:pt x="12745" y="1250"/>
                    </a:cubicBezTo>
                    <a:cubicBezTo>
                      <a:pt x="13132" y="1014"/>
                      <a:pt x="13504" y="765"/>
                      <a:pt x="13826" y="477"/>
                    </a:cubicBezTo>
                    <a:close/>
                    <a:moveTo>
                      <a:pt x="13896" y="0"/>
                    </a:moveTo>
                    <a:cubicBezTo>
                      <a:pt x="13872" y="0"/>
                      <a:pt x="13848" y="6"/>
                      <a:pt x="13825" y="17"/>
                    </a:cubicBezTo>
                    <a:lnTo>
                      <a:pt x="13825" y="17"/>
                    </a:lnTo>
                    <a:cubicBezTo>
                      <a:pt x="13802" y="25"/>
                      <a:pt x="13778" y="39"/>
                      <a:pt x="13757" y="60"/>
                    </a:cubicBezTo>
                    <a:cubicBezTo>
                      <a:pt x="13281" y="515"/>
                      <a:pt x="12706" y="893"/>
                      <a:pt x="12111" y="1189"/>
                    </a:cubicBezTo>
                    <a:cubicBezTo>
                      <a:pt x="11516" y="1507"/>
                      <a:pt x="10863" y="1744"/>
                      <a:pt x="10189" y="1863"/>
                    </a:cubicBezTo>
                    <a:cubicBezTo>
                      <a:pt x="9699" y="1969"/>
                      <a:pt x="9202" y="1996"/>
                      <a:pt x="8701" y="1996"/>
                    </a:cubicBezTo>
                    <a:cubicBezTo>
                      <a:pt x="8450" y="1996"/>
                      <a:pt x="8199" y="1989"/>
                      <a:pt x="7948" y="1982"/>
                    </a:cubicBezTo>
                    <a:cubicBezTo>
                      <a:pt x="6502" y="1963"/>
                      <a:pt x="5035" y="1884"/>
                      <a:pt x="3587" y="1805"/>
                    </a:cubicBezTo>
                    <a:cubicBezTo>
                      <a:pt x="3132" y="1784"/>
                      <a:pt x="2656" y="1744"/>
                      <a:pt x="2200" y="1725"/>
                    </a:cubicBezTo>
                    <a:cubicBezTo>
                      <a:pt x="2101" y="1705"/>
                      <a:pt x="1982" y="1705"/>
                      <a:pt x="1882" y="1705"/>
                    </a:cubicBezTo>
                    <a:cubicBezTo>
                      <a:pt x="1684" y="1705"/>
                      <a:pt x="1546" y="1963"/>
                      <a:pt x="1427" y="2122"/>
                    </a:cubicBezTo>
                    <a:cubicBezTo>
                      <a:pt x="872" y="2775"/>
                      <a:pt x="336" y="3509"/>
                      <a:pt x="159" y="4382"/>
                    </a:cubicBezTo>
                    <a:cubicBezTo>
                      <a:pt x="0" y="5075"/>
                      <a:pt x="98" y="5788"/>
                      <a:pt x="476" y="6383"/>
                    </a:cubicBezTo>
                    <a:cubicBezTo>
                      <a:pt x="1169" y="7474"/>
                      <a:pt x="2458" y="8029"/>
                      <a:pt x="3647" y="8405"/>
                    </a:cubicBezTo>
                    <a:cubicBezTo>
                      <a:pt x="5212" y="8903"/>
                      <a:pt x="6914" y="9143"/>
                      <a:pt x="8578" y="9143"/>
                    </a:cubicBezTo>
                    <a:cubicBezTo>
                      <a:pt x="8705" y="9143"/>
                      <a:pt x="8833" y="9142"/>
                      <a:pt x="8960" y="9139"/>
                    </a:cubicBezTo>
                    <a:cubicBezTo>
                      <a:pt x="10665" y="9099"/>
                      <a:pt x="12388" y="8782"/>
                      <a:pt x="13935" y="8069"/>
                    </a:cubicBezTo>
                    <a:cubicBezTo>
                      <a:pt x="15283" y="7453"/>
                      <a:pt x="16413" y="6364"/>
                      <a:pt x="16572" y="4857"/>
                    </a:cubicBezTo>
                    <a:cubicBezTo>
                      <a:pt x="16730" y="3351"/>
                      <a:pt x="15898" y="1884"/>
                      <a:pt x="14767" y="932"/>
                    </a:cubicBezTo>
                    <a:cubicBezTo>
                      <a:pt x="14490" y="695"/>
                      <a:pt x="14193" y="457"/>
                      <a:pt x="14035" y="100"/>
                    </a:cubicBezTo>
                    <a:cubicBezTo>
                      <a:pt x="14002" y="30"/>
                      <a:pt x="13950" y="0"/>
                      <a:pt x="13896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5134;p52"/>
              <p:cNvSpPr/>
              <p:nvPr/>
            </p:nvSpPr>
            <p:spPr>
              <a:xfrm>
                <a:off x="962625" y="1595650"/>
                <a:ext cx="714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7431" extrusionOk="0">
                    <a:moveTo>
                      <a:pt x="2263" y="0"/>
                    </a:moveTo>
                    <a:cubicBezTo>
                      <a:pt x="2125" y="0"/>
                      <a:pt x="1991" y="50"/>
                      <a:pt x="1904" y="157"/>
                    </a:cubicBezTo>
                    <a:cubicBezTo>
                      <a:pt x="1132" y="1029"/>
                      <a:pt x="775" y="2158"/>
                      <a:pt x="516" y="3289"/>
                    </a:cubicBezTo>
                    <a:cubicBezTo>
                      <a:pt x="378" y="3883"/>
                      <a:pt x="259" y="4497"/>
                      <a:pt x="180" y="5092"/>
                    </a:cubicBezTo>
                    <a:cubicBezTo>
                      <a:pt x="80" y="5747"/>
                      <a:pt x="1" y="6400"/>
                      <a:pt x="220" y="7034"/>
                    </a:cubicBezTo>
                    <a:cubicBezTo>
                      <a:pt x="302" y="7267"/>
                      <a:pt x="511" y="7431"/>
                      <a:pt x="739" y="7431"/>
                    </a:cubicBezTo>
                    <a:cubicBezTo>
                      <a:pt x="783" y="7431"/>
                      <a:pt x="828" y="7425"/>
                      <a:pt x="873" y="7412"/>
                    </a:cubicBezTo>
                    <a:cubicBezTo>
                      <a:pt x="1151" y="7333"/>
                      <a:pt x="1349" y="7034"/>
                      <a:pt x="1251" y="6757"/>
                    </a:cubicBezTo>
                    <a:cubicBezTo>
                      <a:pt x="1092" y="6262"/>
                      <a:pt x="1151" y="5766"/>
                      <a:pt x="1230" y="5250"/>
                    </a:cubicBezTo>
                    <a:cubicBezTo>
                      <a:pt x="1309" y="4695"/>
                      <a:pt x="1409" y="4121"/>
                      <a:pt x="1547" y="3566"/>
                    </a:cubicBezTo>
                    <a:cubicBezTo>
                      <a:pt x="1745" y="2634"/>
                      <a:pt x="2004" y="1643"/>
                      <a:pt x="2657" y="910"/>
                    </a:cubicBezTo>
                    <a:cubicBezTo>
                      <a:pt x="2836" y="691"/>
                      <a:pt x="2855" y="355"/>
                      <a:pt x="2657" y="157"/>
                    </a:cubicBezTo>
                    <a:cubicBezTo>
                      <a:pt x="2556" y="55"/>
                      <a:pt x="2407" y="0"/>
                      <a:pt x="2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5135;p52"/>
              <p:cNvSpPr/>
              <p:nvPr/>
            </p:nvSpPr>
            <p:spPr>
              <a:xfrm>
                <a:off x="1037938" y="1602225"/>
                <a:ext cx="57500" cy="2046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8187" extrusionOk="0">
                    <a:moveTo>
                      <a:pt x="1684" y="1"/>
                    </a:moveTo>
                    <a:cubicBezTo>
                      <a:pt x="1453" y="1"/>
                      <a:pt x="1270" y="163"/>
                      <a:pt x="1170" y="396"/>
                    </a:cubicBezTo>
                    <a:cubicBezTo>
                      <a:pt x="298" y="2695"/>
                      <a:pt x="0" y="5213"/>
                      <a:pt x="317" y="7651"/>
                    </a:cubicBezTo>
                    <a:cubicBezTo>
                      <a:pt x="357" y="7949"/>
                      <a:pt x="536" y="8187"/>
                      <a:pt x="853" y="8187"/>
                    </a:cubicBezTo>
                    <a:cubicBezTo>
                      <a:pt x="1110" y="8187"/>
                      <a:pt x="1408" y="7949"/>
                      <a:pt x="1369" y="7651"/>
                    </a:cubicBezTo>
                    <a:cubicBezTo>
                      <a:pt x="1071" y="5293"/>
                      <a:pt x="1348" y="2893"/>
                      <a:pt x="2201" y="673"/>
                    </a:cubicBezTo>
                    <a:cubicBezTo>
                      <a:pt x="2300" y="396"/>
                      <a:pt x="2082" y="99"/>
                      <a:pt x="1824" y="20"/>
                    </a:cubicBezTo>
                    <a:cubicBezTo>
                      <a:pt x="1776" y="7"/>
                      <a:pt x="1729" y="1"/>
                      <a:pt x="16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5136;p52"/>
              <p:cNvSpPr/>
              <p:nvPr/>
            </p:nvSpPr>
            <p:spPr>
              <a:xfrm>
                <a:off x="1113313" y="1622625"/>
                <a:ext cx="39200" cy="1948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7792" extrusionOk="0">
                    <a:moveTo>
                      <a:pt x="1012" y="1"/>
                    </a:moveTo>
                    <a:cubicBezTo>
                      <a:pt x="695" y="1"/>
                      <a:pt x="497" y="239"/>
                      <a:pt x="476" y="516"/>
                    </a:cubicBezTo>
                    <a:cubicBezTo>
                      <a:pt x="278" y="2776"/>
                      <a:pt x="119" y="5017"/>
                      <a:pt x="0" y="7256"/>
                    </a:cubicBezTo>
                    <a:cubicBezTo>
                      <a:pt x="0" y="7554"/>
                      <a:pt x="259" y="7792"/>
                      <a:pt x="536" y="7792"/>
                    </a:cubicBezTo>
                    <a:cubicBezTo>
                      <a:pt x="833" y="7792"/>
                      <a:pt x="1052" y="7554"/>
                      <a:pt x="1071" y="7256"/>
                    </a:cubicBezTo>
                    <a:cubicBezTo>
                      <a:pt x="1190" y="5017"/>
                      <a:pt x="1348" y="2776"/>
                      <a:pt x="1527" y="516"/>
                    </a:cubicBezTo>
                    <a:cubicBezTo>
                      <a:pt x="1567" y="239"/>
                      <a:pt x="1269" y="1"/>
                      <a:pt x="10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5137;p52"/>
              <p:cNvSpPr/>
              <p:nvPr/>
            </p:nvSpPr>
            <p:spPr>
              <a:xfrm>
                <a:off x="1182688" y="1609825"/>
                <a:ext cx="49100" cy="21087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8435" extrusionOk="0">
                    <a:moveTo>
                      <a:pt x="635" y="1"/>
                    </a:moveTo>
                    <a:cubicBezTo>
                      <a:pt x="319" y="1"/>
                      <a:pt x="0" y="258"/>
                      <a:pt x="119" y="652"/>
                    </a:cubicBezTo>
                    <a:cubicBezTo>
                      <a:pt x="814" y="2952"/>
                      <a:pt x="912" y="5410"/>
                      <a:pt x="357" y="7768"/>
                    </a:cubicBezTo>
                    <a:cubicBezTo>
                      <a:pt x="299" y="8045"/>
                      <a:pt x="437" y="8344"/>
                      <a:pt x="735" y="8423"/>
                    </a:cubicBezTo>
                    <a:cubicBezTo>
                      <a:pt x="771" y="8431"/>
                      <a:pt x="808" y="8435"/>
                      <a:pt x="845" y="8435"/>
                    </a:cubicBezTo>
                    <a:cubicBezTo>
                      <a:pt x="1075" y="8435"/>
                      <a:pt x="1320" y="8284"/>
                      <a:pt x="1388" y="8045"/>
                    </a:cubicBezTo>
                    <a:cubicBezTo>
                      <a:pt x="1964" y="5529"/>
                      <a:pt x="1884" y="2852"/>
                      <a:pt x="1131" y="375"/>
                    </a:cubicBezTo>
                    <a:cubicBezTo>
                      <a:pt x="1052" y="114"/>
                      <a:pt x="844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5138;p52"/>
              <p:cNvSpPr/>
              <p:nvPr/>
            </p:nvSpPr>
            <p:spPr>
              <a:xfrm>
                <a:off x="1248800" y="1570575"/>
                <a:ext cx="73850" cy="2239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8958" extrusionOk="0">
                    <a:moveTo>
                      <a:pt x="597" y="1"/>
                    </a:moveTo>
                    <a:cubicBezTo>
                      <a:pt x="551" y="1"/>
                      <a:pt x="504" y="7"/>
                      <a:pt x="455" y="20"/>
                    </a:cubicBezTo>
                    <a:cubicBezTo>
                      <a:pt x="198" y="80"/>
                      <a:pt x="0" y="397"/>
                      <a:pt x="80" y="675"/>
                    </a:cubicBezTo>
                    <a:cubicBezTo>
                      <a:pt x="952" y="3093"/>
                      <a:pt x="1883" y="5729"/>
                      <a:pt x="1071" y="8306"/>
                    </a:cubicBezTo>
                    <a:cubicBezTo>
                      <a:pt x="951" y="8700"/>
                      <a:pt x="1269" y="8957"/>
                      <a:pt x="1590" y="8957"/>
                    </a:cubicBezTo>
                    <a:cubicBezTo>
                      <a:pt x="1801" y="8957"/>
                      <a:pt x="2014" y="8844"/>
                      <a:pt x="2101" y="8583"/>
                    </a:cubicBezTo>
                    <a:cubicBezTo>
                      <a:pt x="2953" y="5829"/>
                      <a:pt x="2041" y="2993"/>
                      <a:pt x="1110" y="377"/>
                    </a:cubicBezTo>
                    <a:cubicBezTo>
                      <a:pt x="1027" y="161"/>
                      <a:pt x="833" y="1"/>
                      <a:pt x="5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5139;p52"/>
              <p:cNvSpPr/>
              <p:nvPr/>
            </p:nvSpPr>
            <p:spPr>
              <a:xfrm>
                <a:off x="943100" y="1600500"/>
                <a:ext cx="41827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6731" h="9144" extrusionOk="0">
                    <a:moveTo>
                      <a:pt x="13826" y="477"/>
                    </a:moveTo>
                    <a:cubicBezTo>
                      <a:pt x="14014" y="766"/>
                      <a:pt x="14289" y="982"/>
                      <a:pt x="14550" y="1210"/>
                    </a:cubicBezTo>
                    <a:cubicBezTo>
                      <a:pt x="14886" y="1488"/>
                      <a:pt x="15184" y="1805"/>
                      <a:pt x="15441" y="2161"/>
                    </a:cubicBezTo>
                    <a:cubicBezTo>
                      <a:pt x="15957" y="2894"/>
                      <a:pt x="16274" y="3747"/>
                      <a:pt x="16234" y="4639"/>
                    </a:cubicBezTo>
                    <a:cubicBezTo>
                      <a:pt x="16155" y="6581"/>
                      <a:pt x="14352" y="7633"/>
                      <a:pt x="12706" y="8167"/>
                    </a:cubicBezTo>
                    <a:cubicBezTo>
                      <a:pt x="11375" y="8597"/>
                      <a:pt x="9986" y="8775"/>
                      <a:pt x="8593" y="8775"/>
                    </a:cubicBezTo>
                    <a:cubicBezTo>
                      <a:pt x="7994" y="8775"/>
                      <a:pt x="7394" y="8742"/>
                      <a:pt x="6798" y="8682"/>
                    </a:cubicBezTo>
                    <a:cubicBezTo>
                      <a:pt x="5768" y="8563"/>
                      <a:pt x="4737" y="8365"/>
                      <a:pt x="3727" y="8069"/>
                    </a:cubicBezTo>
                    <a:cubicBezTo>
                      <a:pt x="3032" y="7850"/>
                      <a:pt x="2339" y="7553"/>
                      <a:pt x="1744" y="7136"/>
                    </a:cubicBezTo>
                    <a:cubicBezTo>
                      <a:pt x="1010" y="6660"/>
                      <a:pt x="436" y="5928"/>
                      <a:pt x="436" y="5035"/>
                    </a:cubicBezTo>
                    <a:cubicBezTo>
                      <a:pt x="416" y="3848"/>
                      <a:pt x="1219" y="2889"/>
                      <a:pt x="1943" y="2049"/>
                    </a:cubicBezTo>
                    <a:lnTo>
                      <a:pt x="1943" y="2049"/>
                    </a:lnTo>
                    <a:cubicBezTo>
                      <a:pt x="3443" y="2164"/>
                      <a:pt x="4962" y="2242"/>
                      <a:pt x="6462" y="2299"/>
                    </a:cubicBezTo>
                    <a:cubicBezTo>
                      <a:pt x="7109" y="2322"/>
                      <a:pt x="7775" y="2363"/>
                      <a:pt x="8435" y="2363"/>
                    </a:cubicBezTo>
                    <a:cubicBezTo>
                      <a:pt x="8947" y="2363"/>
                      <a:pt x="9457" y="2338"/>
                      <a:pt x="9951" y="2260"/>
                    </a:cubicBezTo>
                    <a:cubicBezTo>
                      <a:pt x="10942" y="2122"/>
                      <a:pt x="11894" y="1765"/>
                      <a:pt x="12745" y="1250"/>
                    </a:cubicBezTo>
                    <a:cubicBezTo>
                      <a:pt x="13132" y="1014"/>
                      <a:pt x="13504" y="765"/>
                      <a:pt x="13826" y="477"/>
                    </a:cubicBezTo>
                    <a:close/>
                    <a:moveTo>
                      <a:pt x="13896" y="0"/>
                    </a:moveTo>
                    <a:cubicBezTo>
                      <a:pt x="13872" y="0"/>
                      <a:pt x="13848" y="6"/>
                      <a:pt x="13825" y="17"/>
                    </a:cubicBezTo>
                    <a:lnTo>
                      <a:pt x="13825" y="17"/>
                    </a:lnTo>
                    <a:cubicBezTo>
                      <a:pt x="13802" y="25"/>
                      <a:pt x="13778" y="39"/>
                      <a:pt x="13757" y="60"/>
                    </a:cubicBezTo>
                    <a:cubicBezTo>
                      <a:pt x="13281" y="515"/>
                      <a:pt x="12706" y="893"/>
                      <a:pt x="12111" y="1189"/>
                    </a:cubicBezTo>
                    <a:cubicBezTo>
                      <a:pt x="11516" y="1507"/>
                      <a:pt x="10863" y="1744"/>
                      <a:pt x="10189" y="1863"/>
                    </a:cubicBezTo>
                    <a:cubicBezTo>
                      <a:pt x="9699" y="1969"/>
                      <a:pt x="9202" y="1996"/>
                      <a:pt x="8701" y="1996"/>
                    </a:cubicBezTo>
                    <a:cubicBezTo>
                      <a:pt x="8450" y="1996"/>
                      <a:pt x="8199" y="1989"/>
                      <a:pt x="7948" y="1982"/>
                    </a:cubicBezTo>
                    <a:cubicBezTo>
                      <a:pt x="6502" y="1963"/>
                      <a:pt x="5035" y="1884"/>
                      <a:pt x="3587" y="1805"/>
                    </a:cubicBezTo>
                    <a:cubicBezTo>
                      <a:pt x="3132" y="1784"/>
                      <a:pt x="2656" y="1744"/>
                      <a:pt x="2200" y="1725"/>
                    </a:cubicBezTo>
                    <a:cubicBezTo>
                      <a:pt x="2101" y="1705"/>
                      <a:pt x="1982" y="1705"/>
                      <a:pt x="1882" y="1705"/>
                    </a:cubicBezTo>
                    <a:cubicBezTo>
                      <a:pt x="1684" y="1705"/>
                      <a:pt x="1546" y="1963"/>
                      <a:pt x="1427" y="2122"/>
                    </a:cubicBezTo>
                    <a:cubicBezTo>
                      <a:pt x="872" y="2775"/>
                      <a:pt x="336" y="3509"/>
                      <a:pt x="159" y="4382"/>
                    </a:cubicBezTo>
                    <a:cubicBezTo>
                      <a:pt x="0" y="5075"/>
                      <a:pt x="98" y="5788"/>
                      <a:pt x="476" y="6383"/>
                    </a:cubicBezTo>
                    <a:cubicBezTo>
                      <a:pt x="1169" y="7474"/>
                      <a:pt x="2458" y="8029"/>
                      <a:pt x="3647" y="8405"/>
                    </a:cubicBezTo>
                    <a:cubicBezTo>
                      <a:pt x="5212" y="8903"/>
                      <a:pt x="6914" y="9143"/>
                      <a:pt x="8578" y="9143"/>
                    </a:cubicBezTo>
                    <a:cubicBezTo>
                      <a:pt x="8705" y="9143"/>
                      <a:pt x="8833" y="9142"/>
                      <a:pt x="8960" y="9139"/>
                    </a:cubicBezTo>
                    <a:cubicBezTo>
                      <a:pt x="10665" y="9099"/>
                      <a:pt x="12388" y="8782"/>
                      <a:pt x="13935" y="8069"/>
                    </a:cubicBezTo>
                    <a:cubicBezTo>
                      <a:pt x="15283" y="7453"/>
                      <a:pt x="16413" y="6364"/>
                      <a:pt x="16572" y="4857"/>
                    </a:cubicBezTo>
                    <a:cubicBezTo>
                      <a:pt x="16730" y="3351"/>
                      <a:pt x="15898" y="1884"/>
                      <a:pt x="14767" y="932"/>
                    </a:cubicBezTo>
                    <a:cubicBezTo>
                      <a:pt x="14490" y="695"/>
                      <a:pt x="14193" y="457"/>
                      <a:pt x="14035" y="100"/>
                    </a:cubicBezTo>
                    <a:cubicBezTo>
                      <a:pt x="14002" y="30"/>
                      <a:pt x="13950" y="0"/>
                      <a:pt x="13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5140;p52"/>
              <p:cNvSpPr/>
              <p:nvPr/>
            </p:nvSpPr>
            <p:spPr>
              <a:xfrm>
                <a:off x="828125" y="798175"/>
                <a:ext cx="270075" cy="430650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17226" extrusionOk="0">
                    <a:moveTo>
                      <a:pt x="1764" y="1"/>
                    </a:moveTo>
                    <a:cubicBezTo>
                      <a:pt x="1745" y="1825"/>
                      <a:pt x="1645" y="3648"/>
                      <a:pt x="1248" y="5372"/>
                    </a:cubicBezTo>
                    <a:cubicBezTo>
                      <a:pt x="891" y="6899"/>
                      <a:pt x="119" y="8326"/>
                      <a:pt x="40" y="9892"/>
                    </a:cubicBezTo>
                    <a:cubicBezTo>
                      <a:pt x="0" y="10586"/>
                      <a:pt x="80" y="11300"/>
                      <a:pt x="217" y="11993"/>
                    </a:cubicBezTo>
                    <a:cubicBezTo>
                      <a:pt x="555" y="13816"/>
                      <a:pt x="1190" y="15601"/>
                      <a:pt x="2101" y="17226"/>
                    </a:cubicBezTo>
                    <a:lnTo>
                      <a:pt x="10803" y="13242"/>
                    </a:lnTo>
                    <a:cubicBezTo>
                      <a:pt x="9912" y="10943"/>
                      <a:pt x="9177" y="8485"/>
                      <a:pt x="7176" y="6879"/>
                    </a:cubicBezTo>
                    <a:cubicBezTo>
                      <a:pt x="5966" y="5927"/>
                      <a:pt x="4578" y="5134"/>
                      <a:pt x="3648" y="3865"/>
                    </a:cubicBezTo>
                    <a:cubicBezTo>
                      <a:pt x="3251" y="3291"/>
                      <a:pt x="2913" y="2676"/>
                      <a:pt x="2636" y="2023"/>
                    </a:cubicBezTo>
                    <a:cubicBezTo>
                      <a:pt x="2379" y="1468"/>
                      <a:pt x="2260" y="1032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5141;p52"/>
              <p:cNvSpPr/>
              <p:nvPr/>
            </p:nvSpPr>
            <p:spPr>
              <a:xfrm>
                <a:off x="823650" y="794050"/>
                <a:ext cx="279425" cy="438900"/>
              </a:xfrm>
              <a:custGeom>
                <a:avLst/>
                <a:gdLst/>
                <a:ahLst/>
                <a:cxnLst/>
                <a:rect l="l" t="t" r="r" b="b"/>
                <a:pathLst>
                  <a:path w="11177" h="17556" extrusionOk="0">
                    <a:moveTo>
                      <a:pt x="2105" y="957"/>
                    </a:moveTo>
                    <a:cubicBezTo>
                      <a:pt x="2371" y="1572"/>
                      <a:pt x="2606" y="2197"/>
                      <a:pt x="2894" y="2801"/>
                    </a:cubicBezTo>
                    <a:cubicBezTo>
                      <a:pt x="3430" y="3853"/>
                      <a:pt x="4104" y="4765"/>
                      <a:pt x="5016" y="5518"/>
                    </a:cubicBezTo>
                    <a:cubicBezTo>
                      <a:pt x="5868" y="6211"/>
                      <a:pt x="6840" y="6787"/>
                      <a:pt x="7652" y="7540"/>
                    </a:cubicBezTo>
                    <a:cubicBezTo>
                      <a:pt x="8425" y="8273"/>
                      <a:pt x="9000" y="9165"/>
                      <a:pt x="9456" y="10117"/>
                    </a:cubicBezTo>
                    <a:cubicBezTo>
                      <a:pt x="9969" y="11143"/>
                      <a:pt x="10354" y="12242"/>
                      <a:pt x="10770" y="13310"/>
                    </a:cubicBezTo>
                    <a:lnTo>
                      <a:pt x="10770" y="13310"/>
                    </a:lnTo>
                    <a:cubicBezTo>
                      <a:pt x="9824" y="13743"/>
                      <a:pt x="8897" y="14160"/>
                      <a:pt x="7950" y="14597"/>
                    </a:cubicBezTo>
                    <a:cubicBezTo>
                      <a:pt x="6383" y="15310"/>
                      <a:pt x="4837" y="16024"/>
                      <a:pt x="3272" y="16738"/>
                    </a:cubicBezTo>
                    <a:cubicBezTo>
                      <a:pt x="2969" y="16872"/>
                      <a:pt x="2667" y="17020"/>
                      <a:pt x="2365" y="17159"/>
                    </a:cubicBezTo>
                    <a:lnTo>
                      <a:pt x="2365" y="17159"/>
                    </a:lnTo>
                    <a:cubicBezTo>
                      <a:pt x="1843" y="16207"/>
                      <a:pt x="1411" y="15201"/>
                      <a:pt x="1070" y="14161"/>
                    </a:cubicBezTo>
                    <a:cubicBezTo>
                      <a:pt x="734" y="13051"/>
                      <a:pt x="436" y="11880"/>
                      <a:pt x="377" y="10731"/>
                    </a:cubicBezTo>
                    <a:cubicBezTo>
                      <a:pt x="338" y="9581"/>
                      <a:pt x="655" y="8531"/>
                      <a:pt x="1012" y="7461"/>
                    </a:cubicBezTo>
                    <a:cubicBezTo>
                      <a:pt x="1388" y="6390"/>
                      <a:pt x="1705" y="5320"/>
                      <a:pt x="1863" y="4189"/>
                    </a:cubicBezTo>
                    <a:cubicBezTo>
                      <a:pt x="2007" y="3121"/>
                      <a:pt x="2074" y="2040"/>
                      <a:pt x="2105" y="957"/>
                    </a:cubicBezTo>
                    <a:close/>
                    <a:moveTo>
                      <a:pt x="1957" y="0"/>
                    </a:moveTo>
                    <a:cubicBezTo>
                      <a:pt x="1863" y="0"/>
                      <a:pt x="1765" y="68"/>
                      <a:pt x="1765" y="166"/>
                    </a:cubicBezTo>
                    <a:cubicBezTo>
                      <a:pt x="1744" y="1395"/>
                      <a:pt x="1705" y="2603"/>
                      <a:pt x="1546" y="3813"/>
                    </a:cubicBezTo>
                    <a:cubicBezTo>
                      <a:pt x="1408" y="4982"/>
                      <a:pt x="1110" y="6092"/>
                      <a:pt x="734" y="7223"/>
                    </a:cubicBezTo>
                    <a:cubicBezTo>
                      <a:pt x="357" y="8273"/>
                      <a:pt x="0" y="9343"/>
                      <a:pt x="21" y="10474"/>
                    </a:cubicBezTo>
                    <a:cubicBezTo>
                      <a:pt x="40" y="11642"/>
                      <a:pt x="298" y="12813"/>
                      <a:pt x="634" y="13902"/>
                    </a:cubicBezTo>
                    <a:cubicBezTo>
                      <a:pt x="991" y="15152"/>
                      <a:pt x="1507" y="16341"/>
                      <a:pt x="2141" y="17470"/>
                    </a:cubicBezTo>
                    <a:cubicBezTo>
                      <a:pt x="2165" y="17532"/>
                      <a:pt x="2212" y="17555"/>
                      <a:pt x="2268" y="17555"/>
                    </a:cubicBezTo>
                    <a:cubicBezTo>
                      <a:pt x="2303" y="17555"/>
                      <a:pt x="2341" y="17546"/>
                      <a:pt x="2379" y="17531"/>
                    </a:cubicBezTo>
                    <a:cubicBezTo>
                      <a:pt x="3351" y="17094"/>
                      <a:pt x="4342" y="16638"/>
                      <a:pt x="5333" y="16183"/>
                    </a:cubicBezTo>
                    <a:cubicBezTo>
                      <a:pt x="6879" y="15469"/>
                      <a:pt x="8444" y="14755"/>
                      <a:pt x="9991" y="14042"/>
                    </a:cubicBezTo>
                    <a:cubicBezTo>
                      <a:pt x="10368" y="13883"/>
                      <a:pt x="10725" y="13725"/>
                      <a:pt x="11082" y="13566"/>
                    </a:cubicBezTo>
                    <a:cubicBezTo>
                      <a:pt x="11132" y="13540"/>
                      <a:pt x="11158" y="13501"/>
                      <a:pt x="11166" y="13457"/>
                    </a:cubicBezTo>
                    <a:lnTo>
                      <a:pt x="11166" y="13457"/>
                    </a:lnTo>
                    <a:cubicBezTo>
                      <a:pt x="11176" y="13426"/>
                      <a:pt x="11176" y="13389"/>
                      <a:pt x="11161" y="13347"/>
                    </a:cubicBezTo>
                    <a:cubicBezTo>
                      <a:pt x="10408" y="11405"/>
                      <a:pt x="9753" y="9324"/>
                      <a:pt x="8326" y="7738"/>
                    </a:cubicBezTo>
                    <a:cubicBezTo>
                      <a:pt x="7612" y="6925"/>
                      <a:pt x="6681" y="6330"/>
                      <a:pt x="5809" y="5677"/>
                    </a:cubicBezTo>
                    <a:cubicBezTo>
                      <a:pt x="5352" y="5339"/>
                      <a:pt x="4897" y="4963"/>
                      <a:pt x="4501" y="4546"/>
                    </a:cubicBezTo>
                    <a:cubicBezTo>
                      <a:pt x="4064" y="4110"/>
                      <a:pt x="3727" y="3594"/>
                      <a:pt x="3430" y="3039"/>
                    </a:cubicBezTo>
                    <a:cubicBezTo>
                      <a:pt x="2915" y="2088"/>
                      <a:pt x="2577" y="1057"/>
                      <a:pt x="2101" y="87"/>
                    </a:cubicBezTo>
                    <a:cubicBezTo>
                      <a:pt x="2071" y="26"/>
                      <a:pt x="2015" y="0"/>
                      <a:pt x="1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5142;p52"/>
              <p:cNvSpPr/>
              <p:nvPr/>
            </p:nvSpPr>
            <p:spPr>
              <a:xfrm>
                <a:off x="885600" y="959225"/>
                <a:ext cx="135300" cy="19877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7951" extrusionOk="0">
                    <a:moveTo>
                      <a:pt x="654" y="0"/>
                    </a:moveTo>
                    <a:cubicBezTo>
                      <a:pt x="239" y="1388"/>
                      <a:pt x="1" y="2855"/>
                      <a:pt x="178" y="4282"/>
                    </a:cubicBezTo>
                    <a:cubicBezTo>
                      <a:pt x="337" y="5551"/>
                      <a:pt x="813" y="6761"/>
                      <a:pt x="1288" y="7950"/>
                    </a:cubicBezTo>
                    <a:lnTo>
                      <a:pt x="5411" y="6264"/>
                    </a:lnTo>
                    <a:cubicBezTo>
                      <a:pt x="4975" y="5056"/>
                      <a:pt x="4520" y="3846"/>
                      <a:pt x="3786" y="2796"/>
                    </a:cubicBezTo>
                    <a:cubicBezTo>
                      <a:pt x="2974" y="1646"/>
                      <a:pt x="1864" y="735"/>
                      <a:pt x="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5143;p52"/>
              <p:cNvSpPr/>
              <p:nvPr/>
            </p:nvSpPr>
            <p:spPr>
              <a:xfrm>
                <a:off x="881650" y="954675"/>
                <a:ext cx="144700" cy="207975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8319" extrusionOk="0">
                    <a:moveTo>
                      <a:pt x="921" y="459"/>
                    </a:moveTo>
                    <a:cubicBezTo>
                      <a:pt x="1942" y="1110"/>
                      <a:pt x="2900" y="1888"/>
                      <a:pt x="3647" y="2859"/>
                    </a:cubicBezTo>
                    <a:cubicBezTo>
                      <a:pt x="4428" y="3907"/>
                      <a:pt x="4898" y="5120"/>
                      <a:pt x="5356" y="6340"/>
                    </a:cubicBezTo>
                    <a:lnTo>
                      <a:pt x="5356" y="6340"/>
                    </a:lnTo>
                    <a:cubicBezTo>
                      <a:pt x="4205" y="6811"/>
                      <a:pt x="3054" y="7284"/>
                      <a:pt x="1922" y="7755"/>
                    </a:cubicBezTo>
                    <a:cubicBezTo>
                      <a:pt x="1795" y="7798"/>
                      <a:pt x="1668" y="7850"/>
                      <a:pt x="1547" y="7898"/>
                    </a:cubicBezTo>
                    <a:lnTo>
                      <a:pt x="1547" y="7898"/>
                    </a:lnTo>
                    <a:cubicBezTo>
                      <a:pt x="1076" y="6730"/>
                      <a:pt x="608" y="5525"/>
                      <a:pt x="495" y="4266"/>
                    </a:cubicBezTo>
                    <a:cubicBezTo>
                      <a:pt x="365" y="2981"/>
                      <a:pt x="567" y="1695"/>
                      <a:pt x="921" y="459"/>
                    </a:cubicBezTo>
                    <a:close/>
                    <a:moveTo>
                      <a:pt x="827" y="1"/>
                    </a:moveTo>
                    <a:cubicBezTo>
                      <a:pt x="747" y="1"/>
                      <a:pt x="669" y="56"/>
                      <a:pt x="653" y="143"/>
                    </a:cubicBezTo>
                    <a:cubicBezTo>
                      <a:pt x="238" y="1472"/>
                      <a:pt x="0" y="2878"/>
                      <a:pt x="138" y="4266"/>
                    </a:cubicBezTo>
                    <a:cubicBezTo>
                      <a:pt x="257" y="5634"/>
                      <a:pt x="772" y="6922"/>
                      <a:pt x="1288" y="8172"/>
                    </a:cubicBezTo>
                    <a:cubicBezTo>
                      <a:pt x="1305" y="8239"/>
                      <a:pt x="1378" y="8319"/>
                      <a:pt x="1460" y="8319"/>
                    </a:cubicBezTo>
                    <a:cubicBezTo>
                      <a:pt x="1475" y="8319"/>
                      <a:pt x="1491" y="8316"/>
                      <a:pt x="1507" y="8310"/>
                    </a:cubicBezTo>
                    <a:cubicBezTo>
                      <a:pt x="2696" y="7815"/>
                      <a:pt x="3904" y="7319"/>
                      <a:pt x="5114" y="6824"/>
                    </a:cubicBezTo>
                    <a:cubicBezTo>
                      <a:pt x="5273" y="6745"/>
                      <a:pt x="5451" y="6684"/>
                      <a:pt x="5630" y="6605"/>
                    </a:cubicBezTo>
                    <a:cubicBezTo>
                      <a:pt x="5634" y="6603"/>
                      <a:pt x="5638" y="6602"/>
                      <a:pt x="5642" y="6600"/>
                    </a:cubicBezTo>
                    <a:lnTo>
                      <a:pt x="5642" y="6600"/>
                    </a:lnTo>
                    <a:cubicBezTo>
                      <a:pt x="5725" y="6574"/>
                      <a:pt x="5788" y="6495"/>
                      <a:pt x="5749" y="6388"/>
                    </a:cubicBezTo>
                    <a:cubicBezTo>
                      <a:pt x="5252" y="5079"/>
                      <a:pt x="4758" y="3751"/>
                      <a:pt x="3904" y="2621"/>
                    </a:cubicBezTo>
                    <a:cubicBezTo>
                      <a:pt x="3092" y="1551"/>
                      <a:pt x="2041" y="718"/>
                      <a:pt x="912" y="24"/>
                    </a:cubicBezTo>
                    <a:cubicBezTo>
                      <a:pt x="885" y="8"/>
                      <a:pt x="856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5144;p52"/>
              <p:cNvSpPr/>
              <p:nvPr/>
            </p:nvSpPr>
            <p:spPr>
              <a:xfrm>
                <a:off x="1170525" y="798175"/>
                <a:ext cx="270625" cy="430650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7226" extrusionOk="0">
                    <a:moveTo>
                      <a:pt x="9040" y="1"/>
                    </a:moveTo>
                    <a:cubicBezTo>
                      <a:pt x="8545" y="1032"/>
                      <a:pt x="8445" y="1468"/>
                      <a:pt x="8188" y="2023"/>
                    </a:cubicBezTo>
                    <a:cubicBezTo>
                      <a:pt x="7890" y="2676"/>
                      <a:pt x="7573" y="3291"/>
                      <a:pt x="7158" y="3865"/>
                    </a:cubicBezTo>
                    <a:cubicBezTo>
                      <a:pt x="6225" y="5134"/>
                      <a:pt x="4858" y="5927"/>
                      <a:pt x="3648" y="6879"/>
                    </a:cubicBezTo>
                    <a:cubicBezTo>
                      <a:pt x="1626" y="8485"/>
                      <a:pt x="894" y="10943"/>
                      <a:pt x="1" y="13242"/>
                    </a:cubicBezTo>
                    <a:lnTo>
                      <a:pt x="8704" y="17226"/>
                    </a:lnTo>
                    <a:cubicBezTo>
                      <a:pt x="9616" y="15601"/>
                      <a:pt x="10250" y="13816"/>
                      <a:pt x="10607" y="11993"/>
                    </a:cubicBezTo>
                    <a:cubicBezTo>
                      <a:pt x="10726" y="11300"/>
                      <a:pt x="10824" y="10586"/>
                      <a:pt x="10784" y="9892"/>
                    </a:cubicBezTo>
                    <a:cubicBezTo>
                      <a:pt x="10705" y="8326"/>
                      <a:pt x="9912" y="6899"/>
                      <a:pt x="9555" y="5372"/>
                    </a:cubicBezTo>
                    <a:cubicBezTo>
                      <a:pt x="9159" y="3648"/>
                      <a:pt x="9080" y="1825"/>
                      <a:pt x="90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145;p52"/>
              <p:cNvSpPr/>
              <p:nvPr/>
            </p:nvSpPr>
            <p:spPr>
              <a:xfrm>
                <a:off x="1165725" y="794050"/>
                <a:ext cx="280875" cy="438900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7556" extrusionOk="0">
                    <a:moveTo>
                      <a:pt x="9071" y="965"/>
                    </a:moveTo>
                    <a:cubicBezTo>
                      <a:pt x="9097" y="1907"/>
                      <a:pt x="9148" y="2846"/>
                      <a:pt x="9272" y="3774"/>
                    </a:cubicBezTo>
                    <a:cubicBezTo>
                      <a:pt x="9411" y="4903"/>
                      <a:pt x="9668" y="5994"/>
                      <a:pt x="10046" y="7083"/>
                    </a:cubicBezTo>
                    <a:cubicBezTo>
                      <a:pt x="10402" y="8135"/>
                      <a:pt x="10799" y="9184"/>
                      <a:pt x="10799" y="10315"/>
                    </a:cubicBezTo>
                    <a:cubicBezTo>
                      <a:pt x="10818" y="11465"/>
                      <a:pt x="10561" y="12634"/>
                      <a:pt x="10223" y="13744"/>
                    </a:cubicBezTo>
                    <a:cubicBezTo>
                      <a:pt x="9881" y="14921"/>
                      <a:pt x="9413" y="16063"/>
                      <a:pt x="8816" y="17151"/>
                    </a:cubicBezTo>
                    <a:lnTo>
                      <a:pt x="8816" y="17151"/>
                    </a:lnTo>
                    <a:cubicBezTo>
                      <a:pt x="7884" y="16725"/>
                      <a:pt x="6954" y="16314"/>
                      <a:pt x="6041" y="15884"/>
                    </a:cubicBezTo>
                    <a:cubicBezTo>
                      <a:pt x="4475" y="15171"/>
                      <a:pt x="2928" y="14457"/>
                      <a:pt x="1363" y="13744"/>
                    </a:cubicBezTo>
                    <a:cubicBezTo>
                      <a:pt x="1051" y="13605"/>
                      <a:pt x="738" y="13451"/>
                      <a:pt x="426" y="13309"/>
                    </a:cubicBezTo>
                    <a:lnTo>
                      <a:pt x="426" y="13309"/>
                    </a:lnTo>
                    <a:cubicBezTo>
                      <a:pt x="1157" y="11405"/>
                      <a:pt x="1814" y="9366"/>
                      <a:pt x="3246" y="7836"/>
                    </a:cubicBezTo>
                    <a:cubicBezTo>
                      <a:pt x="3999" y="7024"/>
                      <a:pt x="4950" y="6449"/>
                      <a:pt x="5823" y="5775"/>
                    </a:cubicBezTo>
                    <a:cubicBezTo>
                      <a:pt x="6734" y="5061"/>
                      <a:pt x="7508" y="4249"/>
                      <a:pt x="8063" y="3238"/>
                    </a:cubicBezTo>
                    <a:cubicBezTo>
                      <a:pt x="8456" y="2497"/>
                      <a:pt x="8745" y="1722"/>
                      <a:pt x="9071" y="965"/>
                    </a:cubicBezTo>
                    <a:close/>
                    <a:moveTo>
                      <a:pt x="9232" y="0"/>
                    </a:moveTo>
                    <a:cubicBezTo>
                      <a:pt x="9178" y="0"/>
                      <a:pt x="9124" y="26"/>
                      <a:pt x="9094" y="87"/>
                    </a:cubicBezTo>
                    <a:cubicBezTo>
                      <a:pt x="9081" y="113"/>
                      <a:pt x="9068" y="140"/>
                      <a:pt x="9055" y="166"/>
                    </a:cubicBezTo>
                    <a:lnTo>
                      <a:pt x="9055" y="166"/>
                    </a:lnTo>
                    <a:cubicBezTo>
                      <a:pt x="9055" y="166"/>
                      <a:pt x="9055" y="166"/>
                      <a:pt x="9054" y="166"/>
                    </a:cubicBezTo>
                    <a:lnTo>
                      <a:pt x="9054" y="166"/>
                    </a:lnTo>
                    <a:cubicBezTo>
                      <a:pt x="9054" y="167"/>
                      <a:pt x="9054" y="167"/>
                      <a:pt x="9055" y="168"/>
                    </a:cubicBezTo>
                    <a:lnTo>
                      <a:pt x="9055" y="168"/>
                    </a:lnTo>
                    <a:cubicBezTo>
                      <a:pt x="8657" y="996"/>
                      <a:pt x="8347" y="1877"/>
                      <a:pt x="7944" y="2683"/>
                    </a:cubicBezTo>
                    <a:cubicBezTo>
                      <a:pt x="7667" y="3238"/>
                      <a:pt x="7350" y="3774"/>
                      <a:pt x="6953" y="4249"/>
                    </a:cubicBezTo>
                    <a:cubicBezTo>
                      <a:pt x="6596" y="4685"/>
                      <a:pt x="6179" y="5042"/>
                      <a:pt x="5743" y="5399"/>
                    </a:cubicBezTo>
                    <a:cubicBezTo>
                      <a:pt x="4892" y="6092"/>
                      <a:pt x="3920" y="6647"/>
                      <a:pt x="3127" y="7440"/>
                    </a:cubicBezTo>
                    <a:cubicBezTo>
                      <a:pt x="2373" y="8193"/>
                      <a:pt x="1818" y="9105"/>
                      <a:pt x="1363" y="10057"/>
                    </a:cubicBezTo>
                    <a:cubicBezTo>
                      <a:pt x="848" y="11127"/>
                      <a:pt x="451" y="12258"/>
                      <a:pt x="15" y="13347"/>
                    </a:cubicBezTo>
                    <a:cubicBezTo>
                      <a:pt x="0" y="13389"/>
                      <a:pt x="0" y="13426"/>
                      <a:pt x="11" y="13458"/>
                    </a:cubicBezTo>
                    <a:lnTo>
                      <a:pt x="11" y="13458"/>
                    </a:lnTo>
                    <a:cubicBezTo>
                      <a:pt x="18" y="13501"/>
                      <a:pt x="44" y="13541"/>
                      <a:pt x="95" y="13566"/>
                    </a:cubicBezTo>
                    <a:cubicBezTo>
                      <a:pt x="1086" y="14002"/>
                      <a:pt x="2077" y="14457"/>
                      <a:pt x="3047" y="14914"/>
                    </a:cubicBezTo>
                    <a:cubicBezTo>
                      <a:pt x="4614" y="15628"/>
                      <a:pt x="6179" y="16321"/>
                      <a:pt x="7726" y="17034"/>
                    </a:cubicBezTo>
                    <a:cubicBezTo>
                      <a:pt x="8082" y="17213"/>
                      <a:pt x="8439" y="17372"/>
                      <a:pt x="8817" y="17531"/>
                    </a:cubicBezTo>
                    <a:cubicBezTo>
                      <a:pt x="8847" y="17546"/>
                      <a:pt x="8881" y="17555"/>
                      <a:pt x="8914" y="17555"/>
                    </a:cubicBezTo>
                    <a:cubicBezTo>
                      <a:pt x="8966" y="17555"/>
                      <a:pt x="9017" y="17532"/>
                      <a:pt x="9054" y="17470"/>
                    </a:cubicBezTo>
                    <a:cubicBezTo>
                      <a:pt x="10144" y="15509"/>
                      <a:pt x="10957" y="13249"/>
                      <a:pt x="11135" y="10989"/>
                    </a:cubicBezTo>
                    <a:cubicBezTo>
                      <a:pt x="11235" y="9819"/>
                      <a:pt x="10976" y="8748"/>
                      <a:pt x="10620" y="7659"/>
                    </a:cubicBezTo>
                    <a:cubicBezTo>
                      <a:pt x="10244" y="6568"/>
                      <a:pt x="9887" y="5497"/>
                      <a:pt x="9708" y="4348"/>
                    </a:cubicBezTo>
                    <a:cubicBezTo>
                      <a:pt x="9491" y="2960"/>
                      <a:pt x="9430" y="1572"/>
                      <a:pt x="9411" y="166"/>
                    </a:cubicBezTo>
                    <a:cubicBezTo>
                      <a:pt x="9411" y="68"/>
                      <a:pt x="9320" y="0"/>
                      <a:pt x="9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5146;p52"/>
              <p:cNvSpPr/>
              <p:nvPr/>
            </p:nvSpPr>
            <p:spPr>
              <a:xfrm>
                <a:off x="1247850" y="959225"/>
                <a:ext cx="135800" cy="198775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951" extrusionOk="0">
                    <a:moveTo>
                      <a:pt x="4758" y="0"/>
                    </a:moveTo>
                    <a:cubicBezTo>
                      <a:pt x="3549" y="735"/>
                      <a:pt x="2439" y="1646"/>
                      <a:pt x="1626" y="2796"/>
                    </a:cubicBezTo>
                    <a:cubicBezTo>
                      <a:pt x="893" y="3846"/>
                      <a:pt x="436" y="5056"/>
                      <a:pt x="0" y="6264"/>
                    </a:cubicBezTo>
                    <a:lnTo>
                      <a:pt x="4123" y="7950"/>
                    </a:lnTo>
                    <a:cubicBezTo>
                      <a:pt x="4599" y="6761"/>
                      <a:pt x="5095" y="5551"/>
                      <a:pt x="5254" y="4282"/>
                    </a:cubicBezTo>
                    <a:cubicBezTo>
                      <a:pt x="5432" y="2855"/>
                      <a:pt x="5194" y="1388"/>
                      <a:pt x="47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147;p52"/>
              <p:cNvSpPr/>
              <p:nvPr/>
            </p:nvSpPr>
            <p:spPr>
              <a:xfrm>
                <a:off x="1242925" y="954675"/>
                <a:ext cx="144700" cy="207975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8319" extrusionOk="0">
                    <a:moveTo>
                      <a:pt x="4866" y="458"/>
                    </a:moveTo>
                    <a:cubicBezTo>
                      <a:pt x="5220" y="1694"/>
                      <a:pt x="5422" y="2981"/>
                      <a:pt x="5292" y="4266"/>
                    </a:cubicBezTo>
                    <a:cubicBezTo>
                      <a:pt x="5160" y="5524"/>
                      <a:pt x="4710" y="6728"/>
                      <a:pt x="4241" y="7896"/>
                    </a:cubicBezTo>
                    <a:lnTo>
                      <a:pt x="4241" y="7896"/>
                    </a:lnTo>
                    <a:cubicBezTo>
                      <a:pt x="3078" y="7422"/>
                      <a:pt x="1916" y="6963"/>
                      <a:pt x="752" y="6486"/>
                    </a:cubicBezTo>
                    <a:cubicBezTo>
                      <a:pt x="650" y="6435"/>
                      <a:pt x="540" y="6392"/>
                      <a:pt x="426" y="6347"/>
                    </a:cubicBezTo>
                    <a:lnTo>
                      <a:pt x="426" y="6347"/>
                    </a:lnTo>
                    <a:cubicBezTo>
                      <a:pt x="867" y="5125"/>
                      <a:pt x="1338" y="3909"/>
                      <a:pt x="2140" y="2859"/>
                    </a:cubicBezTo>
                    <a:cubicBezTo>
                      <a:pt x="2870" y="1887"/>
                      <a:pt x="3828" y="1108"/>
                      <a:pt x="4866" y="458"/>
                    </a:cubicBezTo>
                    <a:close/>
                    <a:moveTo>
                      <a:pt x="4958" y="1"/>
                    </a:moveTo>
                    <a:cubicBezTo>
                      <a:pt x="4930" y="1"/>
                      <a:pt x="4902" y="8"/>
                      <a:pt x="4875" y="24"/>
                    </a:cubicBezTo>
                    <a:cubicBezTo>
                      <a:pt x="3746" y="718"/>
                      <a:pt x="2676" y="1551"/>
                      <a:pt x="1862" y="2621"/>
                    </a:cubicBezTo>
                    <a:cubicBezTo>
                      <a:pt x="1022" y="3736"/>
                      <a:pt x="528" y="5044"/>
                      <a:pt x="57" y="6336"/>
                    </a:cubicBezTo>
                    <a:lnTo>
                      <a:pt x="57" y="6336"/>
                    </a:lnTo>
                    <a:cubicBezTo>
                      <a:pt x="49" y="6351"/>
                      <a:pt x="43" y="6368"/>
                      <a:pt x="40" y="6385"/>
                    </a:cubicBezTo>
                    <a:lnTo>
                      <a:pt x="40" y="6385"/>
                    </a:lnTo>
                    <a:cubicBezTo>
                      <a:pt x="39" y="6386"/>
                      <a:pt x="39" y="6387"/>
                      <a:pt x="39" y="6388"/>
                    </a:cubicBezTo>
                    <a:cubicBezTo>
                      <a:pt x="0" y="6493"/>
                      <a:pt x="60" y="6571"/>
                      <a:pt x="141" y="6598"/>
                    </a:cubicBezTo>
                    <a:lnTo>
                      <a:pt x="141" y="6598"/>
                    </a:lnTo>
                    <a:cubicBezTo>
                      <a:pt x="147" y="6601"/>
                      <a:pt x="152" y="6603"/>
                      <a:pt x="158" y="6605"/>
                    </a:cubicBezTo>
                    <a:cubicBezTo>
                      <a:pt x="1347" y="7101"/>
                      <a:pt x="2557" y="7596"/>
                      <a:pt x="3765" y="8092"/>
                    </a:cubicBezTo>
                    <a:cubicBezTo>
                      <a:pt x="3945" y="8172"/>
                      <a:pt x="4103" y="8230"/>
                      <a:pt x="4281" y="8310"/>
                    </a:cubicBezTo>
                    <a:cubicBezTo>
                      <a:pt x="4297" y="8316"/>
                      <a:pt x="4312" y="8319"/>
                      <a:pt x="4326" y="8319"/>
                    </a:cubicBezTo>
                    <a:cubicBezTo>
                      <a:pt x="4405" y="8319"/>
                      <a:pt x="4466" y="8239"/>
                      <a:pt x="4500" y="8172"/>
                    </a:cubicBezTo>
                    <a:cubicBezTo>
                      <a:pt x="4994" y="6922"/>
                      <a:pt x="5510" y="5634"/>
                      <a:pt x="5649" y="4266"/>
                    </a:cubicBezTo>
                    <a:cubicBezTo>
                      <a:pt x="5787" y="2878"/>
                      <a:pt x="5530" y="1472"/>
                      <a:pt x="5134" y="143"/>
                    </a:cubicBezTo>
                    <a:cubicBezTo>
                      <a:pt x="5105" y="56"/>
                      <a:pt x="5033" y="1"/>
                      <a:pt x="4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5148;p52"/>
              <p:cNvSpPr/>
              <p:nvPr/>
            </p:nvSpPr>
            <p:spPr>
              <a:xfrm>
                <a:off x="714625" y="1064800"/>
                <a:ext cx="830100" cy="624925"/>
              </a:xfrm>
              <a:custGeom>
                <a:avLst/>
                <a:gdLst/>
                <a:ahLst/>
                <a:cxnLst/>
                <a:rect l="l" t="t" r="r" b="b"/>
                <a:pathLst>
                  <a:path w="33204" h="24997" extrusionOk="0">
                    <a:moveTo>
                      <a:pt x="16691" y="0"/>
                    </a:moveTo>
                    <a:cubicBezTo>
                      <a:pt x="13995" y="0"/>
                      <a:pt x="11201" y="635"/>
                      <a:pt x="8920" y="2141"/>
                    </a:cubicBezTo>
                    <a:cubicBezTo>
                      <a:pt x="6660" y="3627"/>
                      <a:pt x="5135" y="6085"/>
                      <a:pt x="4501" y="8683"/>
                    </a:cubicBezTo>
                    <a:cubicBezTo>
                      <a:pt x="4163" y="10070"/>
                      <a:pt x="3827" y="11398"/>
                      <a:pt x="3766" y="12806"/>
                    </a:cubicBezTo>
                    <a:cubicBezTo>
                      <a:pt x="3311" y="13123"/>
                      <a:pt x="2875" y="13420"/>
                      <a:pt x="2418" y="13737"/>
                    </a:cubicBezTo>
                    <a:cubicBezTo>
                      <a:pt x="1805" y="14154"/>
                      <a:pt x="1189" y="14569"/>
                      <a:pt x="734" y="15164"/>
                    </a:cubicBezTo>
                    <a:cubicBezTo>
                      <a:pt x="278" y="15740"/>
                      <a:pt x="0" y="16512"/>
                      <a:pt x="198" y="17226"/>
                    </a:cubicBezTo>
                    <a:cubicBezTo>
                      <a:pt x="238" y="17424"/>
                      <a:pt x="338" y="17622"/>
                      <a:pt x="496" y="17741"/>
                    </a:cubicBezTo>
                    <a:cubicBezTo>
                      <a:pt x="651" y="17867"/>
                      <a:pt x="843" y="17913"/>
                      <a:pt x="1046" y="17913"/>
                    </a:cubicBezTo>
                    <a:cubicBezTo>
                      <a:pt x="1259" y="17913"/>
                      <a:pt x="1483" y="17862"/>
                      <a:pt x="1686" y="17801"/>
                    </a:cubicBezTo>
                    <a:cubicBezTo>
                      <a:pt x="2141" y="17682"/>
                      <a:pt x="2577" y="17503"/>
                      <a:pt x="3013" y="17305"/>
                    </a:cubicBezTo>
                    <a:lnTo>
                      <a:pt x="3013" y="17305"/>
                    </a:lnTo>
                    <a:cubicBezTo>
                      <a:pt x="2617" y="17603"/>
                      <a:pt x="2220" y="17920"/>
                      <a:pt x="1943" y="18336"/>
                    </a:cubicBezTo>
                    <a:cubicBezTo>
                      <a:pt x="1686" y="18753"/>
                      <a:pt x="1567" y="19287"/>
                      <a:pt x="1805" y="19723"/>
                    </a:cubicBezTo>
                    <a:cubicBezTo>
                      <a:pt x="2005" y="20145"/>
                      <a:pt x="2493" y="20362"/>
                      <a:pt x="2957" y="20362"/>
                    </a:cubicBezTo>
                    <a:cubicBezTo>
                      <a:pt x="2996" y="20362"/>
                      <a:pt x="3035" y="20361"/>
                      <a:pt x="3073" y="20358"/>
                    </a:cubicBezTo>
                    <a:cubicBezTo>
                      <a:pt x="3466" y="20311"/>
                      <a:pt x="3834" y="20127"/>
                      <a:pt x="4138" y="19864"/>
                    </a:cubicBezTo>
                    <a:lnTo>
                      <a:pt x="4138" y="19864"/>
                    </a:lnTo>
                    <a:cubicBezTo>
                      <a:pt x="3944" y="20070"/>
                      <a:pt x="3774" y="20302"/>
                      <a:pt x="3687" y="20576"/>
                    </a:cubicBezTo>
                    <a:cubicBezTo>
                      <a:pt x="3589" y="20933"/>
                      <a:pt x="3708" y="21409"/>
                      <a:pt x="4044" y="21547"/>
                    </a:cubicBezTo>
                    <a:cubicBezTo>
                      <a:pt x="4131" y="21584"/>
                      <a:pt x="4220" y="21600"/>
                      <a:pt x="4309" y="21600"/>
                    </a:cubicBezTo>
                    <a:cubicBezTo>
                      <a:pt x="4504" y="21600"/>
                      <a:pt x="4700" y="21524"/>
                      <a:pt x="4876" y="21428"/>
                    </a:cubicBezTo>
                    <a:cubicBezTo>
                      <a:pt x="5114" y="21269"/>
                      <a:pt x="5333" y="21071"/>
                      <a:pt x="5590" y="20952"/>
                    </a:cubicBezTo>
                    <a:lnTo>
                      <a:pt x="5590" y="20952"/>
                    </a:lnTo>
                    <a:cubicBezTo>
                      <a:pt x="5392" y="21211"/>
                      <a:pt x="5194" y="21468"/>
                      <a:pt x="5114" y="21785"/>
                    </a:cubicBezTo>
                    <a:cubicBezTo>
                      <a:pt x="5035" y="22083"/>
                      <a:pt x="5114" y="22459"/>
                      <a:pt x="5373" y="22657"/>
                    </a:cubicBezTo>
                    <a:cubicBezTo>
                      <a:pt x="5492" y="22736"/>
                      <a:pt x="5630" y="22757"/>
                      <a:pt x="5769" y="22776"/>
                    </a:cubicBezTo>
                    <a:cubicBezTo>
                      <a:pt x="5828" y="22783"/>
                      <a:pt x="5887" y="22786"/>
                      <a:pt x="5946" y="22786"/>
                    </a:cubicBezTo>
                    <a:cubicBezTo>
                      <a:pt x="6427" y="22786"/>
                      <a:pt x="6916" y="22570"/>
                      <a:pt x="7215" y="22181"/>
                    </a:cubicBezTo>
                    <a:cubicBezTo>
                      <a:pt x="7215" y="22181"/>
                      <a:pt x="11240" y="24996"/>
                      <a:pt x="17425" y="24996"/>
                    </a:cubicBezTo>
                    <a:cubicBezTo>
                      <a:pt x="23589" y="24996"/>
                      <a:pt x="27514" y="21449"/>
                      <a:pt x="27514" y="21449"/>
                    </a:cubicBezTo>
                    <a:cubicBezTo>
                      <a:pt x="27684" y="21713"/>
                      <a:pt x="27997" y="21886"/>
                      <a:pt x="28300" y="21886"/>
                    </a:cubicBezTo>
                    <a:cubicBezTo>
                      <a:pt x="28315" y="21886"/>
                      <a:pt x="28331" y="21886"/>
                      <a:pt x="28347" y="21885"/>
                    </a:cubicBezTo>
                    <a:cubicBezTo>
                      <a:pt x="28664" y="21864"/>
                      <a:pt x="28962" y="21666"/>
                      <a:pt x="29120" y="21388"/>
                    </a:cubicBezTo>
                    <a:cubicBezTo>
                      <a:pt x="29338" y="20952"/>
                      <a:pt x="29200" y="20437"/>
                      <a:pt x="29041" y="19982"/>
                    </a:cubicBezTo>
                    <a:lnTo>
                      <a:pt x="29041" y="19982"/>
                    </a:lnTo>
                    <a:cubicBezTo>
                      <a:pt x="29350" y="20103"/>
                      <a:pt x="29713" y="20217"/>
                      <a:pt x="30043" y="20217"/>
                    </a:cubicBezTo>
                    <a:cubicBezTo>
                      <a:pt x="30307" y="20217"/>
                      <a:pt x="30549" y="20144"/>
                      <a:pt x="30725" y="19942"/>
                    </a:cubicBezTo>
                    <a:cubicBezTo>
                      <a:pt x="30963" y="19704"/>
                      <a:pt x="30984" y="19308"/>
                      <a:pt x="30884" y="18991"/>
                    </a:cubicBezTo>
                    <a:cubicBezTo>
                      <a:pt x="30785" y="18673"/>
                      <a:pt x="30548" y="18415"/>
                      <a:pt x="30310" y="18177"/>
                    </a:cubicBezTo>
                    <a:lnTo>
                      <a:pt x="30310" y="18177"/>
                    </a:lnTo>
                    <a:cubicBezTo>
                      <a:pt x="30593" y="18312"/>
                      <a:pt x="30913" y="18383"/>
                      <a:pt x="31233" y="18383"/>
                    </a:cubicBezTo>
                    <a:cubicBezTo>
                      <a:pt x="31382" y="18383"/>
                      <a:pt x="31532" y="18368"/>
                      <a:pt x="31677" y="18336"/>
                    </a:cubicBezTo>
                    <a:cubicBezTo>
                      <a:pt x="31935" y="18277"/>
                      <a:pt x="32213" y="18158"/>
                      <a:pt x="32271" y="17920"/>
                    </a:cubicBezTo>
                    <a:cubicBezTo>
                      <a:pt x="32332" y="17722"/>
                      <a:pt x="32232" y="17503"/>
                      <a:pt x="32113" y="17326"/>
                    </a:cubicBezTo>
                    <a:cubicBezTo>
                      <a:pt x="31856" y="16929"/>
                      <a:pt x="31518" y="16572"/>
                      <a:pt x="31122" y="16314"/>
                    </a:cubicBezTo>
                    <a:lnTo>
                      <a:pt x="31122" y="16314"/>
                    </a:lnTo>
                    <a:cubicBezTo>
                      <a:pt x="31449" y="16472"/>
                      <a:pt x="31828" y="16607"/>
                      <a:pt x="32182" y="16607"/>
                    </a:cubicBezTo>
                    <a:cubicBezTo>
                      <a:pt x="32407" y="16607"/>
                      <a:pt x="32622" y="16552"/>
                      <a:pt x="32807" y="16414"/>
                    </a:cubicBezTo>
                    <a:cubicBezTo>
                      <a:pt x="33104" y="16195"/>
                      <a:pt x="33204" y="15779"/>
                      <a:pt x="33164" y="15402"/>
                    </a:cubicBezTo>
                    <a:cubicBezTo>
                      <a:pt x="33104" y="15026"/>
                      <a:pt x="32906" y="14688"/>
                      <a:pt x="32668" y="14411"/>
                    </a:cubicBezTo>
                    <a:cubicBezTo>
                      <a:pt x="31935" y="13520"/>
                      <a:pt x="30844" y="12925"/>
                      <a:pt x="29694" y="12825"/>
                    </a:cubicBezTo>
                    <a:cubicBezTo>
                      <a:pt x="29636" y="11398"/>
                      <a:pt x="29298" y="10070"/>
                      <a:pt x="28962" y="8683"/>
                    </a:cubicBezTo>
                    <a:cubicBezTo>
                      <a:pt x="28327" y="6085"/>
                      <a:pt x="26800" y="3627"/>
                      <a:pt x="24522" y="2141"/>
                    </a:cubicBezTo>
                    <a:cubicBezTo>
                      <a:pt x="22262" y="635"/>
                      <a:pt x="19466" y="0"/>
                      <a:pt x="167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5149;p52"/>
              <p:cNvSpPr/>
              <p:nvPr/>
            </p:nvSpPr>
            <p:spPr>
              <a:xfrm>
                <a:off x="712150" y="1060325"/>
                <a:ext cx="839000" cy="634000"/>
              </a:xfrm>
              <a:custGeom>
                <a:avLst/>
                <a:gdLst/>
                <a:ahLst/>
                <a:cxnLst/>
                <a:rect l="l" t="t" r="r" b="b"/>
                <a:pathLst>
                  <a:path w="33560" h="25360" extrusionOk="0">
                    <a:moveTo>
                      <a:pt x="16829" y="353"/>
                    </a:moveTo>
                    <a:cubicBezTo>
                      <a:pt x="16842" y="356"/>
                      <a:pt x="16855" y="357"/>
                      <a:pt x="16869" y="357"/>
                    </a:cubicBezTo>
                    <a:cubicBezTo>
                      <a:pt x="19525" y="357"/>
                      <a:pt x="22221" y="972"/>
                      <a:pt x="24481" y="2419"/>
                    </a:cubicBezTo>
                    <a:cubicBezTo>
                      <a:pt x="26543" y="3767"/>
                      <a:pt x="27990" y="5907"/>
                      <a:pt x="28704" y="8247"/>
                    </a:cubicBezTo>
                    <a:cubicBezTo>
                      <a:pt x="28921" y="8981"/>
                      <a:pt x="29100" y="9734"/>
                      <a:pt x="29259" y="10467"/>
                    </a:cubicBezTo>
                    <a:cubicBezTo>
                      <a:pt x="29437" y="11320"/>
                      <a:pt x="29576" y="12152"/>
                      <a:pt x="29616" y="13004"/>
                    </a:cubicBezTo>
                    <a:cubicBezTo>
                      <a:pt x="29616" y="13123"/>
                      <a:pt x="29695" y="13183"/>
                      <a:pt x="29793" y="13183"/>
                    </a:cubicBezTo>
                    <a:cubicBezTo>
                      <a:pt x="30904" y="13302"/>
                      <a:pt x="31974" y="13857"/>
                      <a:pt x="32669" y="14748"/>
                    </a:cubicBezTo>
                    <a:cubicBezTo>
                      <a:pt x="33005" y="15184"/>
                      <a:pt x="33303" y="15858"/>
                      <a:pt x="32906" y="16334"/>
                    </a:cubicBezTo>
                    <a:cubicBezTo>
                      <a:pt x="32743" y="16539"/>
                      <a:pt x="32522" y="16612"/>
                      <a:pt x="32286" y="16612"/>
                    </a:cubicBezTo>
                    <a:cubicBezTo>
                      <a:pt x="31949" y="16612"/>
                      <a:pt x="31580" y="16463"/>
                      <a:pt x="31300" y="16334"/>
                    </a:cubicBezTo>
                    <a:lnTo>
                      <a:pt x="31300" y="16334"/>
                    </a:lnTo>
                    <a:cubicBezTo>
                      <a:pt x="31300" y="16334"/>
                      <a:pt x="31300" y="16334"/>
                      <a:pt x="31300" y="16334"/>
                    </a:cubicBezTo>
                    <a:cubicBezTo>
                      <a:pt x="31274" y="16324"/>
                      <a:pt x="31250" y="16319"/>
                      <a:pt x="31226" y="16319"/>
                    </a:cubicBezTo>
                    <a:cubicBezTo>
                      <a:pt x="31067" y="16319"/>
                      <a:pt x="30966" y="16531"/>
                      <a:pt x="31122" y="16651"/>
                    </a:cubicBezTo>
                    <a:cubicBezTo>
                      <a:pt x="31379" y="16810"/>
                      <a:pt x="31598" y="17008"/>
                      <a:pt x="31796" y="17227"/>
                    </a:cubicBezTo>
                    <a:cubicBezTo>
                      <a:pt x="31955" y="17425"/>
                      <a:pt x="32312" y="17801"/>
                      <a:pt x="32193" y="18079"/>
                    </a:cubicBezTo>
                    <a:cubicBezTo>
                      <a:pt x="32074" y="18337"/>
                      <a:pt x="31677" y="18377"/>
                      <a:pt x="31440" y="18377"/>
                    </a:cubicBezTo>
                    <a:cubicBezTo>
                      <a:pt x="31404" y="18379"/>
                      <a:pt x="31369" y="18380"/>
                      <a:pt x="31334" y="18380"/>
                    </a:cubicBezTo>
                    <a:cubicBezTo>
                      <a:pt x="31019" y="18380"/>
                      <a:pt x="30734" y="18305"/>
                      <a:pt x="30448" y="18198"/>
                    </a:cubicBezTo>
                    <a:cubicBezTo>
                      <a:pt x="30428" y="18187"/>
                      <a:pt x="30408" y="18183"/>
                      <a:pt x="30388" y="18183"/>
                    </a:cubicBezTo>
                    <a:cubicBezTo>
                      <a:pt x="30258" y="18183"/>
                      <a:pt x="30166" y="18392"/>
                      <a:pt x="30269" y="18496"/>
                    </a:cubicBezTo>
                    <a:cubicBezTo>
                      <a:pt x="30666" y="18832"/>
                      <a:pt x="31162" y="19526"/>
                      <a:pt x="30686" y="20021"/>
                    </a:cubicBezTo>
                    <a:cubicBezTo>
                      <a:pt x="30540" y="20175"/>
                      <a:pt x="30347" y="20230"/>
                      <a:pt x="30139" y="20230"/>
                    </a:cubicBezTo>
                    <a:cubicBezTo>
                      <a:pt x="29811" y="20230"/>
                      <a:pt x="29447" y="20091"/>
                      <a:pt x="29180" y="19982"/>
                    </a:cubicBezTo>
                    <a:cubicBezTo>
                      <a:pt x="29166" y="19977"/>
                      <a:pt x="29152" y="19975"/>
                      <a:pt x="29138" y="19975"/>
                    </a:cubicBezTo>
                    <a:cubicBezTo>
                      <a:pt x="29035" y="19975"/>
                      <a:pt x="28944" y="20096"/>
                      <a:pt x="28961" y="20200"/>
                    </a:cubicBezTo>
                    <a:cubicBezTo>
                      <a:pt x="29119" y="20656"/>
                      <a:pt x="29299" y="21250"/>
                      <a:pt x="28942" y="21647"/>
                    </a:cubicBezTo>
                    <a:cubicBezTo>
                      <a:pt x="28789" y="21800"/>
                      <a:pt x="28591" y="21875"/>
                      <a:pt x="28395" y="21875"/>
                    </a:cubicBezTo>
                    <a:cubicBezTo>
                      <a:pt x="28158" y="21875"/>
                      <a:pt x="27923" y="21765"/>
                      <a:pt x="27772" y="21548"/>
                    </a:cubicBezTo>
                    <a:cubicBezTo>
                      <a:pt x="27737" y="21490"/>
                      <a:pt x="27683" y="21460"/>
                      <a:pt x="27624" y="21460"/>
                    </a:cubicBezTo>
                    <a:cubicBezTo>
                      <a:pt x="27581" y="21460"/>
                      <a:pt x="27536" y="21475"/>
                      <a:pt x="27494" y="21509"/>
                    </a:cubicBezTo>
                    <a:cubicBezTo>
                      <a:pt x="27018" y="21945"/>
                      <a:pt x="26444" y="22321"/>
                      <a:pt x="25889" y="22658"/>
                    </a:cubicBezTo>
                    <a:cubicBezTo>
                      <a:pt x="24502" y="23491"/>
                      <a:pt x="22995" y="24125"/>
                      <a:pt x="21449" y="24522"/>
                    </a:cubicBezTo>
                    <a:cubicBezTo>
                      <a:pt x="20116" y="24855"/>
                      <a:pt x="18739" y="25013"/>
                      <a:pt x="17357" y="25013"/>
                    </a:cubicBezTo>
                    <a:cubicBezTo>
                      <a:pt x="14709" y="25013"/>
                      <a:pt x="12043" y="24433"/>
                      <a:pt x="9635" y="23391"/>
                    </a:cubicBezTo>
                    <a:cubicBezTo>
                      <a:pt x="8881" y="23055"/>
                      <a:pt x="8088" y="22698"/>
                      <a:pt x="7394" y="22202"/>
                    </a:cubicBezTo>
                    <a:cubicBezTo>
                      <a:pt x="7380" y="22188"/>
                      <a:pt x="7356" y="22181"/>
                      <a:pt x="7329" y="22181"/>
                    </a:cubicBezTo>
                    <a:cubicBezTo>
                      <a:pt x="7280" y="22181"/>
                      <a:pt x="7221" y="22203"/>
                      <a:pt x="7196" y="22241"/>
                    </a:cubicBezTo>
                    <a:cubicBezTo>
                      <a:pt x="6917" y="22567"/>
                      <a:pt x="6494" y="22795"/>
                      <a:pt x="6067" y="22795"/>
                    </a:cubicBezTo>
                    <a:cubicBezTo>
                      <a:pt x="5947" y="22795"/>
                      <a:pt x="5827" y="22777"/>
                      <a:pt x="5710" y="22738"/>
                    </a:cubicBezTo>
                    <a:cubicBezTo>
                      <a:pt x="5412" y="22658"/>
                      <a:pt x="5313" y="22341"/>
                      <a:pt x="5372" y="22064"/>
                    </a:cubicBezTo>
                    <a:cubicBezTo>
                      <a:pt x="5412" y="21766"/>
                      <a:pt x="5630" y="21488"/>
                      <a:pt x="5829" y="21250"/>
                    </a:cubicBezTo>
                    <a:cubicBezTo>
                      <a:pt x="5927" y="21119"/>
                      <a:pt x="5836" y="20948"/>
                      <a:pt x="5700" y="20948"/>
                    </a:cubicBezTo>
                    <a:cubicBezTo>
                      <a:pt x="5671" y="20948"/>
                      <a:pt x="5641" y="20956"/>
                      <a:pt x="5610" y="20973"/>
                    </a:cubicBezTo>
                    <a:cubicBezTo>
                      <a:pt x="5597" y="20979"/>
                      <a:pt x="5584" y="20986"/>
                      <a:pt x="5570" y="20994"/>
                    </a:cubicBezTo>
                    <a:lnTo>
                      <a:pt x="5570" y="20994"/>
                    </a:lnTo>
                    <a:cubicBezTo>
                      <a:pt x="5570" y="20994"/>
                      <a:pt x="5570" y="20993"/>
                      <a:pt x="5570" y="20993"/>
                    </a:cubicBezTo>
                    <a:cubicBezTo>
                      <a:pt x="5570" y="20994"/>
                      <a:pt x="5570" y="20994"/>
                      <a:pt x="5569" y="20994"/>
                    </a:cubicBezTo>
                    <a:lnTo>
                      <a:pt x="5569" y="20994"/>
                    </a:lnTo>
                    <a:cubicBezTo>
                      <a:pt x="5269" y="21163"/>
                      <a:pt x="4782" y="21619"/>
                      <a:pt x="4392" y="21619"/>
                    </a:cubicBezTo>
                    <a:cubicBezTo>
                      <a:pt x="4252" y="21619"/>
                      <a:pt x="4125" y="21561"/>
                      <a:pt x="4024" y="21409"/>
                    </a:cubicBezTo>
                    <a:cubicBezTo>
                      <a:pt x="3700" y="20923"/>
                      <a:pt x="4128" y="20404"/>
                      <a:pt x="4477" y="20045"/>
                    </a:cubicBezTo>
                    <a:lnTo>
                      <a:pt x="4477" y="20045"/>
                    </a:lnTo>
                    <a:cubicBezTo>
                      <a:pt x="4512" y="20011"/>
                      <a:pt x="4546" y="19977"/>
                      <a:pt x="4579" y="19942"/>
                    </a:cubicBezTo>
                    <a:lnTo>
                      <a:pt x="4579" y="19942"/>
                    </a:lnTo>
                    <a:cubicBezTo>
                      <a:pt x="4579" y="19942"/>
                      <a:pt x="4579" y="19942"/>
                      <a:pt x="4579" y="19942"/>
                    </a:cubicBezTo>
                    <a:cubicBezTo>
                      <a:pt x="4702" y="19818"/>
                      <a:pt x="4585" y="19635"/>
                      <a:pt x="4453" y="19635"/>
                    </a:cubicBezTo>
                    <a:cubicBezTo>
                      <a:pt x="4415" y="19635"/>
                      <a:pt x="4376" y="19650"/>
                      <a:pt x="4341" y="19685"/>
                    </a:cubicBezTo>
                    <a:cubicBezTo>
                      <a:pt x="4310" y="19716"/>
                      <a:pt x="4279" y="19748"/>
                      <a:pt x="4247" y="19781"/>
                    </a:cubicBezTo>
                    <a:lnTo>
                      <a:pt x="4247" y="19781"/>
                    </a:lnTo>
                    <a:cubicBezTo>
                      <a:pt x="3954" y="20070"/>
                      <a:pt x="3623" y="20287"/>
                      <a:pt x="3212" y="20359"/>
                    </a:cubicBezTo>
                    <a:cubicBezTo>
                      <a:pt x="3153" y="20368"/>
                      <a:pt x="3093" y="20372"/>
                      <a:pt x="3033" y="20372"/>
                    </a:cubicBezTo>
                    <a:cubicBezTo>
                      <a:pt x="2685" y="20372"/>
                      <a:pt x="2324" y="20227"/>
                      <a:pt x="2121" y="19923"/>
                    </a:cubicBezTo>
                    <a:cubicBezTo>
                      <a:pt x="1843" y="19545"/>
                      <a:pt x="1943" y="19030"/>
                      <a:pt x="2161" y="18654"/>
                    </a:cubicBezTo>
                    <a:cubicBezTo>
                      <a:pt x="2419" y="18237"/>
                      <a:pt x="2816" y="17941"/>
                      <a:pt x="3191" y="17642"/>
                    </a:cubicBezTo>
                    <a:cubicBezTo>
                      <a:pt x="3359" y="17526"/>
                      <a:pt x="3272" y="17324"/>
                      <a:pt x="3110" y="17324"/>
                    </a:cubicBezTo>
                    <a:cubicBezTo>
                      <a:pt x="3080" y="17324"/>
                      <a:pt x="3048" y="17330"/>
                      <a:pt x="3014" y="17346"/>
                    </a:cubicBezTo>
                    <a:cubicBezTo>
                      <a:pt x="3014" y="17346"/>
                      <a:pt x="3014" y="17346"/>
                      <a:pt x="3014" y="17346"/>
                    </a:cubicBezTo>
                    <a:lnTo>
                      <a:pt x="3014" y="17346"/>
                    </a:lnTo>
                    <a:cubicBezTo>
                      <a:pt x="2538" y="17544"/>
                      <a:pt x="2042" y="17742"/>
                      <a:pt x="1547" y="17861"/>
                    </a:cubicBezTo>
                    <a:cubicBezTo>
                      <a:pt x="1417" y="17900"/>
                      <a:pt x="1271" y="17930"/>
                      <a:pt x="1130" y="17930"/>
                    </a:cubicBezTo>
                    <a:cubicBezTo>
                      <a:pt x="1055" y="17930"/>
                      <a:pt x="981" y="17921"/>
                      <a:pt x="913" y="17901"/>
                    </a:cubicBezTo>
                    <a:cubicBezTo>
                      <a:pt x="654" y="17822"/>
                      <a:pt x="535" y="17603"/>
                      <a:pt x="456" y="17365"/>
                    </a:cubicBezTo>
                    <a:cubicBezTo>
                      <a:pt x="199" y="16413"/>
                      <a:pt x="813" y="15502"/>
                      <a:pt x="1487" y="14907"/>
                    </a:cubicBezTo>
                    <a:cubicBezTo>
                      <a:pt x="1843" y="14571"/>
                      <a:pt x="2260" y="14293"/>
                      <a:pt x="2676" y="14016"/>
                    </a:cubicBezTo>
                    <a:cubicBezTo>
                      <a:pt x="2895" y="13857"/>
                      <a:pt x="3112" y="13718"/>
                      <a:pt x="3310" y="13580"/>
                    </a:cubicBezTo>
                    <a:cubicBezTo>
                      <a:pt x="3429" y="13500"/>
                      <a:pt x="3529" y="13440"/>
                      <a:pt x="3627" y="13361"/>
                    </a:cubicBezTo>
                    <a:cubicBezTo>
                      <a:pt x="3727" y="13281"/>
                      <a:pt x="3905" y="13202"/>
                      <a:pt x="3984" y="13123"/>
                    </a:cubicBezTo>
                    <a:cubicBezTo>
                      <a:pt x="4103" y="12985"/>
                      <a:pt x="4045" y="12647"/>
                      <a:pt x="4064" y="12489"/>
                    </a:cubicBezTo>
                    <a:cubicBezTo>
                      <a:pt x="4084" y="12211"/>
                      <a:pt x="4124" y="11934"/>
                      <a:pt x="4163" y="11656"/>
                    </a:cubicBezTo>
                    <a:cubicBezTo>
                      <a:pt x="4243" y="11141"/>
                      <a:pt x="4362" y="10646"/>
                      <a:pt x="4481" y="10149"/>
                    </a:cubicBezTo>
                    <a:cubicBezTo>
                      <a:pt x="4698" y="9219"/>
                      <a:pt x="4896" y="8286"/>
                      <a:pt x="5253" y="7395"/>
                    </a:cubicBezTo>
                    <a:cubicBezTo>
                      <a:pt x="5570" y="6581"/>
                      <a:pt x="5967" y="5809"/>
                      <a:pt x="6463" y="5095"/>
                    </a:cubicBezTo>
                    <a:cubicBezTo>
                      <a:pt x="7494" y="3589"/>
                      <a:pt x="8900" y="2458"/>
                      <a:pt x="10526" y="1665"/>
                    </a:cubicBezTo>
                    <a:cubicBezTo>
                      <a:pt x="12468" y="754"/>
                      <a:pt x="14649" y="357"/>
                      <a:pt x="16790" y="357"/>
                    </a:cubicBezTo>
                    <a:cubicBezTo>
                      <a:pt x="16804" y="357"/>
                      <a:pt x="16817" y="356"/>
                      <a:pt x="16829" y="353"/>
                    </a:cubicBezTo>
                    <a:close/>
                    <a:moveTo>
                      <a:pt x="16790" y="0"/>
                    </a:moveTo>
                    <a:cubicBezTo>
                      <a:pt x="14054" y="0"/>
                      <a:pt x="11279" y="635"/>
                      <a:pt x="8961" y="2141"/>
                    </a:cubicBezTo>
                    <a:cubicBezTo>
                      <a:pt x="6859" y="3510"/>
                      <a:pt x="5372" y="5709"/>
                      <a:pt x="4639" y="8088"/>
                    </a:cubicBezTo>
                    <a:cubicBezTo>
                      <a:pt x="4381" y="8862"/>
                      <a:pt x="4222" y="9655"/>
                      <a:pt x="4045" y="10448"/>
                    </a:cubicBezTo>
                    <a:cubicBezTo>
                      <a:pt x="3871" y="11270"/>
                      <a:pt x="3737" y="12075"/>
                      <a:pt x="3692" y="12898"/>
                    </a:cubicBezTo>
                    <a:lnTo>
                      <a:pt x="3692" y="12898"/>
                    </a:lnTo>
                    <a:cubicBezTo>
                      <a:pt x="3121" y="13296"/>
                      <a:pt x="2532" y="13676"/>
                      <a:pt x="1962" y="14074"/>
                    </a:cubicBezTo>
                    <a:cubicBezTo>
                      <a:pt x="1428" y="14452"/>
                      <a:pt x="913" y="14888"/>
                      <a:pt x="556" y="15422"/>
                    </a:cubicBezTo>
                    <a:cubicBezTo>
                      <a:pt x="199" y="15919"/>
                      <a:pt x="1" y="16553"/>
                      <a:pt x="59" y="17167"/>
                    </a:cubicBezTo>
                    <a:cubicBezTo>
                      <a:pt x="139" y="17742"/>
                      <a:pt x="437" y="18237"/>
                      <a:pt x="1051" y="18277"/>
                    </a:cubicBezTo>
                    <a:cubicBezTo>
                      <a:pt x="1081" y="18279"/>
                      <a:pt x="1111" y="18280"/>
                      <a:pt x="1141" y="18280"/>
                    </a:cubicBezTo>
                    <a:cubicBezTo>
                      <a:pt x="1448" y="18280"/>
                      <a:pt x="1751" y="18189"/>
                      <a:pt x="2023" y="18099"/>
                    </a:cubicBezTo>
                    <a:cubicBezTo>
                      <a:pt x="2080" y="18079"/>
                      <a:pt x="2137" y="18059"/>
                      <a:pt x="2194" y="18039"/>
                    </a:cubicBezTo>
                    <a:lnTo>
                      <a:pt x="2194" y="18039"/>
                    </a:lnTo>
                    <a:cubicBezTo>
                      <a:pt x="2034" y="18204"/>
                      <a:pt x="1893" y="18385"/>
                      <a:pt x="1785" y="18594"/>
                    </a:cubicBezTo>
                    <a:cubicBezTo>
                      <a:pt x="1547" y="19090"/>
                      <a:pt x="1507" y="19704"/>
                      <a:pt x="1843" y="20161"/>
                    </a:cubicBezTo>
                    <a:cubicBezTo>
                      <a:pt x="2117" y="20524"/>
                      <a:pt x="2588" y="20721"/>
                      <a:pt x="3047" y="20721"/>
                    </a:cubicBezTo>
                    <a:cubicBezTo>
                      <a:pt x="3089" y="20721"/>
                      <a:pt x="3131" y="20719"/>
                      <a:pt x="3172" y="20716"/>
                    </a:cubicBezTo>
                    <a:cubicBezTo>
                      <a:pt x="3347" y="20697"/>
                      <a:pt x="3514" y="20652"/>
                      <a:pt x="3672" y="20588"/>
                    </a:cubicBezTo>
                    <a:lnTo>
                      <a:pt x="3672" y="20588"/>
                    </a:lnTo>
                    <a:cubicBezTo>
                      <a:pt x="3529" y="20923"/>
                      <a:pt x="3511" y="21283"/>
                      <a:pt x="3767" y="21628"/>
                    </a:cubicBezTo>
                    <a:cubicBezTo>
                      <a:pt x="3916" y="21850"/>
                      <a:pt x="4164" y="21962"/>
                      <a:pt x="4421" y="21962"/>
                    </a:cubicBezTo>
                    <a:cubicBezTo>
                      <a:pt x="4507" y="21962"/>
                      <a:pt x="4594" y="21949"/>
                      <a:pt x="4679" y="21924"/>
                    </a:cubicBezTo>
                    <a:cubicBezTo>
                      <a:pt x="4835" y="21882"/>
                      <a:pt x="4973" y="21811"/>
                      <a:pt x="5103" y="21730"/>
                    </a:cubicBezTo>
                    <a:lnTo>
                      <a:pt x="5103" y="21730"/>
                    </a:lnTo>
                    <a:cubicBezTo>
                      <a:pt x="5058" y="21842"/>
                      <a:pt x="5027" y="21959"/>
                      <a:pt x="5015" y="22083"/>
                    </a:cubicBezTo>
                    <a:cubicBezTo>
                      <a:pt x="4975" y="22421"/>
                      <a:pt x="5094" y="22796"/>
                      <a:pt x="5372" y="22976"/>
                    </a:cubicBezTo>
                    <a:cubicBezTo>
                      <a:pt x="5571" y="23108"/>
                      <a:pt x="5800" y="23166"/>
                      <a:pt x="6033" y="23166"/>
                    </a:cubicBezTo>
                    <a:cubicBezTo>
                      <a:pt x="6513" y="23166"/>
                      <a:pt x="7015" y="22924"/>
                      <a:pt x="7332" y="22595"/>
                    </a:cubicBezTo>
                    <a:lnTo>
                      <a:pt x="7332" y="22595"/>
                    </a:lnTo>
                    <a:cubicBezTo>
                      <a:pt x="7895" y="22956"/>
                      <a:pt x="8505" y="23252"/>
                      <a:pt x="9099" y="23531"/>
                    </a:cubicBezTo>
                    <a:cubicBezTo>
                      <a:pt x="10705" y="24263"/>
                      <a:pt x="12389" y="24779"/>
                      <a:pt x="14114" y="25077"/>
                    </a:cubicBezTo>
                    <a:cubicBezTo>
                      <a:pt x="15198" y="25260"/>
                      <a:pt x="16301" y="25359"/>
                      <a:pt x="17401" y="25359"/>
                    </a:cubicBezTo>
                    <a:cubicBezTo>
                      <a:pt x="18555" y="25359"/>
                      <a:pt x="19708" y="25250"/>
                      <a:pt x="20834" y="25017"/>
                    </a:cubicBezTo>
                    <a:cubicBezTo>
                      <a:pt x="22519" y="24660"/>
                      <a:pt x="24164" y="24046"/>
                      <a:pt x="25670" y="23193"/>
                    </a:cubicBezTo>
                    <a:cubicBezTo>
                      <a:pt x="26331" y="22808"/>
                      <a:pt x="27009" y="22388"/>
                      <a:pt x="27610" y="21888"/>
                    </a:cubicBezTo>
                    <a:lnTo>
                      <a:pt x="27610" y="21888"/>
                    </a:lnTo>
                    <a:cubicBezTo>
                      <a:pt x="27826" y="22105"/>
                      <a:pt x="28117" y="22226"/>
                      <a:pt x="28412" y="22226"/>
                    </a:cubicBezTo>
                    <a:cubicBezTo>
                      <a:pt x="28636" y="22226"/>
                      <a:pt x="28863" y="22155"/>
                      <a:pt x="29061" y="22003"/>
                    </a:cubicBezTo>
                    <a:cubicBezTo>
                      <a:pt x="29572" y="21624"/>
                      <a:pt x="29547" y="21010"/>
                      <a:pt x="29410" y="20449"/>
                    </a:cubicBezTo>
                    <a:lnTo>
                      <a:pt x="29410" y="20449"/>
                    </a:lnTo>
                    <a:cubicBezTo>
                      <a:pt x="29640" y="20520"/>
                      <a:pt x="29889" y="20571"/>
                      <a:pt x="30128" y="20571"/>
                    </a:cubicBezTo>
                    <a:cubicBezTo>
                      <a:pt x="30463" y="20571"/>
                      <a:pt x="30780" y="20470"/>
                      <a:pt x="31003" y="20180"/>
                    </a:cubicBezTo>
                    <a:cubicBezTo>
                      <a:pt x="31375" y="19709"/>
                      <a:pt x="31231" y="19154"/>
                      <a:pt x="30929" y="18703"/>
                    </a:cubicBezTo>
                    <a:lnTo>
                      <a:pt x="30929" y="18703"/>
                    </a:lnTo>
                    <a:cubicBezTo>
                      <a:pt x="31061" y="18725"/>
                      <a:pt x="31194" y="18736"/>
                      <a:pt x="31326" y="18736"/>
                    </a:cubicBezTo>
                    <a:cubicBezTo>
                      <a:pt x="31437" y="18736"/>
                      <a:pt x="31547" y="18728"/>
                      <a:pt x="31657" y="18713"/>
                    </a:cubicBezTo>
                    <a:cubicBezTo>
                      <a:pt x="31995" y="18673"/>
                      <a:pt x="32370" y="18554"/>
                      <a:pt x="32529" y="18218"/>
                    </a:cubicBezTo>
                    <a:cubicBezTo>
                      <a:pt x="32688" y="17841"/>
                      <a:pt x="32431" y="17465"/>
                      <a:pt x="32212" y="17187"/>
                    </a:cubicBezTo>
                    <a:cubicBezTo>
                      <a:pt x="32146" y="17101"/>
                      <a:pt x="32078" y="17019"/>
                      <a:pt x="32007" y="16941"/>
                    </a:cubicBezTo>
                    <a:lnTo>
                      <a:pt x="32007" y="16941"/>
                    </a:lnTo>
                    <a:cubicBezTo>
                      <a:pt x="32105" y="16957"/>
                      <a:pt x="32203" y="16966"/>
                      <a:pt x="32299" y="16966"/>
                    </a:cubicBezTo>
                    <a:cubicBezTo>
                      <a:pt x="32558" y="16966"/>
                      <a:pt x="32808" y="16901"/>
                      <a:pt x="33025" y="16731"/>
                    </a:cubicBezTo>
                    <a:cubicBezTo>
                      <a:pt x="33560" y="16295"/>
                      <a:pt x="33520" y="15522"/>
                      <a:pt x="33224" y="14967"/>
                    </a:cubicBezTo>
                    <a:cubicBezTo>
                      <a:pt x="32616" y="13771"/>
                      <a:pt x="31263" y="13029"/>
                      <a:pt x="29965" y="12847"/>
                    </a:cubicBezTo>
                    <a:lnTo>
                      <a:pt x="29965" y="12847"/>
                    </a:lnTo>
                    <a:cubicBezTo>
                      <a:pt x="29886" y="11394"/>
                      <a:pt x="29523" y="9961"/>
                      <a:pt x="29159" y="8545"/>
                    </a:cubicBezTo>
                    <a:cubicBezTo>
                      <a:pt x="28842" y="7355"/>
                      <a:pt x="28327" y="6185"/>
                      <a:pt x="27634" y="5135"/>
                    </a:cubicBezTo>
                    <a:cubicBezTo>
                      <a:pt x="26960" y="4084"/>
                      <a:pt x="26106" y="3153"/>
                      <a:pt x="25096" y="2419"/>
                    </a:cubicBezTo>
                    <a:cubicBezTo>
                      <a:pt x="24005" y="1626"/>
                      <a:pt x="22757" y="1052"/>
                      <a:pt x="21468" y="655"/>
                    </a:cubicBezTo>
                    <a:cubicBezTo>
                      <a:pt x="19982" y="198"/>
                      <a:pt x="18415" y="0"/>
                      <a:pt x="16869" y="0"/>
                    </a:cubicBezTo>
                    <a:cubicBezTo>
                      <a:pt x="16855" y="0"/>
                      <a:pt x="16842" y="1"/>
                      <a:pt x="16829" y="4"/>
                    </a:cubicBezTo>
                    <a:lnTo>
                      <a:pt x="16829" y="4"/>
                    </a:lnTo>
                    <a:cubicBezTo>
                      <a:pt x="16817" y="1"/>
                      <a:pt x="16804" y="0"/>
                      <a:pt x="1679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5150;p52"/>
              <p:cNvSpPr/>
              <p:nvPr/>
            </p:nvSpPr>
            <p:spPr>
              <a:xfrm>
                <a:off x="871225" y="1295300"/>
                <a:ext cx="209150" cy="145450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5818" extrusionOk="0">
                    <a:moveTo>
                      <a:pt x="3979" y="1"/>
                    </a:moveTo>
                    <a:cubicBezTo>
                      <a:pt x="2520" y="1"/>
                      <a:pt x="1155" y="919"/>
                      <a:pt x="198" y="2059"/>
                    </a:cubicBezTo>
                    <a:cubicBezTo>
                      <a:pt x="40" y="2238"/>
                      <a:pt x="0" y="2476"/>
                      <a:pt x="60" y="2714"/>
                    </a:cubicBezTo>
                    <a:cubicBezTo>
                      <a:pt x="317" y="3507"/>
                      <a:pt x="1189" y="5389"/>
                      <a:pt x="3846" y="5746"/>
                    </a:cubicBezTo>
                    <a:cubicBezTo>
                      <a:pt x="4223" y="5795"/>
                      <a:pt x="4573" y="5817"/>
                      <a:pt x="4897" y="5817"/>
                    </a:cubicBezTo>
                    <a:cubicBezTo>
                      <a:pt x="6648" y="5817"/>
                      <a:pt x="7637" y="5174"/>
                      <a:pt x="8088" y="4755"/>
                    </a:cubicBezTo>
                    <a:cubicBezTo>
                      <a:pt x="8286" y="4577"/>
                      <a:pt x="8365" y="4279"/>
                      <a:pt x="8286" y="4022"/>
                    </a:cubicBezTo>
                    <a:cubicBezTo>
                      <a:pt x="8008" y="3129"/>
                      <a:pt x="7612" y="2278"/>
                      <a:pt x="7017" y="1564"/>
                    </a:cubicBezTo>
                    <a:cubicBezTo>
                      <a:pt x="6343" y="750"/>
                      <a:pt x="5373" y="137"/>
                      <a:pt x="4321" y="18"/>
                    </a:cubicBezTo>
                    <a:cubicBezTo>
                      <a:pt x="4207" y="6"/>
                      <a:pt x="4093" y="1"/>
                      <a:pt x="39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5151;p52"/>
              <p:cNvSpPr/>
              <p:nvPr/>
            </p:nvSpPr>
            <p:spPr>
              <a:xfrm>
                <a:off x="865775" y="1290850"/>
                <a:ext cx="219050" cy="154250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6170" extrusionOk="0">
                    <a:moveTo>
                      <a:pt x="4199" y="364"/>
                    </a:moveTo>
                    <a:cubicBezTo>
                      <a:pt x="4540" y="364"/>
                      <a:pt x="4886" y="416"/>
                      <a:pt x="5234" y="532"/>
                    </a:cubicBezTo>
                    <a:cubicBezTo>
                      <a:pt x="6125" y="830"/>
                      <a:pt x="6859" y="1464"/>
                      <a:pt x="7394" y="2218"/>
                    </a:cubicBezTo>
                    <a:cubicBezTo>
                      <a:pt x="7652" y="2614"/>
                      <a:pt x="7890" y="3050"/>
                      <a:pt x="8068" y="3505"/>
                    </a:cubicBezTo>
                    <a:cubicBezTo>
                      <a:pt x="8226" y="3883"/>
                      <a:pt x="8544" y="4457"/>
                      <a:pt x="8168" y="4814"/>
                    </a:cubicBezTo>
                    <a:cubicBezTo>
                      <a:pt x="7394" y="5508"/>
                      <a:pt x="6304" y="5786"/>
                      <a:pt x="5274" y="5805"/>
                    </a:cubicBezTo>
                    <a:cubicBezTo>
                      <a:pt x="5201" y="5807"/>
                      <a:pt x="5128" y="5808"/>
                      <a:pt x="5056" y="5808"/>
                    </a:cubicBezTo>
                    <a:cubicBezTo>
                      <a:pt x="3717" y="5808"/>
                      <a:pt x="2367" y="5454"/>
                      <a:pt x="1407" y="4457"/>
                    </a:cubicBezTo>
                    <a:cubicBezTo>
                      <a:pt x="1090" y="4140"/>
                      <a:pt x="852" y="3764"/>
                      <a:pt x="654" y="3347"/>
                    </a:cubicBezTo>
                    <a:cubicBezTo>
                      <a:pt x="575" y="3209"/>
                      <a:pt x="516" y="3050"/>
                      <a:pt x="476" y="2911"/>
                    </a:cubicBezTo>
                    <a:cubicBezTo>
                      <a:pt x="337" y="2495"/>
                      <a:pt x="654" y="2218"/>
                      <a:pt x="913" y="1940"/>
                    </a:cubicBezTo>
                    <a:cubicBezTo>
                      <a:pt x="1797" y="1054"/>
                      <a:pt x="2963" y="364"/>
                      <a:pt x="4199" y="364"/>
                    </a:cubicBezTo>
                    <a:close/>
                    <a:moveTo>
                      <a:pt x="4136" y="1"/>
                    </a:moveTo>
                    <a:cubicBezTo>
                      <a:pt x="4020" y="1"/>
                      <a:pt x="3903" y="6"/>
                      <a:pt x="3786" y="17"/>
                    </a:cubicBezTo>
                    <a:cubicBezTo>
                      <a:pt x="2895" y="117"/>
                      <a:pt x="2081" y="513"/>
                      <a:pt x="1388" y="1068"/>
                    </a:cubicBezTo>
                    <a:cubicBezTo>
                      <a:pt x="1032" y="1325"/>
                      <a:pt x="694" y="1642"/>
                      <a:pt x="397" y="1980"/>
                    </a:cubicBezTo>
                    <a:cubicBezTo>
                      <a:pt x="139" y="2276"/>
                      <a:pt x="1" y="2594"/>
                      <a:pt x="139" y="2990"/>
                    </a:cubicBezTo>
                    <a:cubicBezTo>
                      <a:pt x="258" y="3407"/>
                      <a:pt x="456" y="3804"/>
                      <a:pt x="714" y="4160"/>
                    </a:cubicBezTo>
                    <a:cubicBezTo>
                      <a:pt x="1547" y="5369"/>
                      <a:pt x="2855" y="5984"/>
                      <a:pt x="4301" y="6122"/>
                    </a:cubicBezTo>
                    <a:cubicBezTo>
                      <a:pt x="4575" y="6152"/>
                      <a:pt x="4854" y="6169"/>
                      <a:pt x="5135" y="6169"/>
                    </a:cubicBezTo>
                    <a:cubicBezTo>
                      <a:pt x="6311" y="6169"/>
                      <a:pt x="7511" y="5877"/>
                      <a:pt x="8407" y="5088"/>
                    </a:cubicBezTo>
                    <a:lnTo>
                      <a:pt x="8407" y="5088"/>
                    </a:lnTo>
                    <a:cubicBezTo>
                      <a:pt x="8413" y="5083"/>
                      <a:pt x="8419" y="5078"/>
                      <a:pt x="8425" y="5072"/>
                    </a:cubicBezTo>
                    <a:lnTo>
                      <a:pt x="8425" y="5072"/>
                    </a:lnTo>
                    <a:cubicBezTo>
                      <a:pt x="8425" y="5072"/>
                      <a:pt x="8425" y="5072"/>
                      <a:pt x="8425" y="5072"/>
                    </a:cubicBezTo>
                    <a:cubicBezTo>
                      <a:pt x="8433" y="5065"/>
                      <a:pt x="8441" y="5057"/>
                      <a:pt x="8448" y="5049"/>
                    </a:cubicBezTo>
                    <a:lnTo>
                      <a:pt x="8448" y="5049"/>
                    </a:lnTo>
                    <a:cubicBezTo>
                      <a:pt x="8761" y="4716"/>
                      <a:pt x="8739" y="4329"/>
                      <a:pt x="8604" y="3942"/>
                    </a:cubicBezTo>
                    <a:cubicBezTo>
                      <a:pt x="8464" y="3486"/>
                      <a:pt x="8287" y="3050"/>
                      <a:pt x="8068" y="2654"/>
                    </a:cubicBezTo>
                    <a:cubicBezTo>
                      <a:pt x="7632" y="1840"/>
                      <a:pt x="7018" y="1127"/>
                      <a:pt x="6244" y="632"/>
                    </a:cubicBezTo>
                    <a:cubicBezTo>
                      <a:pt x="5610" y="220"/>
                      <a:pt x="4885" y="1"/>
                      <a:pt x="4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152;p52"/>
              <p:cNvSpPr/>
              <p:nvPr/>
            </p:nvSpPr>
            <p:spPr>
              <a:xfrm>
                <a:off x="931675" y="1327925"/>
                <a:ext cx="89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3609" extrusionOk="0">
                    <a:moveTo>
                      <a:pt x="1784" y="1"/>
                    </a:moveTo>
                    <a:cubicBezTo>
                      <a:pt x="793" y="1"/>
                      <a:pt x="0" y="814"/>
                      <a:pt x="0" y="1805"/>
                    </a:cubicBezTo>
                    <a:cubicBezTo>
                      <a:pt x="0" y="2796"/>
                      <a:pt x="793" y="3608"/>
                      <a:pt x="1784" y="3608"/>
                    </a:cubicBezTo>
                    <a:cubicBezTo>
                      <a:pt x="2796" y="3608"/>
                      <a:pt x="3589" y="2796"/>
                      <a:pt x="3589" y="1805"/>
                    </a:cubicBezTo>
                    <a:cubicBezTo>
                      <a:pt x="3589" y="814"/>
                      <a:pt x="2796" y="1"/>
                      <a:pt x="1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153;p52"/>
              <p:cNvSpPr/>
              <p:nvPr/>
            </p:nvSpPr>
            <p:spPr>
              <a:xfrm>
                <a:off x="954975" y="1316025"/>
                <a:ext cx="496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984" extrusionOk="0">
                    <a:moveTo>
                      <a:pt x="992" y="1"/>
                    </a:moveTo>
                    <a:cubicBezTo>
                      <a:pt x="437" y="1"/>
                      <a:pt x="1" y="437"/>
                      <a:pt x="1" y="992"/>
                    </a:cubicBezTo>
                    <a:cubicBezTo>
                      <a:pt x="1" y="1528"/>
                      <a:pt x="437" y="1983"/>
                      <a:pt x="992" y="1983"/>
                    </a:cubicBezTo>
                    <a:cubicBezTo>
                      <a:pt x="1547" y="1983"/>
                      <a:pt x="1983" y="1528"/>
                      <a:pt x="1983" y="992"/>
                    </a:cubicBezTo>
                    <a:cubicBezTo>
                      <a:pt x="1983" y="437"/>
                      <a:pt x="1547" y="1"/>
                      <a:pt x="9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154;p52"/>
              <p:cNvSpPr/>
              <p:nvPr/>
            </p:nvSpPr>
            <p:spPr>
              <a:xfrm>
                <a:off x="967350" y="1372050"/>
                <a:ext cx="183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34" extrusionOk="0">
                    <a:moveTo>
                      <a:pt x="357" y="1"/>
                    </a:moveTo>
                    <a:cubicBezTo>
                      <a:pt x="159" y="1"/>
                      <a:pt x="1" y="159"/>
                      <a:pt x="1" y="376"/>
                    </a:cubicBezTo>
                    <a:cubicBezTo>
                      <a:pt x="1" y="575"/>
                      <a:pt x="159" y="733"/>
                      <a:pt x="357" y="733"/>
                    </a:cubicBezTo>
                    <a:cubicBezTo>
                      <a:pt x="556" y="733"/>
                      <a:pt x="735" y="575"/>
                      <a:pt x="735" y="376"/>
                    </a:cubicBezTo>
                    <a:cubicBezTo>
                      <a:pt x="735" y="159"/>
                      <a:pt x="55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155;p52"/>
              <p:cNvSpPr/>
              <p:nvPr/>
            </p:nvSpPr>
            <p:spPr>
              <a:xfrm>
                <a:off x="1188900" y="1295300"/>
                <a:ext cx="209150" cy="145450"/>
              </a:xfrm>
              <a:custGeom>
                <a:avLst/>
                <a:gdLst/>
                <a:ahLst/>
                <a:cxnLst/>
                <a:rect l="l" t="t" r="r" b="b"/>
                <a:pathLst>
                  <a:path w="8366" h="5818" extrusionOk="0">
                    <a:moveTo>
                      <a:pt x="4386" y="1"/>
                    </a:moveTo>
                    <a:cubicBezTo>
                      <a:pt x="4273" y="1"/>
                      <a:pt x="4159" y="6"/>
                      <a:pt x="4044" y="18"/>
                    </a:cubicBezTo>
                    <a:cubicBezTo>
                      <a:pt x="2993" y="137"/>
                      <a:pt x="2022" y="750"/>
                      <a:pt x="1348" y="1564"/>
                    </a:cubicBezTo>
                    <a:cubicBezTo>
                      <a:pt x="753" y="2278"/>
                      <a:pt x="357" y="3129"/>
                      <a:pt x="79" y="4022"/>
                    </a:cubicBezTo>
                    <a:cubicBezTo>
                      <a:pt x="0" y="4279"/>
                      <a:pt x="79" y="4577"/>
                      <a:pt x="278" y="4755"/>
                    </a:cubicBezTo>
                    <a:cubicBezTo>
                      <a:pt x="729" y="5174"/>
                      <a:pt x="1717" y="5817"/>
                      <a:pt x="3469" y="5817"/>
                    </a:cubicBezTo>
                    <a:cubicBezTo>
                      <a:pt x="3793" y="5817"/>
                      <a:pt x="4142" y="5795"/>
                      <a:pt x="4520" y="5746"/>
                    </a:cubicBezTo>
                    <a:cubicBezTo>
                      <a:pt x="7176" y="5389"/>
                      <a:pt x="8048" y="3507"/>
                      <a:pt x="8305" y="2714"/>
                    </a:cubicBezTo>
                    <a:cubicBezTo>
                      <a:pt x="8365" y="2476"/>
                      <a:pt x="8326" y="2238"/>
                      <a:pt x="8167" y="2059"/>
                    </a:cubicBezTo>
                    <a:cubicBezTo>
                      <a:pt x="7211" y="919"/>
                      <a:pt x="5845" y="1"/>
                      <a:pt x="4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156;p52"/>
              <p:cNvSpPr/>
              <p:nvPr/>
            </p:nvSpPr>
            <p:spPr>
              <a:xfrm>
                <a:off x="1183525" y="1291350"/>
                <a:ext cx="218950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8758" h="6143" extrusionOk="0">
                    <a:moveTo>
                      <a:pt x="4624" y="340"/>
                    </a:moveTo>
                    <a:cubicBezTo>
                      <a:pt x="4846" y="340"/>
                      <a:pt x="5069" y="364"/>
                      <a:pt x="5290" y="414"/>
                    </a:cubicBezTo>
                    <a:cubicBezTo>
                      <a:pt x="6083" y="572"/>
                      <a:pt x="6796" y="988"/>
                      <a:pt x="7410" y="1503"/>
                    </a:cubicBezTo>
                    <a:cubicBezTo>
                      <a:pt x="7708" y="1741"/>
                      <a:pt x="8044" y="2039"/>
                      <a:pt x="8282" y="2356"/>
                    </a:cubicBezTo>
                    <a:cubicBezTo>
                      <a:pt x="8441" y="2594"/>
                      <a:pt x="8342" y="2851"/>
                      <a:pt x="8263" y="3089"/>
                    </a:cubicBezTo>
                    <a:cubicBezTo>
                      <a:pt x="8105" y="3466"/>
                      <a:pt x="7906" y="3823"/>
                      <a:pt x="7648" y="4140"/>
                    </a:cubicBezTo>
                    <a:cubicBezTo>
                      <a:pt x="6815" y="5230"/>
                      <a:pt x="5507" y="5687"/>
                      <a:pt x="4180" y="5785"/>
                    </a:cubicBezTo>
                    <a:cubicBezTo>
                      <a:pt x="4026" y="5795"/>
                      <a:pt x="3871" y="5800"/>
                      <a:pt x="3713" y="5800"/>
                    </a:cubicBezTo>
                    <a:cubicBezTo>
                      <a:pt x="2611" y="5800"/>
                      <a:pt x="1445" y="5541"/>
                      <a:pt x="612" y="4794"/>
                    </a:cubicBezTo>
                    <a:lnTo>
                      <a:pt x="612" y="4794"/>
                    </a:lnTo>
                    <a:cubicBezTo>
                      <a:pt x="612" y="4794"/>
                      <a:pt x="612" y="4794"/>
                      <a:pt x="612" y="4794"/>
                    </a:cubicBezTo>
                    <a:lnTo>
                      <a:pt x="612" y="4794"/>
                    </a:lnTo>
                    <a:cubicBezTo>
                      <a:pt x="612" y="4794"/>
                      <a:pt x="612" y="4794"/>
                      <a:pt x="612" y="4794"/>
                    </a:cubicBezTo>
                    <a:cubicBezTo>
                      <a:pt x="294" y="4477"/>
                      <a:pt x="532" y="4021"/>
                      <a:pt x="670" y="3665"/>
                    </a:cubicBezTo>
                    <a:cubicBezTo>
                      <a:pt x="810" y="3248"/>
                      <a:pt x="1008" y="2851"/>
                      <a:pt x="1225" y="2475"/>
                    </a:cubicBezTo>
                    <a:cubicBezTo>
                      <a:pt x="1661" y="1781"/>
                      <a:pt x="2237" y="1167"/>
                      <a:pt x="2970" y="771"/>
                    </a:cubicBezTo>
                    <a:cubicBezTo>
                      <a:pt x="3484" y="498"/>
                      <a:pt x="4051" y="340"/>
                      <a:pt x="4624" y="340"/>
                    </a:cubicBezTo>
                    <a:close/>
                    <a:moveTo>
                      <a:pt x="4582" y="1"/>
                    </a:moveTo>
                    <a:cubicBezTo>
                      <a:pt x="4093" y="1"/>
                      <a:pt x="3598" y="98"/>
                      <a:pt x="3109" y="314"/>
                    </a:cubicBezTo>
                    <a:cubicBezTo>
                      <a:pt x="2177" y="710"/>
                      <a:pt x="1444" y="1444"/>
                      <a:pt x="929" y="2296"/>
                    </a:cubicBezTo>
                    <a:cubicBezTo>
                      <a:pt x="651" y="2772"/>
                      <a:pt x="413" y="3268"/>
                      <a:pt x="255" y="3763"/>
                    </a:cubicBezTo>
                    <a:cubicBezTo>
                      <a:pt x="100" y="4210"/>
                      <a:pt x="1" y="4655"/>
                      <a:pt x="350" y="5028"/>
                    </a:cubicBezTo>
                    <a:lnTo>
                      <a:pt x="350" y="5028"/>
                    </a:lnTo>
                    <a:cubicBezTo>
                      <a:pt x="357" y="5036"/>
                      <a:pt x="365" y="5044"/>
                      <a:pt x="374" y="5052"/>
                    </a:cubicBezTo>
                    <a:cubicBezTo>
                      <a:pt x="374" y="5052"/>
                      <a:pt x="374" y="5052"/>
                      <a:pt x="374" y="5052"/>
                    </a:cubicBezTo>
                    <a:lnTo>
                      <a:pt x="374" y="5052"/>
                    </a:lnTo>
                    <a:cubicBezTo>
                      <a:pt x="379" y="5058"/>
                      <a:pt x="385" y="5063"/>
                      <a:pt x="391" y="5068"/>
                    </a:cubicBezTo>
                    <a:lnTo>
                      <a:pt x="391" y="5068"/>
                    </a:lnTo>
                    <a:cubicBezTo>
                      <a:pt x="1289" y="5860"/>
                      <a:pt x="2514" y="6143"/>
                      <a:pt x="3678" y="6143"/>
                    </a:cubicBezTo>
                    <a:cubicBezTo>
                      <a:pt x="3720" y="6143"/>
                      <a:pt x="3761" y="6142"/>
                      <a:pt x="3802" y="6142"/>
                    </a:cubicBezTo>
                    <a:cubicBezTo>
                      <a:pt x="5329" y="6123"/>
                      <a:pt x="6855" y="5666"/>
                      <a:pt x="7846" y="4458"/>
                    </a:cubicBezTo>
                    <a:cubicBezTo>
                      <a:pt x="8163" y="4080"/>
                      <a:pt x="8401" y="3665"/>
                      <a:pt x="8580" y="3208"/>
                    </a:cubicBezTo>
                    <a:cubicBezTo>
                      <a:pt x="8679" y="2970"/>
                      <a:pt x="8758" y="2732"/>
                      <a:pt x="8699" y="2475"/>
                    </a:cubicBezTo>
                    <a:cubicBezTo>
                      <a:pt x="8620" y="2079"/>
                      <a:pt x="8184" y="1722"/>
                      <a:pt x="7906" y="1464"/>
                    </a:cubicBezTo>
                    <a:cubicBezTo>
                      <a:pt x="6973" y="601"/>
                      <a:pt x="5798" y="1"/>
                      <a:pt x="4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157;p52"/>
              <p:cNvSpPr/>
              <p:nvPr/>
            </p:nvSpPr>
            <p:spPr>
              <a:xfrm>
                <a:off x="1247850" y="1327925"/>
                <a:ext cx="897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609" extrusionOk="0">
                    <a:moveTo>
                      <a:pt x="1805" y="1"/>
                    </a:moveTo>
                    <a:cubicBezTo>
                      <a:pt x="793" y="1"/>
                      <a:pt x="0" y="814"/>
                      <a:pt x="0" y="1805"/>
                    </a:cubicBezTo>
                    <a:cubicBezTo>
                      <a:pt x="0" y="2796"/>
                      <a:pt x="793" y="3608"/>
                      <a:pt x="1805" y="3608"/>
                    </a:cubicBezTo>
                    <a:cubicBezTo>
                      <a:pt x="2796" y="3608"/>
                      <a:pt x="3589" y="2796"/>
                      <a:pt x="3589" y="1805"/>
                    </a:cubicBezTo>
                    <a:cubicBezTo>
                      <a:pt x="3589" y="814"/>
                      <a:pt x="2796" y="1"/>
                      <a:pt x="1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5158;p52"/>
              <p:cNvSpPr/>
              <p:nvPr/>
            </p:nvSpPr>
            <p:spPr>
              <a:xfrm>
                <a:off x="1264700" y="1316025"/>
                <a:ext cx="4957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4" extrusionOk="0">
                    <a:moveTo>
                      <a:pt x="991" y="1"/>
                    </a:moveTo>
                    <a:cubicBezTo>
                      <a:pt x="436" y="1"/>
                      <a:pt x="0" y="437"/>
                      <a:pt x="0" y="992"/>
                    </a:cubicBezTo>
                    <a:cubicBezTo>
                      <a:pt x="0" y="1528"/>
                      <a:pt x="436" y="1983"/>
                      <a:pt x="991" y="1983"/>
                    </a:cubicBezTo>
                    <a:cubicBezTo>
                      <a:pt x="1546" y="1983"/>
                      <a:pt x="1983" y="1528"/>
                      <a:pt x="1983" y="992"/>
                    </a:cubicBezTo>
                    <a:cubicBezTo>
                      <a:pt x="1983" y="437"/>
                      <a:pt x="1546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159;p52"/>
              <p:cNvSpPr/>
              <p:nvPr/>
            </p:nvSpPr>
            <p:spPr>
              <a:xfrm>
                <a:off x="1283525" y="1372050"/>
                <a:ext cx="183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34" extrusionOk="0">
                    <a:moveTo>
                      <a:pt x="378" y="1"/>
                    </a:moveTo>
                    <a:cubicBezTo>
                      <a:pt x="159" y="1"/>
                      <a:pt x="1" y="159"/>
                      <a:pt x="1" y="376"/>
                    </a:cubicBezTo>
                    <a:cubicBezTo>
                      <a:pt x="1" y="575"/>
                      <a:pt x="159" y="733"/>
                      <a:pt x="378" y="733"/>
                    </a:cubicBezTo>
                    <a:cubicBezTo>
                      <a:pt x="576" y="733"/>
                      <a:pt x="735" y="575"/>
                      <a:pt x="735" y="376"/>
                    </a:cubicBezTo>
                    <a:cubicBezTo>
                      <a:pt x="735" y="159"/>
                      <a:pt x="576" y="1"/>
                      <a:pt x="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160;p52"/>
              <p:cNvSpPr/>
              <p:nvPr/>
            </p:nvSpPr>
            <p:spPr>
              <a:xfrm>
                <a:off x="1086800" y="1410000"/>
                <a:ext cx="966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2908" extrusionOk="0">
                    <a:moveTo>
                      <a:pt x="1942" y="1"/>
                    </a:moveTo>
                    <a:cubicBezTo>
                      <a:pt x="1436" y="1"/>
                      <a:pt x="922" y="110"/>
                      <a:pt x="516" y="386"/>
                    </a:cubicBezTo>
                    <a:cubicBezTo>
                      <a:pt x="218" y="584"/>
                      <a:pt x="1" y="1020"/>
                      <a:pt x="178" y="1356"/>
                    </a:cubicBezTo>
                    <a:cubicBezTo>
                      <a:pt x="357" y="1773"/>
                      <a:pt x="833" y="2090"/>
                      <a:pt x="1150" y="2407"/>
                    </a:cubicBezTo>
                    <a:cubicBezTo>
                      <a:pt x="1347" y="2604"/>
                      <a:pt x="1678" y="2908"/>
                      <a:pt x="1998" y="2908"/>
                    </a:cubicBezTo>
                    <a:cubicBezTo>
                      <a:pt x="2067" y="2908"/>
                      <a:pt x="2134" y="2894"/>
                      <a:pt x="2200" y="2863"/>
                    </a:cubicBezTo>
                    <a:cubicBezTo>
                      <a:pt x="2398" y="2764"/>
                      <a:pt x="2597" y="2526"/>
                      <a:pt x="2755" y="2387"/>
                    </a:cubicBezTo>
                    <a:cubicBezTo>
                      <a:pt x="3093" y="2070"/>
                      <a:pt x="3489" y="1654"/>
                      <a:pt x="3648" y="1197"/>
                    </a:cubicBezTo>
                    <a:cubicBezTo>
                      <a:pt x="3865" y="663"/>
                      <a:pt x="3350" y="267"/>
                      <a:pt x="2895" y="127"/>
                    </a:cubicBezTo>
                    <a:cubicBezTo>
                      <a:pt x="2603" y="48"/>
                      <a:pt x="2274" y="1"/>
                      <a:pt x="19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5161;p52"/>
              <p:cNvSpPr/>
              <p:nvPr/>
            </p:nvSpPr>
            <p:spPr>
              <a:xfrm>
                <a:off x="982525" y="1463600"/>
                <a:ext cx="1583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3467" extrusionOk="0">
                    <a:moveTo>
                      <a:pt x="6153" y="1"/>
                    </a:moveTo>
                    <a:cubicBezTo>
                      <a:pt x="6064" y="1"/>
                      <a:pt x="5975" y="55"/>
                      <a:pt x="5975" y="164"/>
                    </a:cubicBezTo>
                    <a:cubicBezTo>
                      <a:pt x="5916" y="1472"/>
                      <a:pt x="5182" y="2682"/>
                      <a:pt x="3855" y="3018"/>
                    </a:cubicBezTo>
                    <a:cubicBezTo>
                      <a:pt x="3612" y="3079"/>
                      <a:pt x="3366" y="3109"/>
                      <a:pt x="3122" y="3109"/>
                    </a:cubicBezTo>
                    <a:cubicBezTo>
                      <a:pt x="1950" y="3109"/>
                      <a:pt x="828" y="2422"/>
                      <a:pt x="385" y="1274"/>
                    </a:cubicBezTo>
                    <a:cubicBezTo>
                      <a:pt x="353" y="1187"/>
                      <a:pt x="281" y="1151"/>
                      <a:pt x="210" y="1151"/>
                    </a:cubicBezTo>
                    <a:cubicBezTo>
                      <a:pt x="103" y="1151"/>
                      <a:pt x="1" y="1234"/>
                      <a:pt x="49" y="1353"/>
                    </a:cubicBezTo>
                    <a:cubicBezTo>
                      <a:pt x="485" y="2542"/>
                      <a:pt x="1555" y="3335"/>
                      <a:pt x="2803" y="3454"/>
                    </a:cubicBezTo>
                    <a:cubicBezTo>
                      <a:pt x="2900" y="3462"/>
                      <a:pt x="2997" y="3466"/>
                      <a:pt x="3094" y="3466"/>
                    </a:cubicBezTo>
                    <a:cubicBezTo>
                      <a:pt x="4183" y="3466"/>
                      <a:pt x="5232" y="2953"/>
                      <a:pt x="5797" y="1987"/>
                    </a:cubicBezTo>
                    <a:cubicBezTo>
                      <a:pt x="6133" y="1453"/>
                      <a:pt x="6292" y="798"/>
                      <a:pt x="6332" y="164"/>
                    </a:cubicBezTo>
                    <a:cubicBezTo>
                      <a:pt x="6332" y="55"/>
                      <a:pt x="6242" y="1"/>
                      <a:pt x="6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5162;p52"/>
              <p:cNvSpPr/>
              <p:nvPr/>
            </p:nvSpPr>
            <p:spPr>
              <a:xfrm>
                <a:off x="1129900" y="1463600"/>
                <a:ext cx="158325" cy="86700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468" extrusionOk="0">
                    <a:moveTo>
                      <a:pt x="179" y="1"/>
                    </a:moveTo>
                    <a:cubicBezTo>
                      <a:pt x="90" y="1"/>
                      <a:pt x="0" y="55"/>
                      <a:pt x="0" y="164"/>
                    </a:cubicBezTo>
                    <a:cubicBezTo>
                      <a:pt x="40" y="1274"/>
                      <a:pt x="536" y="2384"/>
                      <a:pt x="1488" y="2999"/>
                    </a:cubicBezTo>
                    <a:cubicBezTo>
                      <a:pt x="1993" y="3313"/>
                      <a:pt x="2590" y="3467"/>
                      <a:pt x="3189" y="3467"/>
                    </a:cubicBezTo>
                    <a:cubicBezTo>
                      <a:pt x="3835" y="3467"/>
                      <a:pt x="4482" y="3288"/>
                      <a:pt x="5016" y="2939"/>
                    </a:cubicBezTo>
                    <a:cubicBezTo>
                      <a:pt x="5611" y="2563"/>
                      <a:pt x="6027" y="2008"/>
                      <a:pt x="6285" y="1353"/>
                    </a:cubicBezTo>
                    <a:cubicBezTo>
                      <a:pt x="6333" y="1234"/>
                      <a:pt x="6223" y="1151"/>
                      <a:pt x="6110" y="1151"/>
                    </a:cubicBezTo>
                    <a:cubicBezTo>
                      <a:pt x="6036" y="1151"/>
                      <a:pt x="5960" y="1187"/>
                      <a:pt x="5928" y="1274"/>
                    </a:cubicBezTo>
                    <a:cubicBezTo>
                      <a:pt x="5502" y="2422"/>
                      <a:pt x="4382" y="3109"/>
                      <a:pt x="3199" y="3109"/>
                    </a:cubicBezTo>
                    <a:cubicBezTo>
                      <a:pt x="2953" y="3109"/>
                      <a:pt x="2704" y="3079"/>
                      <a:pt x="2458" y="3018"/>
                    </a:cubicBezTo>
                    <a:cubicBezTo>
                      <a:pt x="1150" y="2682"/>
                      <a:pt x="418" y="1472"/>
                      <a:pt x="357" y="164"/>
                    </a:cubicBezTo>
                    <a:cubicBezTo>
                      <a:pt x="357" y="55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5163;p52"/>
              <p:cNvSpPr/>
              <p:nvPr/>
            </p:nvSpPr>
            <p:spPr>
              <a:xfrm>
                <a:off x="1086800" y="1478100"/>
                <a:ext cx="9715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5472" extrusionOk="0">
                    <a:moveTo>
                      <a:pt x="1943" y="1"/>
                    </a:moveTo>
                    <a:cubicBezTo>
                      <a:pt x="1943" y="1"/>
                      <a:pt x="1666" y="1626"/>
                      <a:pt x="535" y="2279"/>
                    </a:cubicBezTo>
                    <a:lnTo>
                      <a:pt x="1" y="2538"/>
                    </a:lnTo>
                    <a:lnTo>
                      <a:pt x="833" y="5472"/>
                    </a:lnTo>
                    <a:lnTo>
                      <a:pt x="3072" y="5472"/>
                    </a:lnTo>
                    <a:lnTo>
                      <a:pt x="3886" y="2538"/>
                    </a:lnTo>
                    <a:cubicBezTo>
                      <a:pt x="3886" y="2538"/>
                      <a:pt x="2300" y="2121"/>
                      <a:pt x="1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5164;p52"/>
              <p:cNvSpPr/>
              <p:nvPr/>
            </p:nvSpPr>
            <p:spPr>
              <a:xfrm>
                <a:off x="1081325" y="1451350"/>
                <a:ext cx="10807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6720" extrusionOk="0">
                    <a:moveTo>
                      <a:pt x="2142" y="1764"/>
                    </a:moveTo>
                    <a:cubicBezTo>
                      <a:pt x="2578" y="3072"/>
                      <a:pt x="3510" y="3568"/>
                      <a:pt x="3886" y="3706"/>
                    </a:cubicBezTo>
                    <a:lnTo>
                      <a:pt x="3153" y="6362"/>
                    </a:lnTo>
                    <a:lnTo>
                      <a:pt x="1190" y="6362"/>
                    </a:lnTo>
                    <a:lnTo>
                      <a:pt x="437" y="3706"/>
                    </a:lnTo>
                    <a:lnTo>
                      <a:pt x="833" y="3508"/>
                    </a:lnTo>
                    <a:cubicBezTo>
                      <a:pt x="1547" y="3093"/>
                      <a:pt x="1943" y="2319"/>
                      <a:pt x="2142" y="1764"/>
                    </a:cubicBezTo>
                    <a:close/>
                    <a:moveTo>
                      <a:pt x="2162" y="0"/>
                    </a:moveTo>
                    <a:lnTo>
                      <a:pt x="1983" y="1031"/>
                    </a:lnTo>
                    <a:cubicBezTo>
                      <a:pt x="1983" y="1050"/>
                      <a:pt x="1706" y="2596"/>
                      <a:pt x="675" y="3191"/>
                    </a:cubicBezTo>
                    <a:lnTo>
                      <a:pt x="1" y="3508"/>
                    </a:lnTo>
                    <a:lnTo>
                      <a:pt x="913" y="6719"/>
                    </a:lnTo>
                    <a:lnTo>
                      <a:pt x="3431" y="6719"/>
                    </a:lnTo>
                    <a:lnTo>
                      <a:pt x="4322" y="3468"/>
                    </a:lnTo>
                    <a:lnTo>
                      <a:pt x="4145" y="3429"/>
                    </a:lnTo>
                    <a:cubicBezTo>
                      <a:pt x="4124" y="3429"/>
                      <a:pt x="2657" y="3013"/>
                      <a:pt x="2340" y="1031"/>
                    </a:cubicBezTo>
                    <a:lnTo>
                      <a:pt x="21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5165;p52"/>
              <p:cNvSpPr/>
              <p:nvPr/>
            </p:nvSpPr>
            <p:spPr>
              <a:xfrm>
                <a:off x="1042675" y="1460250"/>
                <a:ext cx="94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7" extrusionOk="0">
                    <a:moveTo>
                      <a:pt x="316" y="289"/>
                    </a:moveTo>
                    <a:cubicBezTo>
                      <a:pt x="314" y="296"/>
                      <a:pt x="309" y="307"/>
                      <a:pt x="299" y="318"/>
                    </a:cubicBezTo>
                    <a:lnTo>
                      <a:pt x="299" y="312"/>
                    </a:lnTo>
                    <a:lnTo>
                      <a:pt x="299" y="312"/>
                    </a:lnTo>
                    <a:cubicBezTo>
                      <a:pt x="308" y="304"/>
                      <a:pt x="313" y="297"/>
                      <a:pt x="316" y="289"/>
                    </a:cubicBezTo>
                    <a:close/>
                    <a:moveTo>
                      <a:pt x="140" y="1"/>
                    </a:moveTo>
                    <a:lnTo>
                      <a:pt x="140" y="20"/>
                    </a:lnTo>
                    <a:lnTo>
                      <a:pt x="220" y="20"/>
                    </a:lnTo>
                    <a:cubicBezTo>
                      <a:pt x="239" y="41"/>
                      <a:pt x="259" y="41"/>
                      <a:pt x="259" y="41"/>
                    </a:cubicBezTo>
                    <a:cubicBezTo>
                      <a:pt x="278" y="60"/>
                      <a:pt x="299" y="60"/>
                      <a:pt x="299" y="80"/>
                    </a:cubicBezTo>
                    <a:cubicBezTo>
                      <a:pt x="278" y="60"/>
                      <a:pt x="259" y="41"/>
                      <a:pt x="239" y="41"/>
                    </a:cubicBezTo>
                    <a:cubicBezTo>
                      <a:pt x="220" y="20"/>
                      <a:pt x="199" y="20"/>
                      <a:pt x="180" y="20"/>
                    </a:cubicBezTo>
                    <a:cubicBezTo>
                      <a:pt x="169" y="20"/>
                      <a:pt x="153" y="20"/>
                      <a:pt x="137" y="23"/>
                    </a:cubicBezTo>
                    <a:lnTo>
                      <a:pt x="137" y="23"/>
                    </a:lnTo>
                    <a:cubicBezTo>
                      <a:pt x="138" y="22"/>
                      <a:pt x="139" y="21"/>
                      <a:pt x="140" y="20"/>
                    </a:cubicBezTo>
                    <a:lnTo>
                      <a:pt x="80" y="20"/>
                    </a:lnTo>
                    <a:cubicBezTo>
                      <a:pt x="80" y="41"/>
                      <a:pt x="61" y="41"/>
                      <a:pt x="61" y="60"/>
                    </a:cubicBezTo>
                    <a:cubicBezTo>
                      <a:pt x="61" y="60"/>
                      <a:pt x="62" y="60"/>
                      <a:pt x="62" y="60"/>
                    </a:cubicBezTo>
                    <a:lnTo>
                      <a:pt x="62" y="60"/>
                    </a:lnTo>
                    <a:cubicBezTo>
                      <a:pt x="62" y="60"/>
                      <a:pt x="61" y="60"/>
                      <a:pt x="61" y="60"/>
                    </a:cubicBezTo>
                    <a:lnTo>
                      <a:pt x="61" y="60"/>
                    </a:lnTo>
                    <a:cubicBezTo>
                      <a:pt x="61" y="60"/>
                      <a:pt x="61" y="60"/>
                      <a:pt x="61" y="60"/>
                    </a:cubicBezTo>
                    <a:lnTo>
                      <a:pt x="40" y="60"/>
                    </a:lnTo>
                    <a:cubicBezTo>
                      <a:pt x="40" y="60"/>
                      <a:pt x="21" y="80"/>
                      <a:pt x="21" y="99"/>
                    </a:cubicBezTo>
                    <a:cubicBezTo>
                      <a:pt x="21" y="99"/>
                      <a:pt x="21" y="99"/>
                      <a:pt x="21" y="99"/>
                    </a:cubicBezTo>
                    <a:lnTo>
                      <a:pt x="21" y="99"/>
                    </a:lnTo>
                    <a:cubicBezTo>
                      <a:pt x="1" y="120"/>
                      <a:pt x="1" y="139"/>
                      <a:pt x="1" y="160"/>
                    </a:cubicBezTo>
                    <a:lnTo>
                      <a:pt x="1" y="239"/>
                    </a:lnTo>
                    <a:cubicBezTo>
                      <a:pt x="1" y="239"/>
                      <a:pt x="1" y="239"/>
                      <a:pt x="1" y="239"/>
                    </a:cubicBezTo>
                    <a:lnTo>
                      <a:pt x="1" y="239"/>
                    </a:lnTo>
                    <a:cubicBezTo>
                      <a:pt x="1" y="249"/>
                      <a:pt x="7" y="260"/>
                      <a:pt x="15" y="270"/>
                    </a:cubicBezTo>
                    <a:lnTo>
                      <a:pt x="15" y="270"/>
                    </a:lnTo>
                    <a:cubicBezTo>
                      <a:pt x="23" y="290"/>
                      <a:pt x="27" y="304"/>
                      <a:pt x="40" y="318"/>
                    </a:cubicBezTo>
                    <a:cubicBezTo>
                      <a:pt x="61" y="337"/>
                      <a:pt x="80" y="337"/>
                      <a:pt x="80" y="358"/>
                    </a:cubicBezTo>
                    <a:cubicBezTo>
                      <a:pt x="120" y="358"/>
                      <a:pt x="140" y="377"/>
                      <a:pt x="180" y="377"/>
                    </a:cubicBezTo>
                    <a:lnTo>
                      <a:pt x="239" y="377"/>
                    </a:lnTo>
                    <a:cubicBezTo>
                      <a:pt x="239" y="358"/>
                      <a:pt x="239" y="358"/>
                      <a:pt x="259" y="358"/>
                    </a:cubicBezTo>
                    <a:lnTo>
                      <a:pt x="278" y="358"/>
                    </a:lnTo>
                    <a:cubicBezTo>
                      <a:pt x="278" y="337"/>
                      <a:pt x="299" y="337"/>
                      <a:pt x="299" y="337"/>
                    </a:cubicBezTo>
                    <a:cubicBezTo>
                      <a:pt x="299" y="337"/>
                      <a:pt x="299" y="318"/>
                      <a:pt x="318" y="318"/>
                    </a:cubicBezTo>
                    <a:cubicBezTo>
                      <a:pt x="318" y="318"/>
                      <a:pt x="318" y="298"/>
                      <a:pt x="338" y="298"/>
                    </a:cubicBezTo>
                    <a:lnTo>
                      <a:pt x="338" y="279"/>
                    </a:lnTo>
                    <a:cubicBezTo>
                      <a:pt x="357" y="258"/>
                      <a:pt x="357" y="258"/>
                      <a:pt x="357" y="239"/>
                    </a:cubicBezTo>
                    <a:cubicBezTo>
                      <a:pt x="378" y="199"/>
                      <a:pt x="378" y="179"/>
                      <a:pt x="357" y="139"/>
                    </a:cubicBezTo>
                    <a:cubicBezTo>
                      <a:pt x="357" y="120"/>
                      <a:pt x="357" y="99"/>
                      <a:pt x="338" y="99"/>
                    </a:cubicBezTo>
                    <a:cubicBezTo>
                      <a:pt x="318" y="60"/>
                      <a:pt x="318" y="60"/>
                      <a:pt x="299" y="41"/>
                    </a:cubicBezTo>
                    <a:cubicBezTo>
                      <a:pt x="278" y="20"/>
                      <a:pt x="259" y="20"/>
                      <a:pt x="239" y="20"/>
                    </a:cubicBezTo>
                    <a:cubicBezTo>
                      <a:pt x="220" y="1"/>
                      <a:pt x="199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5166;p52"/>
              <p:cNvSpPr/>
              <p:nvPr/>
            </p:nvSpPr>
            <p:spPr>
              <a:xfrm>
                <a:off x="1017425" y="1487500"/>
                <a:ext cx="114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358" extrusionOk="0">
                    <a:moveTo>
                      <a:pt x="218" y="0"/>
                    </a:moveTo>
                    <a:cubicBezTo>
                      <a:pt x="0" y="0"/>
                      <a:pt x="0" y="357"/>
                      <a:pt x="218" y="357"/>
                    </a:cubicBezTo>
                    <a:cubicBezTo>
                      <a:pt x="456" y="357"/>
                      <a:pt x="456" y="0"/>
                      <a:pt x="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5167;p52"/>
              <p:cNvSpPr/>
              <p:nvPr/>
            </p:nvSpPr>
            <p:spPr>
              <a:xfrm>
                <a:off x="1040225" y="1509300"/>
                <a:ext cx="94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58" extrusionOk="0">
                    <a:moveTo>
                      <a:pt x="178" y="1"/>
                    </a:moveTo>
                    <a:cubicBezTo>
                      <a:pt x="159" y="1"/>
                      <a:pt x="138" y="1"/>
                      <a:pt x="119" y="21"/>
                    </a:cubicBezTo>
                    <a:cubicBezTo>
                      <a:pt x="99" y="21"/>
                      <a:pt x="80" y="40"/>
                      <a:pt x="59" y="61"/>
                    </a:cubicBezTo>
                    <a:cubicBezTo>
                      <a:pt x="40" y="80"/>
                      <a:pt x="19" y="101"/>
                      <a:pt x="19" y="120"/>
                    </a:cubicBezTo>
                    <a:cubicBezTo>
                      <a:pt x="0" y="140"/>
                      <a:pt x="0" y="159"/>
                      <a:pt x="0" y="180"/>
                    </a:cubicBezTo>
                    <a:cubicBezTo>
                      <a:pt x="0" y="199"/>
                      <a:pt x="0" y="219"/>
                      <a:pt x="19" y="239"/>
                    </a:cubicBezTo>
                    <a:cubicBezTo>
                      <a:pt x="19" y="259"/>
                      <a:pt x="40" y="278"/>
                      <a:pt x="59" y="299"/>
                    </a:cubicBezTo>
                    <a:cubicBezTo>
                      <a:pt x="59" y="318"/>
                      <a:pt x="80" y="318"/>
                      <a:pt x="99" y="338"/>
                    </a:cubicBezTo>
                    <a:cubicBezTo>
                      <a:pt x="119" y="357"/>
                      <a:pt x="159" y="357"/>
                      <a:pt x="178" y="357"/>
                    </a:cubicBezTo>
                    <a:lnTo>
                      <a:pt x="199" y="357"/>
                    </a:lnTo>
                    <a:cubicBezTo>
                      <a:pt x="218" y="357"/>
                      <a:pt x="238" y="357"/>
                      <a:pt x="257" y="338"/>
                    </a:cubicBezTo>
                    <a:cubicBezTo>
                      <a:pt x="278" y="338"/>
                      <a:pt x="297" y="318"/>
                      <a:pt x="318" y="299"/>
                    </a:cubicBezTo>
                    <a:cubicBezTo>
                      <a:pt x="337" y="299"/>
                      <a:pt x="337" y="278"/>
                      <a:pt x="357" y="259"/>
                    </a:cubicBezTo>
                    <a:cubicBezTo>
                      <a:pt x="357" y="239"/>
                      <a:pt x="376" y="199"/>
                      <a:pt x="376" y="180"/>
                    </a:cubicBezTo>
                    <a:cubicBezTo>
                      <a:pt x="357" y="159"/>
                      <a:pt x="357" y="159"/>
                      <a:pt x="357" y="140"/>
                    </a:cubicBezTo>
                    <a:cubicBezTo>
                      <a:pt x="357" y="101"/>
                      <a:pt x="337" y="80"/>
                      <a:pt x="318" y="61"/>
                    </a:cubicBezTo>
                    <a:lnTo>
                      <a:pt x="278" y="21"/>
                    </a:lnTo>
                    <a:cubicBezTo>
                      <a:pt x="257" y="21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5168;p52"/>
              <p:cNvSpPr/>
              <p:nvPr/>
            </p:nvSpPr>
            <p:spPr>
              <a:xfrm>
                <a:off x="1055100" y="1482075"/>
                <a:ext cx="940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7" extrusionOk="0">
                    <a:moveTo>
                      <a:pt x="178" y="0"/>
                    </a:moveTo>
                    <a:cubicBezTo>
                      <a:pt x="159" y="0"/>
                      <a:pt x="138" y="19"/>
                      <a:pt x="119" y="19"/>
                    </a:cubicBezTo>
                    <a:cubicBezTo>
                      <a:pt x="98" y="19"/>
                      <a:pt x="79" y="40"/>
                      <a:pt x="59" y="59"/>
                    </a:cubicBezTo>
                    <a:cubicBezTo>
                      <a:pt x="40" y="79"/>
                      <a:pt x="19" y="99"/>
                      <a:pt x="19" y="119"/>
                    </a:cubicBezTo>
                    <a:cubicBezTo>
                      <a:pt x="0" y="138"/>
                      <a:pt x="0" y="159"/>
                      <a:pt x="0" y="178"/>
                    </a:cubicBezTo>
                    <a:lnTo>
                      <a:pt x="0" y="238"/>
                    </a:lnTo>
                    <a:cubicBezTo>
                      <a:pt x="19" y="257"/>
                      <a:pt x="40" y="278"/>
                      <a:pt x="59" y="317"/>
                    </a:cubicBezTo>
                    <a:cubicBezTo>
                      <a:pt x="59" y="317"/>
                      <a:pt x="79" y="317"/>
                      <a:pt x="98" y="336"/>
                    </a:cubicBezTo>
                    <a:cubicBezTo>
                      <a:pt x="119" y="357"/>
                      <a:pt x="138" y="357"/>
                      <a:pt x="178" y="357"/>
                    </a:cubicBezTo>
                    <a:lnTo>
                      <a:pt x="198" y="357"/>
                    </a:lnTo>
                    <a:cubicBezTo>
                      <a:pt x="217" y="357"/>
                      <a:pt x="238" y="357"/>
                      <a:pt x="257" y="336"/>
                    </a:cubicBezTo>
                    <a:cubicBezTo>
                      <a:pt x="278" y="336"/>
                      <a:pt x="297" y="317"/>
                      <a:pt x="317" y="317"/>
                    </a:cubicBezTo>
                    <a:cubicBezTo>
                      <a:pt x="336" y="297"/>
                      <a:pt x="357" y="278"/>
                      <a:pt x="357" y="257"/>
                    </a:cubicBezTo>
                    <a:cubicBezTo>
                      <a:pt x="376" y="238"/>
                      <a:pt x="376" y="198"/>
                      <a:pt x="376" y="178"/>
                    </a:cubicBezTo>
                    <a:cubicBezTo>
                      <a:pt x="376" y="159"/>
                      <a:pt x="376" y="159"/>
                      <a:pt x="357" y="138"/>
                    </a:cubicBezTo>
                    <a:cubicBezTo>
                      <a:pt x="357" y="99"/>
                      <a:pt x="336" y="79"/>
                      <a:pt x="317" y="59"/>
                    </a:cubicBezTo>
                    <a:cubicBezTo>
                      <a:pt x="317" y="40"/>
                      <a:pt x="297" y="40"/>
                      <a:pt x="278" y="40"/>
                    </a:cubicBezTo>
                    <a:cubicBezTo>
                      <a:pt x="257" y="19"/>
                      <a:pt x="217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5169;p52"/>
              <p:cNvSpPr/>
              <p:nvPr/>
            </p:nvSpPr>
            <p:spPr>
              <a:xfrm>
                <a:off x="1085300" y="1478100"/>
                <a:ext cx="8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80" y="1"/>
                    </a:moveTo>
                    <a:cubicBezTo>
                      <a:pt x="140" y="1"/>
                      <a:pt x="119" y="20"/>
                      <a:pt x="100" y="20"/>
                    </a:cubicBezTo>
                    <a:cubicBezTo>
                      <a:pt x="80" y="20"/>
                      <a:pt x="61" y="40"/>
                      <a:pt x="40" y="59"/>
                    </a:cubicBezTo>
                    <a:cubicBezTo>
                      <a:pt x="21" y="80"/>
                      <a:pt x="21" y="99"/>
                      <a:pt x="0" y="120"/>
                    </a:cubicBezTo>
                    <a:lnTo>
                      <a:pt x="0" y="178"/>
                    </a:lnTo>
                    <a:lnTo>
                      <a:pt x="0" y="238"/>
                    </a:lnTo>
                    <a:cubicBezTo>
                      <a:pt x="0" y="258"/>
                      <a:pt x="21" y="278"/>
                      <a:pt x="40" y="318"/>
                    </a:cubicBezTo>
                    <a:cubicBezTo>
                      <a:pt x="61" y="318"/>
                      <a:pt x="80" y="337"/>
                      <a:pt x="80" y="337"/>
                    </a:cubicBezTo>
                    <a:cubicBezTo>
                      <a:pt x="100" y="357"/>
                      <a:pt x="140" y="357"/>
                      <a:pt x="180" y="357"/>
                    </a:cubicBezTo>
                    <a:cubicBezTo>
                      <a:pt x="219" y="357"/>
                      <a:pt x="238" y="357"/>
                      <a:pt x="259" y="337"/>
                    </a:cubicBezTo>
                    <a:cubicBezTo>
                      <a:pt x="278" y="337"/>
                      <a:pt x="299" y="318"/>
                      <a:pt x="318" y="318"/>
                    </a:cubicBezTo>
                    <a:cubicBezTo>
                      <a:pt x="338" y="297"/>
                      <a:pt x="338" y="278"/>
                      <a:pt x="338" y="258"/>
                    </a:cubicBezTo>
                    <a:cubicBezTo>
                      <a:pt x="357" y="238"/>
                      <a:pt x="357" y="218"/>
                      <a:pt x="357" y="178"/>
                    </a:cubicBezTo>
                    <a:lnTo>
                      <a:pt x="357" y="139"/>
                    </a:lnTo>
                    <a:cubicBezTo>
                      <a:pt x="357" y="99"/>
                      <a:pt x="338" y="80"/>
                      <a:pt x="318" y="59"/>
                    </a:cubicBezTo>
                    <a:cubicBezTo>
                      <a:pt x="299" y="59"/>
                      <a:pt x="278" y="40"/>
                      <a:pt x="278" y="40"/>
                    </a:cubicBezTo>
                    <a:cubicBezTo>
                      <a:pt x="238" y="20"/>
                      <a:pt x="219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5170;p52"/>
              <p:cNvSpPr/>
              <p:nvPr/>
            </p:nvSpPr>
            <p:spPr>
              <a:xfrm>
                <a:off x="1074400" y="1509300"/>
                <a:ext cx="94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58" extrusionOk="0">
                    <a:moveTo>
                      <a:pt x="140" y="1"/>
                    </a:moveTo>
                    <a:cubicBezTo>
                      <a:pt x="119" y="21"/>
                      <a:pt x="80" y="21"/>
                      <a:pt x="61" y="40"/>
                    </a:cubicBezTo>
                    <a:lnTo>
                      <a:pt x="61" y="61"/>
                    </a:lnTo>
                    <a:cubicBezTo>
                      <a:pt x="40" y="80"/>
                      <a:pt x="21" y="101"/>
                      <a:pt x="21" y="120"/>
                    </a:cubicBezTo>
                    <a:cubicBezTo>
                      <a:pt x="0" y="140"/>
                      <a:pt x="0" y="159"/>
                      <a:pt x="0" y="199"/>
                    </a:cubicBezTo>
                    <a:cubicBezTo>
                      <a:pt x="0" y="219"/>
                      <a:pt x="0" y="239"/>
                      <a:pt x="21" y="259"/>
                    </a:cubicBezTo>
                    <a:cubicBezTo>
                      <a:pt x="21" y="278"/>
                      <a:pt x="40" y="299"/>
                      <a:pt x="61" y="318"/>
                    </a:cubicBezTo>
                    <a:lnTo>
                      <a:pt x="80" y="338"/>
                    </a:lnTo>
                    <a:cubicBezTo>
                      <a:pt x="119" y="357"/>
                      <a:pt x="140" y="357"/>
                      <a:pt x="180" y="357"/>
                    </a:cubicBezTo>
                    <a:lnTo>
                      <a:pt x="219" y="357"/>
                    </a:lnTo>
                    <a:cubicBezTo>
                      <a:pt x="259" y="357"/>
                      <a:pt x="278" y="338"/>
                      <a:pt x="298" y="318"/>
                    </a:cubicBezTo>
                    <a:lnTo>
                      <a:pt x="317" y="299"/>
                    </a:lnTo>
                    <a:cubicBezTo>
                      <a:pt x="338" y="278"/>
                      <a:pt x="338" y="259"/>
                      <a:pt x="357" y="239"/>
                    </a:cubicBezTo>
                    <a:cubicBezTo>
                      <a:pt x="357" y="219"/>
                      <a:pt x="378" y="199"/>
                      <a:pt x="378" y="180"/>
                    </a:cubicBezTo>
                    <a:cubicBezTo>
                      <a:pt x="378" y="159"/>
                      <a:pt x="357" y="120"/>
                      <a:pt x="357" y="101"/>
                    </a:cubicBezTo>
                    <a:cubicBezTo>
                      <a:pt x="338" y="80"/>
                      <a:pt x="338" y="61"/>
                      <a:pt x="317" y="40"/>
                    </a:cubicBezTo>
                    <a:cubicBezTo>
                      <a:pt x="298" y="40"/>
                      <a:pt x="298" y="40"/>
                      <a:pt x="278" y="21"/>
                    </a:cubicBezTo>
                    <a:cubicBezTo>
                      <a:pt x="259" y="1"/>
                      <a:pt x="219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5171;p52"/>
              <p:cNvSpPr/>
              <p:nvPr/>
            </p:nvSpPr>
            <p:spPr>
              <a:xfrm>
                <a:off x="1202775" y="1452800"/>
                <a:ext cx="94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9" extrusionOk="0">
                    <a:moveTo>
                      <a:pt x="61" y="80"/>
                    </a:moveTo>
                    <a:lnTo>
                      <a:pt x="61" y="80"/>
                    </a:lnTo>
                    <a:cubicBezTo>
                      <a:pt x="58" y="82"/>
                      <a:pt x="56" y="84"/>
                      <a:pt x="54" y="86"/>
                    </a:cubicBezTo>
                    <a:lnTo>
                      <a:pt x="54" y="86"/>
                    </a:lnTo>
                    <a:cubicBezTo>
                      <a:pt x="57" y="83"/>
                      <a:pt x="59" y="80"/>
                      <a:pt x="59" y="80"/>
                    </a:cubicBezTo>
                    <a:cubicBezTo>
                      <a:pt x="59" y="80"/>
                      <a:pt x="60" y="80"/>
                      <a:pt x="61" y="80"/>
                    </a:cubicBezTo>
                    <a:close/>
                    <a:moveTo>
                      <a:pt x="19" y="220"/>
                    </a:moveTo>
                    <a:cubicBezTo>
                      <a:pt x="19" y="227"/>
                      <a:pt x="19" y="234"/>
                      <a:pt x="20" y="240"/>
                    </a:cubicBezTo>
                    <a:lnTo>
                      <a:pt x="20" y="240"/>
                    </a:lnTo>
                    <a:cubicBezTo>
                      <a:pt x="20" y="239"/>
                      <a:pt x="19" y="239"/>
                      <a:pt x="19" y="239"/>
                    </a:cubicBezTo>
                    <a:lnTo>
                      <a:pt x="19" y="220"/>
                    </a:lnTo>
                    <a:close/>
                    <a:moveTo>
                      <a:pt x="34" y="259"/>
                    </a:moveTo>
                    <a:cubicBezTo>
                      <a:pt x="36" y="259"/>
                      <a:pt x="38" y="259"/>
                      <a:pt x="40" y="259"/>
                    </a:cubicBezTo>
                    <a:cubicBezTo>
                      <a:pt x="40" y="267"/>
                      <a:pt x="41" y="274"/>
                      <a:pt x="42" y="281"/>
                    </a:cubicBezTo>
                    <a:lnTo>
                      <a:pt x="42" y="281"/>
                    </a:lnTo>
                    <a:lnTo>
                      <a:pt x="40" y="278"/>
                    </a:lnTo>
                    <a:cubicBezTo>
                      <a:pt x="40" y="272"/>
                      <a:pt x="37" y="265"/>
                      <a:pt x="34" y="259"/>
                    </a:cubicBezTo>
                    <a:close/>
                    <a:moveTo>
                      <a:pt x="138" y="1"/>
                    </a:moveTo>
                    <a:cubicBezTo>
                      <a:pt x="119" y="21"/>
                      <a:pt x="99" y="21"/>
                      <a:pt x="79" y="40"/>
                    </a:cubicBezTo>
                    <a:cubicBezTo>
                      <a:pt x="59" y="61"/>
                      <a:pt x="40" y="61"/>
                      <a:pt x="40" y="80"/>
                    </a:cubicBezTo>
                    <a:cubicBezTo>
                      <a:pt x="19" y="101"/>
                      <a:pt x="19" y="120"/>
                      <a:pt x="19" y="140"/>
                    </a:cubicBezTo>
                    <a:cubicBezTo>
                      <a:pt x="9" y="151"/>
                      <a:pt x="4" y="167"/>
                      <a:pt x="5" y="183"/>
                    </a:cubicBezTo>
                    <a:lnTo>
                      <a:pt x="5" y="183"/>
                    </a:lnTo>
                    <a:cubicBezTo>
                      <a:pt x="0" y="197"/>
                      <a:pt x="0" y="214"/>
                      <a:pt x="0" y="239"/>
                    </a:cubicBezTo>
                    <a:cubicBezTo>
                      <a:pt x="19" y="259"/>
                      <a:pt x="19" y="278"/>
                      <a:pt x="40" y="299"/>
                    </a:cubicBezTo>
                    <a:cubicBezTo>
                      <a:pt x="40" y="299"/>
                      <a:pt x="40" y="318"/>
                      <a:pt x="59" y="339"/>
                    </a:cubicBezTo>
                    <a:cubicBezTo>
                      <a:pt x="79" y="358"/>
                      <a:pt x="99" y="378"/>
                      <a:pt x="138" y="378"/>
                    </a:cubicBezTo>
                    <a:lnTo>
                      <a:pt x="178" y="378"/>
                    </a:lnTo>
                    <a:cubicBezTo>
                      <a:pt x="217" y="378"/>
                      <a:pt x="238" y="378"/>
                      <a:pt x="278" y="358"/>
                    </a:cubicBezTo>
                    <a:cubicBezTo>
                      <a:pt x="278" y="358"/>
                      <a:pt x="297" y="339"/>
                      <a:pt x="317" y="339"/>
                    </a:cubicBezTo>
                    <a:lnTo>
                      <a:pt x="317" y="318"/>
                    </a:lnTo>
                    <a:lnTo>
                      <a:pt x="336" y="299"/>
                    </a:lnTo>
                    <a:cubicBezTo>
                      <a:pt x="336" y="278"/>
                      <a:pt x="357" y="278"/>
                      <a:pt x="357" y="259"/>
                    </a:cubicBezTo>
                    <a:lnTo>
                      <a:pt x="357" y="239"/>
                    </a:lnTo>
                    <a:cubicBezTo>
                      <a:pt x="357" y="220"/>
                      <a:pt x="376" y="220"/>
                      <a:pt x="376" y="199"/>
                    </a:cubicBezTo>
                    <a:lnTo>
                      <a:pt x="357" y="199"/>
                    </a:lnTo>
                    <a:lnTo>
                      <a:pt x="357" y="140"/>
                    </a:lnTo>
                    <a:cubicBezTo>
                      <a:pt x="357" y="120"/>
                      <a:pt x="357" y="101"/>
                      <a:pt x="336" y="101"/>
                    </a:cubicBezTo>
                    <a:cubicBezTo>
                      <a:pt x="317" y="61"/>
                      <a:pt x="297" y="40"/>
                      <a:pt x="278" y="21"/>
                    </a:cubicBezTo>
                    <a:cubicBezTo>
                      <a:pt x="257" y="21"/>
                      <a:pt x="23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5172;p52"/>
              <p:cNvSpPr/>
              <p:nvPr/>
            </p:nvSpPr>
            <p:spPr>
              <a:xfrm>
                <a:off x="1174025" y="1476125"/>
                <a:ext cx="8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38" y="0"/>
                    </a:moveTo>
                    <a:cubicBezTo>
                      <a:pt x="119" y="19"/>
                      <a:pt x="80" y="19"/>
                      <a:pt x="59" y="40"/>
                    </a:cubicBezTo>
                    <a:cubicBezTo>
                      <a:pt x="59" y="59"/>
                      <a:pt x="40" y="80"/>
                      <a:pt x="40" y="80"/>
                    </a:cubicBezTo>
                    <a:cubicBezTo>
                      <a:pt x="20" y="119"/>
                      <a:pt x="0" y="138"/>
                      <a:pt x="0" y="178"/>
                    </a:cubicBezTo>
                    <a:lnTo>
                      <a:pt x="0" y="199"/>
                    </a:lnTo>
                    <a:cubicBezTo>
                      <a:pt x="0" y="218"/>
                      <a:pt x="20" y="238"/>
                      <a:pt x="20" y="257"/>
                    </a:cubicBezTo>
                    <a:cubicBezTo>
                      <a:pt x="40" y="278"/>
                      <a:pt x="40" y="297"/>
                      <a:pt x="59" y="317"/>
                    </a:cubicBezTo>
                    <a:cubicBezTo>
                      <a:pt x="80" y="337"/>
                      <a:pt x="99" y="337"/>
                      <a:pt x="119" y="357"/>
                    </a:cubicBezTo>
                    <a:lnTo>
                      <a:pt x="238" y="357"/>
                    </a:lnTo>
                    <a:cubicBezTo>
                      <a:pt x="257" y="357"/>
                      <a:pt x="297" y="337"/>
                      <a:pt x="318" y="317"/>
                    </a:cubicBezTo>
                    <a:cubicBezTo>
                      <a:pt x="318" y="297"/>
                      <a:pt x="337" y="297"/>
                      <a:pt x="337" y="278"/>
                    </a:cubicBezTo>
                    <a:cubicBezTo>
                      <a:pt x="357" y="257"/>
                      <a:pt x="357" y="218"/>
                      <a:pt x="357" y="199"/>
                    </a:cubicBezTo>
                    <a:lnTo>
                      <a:pt x="357" y="178"/>
                    </a:lnTo>
                    <a:lnTo>
                      <a:pt x="357" y="99"/>
                    </a:lnTo>
                    <a:cubicBezTo>
                      <a:pt x="337" y="80"/>
                      <a:pt x="337" y="59"/>
                      <a:pt x="318" y="40"/>
                    </a:cubicBezTo>
                    <a:cubicBezTo>
                      <a:pt x="297" y="40"/>
                      <a:pt x="278" y="19"/>
                      <a:pt x="257" y="19"/>
                    </a:cubicBezTo>
                    <a:cubicBezTo>
                      <a:pt x="238" y="0"/>
                      <a:pt x="218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5173;p52"/>
              <p:cNvSpPr/>
              <p:nvPr/>
            </p:nvSpPr>
            <p:spPr>
              <a:xfrm>
                <a:off x="1175500" y="1502875"/>
                <a:ext cx="8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7" extrusionOk="0">
                    <a:moveTo>
                      <a:pt x="119" y="1"/>
                    </a:moveTo>
                    <a:cubicBezTo>
                      <a:pt x="100" y="20"/>
                      <a:pt x="60" y="40"/>
                      <a:pt x="40" y="59"/>
                    </a:cubicBezTo>
                    <a:lnTo>
                      <a:pt x="21" y="80"/>
                    </a:lnTo>
                    <a:cubicBezTo>
                      <a:pt x="0" y="120"/>
                      <a:pt x="0" y="139"/>
                      <a:pt x="0" y="178"/>
                    </a:cubicBezTo>
                    <a:lnTo>
                      <a:pt x="0" y="199"/>
                    </a:lnTo>
                    <a:lnTo>
                      <a:pt x="0" y="258"/>
                    </a:lnTo>
                    <a:cubicBezTo>
                      <a:pt x="21" y="278"/>
                      <a:pt x="21" y="297"/>
                      <a:pt x="40" y="318"/>
                    </a:cubicBezTo>
                    <a:cubicBezTo>
                      <a:pt x="60" y="337"/>
                      <a:pt x="79" y="337"/>
                      <a:pt x="100" y="358"/>
                    </a:cubicBezTo>
                    <a:cubicBezTo>
                      <a:pt x="119" y="358"/>
                      <a:pt x="140" y="377"/>
                      <a:pt x="179" y="377"/>
                    </a:cubicBezTo>
                    <a:cubicBezTo>
                      <a:pt x="179" y="377"/>
                      <a:pt x="198" y="358"/>
                      <a:pt x="219" y="358"/>
                    </a:cubicBezTo>
                    <a:cubicBezTo>
                      <a:pt x="238" y="358"/>
                      <a:pt x="278" y="337"/>
                      <a:pt x="298" y="318"/>
                    </a:cubicBezTo>
                    <a:cubicBezTo>
                      <a:pt x="298" y="297"/>
                      <a:pt x="317" y="297"/>
                      <a:pt x="317" y="278"/>
                    </a:cubicBezTo>
                    <a:cubicBezTo>
                      <a:pt x="338" y="258"/>
                      <a:pt x="357" y="218"/>
                      <a:pt x="357" y="199"/>
                    </a:cubicBezTo>
                    <a:lnTo>
                      <a:pt x="357" y="178"/>
                    </a:lnTo>
                    <a:cubicBezTo>
                      <a:pt x="357" y="159"/>
                      <a:pt x="338" y="139"/>
                      <a:pt x="338" y="120"/>
                    </a:cubicBezTo>
                    <a:cubicBezTo>
                      <a:pt x="317" y="80"/>
                      <a:pt x="317" y="59"/>
                      <a:pt x="298" y="59"/>
                    </a:cubicBezTo>
                    <a:cubicBezTo>
                      <a:pt x="278" y="40"/>
                      <a:pt x="259" y="20"/>
                      <a:pt x="238" y="20"/>
                    </a:cubicBezTo>
                    <a:cubicBezTo>
                      <a:pt x="219" y="1"/>
                      <a:pt x="19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5174;p52"/>
              <p:cNvSpPr/>
              <p:nvPr/>
            </p:nvSpPr>
            <p:spPr>
              <a:xfrm>
                <a:off x="1203750" y="1482075"/>
                <a:ext cx="89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77" extrusionOk="0">
                    <a:moveTo>
                      <a:pt x="178" y="0"/>
                    </a:moveTo>
                    <a:cubicBezTo>
                      <a:pt x="139" y="0"/>
                      <a:pt x="120" y="19"/>
                      <a:pt x="99" y="19"/>
                    </a:cubicBezTo>
                    <a:cubicBezTo>
                      <a:pt x="80" y="19"/>
                      <a:pt x="60" y="40"/>
                      <a:pt x="40" y="59"/>
                    </a:cubicBezTo>
                    <a:cubicBezTo>
                      <a:pt x="40" y="79"/>
                      <a:pt x="20" y="79"/>
                      <a:pt x="20" y="99"/>
                    </a:cubicBezTo>
                    <a:cubicBezTo>
                      <a:pt x="1" y="119"/>
                      <a:pt x="1" y="159"/>
                      <a:pt x="1" y="178"/>
                    </a:cubicBezTo>
                    <a:lnTo>
                      <a:pt x="1" y="238"/>
                    </a:lnTo>
                    <a:cubicBezTo>
                      <a:pt x="20" y="257"/>
                      <a:pt x="20" y="278"/>
                      <a:pt x="40" y="317"/>
                    </a:cubicBezTo>
                    <a:lnTo>
                      <a:pt x="60" y="317"/>
                    </a:lnTo>
                    <a:cubicBezTo>
                      <a:pt x="80" y="336"/>
                      <a:pt x="99" y="357"/>
                      <a:pt x="120" y="357"/>
                    </a:cubicBezTo>
                    <a:cubicBezTo>
                      <a:pt x="139" y="376"/>
                      <a:pt x="159" y="376"/>
                      <a:pt x="178" y="376"/>
                    </a:cubicBezTo>
                    <a:cubicBezTo>
                      <a:pt x="218" y="376"/>
                      <a:pt x="239" y="376"/>
                      <a:pt x="258" y="357"/>
                    </a:cubicBezTo>
                    <a:cubicBezTo>
                      <a:pt x="278" y="357"/>
                      <a:pt x="297" y="336"/>
                      <a:pt x="318" y="317"/>
                    </a:cubicBezTo>
                    <a:cubicBezTo>
                      <a:pt x="318" y="317"/>
                      <a:pt x="337" y="297"/>
                      <a:pt x="337" y="278"/>
                    </a:cubicBezTo>
                    <a:cubicBezTo>
                      <a:pt x="358" y="257"/>
                      <a:pt x="358" y="238"/>
                      <a:pt x="358" y="198"/>
                    </a:cubicBezTo>
                    <a:lnTo>
                      <a:pt x="358" y="159"/>
                    </a:lnTo>
                    <a:cubicBezTo>
                      <a:pt x="358" y="119"/>
                      <a:pt x="337" y="99"/>
                      <a:pt x="318" y="79"/>
                    </a:cubicBezTo>
                    <a:cubicBezTo>
                      <a:pt x="318" y="59"/>
                      <a:pt x="297" y="59"/>
                      <a:pt x="297" y="59"/>
                    </a:cubicBezTo>
                    <a:cubicBezTo>
                      <a:pt x="278" y="40"/>
                      <a:pt x="258" y="19"/>
                      <a:pt x="239" y="19"/>
                    </a:cubicBezTo>
                    <a:cubicBezTo>
                      <a:pt x="218" y="19"/>
                      <a:pt x="199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5175;p52"/>
              <p:cNvSpPr/>
              <p:nvPr/>
            </p:nvSpPr>
            <p:spPr>
              <a:xfrm>
                <a:off x="1215125" y="1508825"/>
                <a:ext cx="9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58" extrusionOk="0">
                    <a:moveTo>
                      <a:pt x="180" y="1"/>
                    </a:moveTo>
                    <a:cubicBezTo>
                      <a:pt x="160" y="1"/>
                      <a:pt x="141" y="1"/>
                      <a:pt x="120" y="20"/>
                    </a:cubicBezTo>
                    <a:cubicBezTo>
                      <a:pt x="101" y="20"/>
                      <a:pt x="80" y="20"/>
                      <a:pt x="61" y="40"/>
                    </a:cubicBezTo>
                    <a:cubicBezTo>
                      <a:pt x="41" y="59"/>
                      <a:pt x="22" y="80"/>
                      <a:pt x="22" y="99"/>
                    </a:cubicBezTo>
                    <a:cubicBezTo>
                      <a:pt x="1" y="120"/>
                      <a:pt x="1" y="139"/>
                      <a:pt x="1" y="178"/>
                    </a:cubicBezTo>
                    <a:cubicBezTo>
                      <a:pt x="1" y="178"/>
                      <a:pt x="1" y="199"/>
                      <a:pt x="22" y="218"/>
                    </a:cubicBezTo>
                    <a:cubicBezTo>
                      <a:pt x="22" y="258"/>
                      <a:pt x="41" y="278"/>
                      <a:pt x="61" y="297"/>
                    </a:cubicBezTo>
                    <a:cubicBezTo>
                      <a:pt x="61" y="297"/>
                      <a:pt x="80" y="318"/>
                      <a:pt x="101" y="318"/>
                    </a:cubicBezTo>
                    <a:cubicBezTo>
                      <a:pt x="120" y="337"/>
                      <a:pt x="160" y="357"/>
                      <a:pt x="180" y="357"/>
                    </a:cubicBezTo>
                    <a:lnTo>
                      <a:pt x="220" y="357"/>
                    </a:lnTo>
                    <a:cubicBezTo>
                      <a:pt x="239" y="357"/>
                      <a:pt x="259" y="337"/>
                      <a:pt x="278" y="337"/>
                    </a:cubicBezTo>
                    <a:cubicBezTo>
                      <a:pt x="299" y="318"/>
                      <a:pt x="318" y="318"/>
                      <a:pt x="339" y="297"/>
                    </a:cubicBezTo>
                    <a:cubicBezTo>
                      <a:pt x="358" y="278"/>
                      <a:pt x="358" y="258"/>
                      <a:pt x="378" y="238"/>
                    </a:cubicBezTo>
                    <a:cubicBezTo>
                      <a:pt x="378" y="218"/>
                      <a:pt x="397" y="199"/>
                      <a:pt x="397" y="178"/>
                    </a:cubicBezTo>
                    <a:cubicBezTo>
                      <a:pt x="378" y="159"/>
                      <a:pt x="378" y="139"/>
                      <a:pt x="378" y="120"/>
                    </a:cubicBezTo>
                    <a:cubicBezTo>
                      <a:pt x="378" y="99"/>
                      <a:pt x="358" y="59"/>
                      <a:pt x="339" y="40"/>
                    </a:cubicBezTo>
                    <a:cubicBezTo>
                      <a:pt x="318" y="40"/>
                      <a:pt x="318" y="20"/>
                      <a:pt x="299" y="20"/>
                    </a:cubicBezTo>
                    <a:cubicBezTo>
                      <a:pt x="278" y="1"/>
                      <a:pt x="239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5176;p52"/>
              <p:cNvSpPr/>
              <p:nvPr/>
            </p:nvSpPr>
            <p:spPr>
              <a:xfrm>
                <a:off x="1237925" y="1486500"/>
                <a:ext cx="89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80" y="1"/>
                    </a:moveTo>
                    <a:cubicBezTo>
                      <a:pt x="140" y="1"/>
                      <a:pt x="120" y="1"/>
                      <a:pt x="101" y="21"/>
                    </a:cubicBezTo>
                    <a:cubicBezTo>
                      <a:pt x="80" y="21"/>
                      <a:pt x="61" y="40"/>
                      <a:pt x="40" y="61"/>
                    </a:cubicBezTo>
                    <a:cubicBezTo>
                      <a:pt x="21" y="80"/>
                      <a:pt x="21" y="80"/>
                      <a:pt x="1" y="120"/>
                    </a:cubicBezTo>
                    <a:lnTo>
                      <a:pt x="1" y="180"/>
                    </a:lnTo>
                    <a:lnTo>
                      <a:pt x="1" y="220"/>
                    </a:lnTo>
                    <a:cubicBezTo>
                      <a:pt x="1" y="259"/>
                      <a:pt x="21" y="278"/>
                      <a:pt x="40" y="299"/>
                    </a:cubicBezTo>
                    <a:lnTo>
                      <a:pt x="80" y="339"/>
                    </a:lnTo>
                    <a:cubicBezTo>
                      <a:pt x="101" y="358"/>
                      <a:pt x="140" y="358"/>
                      <a:pt x="180" y="358"/>
                    </a:cubicBezTo>
                    <a:cubicBezTo>
                      <a:pt x="220" y="358"/>
                      <a:pt x="239" y="358"/>
                      <a:pt x="259" y="339"/>
                    </a:cubicBezTo>
                    <a:cubicBezTo>
                      <a:pt x="278" y="339"/>
                      <a:pt x="299" y="318"/>
                      <a:pt x="318" y="299"/>
                    </a:cubicBezTo>
                    <a:cubicBezTo>
                      <a:pt x="318" y="299"/>
                      <a:pt x="339" y="278"/>
                      <a:pt x="339" y="239"/>
                    </a:cubicBezTo>
                    <a:cubicBezTo>
                      <a:pt x="358" y="220"/>
                      <a:pt x="358" y="199"/>
                      <a:pt x="358" y="180"/>
                    </a:cubicBezTo>
                    <a:lnTo>
                      <a:pt x="358" y="140"/>
                    </a:lnTo>
                    <a:cubicBezTo>
                      <a:pt x="339" y="101"/>
                      <a:pt x="339" y="80"/>
                      <a:pt x="318" y="61"/>
                    </a:cubicBezTo>
                    <a:cubicBezTo>
                      <a:pt x="299" y="40"/>
                      <a:pt x="278" y="40"/>
                      <a:pt x="278" y="21"/>
                    </a:cubicBezTo>
                    <a:cubicBezTo>
                      <a:pt x="239" y="1"/>
                      <a:pt x="220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5177;p52"/>
              <p:cNvSpPr/>
              <p:nvPr/>
            </p:nvSpPr>
            <p:spPr>
              <a:xfrm>
                <a:off x="712150" y="1060325"/>
                <a:ext cx="839000" cy="634000"/>
              </a:xfrm>
              <a:custGeom>
                <a:avLst/>
                <a:gdLst/>
                <a:ahLst/>
                <a:cxnLst/>
                <a:rect l="l" t="t" r="r" b="b"/>
                <a:pathLst>
                  <a:path w="33560" h="25360" extrusionOk="0">
                    <a:moveTo>
                      <a:pt x="16829" y="353"/>
                    </a:moveTo>
                    <a:cubicBezTo>
                      <a:pt x="16842" y="356"/>
                      <a:pt x="16855" y="357"/>
                      <a:pt x="16869" y="357"/>
                    </a:cubicBezTo>
                    <a:cubicBezTo>
                      <a:pt x="19525" y="357"/>
                      <a:pt x="22221" y="972"/>
                      <a:pt x="24481" y="2419"/>
                    </a:cubicBezTo>
                    <a:cubicBezTo>
                      <a:pt x="26543" y="3767"/>
                      <a:pt x="27990" y="5907"/>
                      <a:pt x="28704" y="8247"/>
                    </a:cubicBezTo>
                    <a:cubicBezTo>
                      <a:pt x="28921" y="8981"/>
                      <a:pt x="29100" y="9734"/>
                      <a:pt x="29259" y="10467"/>
                    </a:cubicBezTo>
                    <a:cubicBezTo>
                      <a:pt x="29437" y="11320"/>
                      <a:pt x="29576" y="12152"/>
                      <a:pt x="29616" y="13004"/>
                    </a:cubicBezTo>
                    <a:cubicBezTo>
                      <a:pt x="29616" y="13123"/>
                      <a:pt x="29695" y="13183"/>
                      <a:pt x="29793" y="13183"/>
                    </a:cubicBezTo>
                    <a:cubicBezTo>
                      <a:pt x="30904" y="13302"/>
                      <a:pt x="31974" y="13857"/>
                      <a:pt x="32669" y="14748"/>
                    </a:cubicBezTo>
                    <a:cubicBezTo>
                      <a:pt x="33005" y="15184"/>
                      <a:pt x="33303" y="15858"/>
                      <a:pt x="32906" y="16334"/>
                    </a:cubicBezTo>
                    <a:cubicBezTo>
                      <a:pt x="32743" y="16539"/>
                      <a:pt x="32522" y="16612"/>
                      <a:pt x="32286" y="16612"/>
                    </a:cubicBezTo>
                    <a:cubicBezTo>
                      <a:pt x="31949" y="16612"/>
                      <a:pt x="31580" y="16463"/>
                      <a:pt x="31300" y="16334"/>
                    </a:cubicBezTo>
                    <a:lnTo>
                      <a:pt x="31300" y="16334"/>
                    </a:lnTo>
                    <a:cubicBezTo>
                      <a:pt x="31300" y="16334"/>
                      <a:pt x="31300" y="16334"/>
                      <a:pt x="31300" y="16334"/>
                    </a:cubicBezTo>
                    <a:cubicBezTo>
                      <a:pt x="31274" y="16324"/>
                      <a:pt x="31250" y="16319"/>
                      <a:pt x="31226" y="16319"/>
                    </a:cubicBezTo>
                    <a:cubicBezTo>
                      <a:pt x="31067" y="16319"/>
                      <a:pt x="30966" y="16531"/>
                      <a:pt x="31122" y="16651"/>
                    </a:cubicBezTo>
                    <a:cubicBezTo>
                      <a:pt x="31379" y="16810"/>
                      <a:pt x="31598" y="17008"/>
                      <a:pt x="31796" y="17227"/>
                    </a:cubicBezTo>
                    <a:cubicBezTo>
                      <a:pt x="31955" y="17425"/>
                      <a:pt x="32312" y="17801"/>
                      <a:pt x="32193" y="18079"/>
                    </a:cubicBezTo>
                    <a:cubicBezTo>
                      <a:pt x="32074" y="18337"/>
                      <a:pt x="31677" y="18377"/>
                      <a:pt x="31440" y="18377"/>
                    </a:cubicBezTo>
                    <a:cubicBezTo>
                      <a:pt x="31404" y="18379"/>
                      <a:pt x="31369" y="18380"/>
                      <a:pt x="31334" y="18380"/>
                    </a:cubicBezTo>
                    <a:cubicBezTo>
                      <a:pt x="31019" y="18380"/>
                      <a:pt x="30734" y="18305"/>
                      <a:pt x="30448" y="18198"/>
                    </a:cubicBezTo>
                    <a:cubicBezTo>
                      <a:pt x="30428" y="18187"/>
                      <a:pt x="30408" y="18183"/>
                      <a:pt x="30388" y="18183"/>
                    </a:cubicBezTo>
                    <a:cubicBezTo>
                      <a:pt x="30258" y="18183"/>
                      <a:pt x="30166" y="18392"/>
                      <a:pt x="30269" y="18496"/>
                    </a:cubicBezTo>
                    <a:cubicBezTo>
                      <a:pt x="30666" y="18832"/>
                      <a:pt x="31162" y="19526"/>
                      <a:pt x="30686" y="20021"/>
                    </a:cubicBezTo>
                    <a:cubicBezTo>
                      <a:pt x="30540" y="20175"/>
                      <a:pt x="30347" y="20230"/>
                      <a:pt x="30139" y="20230"/>
                    </a:cubicBezTo>
                    <a:cubicBezTo>
                      <a:pt x="29811" y="20230"/>
                      <a:pt x="29447" y="20091"/>
                      <a:pt x="29180" y="19982"/>
                    </a:cubicBezTo>
                    <a:cubicBezTo>
                      <a:pt x="29166" y="19977"/>
                      <a:pt x="29152" y="19975"/>
                      <a:pt x="29138" y="19975"/>
                    </a:cubicBezTo>
                    <a:cubicBezTo>
                      <a:pt x="29035" y="19975"/>
                      <a:pt x="28944" y="20096"/>
                      <a:pt x="28961" y="20200"/>
                    </a:cubicBezTo>
                    <a:cubicBezTo>
                      <a:pt x="29119" y="20656"/>
                      <a:pt x="29299" y="21250"/>
                      <a:pt x="28942" y="21647"/>
                    </a:cubicBezTo>
                    <a:cubicBezTo>
                      <a:pt x="28789" y="21800"/>
                      <a:pt x="28591" y="21875"/>
                      <a:pt x="28395" y="21875"/>
                    </a:cubicBezTo>
                    <a:cubicBezTo>
                      <a:pt x="28158" y="21875"/>
                      <a:pt x="27923" y="21765"/>
                      <a:pt x="27772" y="21548"/>
                    </a:cubicBezTo>
                    <a:cubicBezTo>
                      <a:pt x="27737" y="21490"/>
                      <a:pt x="27683" y="21460"/>
                      <a:pt x="27624" y="21460"/>
                    </a:cubicBezTo>
                    <a:cubicBezTo>
                      <a:pt x="27581" y="21460"/>
                      <a:pt x="27536" y="21475"/>
                      <a:pt x="27494" y="21509"/>
                    </a:cubicBezTo>
                    <a:cubicBezTo>
                      <a:pt x="27018" y="21945"/>
                      <a:pt x="26444" y="22321"/>
                      <a:pt x="25889" y="22658"/>
                    </a:cubicBezTo>
                    <a:cubicBezTo>
                      <a:pt x="24502" y="23491"/>
                      <a:pt x="22995" y="24125"/>
                      <a:pt x="21449" y="24522"/>
                    </a:cubicBezTo>
                    <a:cubicBezTo>
                      <a:pt x="20116" y="24855"/>
                      <a:pt x="18739" y="25013"/>
                      <a:pt x="17357" y="25013"/>
                    </a:cubicBezTo>
                    <a:cubicBezTo>
                      <a:pt x="14709" y="25013"/>
                      <a:pt x="12043" y="24433"/>
                      <a:pt x="9635" y="23391"/>
                    </a:cubicBezTo>
                    <a:cubicBezTo>
                      <a:pt x="8881" y="23055"/>
                      <a:pt x="8088" y="22698"/>
                      <a:pt x="7394" y="22202"/>
                    </a:cubicBezTo>
                    <a:cubicBezTo>
                      <a:pt x="7380" y="22188"/>
                      <a:pt x="7356" y="22181"/>
                      <a:pt x="7329" y="22181"/>
                    </a:cubicBezTo>
                    <a:cubicBezTo>
                      <a:pt x="7280" y="22181"/>
                      <a:pt x="7221" y="22203"/>
                      <a:pt x="7196" y="22241"/>
                    </a:cubicBezTo>
                    <a:cubicBezTo>
                      <a:pt x="6917" y="22567"/>
                      <a:pt x="6494" y="22795"/>
                      <a:pt x="6067" y="22795"/>
                    </a:cubicBezTo>
                    <a:cubicBezTo>
                      <a:pt x="5947" y="22795"/>
                      <a:pt x="5827" y="22777"/>
                      <a:pt x="5710" y="22738"/>
                    </a:cubicBezTo>
                    <a:cubicBezTo>
                      <a:pt x="5412" y="22658"/>
                      <a:pt x="5313" y="22341"/>
                      <a:pt x="5372" y="22064"/>
                    </a:cubicBezTo>
                    <a:cubicBezTo>
                      <a:pt x="5412" y="21766"/>
                      <a:pt x="5630" y="21488"/>
                      <a:pt x="5829" y="21250"/>
                    </a:cubicBezTo>
                    <a:cubicBezTo>
                      <a:pt x="5927" y="21119"/>
                      <a:pt x="5836" y="20948"/>
                      <a:pt x="5700" y="20948"/>
                    </a:cubicBezTo>
                    <a:cubicBezTo>
                      <a:pt x="5671" y="20948"/>
                      <a:pt x="5641" y="20956"/>
                      <a:pt x="5610" y="20973"/>
                    </a:cubicBezTo>
                    <a:cubicBezTo>
                      <a:pt x="5597" y="20979"/>
                      <a:pt x="5584" y="20986"/>
                      <a:pt x="5570" y="20994"/>
                    </a:cubicBezTo>
                    <a:lnTo>
                      <a:pt x="5570" y="20994"/>
                    </a:lnTo>
                    <a:cubicBezTo>
                      <a:pt x="5570" y="20994"/>
                      <a:pt x="5570" y="20993"/>
                      <a:pt x="5570" y="20993"/>
                    </a:cubicBezTo>
                    <a:cubicBezTo>
                      <a:pt x="5570" y="20994"/>
                      <a:pt x="5570" y="20994"/>
                      <a:pt x="5569" y="20994"/>
                    </a:cubicBezTo>
                    <a:lnTo>
                      <a:pt x="5569" y="20994"/>
                    </a:lnTo>
                    <a:cubicBezTo>
                      <a:pt x="5269" y="21163"/>
                      <a:pt x="4782" y="21619"/>
                      <a:pt x="4392" y="21619"/>
                    </a:cubicBezTo>
                    <a:cubicBezTo>
                      <a:pt x="4252" y="21619"/>
                      <a:pt x="4125" y="21561"/>
                      <a:pt x="4024" y="21409"/>
                    </a:cubicBezTo>
                    <a:cubicBezTo>
                      <a:pt x="3700" y="20923"/>
                      <a:pt x="4128" y="20404"/>
                      <a:pt x="4477" y="20045"/>
                    </a:cubicBezTo>
                    <a:lnTo>
                      <a:pt x="4477" y="20045"/>
                    </a:lnTo>
                    <a:cubicBezTo>
                      <a:pt x="4512" y="20011"/>
                      <a:pt x="4546" y="19977"/>
                      <a:pt x="4579" y="19942"/>
                    </a:cubicBezTo>
                    <a:lnTo>
                      <a:pt x="4579" y="19942"/>
                    </a:lnTo>
                    <a:cubicBezTo>
                      <a:pt x="4579" y="19942"/>
                      <a:pt x="4579" y="19942"/>
                      <a:pt x="4579" y="19942"/>
                    </a:cubicBezTo>
                    <a:cubicBezTo>
                      <a:pt x="4702" y="19818"/>
                      <a:pt x="4585" y="19635"/>
                      <a:pt x="4453" y="19635"/>
                    </a:cubicBezTo>
                    <a:cubicBezTo>
                      <a:pt x="4415" y="19635"/>
                      <a:pt x="4376" y="19650"/>
                      <a:pt x="4341" y="19685"/>
                    </a:cubicBezTo>
                    <a:cubicBezTo>
                      <a:pt x="4310" y="19716"/>
                      <a:pt x="4279" y="19748"/>
                      <a:pt x="4247" y="19781"/>
                    </a:cubicBezTo>
                    <a:lnTo>
                      <a:pt x="4247" y="19781"/>
                    </a:lnTo>
                    <a:cubicBezTo>
                      <a:pt x="3954" y="20070"/>
                      <a:pt x="3623" y="20287"/>
                      <a:pt x="3212" y="20359"/>
                    </a:cubicBezTo>
                    <a:cubicBezTo>
                      <a:pt x="3153" y="20368"/>
                      <a:pt x="3093" y="20372"/>
                      <a:pt x="3033" y="20372"/>
                    </a:cubicBezTo>
                    <a:cubicBezTo>
                      <a:pt x="2685" y="20372"/>
                      <a:pt x="2324" y="20227"/>
                      <a:pt x="2121" y="19923"/>
                    </a:cubicBezTo>
                    <a:cubicBezTo>
                      <a:pt x="1843" y="19545"/>
                      <a:pt x="1943" y="19030"/>
                      <a:pt x="2161" y="18654"/>
                    </a:cubicBezTo>
                    <a:cubicBezTo>
                      <a:pt x="2419" y="18237"/>
                      <a:pt x="2816" y="17941"/>
                      <a:pt x="3191" y="17642"/>
                    </a:cubicBezTo>
                    <a:cubicBezTo>
                      <a:pt x="3359" y="17526"/>
                      <a:pt x="3272" y="17324"/>
                      <a:pt x="3110" y="17324"/>
                    </a:cubicBezTo>
                    <a:cubicBezTo>
                      <a:pt x="3080" y="17324"/>
                      <a:pt x="3048" y="17330"/>
                      <a:pt x="3014" y="17346"/>
                    </a:cubicBezTo>
                    <a:cubicBezTo>
                      <a:pt x="3014" y="17346"/>
                      <a:pt x="3014" y="17346"/>
                      <a:pt x="3014" y="17346"/>
                    </a:cubicBezTo>
                    <a:lnTo>
                      <a:pt x="3014" y="17346"/>
                    </a:lnTo>
                    <a:cubicBezTo>
                      <a:pt x="2538" y="17544"/>
                      <a:pt x="2042" y="17742"/>
                      <a:pt x="1547" y="17861"/>
                    </a:cubicBezTo>
                    <a:cubicBezTo>
                      <a:pt x="1417" y="17900"/>
                      <a:pt x="1271" y="17930"/>
                      <a:pt x="1130" y="17930"/>
                    </a:cubicBezTo>
                    <a:cubicBezTo>
                      <a:pt x="1055" y="17930"/>
                      <a:pt x="981" y="17921"/>
                      <a:pt x="913" y="17901"/>
                    </a:cubicBezTo>
                    <a:cubicBezTo>
                      <a:pt x="654" y="17822"/>
                      <a:pt x="535" y="17603"/>
                      <a:pt x="456" y="17365"/>
                    </a:cubicBezTo>
                    <a:cubicBezTo>
                      <a:pt x="199" y="16413"/>
                      <a:pt x="813" y="15502"/>
                      <a:pt x="1487" y="14907"/>
                    </a:cubicBezTo>
                    <a:cubicBezTo>
                      <a:pt x="1843" y="14571"/>
                      <a:pt x="2260" y="14293"/>
                      <a:pt x="2676" y="14016"/>
                    </a:cubicBezTo>
                    <a:cubicBezTo>
                      <a:pt x="2895" y="13857"/>
                      <a:pt x="3112" y="13718"/>
                      <a:pt x="3310" y="13580"/>
                    </a:cubicBezTo>
                    <a:cubicBezTo>
                      <a:pt x="3429" y="13500"/>
                      <a:pt x="3529" y="13440"/>
                      <a:pt x="3627" y="13361"/>
                    </a:cubicBezTo>
                    <a:cubicBezTo>
                      <a:pt x="3727" y="13281"/>
                      <a:pt x="3905" y="13202"/>
                      <a:pt x="3984" y="13123"/>
                    </a:cubicBezTo>
                    <a:cubicBezTo>
                      <a:pt x="4103" y="12985"/>
                      <a:pt x="4045" y="12647"/>
                      <a:pt x="4064" y="12489"/>
                    </a:cubicBezTo>
                    <a:cubicBezTo>
                      <a:pt x="4084" y="12211"/>
                      <a:pt x="4124" y="11934"/>
                      <a:pt x="4163" y="11656"/>
                    </a:cubicBezTo>
                    <a:cubicBezTo>
                      <a:pt x="4243" y="11141"/>
                      <a:pt x="4362" y="10646"/>
                      <a:pt x="4481" y="10149"/>
                    </a:cubicBezTo>
                    <a:cubicBezTo>
                      <a:pt x="4698" y="9219"/>
                      <a:pt x="4896" y="8286"/>
                      <a:pt x="5253" y="7395"/>
                    </a:cubicBezTo>
                    <a:cubicBezTo>
                      <a:pt x="5570" y="6581"/>
                      <a:pt x="5967" y="5809"/>
                      <a:pt x="6463" y="5095"/>
                    </a:cubicBezTo>
                    <a:cubicBezTo>
                      <a:pt x="7494" y="3589"/>
                      <a:pt x="8900" y="2458"/>
                      <a:pt x="10526" y="1665"/>
                    </a:cubicBezTo>
                    <a:cubicBezTo>
                      <a:pt x="12468" y="754"/>
                      <a:pt x="14649" y="357"/>
                      <a:pt x="16790" y="357"/>
                    </a:cubicBezTo>
                    <a:cubicBezTo>
                      <a:pt x="16804" y="357"/>
                      <a:pt x="16817" y="356"/>
                      <a:pt x="16829" y="353"/>
                    </a:cubicBezTo>
                    <a:close/>
                    <a:moveTo>
                      <a:pt x="16790" y="0"/>
                    </a:moveTo>
                    <a:cubicBezTo>
                      <a:pt x="14054" y="0"/>
                      <a:pt x="11279" y="635"/>
                      <a:pt x="8961" y="2141"/>
                    </a:cubicBezTo>
                    <a:cubicBezTo>
                      <a:pt x="6859" y="3510"/>
                      <a:pt x="5372" y="5709"/>
                      <a:pt x="4639" y="8088"/>
                    </a:cubicBezTo>
                    <a:cubicBezTo>
                      <a:pt x="4381" y="8862"/>
                      <a:pt x="4222" y="9655"/>
                      <a:pt x="4045" y="10448"/>
                    </a:cubicBezTo>
                    <a:cubicBezTo>
                      <a:pt x="3871" y="11270"/>
                      <a:pt x="3737" y="12075"/>
                      <a:pt x="3692" y="12898"/>
                    </a:cubicBezTo>
                    <a:lnTo>
                      <a:pt x="3692" y="12898"/>
                    </a:lnTo>
                    <a:cubicBezTo>
                      <a:pt x="3121" y="13296"/>
                      <a:pt x="2532" y="13676"/>
                      <a:pt x="1962" y="14074"/>
                    </a:cubicBezTo>
                    <a:cubicBezTo>
                      <a:pt x="1428" y="14452"/>
                      <a:pt x="913" y="14888"/>
                      <a:pt x="556" y="15422"/>
                    </a:cubicBezTo>
                    <a:cubicBezTo>
                      <a:pt x="199" y="15919"/>
                      <a:pt x="1" y="16553"/>
                      <a:pt x="59" y="17167"/>
                    </a:cubicBezTo>
                    <a:cubicBezTo>
                      <a:pt x="139" y="17742"/>
                      <a:pt x="437" y="18237"/>
                      <a:pt x="1051" y="18277"/>
                    </a:cubicBezTo>
                    <a:cubicBezTo>
                      <a:pt x="1081" y="18279"/>
                      <a:pt x="1111" y="18280"/>
                      <a:pt x="1141" y="18280"/>
                    </a:cubicBezTo>
                    <a:cubicBezTo>
                      <a:pt x="1448" y="18280"/>
                      <a:pt x="1751" y="18189"/>
                      <a:pt x="2023" y="18099"/>
                    </a:cubicBezTo>
                    <a:cubicBezTo>
                      <a:pt x="2080" y="18079"/>
                      <a:pt x="2137" y="18059"/>
                      <a:pt x="2194" y="18039"/>
                    </a:cubicBezTo>
                    <a:lnTo>
                      <a:pt x="2194" y="18039"/>
                    </a:lnTo>
                    <a:cubicBezTo>
                      <a:pt x="2034" y="18204"/>
                      <a:pt x="1893" y="18385"/>
                      <a:pt x="1785" y="18594"/>
                    </a:cubicBezTo>
                    <a:cubicBezTo>
                      <a:pt x="1547" y="19090"/>
                      <a:pt x="1507" y="19704"/>
                      <a:pt x="1843" y="20161"/>
                    </a:cubicBezTo>
                    <a:cubicBezTo>
                      <a:pt x="2117" y="20524"/>
                      <a:pt x="2588" y="20721"/>
                      <a:pt x="3047" y="20721"/>
                    </a:cubicBezTo>
                    <a:cubicBezTo>
                      <a:pt x="3089" y="20721"/>
                      <a:pt x="3131" y="20719"/>
                      <a:pt x="3172" y="20716"/>
                    </a:cubicBezTo>
                    <a:cubicBezTo>
                      <a:pt x="3347" y="20697"/>
                      <a:pt x="3514" y="20652"/>
                      <a:pt x="3672" y="20588"/>
                    </a:cubicBezTo>
                    <a:lnTo>
                      <a:pt x="3672" y="20588"/>
                    </a:lnTo>
                    <a:cubicBezTo>
                      <a:pt x="3529" y="20923"/>
                      <a:pt x="3511" y="21283"/>
                      <a:pt x="3767" y="21628"/>
                    </a:cubicBezTo>
                    <a:cubicBezTo>
                      <a:pt x="3916" y="21850"/>
                      <a:pt x="4164" y="21962"/>
                      <a:pt x="4421" y="21962"/>
                    </a:cubicBezTo>
                    <a:cubicBezTo>
                      <a:pt x="4507" y="21962"/>
                      <a:pt x="4594" y="21949"/>
                      <a:pt x="4679" y="21924"/>
                    </a:cubicBezTo>
                    <a:cubicBezTo>
                      <a:pt x="4835" y="21882"/>
                      <a:pt x="4973" y="21811"/>
                      <a:pt x="5103" y="21730"/>
                    </a:cubicBezTo>
                    <a:lnTo>
                      <a:pt x="5103" y="21730"/>
                    </a:lnTo>
                    <a:cubicBezTo>
                      <a:pt x="5058" y="21842"/>
                      <a:pt x="5027" y="21959"/>
                      <a:pt x="5015" y="22083"/>
                    </a:cubicBezTo>
                    <a:cubicBezTo>
                      <a:pt x="4975" y="22421"/>
                      <a:pt x="5094" y="22796"/>
                      <a:pt x="5372" y="22976"/>
                    </a:cubicBezTo>
                    <a:cubicBezTo>
                      <a:pt x="5571" y="23108"/>
                      <a:pt x="5800" y="23166"/>
                      <a:pt x="6033" y="23166"/>
                    </a:cubicBezTo>
                    <a:cubicBezTo>
                      <a:pt x="6513" y="23166"/>
                      <a:pt x="7015" y="22924"/>
                      <a:pt x="7332" y="22595"/>
                    </a:cubicBezTo>
                    <a:lnTo>
                      <a:pt x="7332" y="22595"/>
                    </a:lnTo>
                    <a:cubicBezTo>
                      <a:pt x="7895" y="22956"/>
                      <a:pt x="8505" y="23252"/>
                      <a:pt x="9099" y="23531"/>
                    </a:cubicBezTo>
                    <a:cubicBezTo>
                      <a:pt x="10705" y="24263"/>
                      <a:pt x="12389" y="24779"/>
                      <a:pt x="14114" y="25077"/>
                    </a:cubicBezTo>
                    <a:cubicBezTo>
                      <a:pt x="15198" y="25260"/>
                      <a:pt x="16301" y="25359"/>
                      <a:pt x="17401" y="25359"/>
                    </a:cubicBezTo>
                    <a:cubicBezTo>
                      <a:pt x="18555" y="25359"/>
                      <a:pt x="19708" y="25250"/>
                      <a:pt x="20834" y="25017"/>
                    </a:cubicBezTo>
                    <a:cubicBezTo>
                      <a:pt x="22519" y="24660"/>
                      <a:pt x="24164" y="24046"/>
                      <a:pt x="25670" y="23193"/>
                    </a:cubicBezTo>
                    <a:cubicBezTo>
                      <a:pt x="26331" y="22808"/>
                      <a:pt x="27009" y="22388"/>
                      <a:pt x="27610" y="21888"/>
                    </a:cubicBezTo>
                    <a:lnTo>
                      <a:pt x="27610" y="21888"/>
                    </a:lnTo>
                    <a:cubicBezTo>
                      <a:pt x="27826" y="22105"/>
                      <a:pt x="28117" y="22226"/>
                      <a:pt x="28412" y="22226"/>
                    </a:cubicBezTo>
                    <a:cubicBezTo>
                      <a:pt x="28636" y="22226"/>
                      <a:pt x="28863" y="22155"/>
                      <a:pt x="29061" y="22003"/>
                    </a:cubicBezTo>
                    <a:cubicBezTo>
                      <a:pt x="29572" y="21624"/>
                      <a:pt x="29547" y="21010"/>
                      <a:pt x="29410" y="20449"/>
                    </a:cubicBezTo>
                    <a:lnTo>
                      <a:pt x="29410" y="20449"/>
                    </a:lnTo>
                    <a:cubicBezTo>
                      <a:pt x="29640" y="20520"/>
                      <a:pt x="29889" y="20571"/>
                      <a:pt x="30128" y="20571"/>
                    </a:cubicBezTo>
                    <a:cubicBezTo>
                      <a:pt x="30463" y="20571"/>
                      <a:pt x="30780" y="20470"/>
                      <a:pt x="31003" y="20180"/>
                    </a:cubicBezTo>
                    <a:cubicBezTo>
                      <a:pt x="31375" y="19709"/>
                      <a:pt x="31231" y="19154"/>
                      <a:pt x="30929" y="18703"/>
                    </a:cubicBezTo>
                    <a:lnTo>
                      <a:pt x="30929" y="18703"/>
                    </a:lnTo>
                    <a:cubicBezTo>
                      <a:pt x="31061" y="18725"/>
                      <a:pt x="31194" y="18736"/>
                      <a:pt x="31326" y="18736"/>
                    </a:cubicBezTo>
                    <a:cubicBezTo>
                      <a:pt x="31437" y="18736"/>
                      <a:pt x="31547" y="18728"/>
                      <a:pt x="31657" y="18713"/>
                    </a:cubicBezTo>
                    <a:cubicBezTo>
                      <a:pt x="31995" y="18673"/>
                      <a:pt x="32370" y="18554"/>
                      <a:pt x="32529" y="18218"/>
                    </a:cubicBezTo>
                    <a:cubicBezTo>
                      <a:pt x="32688" y="17841"/>
                      <a:pt x="32431" y="17465"/>
                      <a:pt x="32212" y="17187"/>
                    </a:cubicBezTo>
                    <a:cubicBezTo>
                      <a:pt x="32146" y="17101"/>
                      <a:pt x="32078" y="17019"/>
                      <a:pt x="32007" y="16941"/>
                    </a:cubicBezTo>
                    <a:lnTo>
                      <a:pt x="32007" y="16941"/>
                    </a:lnTo>
                    <a:cubicBezTo>
                      <a:pt x="32105" y="16957"/>
                      <a:pt x="32203" y="16966"/>
                      <a:pt x="32299" y="16966"/>
                    </a:cubicBezTo>
                    <a:cubicBezTo>
                      <a:pt x="32558" y="16966"/>
                      <a:pt x="32808" y="16901"/>
                      <a:pt x="33025" y="16731"/>
                    </a:cubicBezTo>
                    <a:cubicBezTo>
                      <a:pt x="33560" y="16295"/>
                      <a:pt x="33520" y="15522"/>
                      <a:pt x="33224" y="14967"/>
                    </a:cubicBezTo>
                    <a:cubicBezTo>
                      <a:pt x="32616" y="13771"/>
                      <a:pt x="31263" y="13029"/>
                      <a:pt x="29965" y="12847"/>
                    </a:cubicBezTo>
                    <a:lnTo>
                      <a:pt x="29965" y="12847"/>
                    </a:lnTo>
                    <a:cubicBezTo>
                      <a:pt x="29886" y="11394"/>
                      <a:pt x="29523" y="9961"/>
                      <a:pt x="29159" y="8545"/>
                    </a:cubicBezTo>
                    <a:cubicBezTo>
                      <a:pt x="28842" y="7355"/>
                      <a:pt x="28327" y="6185"/>
                      <a:pt x="27634" y="5135"/>
                    </a:cubicBezTo>
                    <a:cubicBezTo>
                      <a:pt x="26960" y="4084"/>
                      <a:pt x="26106" y="3153"/>
                      <a:pt x="25096" y="2419"/>
                    </a:cubicBezTo>
                    <a:cubicBezTo>
                      <a:pt x="24005" y="1626"/>
                      <a:pt x="22757" y="1052"/>
                      <a:pt x="21468" y="655"/>
                    </a:cubicBezTo>
                    <a:cubicBezTo>
                      <a:pt x="19982" y="198"/>
                      <a:pt x="18415" y="0"/>
                      <a:pt x="16869" y="0"/>
                    </a:cubicBezTo>
                    <a:cubicBezTo>
                      <a:pt x="16855" y="0"/>
                      <a:pt x="16842" y="1"/>
                      <a:pt x="16829" y="4"/>
                    </a:cubicBezTo>
                    <a:lnTo>
                      <a:pt x="16829" y="4"/>
                    </a:lnTo>
                    <a:cubicBezTo>
                      <a:pt x="16817" y="1"/>
                      <a:pt x="16804" y="0"/>
                      <a:pt x="16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5178;p52"/>
              <p:cNvSpPr/>
              <p:nvPr/>
            </p:nvSpPr>
            <p:spPr>
              <a:xfrm>
                <a:off x="1199800" y="1064800"/>
                <a:ext cx="491625" cy="1189900"/>
              </a:xfrm>
              <a:custGeom>
                <a:avLst/>
                <a:gdLst/>
                <a:ahLst/>
                <a:cxnLst/>
                <a:rect l="l" t="t" r="r" b="b"/>
                <a:pathLst>
                  <a:path w="19665" h="47596" extrusionOk="0">
                    <a:moveTo>
                      <a:pt x="17424" y="0"/>
                    </a:moveTo>
                    <a:lnTo>
                      <a:pt x="1903" y="41549"/>
                    </a:lnTo>
                    <a:cubicBezTo>
                      <a:pt x="1903" y="41549"/>
                      <a:pt x="0" y="46068"/>
                      <a:pt x="3865" y="47356"/>
                    </a:cubicBezTo>
                    <a:cubicBezTo>
                      <a:pt x="4356" y="47521"/>
                      <a:pt x="4804" y="47596"/>
                      <a:pt x="5213" y="47596"/>
                    </a:cubicBezTo>
                    <a:cubicBezTo>
                      <a:pt x="8042" y="47596"/>
                      <a:pt x="9022" y="44034"/>
                      <a:pt x="9594" y="42302"/>
                    </a:cubicBezTo>
                    <a:lnTo>
                      <a:pt x="6878" y="41549"/>
                    </a:lnTo>
                    <a:cubicBezTo>
                      <a:pt x="6878" y="41549"/>
                      <a:pt x="6680" y="42937"/>
                      <a:pt x="5876" y="42937"/>
                    </a:cubicBezTo>
                    <a:cubicBezTo>
                      <a:pt x="5800" y="42937"/>
                      <a:pt x="5718" y="42924"/>
                      <a:pt x="5630" y="42897"/>
                    </a:cubicBezTo>
                    <a:cubicBezTo>
                      <a:pt x="4618" y="42580"/>
                      <a:pt x="5511" y="40478"/>
                      <a:pt x="5511" y="40478"/>
                    </a:cubicBezTo>
                    <a:lnTo>
                      <a:pt x="19664" y="1269"/>
                    </a:lnTo>
                    <a:lnTo>
                      <a:pt x="174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5179;p52"/>
              <p:cNvSpPr/>
              <p:nvPr/>
            </p:nvSpPr>
            <p:spPr>
              <a:xfrm>
                <a:off x="1046650" y="621525"/>
                <a:ext cx="1213550" cy="787225"/>
              </a:xfrm>
              <a:custGeom>
                <a:avLst/>
                <a:gdLst/>
                <a:ahLst/>
                <a:cxnLst/>
                <a:rect l="l" t="t" r="r" b="b"/>
                <a:pathLst>
                  <a:path w="48542" h="31489" extrusionOk="0">
                    <a:moveTo>
                      <a:pt x="36257" y="27186"/>
                    </a:moveTo>
                    <a:cubicBezTo>
                      <a:pt x="36257" y="27186"/>
                      <a:pt x="36257" y="27186"/>
                      <a:pt x="36257" y="27186"/>
                    </a:cubicBezTo>
                    <a:cubicBezTo>
                      <a:pt x="36257" y="27186"/>
                      <a:pt x="36257" y="27186"/>
                      <a:pt x="36257" y="27186"/>
                    </a:cubicBezTo>
                    <a:close/>
                    <a:moveTo>
                      <a:pt x="23485" y="0"/>
                    </a:moveTo>
                    <a:cubicBezTo>
                      <a:pt x="14731" y="0"/>
                      <a:pt x="5530" y="4651"/>
                      <a:pt x="0" y="13767"/>
                    </a:cubicBezTo>
                    <a:cubicBezTo>
                      <a:pt x="0" y="13767"/>
                      <a:pt x="1773" y="12987"/>
                      <a:pt x="3831" y="12987"/>
                    </a:cubicBezTo>
                    <a:cubicBezTo>
                      <a:pt x="4439" y="12987"/>
                      <a:pt x="5071" y="13055"/>
                      <a:pt x="5690" y="13231"/>
                    </a:cubicBezTo>
                    <a:cubicBezTo>
                      <a:pt x="8405" y="14005"/>
                      <a:pt x="8227" y="17473"/>
                      <a:pt x="8227" y="17473"/>
                    </a:cubicBezTo>
                    <a:cubicBezTo>
                      <a:pt x="8227" y="17473"/>
                      <a:pt x="10318" y="16148"/>
                      <a:pt x="12619" y="16148"/>
                    </a:cubicBezTo>
                    <a:cubicBezTo>
                      <a:pt x="13161" y="16148"/>
                      <a:pt x="13713" y="16221"/>
                      <a:pt x="14254" y="16403"/>
                    </a:cubicBezTo>
                    <a:cubicBezTo>
                      <a:pt x="17068" y="17354"/>
                      <a:pt x="17782" y="20626"/>
                      <a:pt x="17782" y="20626"/>
                    </a:cubicBezTo>
                    <a:cubicBezTo>
                      <a:pt x="17782" y="20626"/>
                      <a:pt x="19600" y="19311"/>
                      <a:pt x="21911" y="19311"/>
                    </a:cubicBezTo>
                    <a:cubicBezTo>
                      <a:pt x="22425" y="19311"/>
                      <a:pt x="22962" y="19376"/>
                      <a:pt x="23510" y="19535"/>
                    </a:cubicBezTo>
                    <a:cubicBezTo>
                      <a:pt x="26523" y="20427"/>
                      <a:pt x="26940" y="23261"/>
                      <a:pt x="26940" y="23261"/>
                    </a:cubicBezTo>
                    <a:cubicBezTo>
                      <a:pt x="26940" y="23261"/>
                      <a:pt x="28513" y="22492"/>
                      <a:pt x="30530" y="22492"/>
                    </a:cubicBezTo>
                    <a:cubicBezTo>
                      <a:pt x="31182" y="22492"/>
                      <a:pt x="31881" y="22572"/>
                      <a:pt x="32589" y="22785"/>
                    </a:cubicBezTo>
                    <a:cubicBezTo>
                      <a:pt x="35483" y="23678"/>
                      <a:pt x="36257" y="27186"/>
                      <a:pt x="36257" y="27186"/>
                    </a:cubicBezTo>
                    <a:cubicBezTo>
                      <a:pt x="36257" y="27186"/>
                      <a:pt x="37964" y="25753"/>
                      <a:pt x="40204" y="25753"/>
                    </a:cubicBezTo>
                    <a:cubicBezTo>
                      <a:pt x="40788" y="25753"/>
                      <a:pt x="41409" y="25850"/>
                      <a:pt x="42045" y="26097"/>
                    </a:cubicBezTo>
                    <a:cubicBezTo>
                      <a:pt x="45098" y="27265"/>
                      <a:pt x="46029" y="31488"/>
                      <a:pt x="46029" y="31488"/>
                    </a:cubicBezTo>
                    <a:cubicBezTo>
                      <a:pt x="48542" y="10293"/>
                      <a:pt x="36508" y="0"/>
                      <a:pt x="23485" y="0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5180;p52"/>
              <p:cNvSpPr/>
              <p:nvPr/>
            </p:nvSpPr>
            <p:spPr>
              <a:xfrm>
                <a:off x="1040675" y="617050"/>
                <a:ext cx="1172550" cy="796125"/>
              </a:xfrm>
              <a:custGeom>
                <a:avLst/>
                <a:gdLst/>
                <a:ahLst/>
                <a:cxnLst/>
                <a:rect l="l" t="t" r="r" b="b"/>
                <a:pathLst>
                  <a:path w="46902" h="31845" extrusionOk="0">
                    <a:moveTo>
                      <a:pt x="23709" y="357"/>
                    </a:moveTo>
                    <a:cubicBezTo>
                      <a:pt x="25572" y="357"/>
                      <a:pt x="27427" y="562"/>
                      <a:pt x="29220" y="1001"/>
                    </a:cubicBezTo>
                    <a:cubicBezTo>
                      <a:pt x="31242" y="1477"/>
                      <a:pt x="33185" y="2250"/>
                      <a:pt x="34969" y="3281"/>
                    </a:cubicBezTo>
                    <a:cubicBezTo>
                      <a:pt x="36813" y="4331"/>
                      <a:pt x="38478" y="5660"/>
                      <a:pt x="39905" y="7206"/>
                    </a:cubicBezTo>
                    <a:cubicBezTo>
                      <a:pt x="41451" y="8871"/>
                      <a:pt x="42720" y="10793"/>
                      <a:pt x="43691" y="12836"/>
                    </a:cubicBezTo>
                    <a:cubicBezTo>
                      <a:pt x="44782" y="15154"/>
                      <a:pt x="45514" y="17633"/>
                      <a:pt x="45950" y="20170"/>
                    </a:cubicBezTo>
                    <a:cubicBezTo>
                      <a:pt x="46447" y="23144"/>
                      <a:pt x="46526" y="26196"/>
                      <a:pt x="46307" y="29209"/>
                    </a:cubicBezTo>
                    <a:cubicBezTo>
                      <a:pt x="46282" y="29730"/>
                      <a:pt x="46242" y="30243"/>
                      <a:pt x="46191" y="30754"/>
                    </a:cubicBezTo>
                    <a:lnTo>
                      <a:pt x="46191" y="30754"/>
                    </a:lnTo>
                    <a:cubicBezTo>
                      <a:pt x="45864" y="29748"/>
                      <a:pt x="45353" y="28776"/>
                      <a:pt x="44721" y="27960"/>
                    </a:cubicBezTo>
                    <a:cubicBezTo>
                      <a:pt x="44028" y="27088"/>
                      <a:pt x="43156" y="26374"/>
                      <a:pt x="42105" y="26017"/>
                    </a:cubicBezTo>
                    <a:cubicBezTo>
                      <a:pt x="41565" y="25837"/>
                      <a:pt x="41006" y="25754"/>
                      <a:pt x="40448" y="25754"/>
                    </a:cubicBezTo>
                    <a:cubicBezTo>
                      <a:pt x="39716" y="25754"/>
                      <a:pt x="38985" y="25898"/>
                      <a:pt x="38299" y="26157"/>
                    </a:cubicBezTo>
                    <a:cubicBezTo>
                      <a:pt x="37695" y="26381"/>
                      <a:pt x="37105" y="26681"/>
                      <a:pt x="36596" y="27069"/>
                    </a:cubicBezTo>
                    <a:lnTo>
                      <a:pt x="36596" y="27069"/>
                    </a:lnTo>
                    <a:cubicBezTo>
                      <a:pt x="36346" y="26086"/>
                      <a:pt x="35824" y="25118"/>
                      <a:pt x="35167" y="24352"/>
                    </a:cubicBezTo>
                    <a:cubicBezTo>
                      <a:pt x="34572" y="23638"/>
                      <a:pt x="33800" y="23083"/>
                      <a:pt x="32907" y="22806"/>
                    </a:cubicBezTo>
                    <a:cubicBezTo>
                      <a:pt x="32202" y="22590"/>
                      <a:pt x="31470" y="22491"/>
                      <a:pt x="30739" y="22491"/>
                    </a:cubicBezTo>
                    <a:cubicBezTo>
                      <a:pt x="30196" y="22491"/>
                      <a:pt x="29654" y="22546"/>
                      <a:pt x="29122" y="22647"/>
                    </a:cubicBezTo>
                    <a:cubicBezTo>
                      <a:pt x="28506" y="22771"/>
                      <a:pt x="27875" y="22941"/>
                      <a:pt x="27298" y="23184"/>
                    </a:cubicBezTo>
                    <a:lnTo>
                      <a:pt x="27298" y="23184"/>
                    </a:lnTo>
                    <a:cubicBezTo>
                      <a:pt x="27089" y="22208"/>
                      <a:pt x="26471" y="21252"/>
                      <a:pt x="25752" y="20606"/>
                    </a:cubicBezTo>
                    <a:cubicBezTo>
                      <a:pt x="24731" y="19716"/>
                      <a:pt x="23447" y="19330"/>
                      <a:pt x="22147" y="19330"/>
                    </a:cubicBezTo>
                    <a:cubicBezTo>
                      <a:pt x="21276" y="19330"/>
                      <a:pt x="20397" y="19503"/>
                      <a:pt x="19586" y="19813"/>
                    </a:cubicBezTo>
                    <a:cubicBezTo>
                      <a:pt x="19086" y="20003"/>
                      <a:pt x="18585" y="20223"/>
                      <a:pt x="18137" y="20513"/>
                    </a:cubicBezTo>
                    <a:lnTo>
                      <a:pt x="18137" y="20513"/>
                    </a:lnTo>
                    <a:cubicBezTo>
                      <a:pt x="17844" y="19428"/>
                      <a:pt x="17206" y="18366"/>
                      <a:pt x="16415" y="17593"/>
                    </a:cubicBezTo>
                    <a:cubicBezTo>
                      <a:pt x="15642" y="16819"/>
                      <a:pt x="14670" y="16344"/>
                      <a:pt x="13581" y="16206"/>
                    </a:cubicBezTo>
                    <a:cubicBezTo>
                      <a:pt x="13327" y="16170"/>
                      <a:pt x="13072" y="16153"/>
                      <a:pt x="12816" y="16153"/>
                    </a:cubicBezTo>
                    <a:cubicBezTo>
                      <a:pt x="11930" y="16153"/>
                      <a:pt x="11037" y="16353"/>
                      <a:pt x="10190" y="16661"/>
                    </a:cubicBezTo>
                    <a:cubicBezTo>
                      <a:pt x="9675" y="16845"/>
                      <a:pt x="9145" y="17070"/>
                      <a:pt x="8647" y="17349"/>
                    </a:cubicBezTo>
                    <a:lnTo>
                      <a:pt x="8647" y="17349"/>
                    </a:lnTo>
                    <a:cubicBezTo>
                      <a:pt x="8630" y="16421"/>
                      <a:pt x="8374" y="15427"/>
                      <a:pt x="7891" y="14660"/>
                    </a:cubicBezTo>
                    <a:cubicBezTo>
                      <a:pt x="7070" y="13374"/>
                      <a:pt x="5598" y="12975"/>
                      <a:pt x="4127" y="12975"/>
                    </a:cubicBezTo>
                    <a:cubicBezTo>
                      <a:pt x="3466" y="12975"/>
                      <a:pt x="2805" y="13056"/>
                      <a:pt x="2202" y="13172"/>
                    </a:cubicBezTo>
                    <a:cubicBezTo>
                      <a:pt x="1685" y="13276"/>
                      <a:pt x="1168" y="13413"/>
                      <a:pt x="667" y="13591"/>
                    </a:cubicBezTo>
                    <a:lnTo>
                      <a:pt x="667" y="13591"/>
                    </a:lnTo>
                    <a:cubicBezTo>
                      <a:pt x="1898" y="11635"/>
                      <a:pt x="3335" y="9823"/>
                      <a:pt x="4997" y="8216"/>
                    </a:cubicBezTo>
                    <a:cubicBezTo>
                      <a:pt x="6662" y="6591"/>
                      <a:pt x="8506" y="5164"/>
                      <a:pt x="10528" y="3995"/>
                    </a:cubicBezTo>
                    <a:cubicBezTo>
                      <a:pt x="12450" y="2864"/>
                      <a:pt x="14512" y="1992"/>
                      <a:pt x="16652" y="1378"/>
                    </a:cubicBezTo>
                    <a:cubicBezTo>
                      <a:pt x="18714" y="784"/>
                      <a:pt x="20855" y="427"/>
                      <a:pt x="22996" y="367"/>
                    </a:cubicBezTo>
                    <a:cubicBezTo>
                      <a:pt x="23234" y="360"/>
                      <a:pt x="23471" y="357"/>
                      <a:pt x="23709" y="357"/>
                    </a:cubicBezTo>
                    <a:close/>
                    <a:moveTo>
                      <a:pt x="23845" y="0"/>
                    </a:moveTo>
                    <a:cubicBezTo>
                      <a:pt x="21901" y="0"/>
                      <a:pt x="19975" y="219"/>
                      <a:pt x="18080" y="644"/>
                    </a:cubicBezTo>
                    <a:cubicBezTo>
                      <a:pt x="15899" y="1120"/>
                      <a:pt x="13779" y="1894"/>
                      <a:pt x="11797" y="2904"/>
                    </a:cubicBezTo>
                    <a:cubicBezTo>
                      <a:pt x="9715" y="3955"/>
                      <a:pt x="7772" y="5264"/>
                      <a:pt x="6008" y="6789"/>
                    </a:cubicBezTo>
                    <a:cubicBezTo>
                      <a:pt x="4145" y="8396"/>
                      <a:pt x="2520" y="10259"/>
                      <a:pt x="1111" y="12281"/>
                    </a:cubicBezTo>
                    <a:cubicBezTo>
                      <a:pt x="755" y="12796"/>
                      <a:pt x="418" y="13312"/>
                      <a:pt x="81" y="13846"/>
                    </a:cubicBezTo>
                    <a:cubicBezTo>
                      <a:pt x="0" y="13975"/>
                      <a:pt x="118" y="14105"/>
                      <a:pt x="250" y="14105"/>
                    </a:cubicBezTo>
                    <a:cubicBezTo>
                      <a:pt x="280" y="14105"/>
                      <a:pt x="310" y="14098"/>
                      <a:pt x="339" y="14084"/>
                    </a:cubicBezTo>
                    <a:lnTo>
                      <a:pt x="339" y="14084"/>
                    </a:lnTo>
                    <a:cubicBezTo>
                      <a:pt x="327" y="14088"/>
                      <a:pt x="321" y="14090"/>
                      <a:pt x="320" y="14090"/>
                    </a:cubicBezTo>
                    <a:cubicBezTo>
                      <a:pt x="318" y="14090"/>
                      <a:pt x="387" y="14065"/>
                      <a:pt x="418" y="14065"/>
                    </a:cubicBezTo>
                    <a:cubicBezTo>
                      <a:pt x="517" y="14005"/>
                      <a:pt x="636" y="13965"/>
                      <a:pt x="736" y="13946"/>
                    </a:cubicBezTo>
                    <a:cubicBezTo>
                      <a:pt x="1111" y="13806"/>
                      <a:pt x="1468" y="13708"/>
                      <a:pt x="1846" y="13608"/>
                    </a:cubicBezTo>
                    <a:cubicBezTo>
                      <a:pt x="2552" y="13445"/>
                      <a:pt x="3282" y="13345"/>
                      <a:pt x="4011" y="13345"/>
                    </a:cubicBezTo>
                    <a:cubicBezTo>
                      <a:pt x="4428" y="13345"/>
                      <a:pt x="4844" y="13377"/>
                      <a:pt x="5255" y="13450"/>
                    </a:cubicBezTo>
                    <a:cubicBezTo>
                      <a:pt x="6146" y="13589"/>
                      <a:pt x="6960" y="13946"/>
                      <a:pt x="7494" y="14718"/>
                    </a:cubicBezTo>
                    <a:cubicBezTo>
                      <a:pt x="7872" y="15254"/>
                      <a:pt x="8089" y="15908"/>
                      <a:pt x="8208" y="16563"/>
                    </a:cubicBezTo>
                    <a:cubicBezTo>
                      <a:pt x="8268" y="16919"/>
                      <a:pt x="8308" y="17295"/>
                      <a:pt x="8287" y="17652"/>
                    </a:cubicBezTo>
                    <a:cubicBezTo>
                      <a:pt x="8287" y="17757"/>
                      <a:pt x="8377" y="17839"/>
                      <a:pt x="8464" y="17839"/>
                    </a:cubicBezTo>
                    <a:cubicBezTo>
                      <a:pt x="8493" y="17839"/>
                      <a:pt x="8521" y="17830"/>
                      <a:pt x="8546" y="17811"/>
                    </a:cubicBezTo>
                    <a:cubicBezTo>
                      <a:pt x="8982" y="17554"/>
                      <a:pt x="9437" y="17335"/>
                      <a:pt x="9913" y="17137"/>
                    </a:cubicBezTo>
                    <a:cubicBezTo>
                      <a:pt x="10851" y="16754"/>
                      <a:pt x="11862" y="16501"/>
                      <a:pt x="12893" y="16501"/>
                    </a:cubicBezTo>
                    <a:cubicBezTo>
                      <a:pt x="12931" y="16501"/>
                      <a:pt x="12968" y="16502"/>
                      <a:pt x="13005" y="16502"/>
                    </a:cubicBezTo>
                    <a:cubicBezTo>
                      <a:pt x="14096" y="16542"/>
                      <a:pt x="15146" y="16919"/>
                      <a:pt x="15978" y="17652"/>
                    </a:cubicBezTo>
                    <a:cubicBezTo>
                      <a:pt x="16594" y="18188"/>
                      <a:pt x="17070" y="18881"/>
                      <a:pt x="17406" y="19615"/>
                    </a:cubicBezTo>
                    <a:cubicBezTo>
                      <a:pt x="17604" y="20012"/>
                      <a:pt x="17763" y="20427"/>
                      <a:pt x="17862" y="20844"/>
                    </a:cubicBezTo>
                    <a:cubicBezTo>
                      <a:pt x="17876" y="20931"/>
                      <a:pt x="17955" y="20986"/>
                      <a:pt x="18035" y="20986"/>
                    </a:cubicBezTo>
                    <a:cubicBezTo>
                      <a:pt x="18064" y="20986"/>
                      <a:pt x="18093" y="20979"/>
                      <a:pt x="18119" y="20963"/>
                    </a:cubicBezTo>
                    <a:cubicBezTo>
                      <a:pt x="19225" y="20143"/>
                      <a:pt x="20715" y="19672"/>
                      <a:pt x="22097" y="19672"/>
                    </a:cubicBezTo>
                    <a:cubicBezTo>
                      <a:pt x="22153" y="19672"/>
                      <a:pt x="22208" y="19672"/>
                      <a:pt x="22263" y="19674"/>
                    </a:cubicBezTo>
                    <a:cubicBezTo>
                      <a:pt x="24145" y="19714"/>
                      <a:pt x="25871" y="20705"/>
                      <a:pt x="26664" y="22449"/>
                    </a:cubicBezTo>
                    <a:cubicBezTo>
                      <a:pt x="26822" y="22766"/>
                      <a:pt x="26941" y="23123"/>
                      <a:pt x="27000" y="23480"/>
                    </a:cubicBezTo>
                    <a:cubicBezTo>
                      <a:pt x="27014" y="23579"/>
                      <a:pt x="27088" y="23617"/>
                      <a:pt x="27165" y="23617"/>
                    </a:cubicBezTo>
                    <a:cubicBezTo>
                      <a:pt x="27197" y="23617"/>
                      <a:pt x="27229" y="23610"/>
                      <a:pt x="27258" y="23599"/>
                    </a:cubicBezTo>
                    <a:cubicBezTo>
                      <a:pt x="27734" y="23361"/>
                      <a:pt x="28269" y="23202"/>
                      <a:pt x="28784" y="23083"/>
                    </a:cubicBezTo>
                    <a:cubicBezTo>
                      <a:pt x="29430" y="22930"/>
                      <a:pt x="30100" y="22844"/>
                      <a:pt x="30768" y="22844"/>
                    </a:cubicBezTo>
                    <a:cubicBezTo>
                      <a:pt x="31309" y="22844"/>
                      <a:pt x="31849" y="22900"/>
                      <a:pt x="32373" y="23025"/>
                    </a:cubicBezTo>
                    <a:cubicBezTo>
                      <a:pt x="33324" y="23242"/>
                      <a:pt x="34136" y="23718"/>
                      <a:pt x="34791" y="24452"/>
                    </a:cubicBezTo>
                    <a:cubicBezTo>
                      <a:pt x="35286" y="24986"/>
                      <a:pt x="35663" y="25641"/>
                      <a:pt x="35960" y="26334"/>
                    </a:cubicBezTo>
                    <a:cubicBezTo>
                      <a:pt x="36099" y="26672"/>
                      <a:pt x="36237" y="27048"/>
                      <a:pt x="36317" y="27405"/>
                    </a:cubicBezTo>
                    <a:cubicBezTo>
                      <a:pt x="36341" y="27490"/>
                      <a:pt x="36410" y="27531"/>
                      <a:pt x="36483" y="27531"/>
                    </a:cubicBezTo>
                    <a:cubicBezTo>
                      <a:pt x="36529" y="27531"/>
                      <a:pt x="36576" y="27515"/>
                      <a:pt x="36615" y="27484"/>
                    </a:cubicBezTo>
                    <a:cubicBezTo>
                      <a:pt x="36713" y="27425"/>
                      <a:pt x="36853" y="27306"/>
                      <a:pt x="36991" y="27227"/>
                    </a:cubicBezTo>
                    <a:cubicBezTo>
                      <a:pt x="37328" y="27008"/>
                      <a:pt x="37685" y="26810"/>
                      <a:pt x="38042" y="26651"/>
                    </a:cubicBezTo>
                    <a:cubicBezTo>
                      <a:pt x="38808" y="26310"/>
                      <a:pt x="39640" y="26110"/>
                      <a:pt x="40467" y="26110"/>
                    </a:cubicBezTo>
                    <a:cubicBezTo>
                      <a:pt x="40838" y="26110"/>
                      <a:pt x="41208" y="26150"/>
                      <a:pt x="41570" y="26236"/>
                    </a:cubicBezTo>
                    <a:cubicBezTo>
                      <a:pt x="43611" y="26731"/>
                      <a:pt x="44920" y="28496"/>
                      <a:pt x="45654" y="30339"/>
                    </a:cubicBezTo>
                    <a:cubicBezTo>
                      <a:pt x="45831" y="30795"/>
                      <a:pt x="45990" y="31250"/>
                      <a:pt x="46090" y="31707"/>
                    </a:cubicBezTo>
                    <a:cubicBezTo>
                      <a:pt x="46090" y="31708"/>
                      <a:pt x="46090" y="31709"/>
                      <a:pt x="46091" y="31710"/>
                    </a:cubicBezTo>
                    <a:lnTo>
                      <a:pt x="46091" y="31710"/>
                    </a:lnTo>
                    <a:cubicBezTo>
                      <a:pt x="46095" y="31742"/>
                      <a:pt x="46109" y="31767"/>
                      <a:pt x="46128" y="31786"/>
                    </a:cubicBezTo>
                    <a:lnTo>
                      <a:pt x="46128" y="31786"/>
                    </a:lnTo>
                    <a:cubicBezTo>
                      <a:pt x="46161" y="31827"/>
                      <a:pt x="46207" y="31845"/>
                      <a:pt x="46254" y="31845"/>
                    </a:cubicBezTo>
                    <a:cubicBezTo>
                      <a:pt x="46327" y="31845"/>
                      <a:pt x="46401" y="31800"/>
                      <a:pt x="46425" y="31728"/>
                    </a:cubicBezTo>
                    <a:lnTo>
                      <a:pt x="46425" y="31728"/>
                    </a:lnTo>
                    <a:cubicBezTo>
                      <a:pt x="46435" y="31710"/>
                      <a:pt x="46443" y="31690"/>
                      <a:pt x="46447" y="31667"/>
                    </a:cubicBezTo>
                    <a:cubicBezTo>
                      <a:pt x="46823" y="28496"/>
                      <a:pt x="46902" y="25285"/>
                      <a:pt x="46566" y="22092"/>
                    </a:cubicBezTo>
                    <a:cubicBezTo>
                      <a:pt x="46268" y="19417"/>
                      <a:pt x="45673" y="16780"/>
                      <a:pt x="44702" y="14263"/>
                    </a:cubicBezTo>
                    <a:cubicBezTo>
                      <a:pt x="43830" y="12083"/>
                      <a:pt x="42660" y="10000"/>
                      <a:pt x="41193" y="8158"/>
                    </a:cubicBezTo>
                    <a:cubicBezTo>
                      <a:pt x="39845" y="6472"/>
                      <a:pt x="38240" y="4986"/>
                      <a:pt x="36436" y="3776"/>
                    </a:cubicBezTo>
                    <a:cubicBezTo>
                      <a:pt x="34712" y="2607"/>
                      <a:pt x="32788" y="1695"/>
                      <a:pt x="30787" y="1061"/>
                    </a:cubicBezTo>
                    <a:cubicBezTo>
                      <a:pt x="28765" y="427"/>
                      <a:pt x="26643" y="89"/>
                      <a:pt x="24542" y="10"/>
                    </a:cubicBezTo>
                    <a:cubicBezTo>
                      <a:pt x="24309" y="3"/>
                      <a:pt x="24077" y="0"/>
                      <a:pt x="23845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5181;p52"/>
              <p:cNvSpPr/>
              <p:nvPr/>
            </p:nvSpPr>
            <p:spPr>
              <a:xfrm>
                <a:off x="1301300" y="648575"/>
                <a:ext cx="304700" cy="19652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7861" extrusionOk="0">
                    <a:moveTo>
                      <a:pt x="11984" y="0"/>
                    </a:moveTo>
                    <a:cubicBezTo>
                      <a:pt x="11963" y="0"/>
                      <a:pt x="11941" y="6"/>
                      <a:pt x="11917" y="17"/>
                    </a:cubicBezTo>
                    <a:cubicBezTo>
                      <a:pt x="8487" y="1326"/>
                      <a:pt x="5276" y="3189"/>
                      <a:pt x="2442" y="5488"/>
                    </a:cubicBezTo>
                    <a:cubicBezTo>
                      <a:pt x="1629" y="6143"/>
                      <a:pt x="875" y="6836"/>
                      <a:pt x="122" y="7571"/>
                    </a:cubicBezTo>
                    <a:cubicBezTo>
                      <a:pt x="0" y="7692"/>
                      <a:pt x="124" y="7861"/>
                      <a:pt x="260" y="7861"/>
                    </a:cubicBezTo>
                    <a:cubicBezTo>
                      <a:pt x="301" y="7861"/>
                      <a:pt x="344" y="7845"/>
                      <a:pt x="381" y="7809"/>
                    </a:cubicBezTo>
                    <a:cubicBezTo>
                      <a:pt x="2957" y="5290"/>
                      <a:pt x="5931" y="3189"/>
                      <a:pt x="9161" y="1584"/>
                    </a:cubicBezTo>
                    <a:cubicBezTo>
                      <a:pt x="10094" y="1127"/>
                      <a:pt x="11045" y="712"/>
                      <a:pt x="11997" y="355"/>
                    </a:cubicBezTo>
                    <a:cubicBezTo>
                      <a:pt x="12188" y="285"/>
                      <a:pt x="12135" y="0"/>
                      <a:pt x="11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5182;p52"/>
              <p:cNvSpPr/>
              <p:nvPr/>
            </p:nvSpPr>
            <p:spPr>
              <a:xfrm>
                <a:off x="1324925" y="702850"/>
                <a:ext cx="86700" cy="51900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2076" extrusionOk="0">
                    <a:moveTo>
                      <a:pt x="3211" y="1"/>
                    </a:moveTo>
                    <a:cubicBezTo>
                      <a:pt x="3183" y="1"/>
                      <a:pt x="3153" y="9"/>
                      <a:pt x="3123" y="27"/>
                    </a:cubicBezTo>
                    <a:cubicBezTo>
                      <a:pt x="2131" y="603"/>
                      <a:pt x="1159" y="1177"/>
                      <a:pt x="168" y="1732"/>
                    </a:cubicBezTo>
                    <a:cubicBezTo>
                      <a:pt x="0" y="1832"/>
                      <a:pt x="103" y="2075"/>
                      <a:pt x="259" y="2075"/>
                    </a:cubicBezTo>
                    <a:cubicBezTo>
                      <a:pt x="287" y="2075"/>
                      <a:pt x="317" y="2067"/>
                      <a:pt x="347" y="2049"/>
                    </a:cubicBezTo>
                    <a:cubicBezTo>
                      <a:pt x="1339" y="1475"/>
                      <a:pt x="2309" y="899"/>
                      <a:pt x="3300" y="344"/>
                    </a:cubicBezTo>
                    <a:cubicBezTo>
                      <a:pt x="3468" y="243"/>
                      <a:pt x="3366" y="1"/>
                      <a:pt x="3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5183;p52"/>
              <p:cNvSpPr/>
              <p:nvPr/>
            </p:nvSpPr>
            <p:spPr>
              <a:xfrm>
                <a:off x="1605950" y="736200"/>
                <a:ext cx="190175" cy="293050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11722" extrusionOk="0">
                    <a:moveTo>
                      <a:pt x="7364" y="1"/>
                    </a:moveTo>
                    <a:cubicBezTo>
                      <a:pt x="7323" y="1"/>
                      <a:pt x="7281" y="19"/>
                      <a:pt x="7243" y="61"/>
                    </a:cubicBezTo>
                    <a:cubicBezTo>
                      <a:pt x="4904" y="2697"/>
                      <a:pt x="2903" y="5651"/>
                      <a:pt x="1317" y="8802"/>
                    </a:cubicBezTo>
                    <a:cubicBezTo>
                      <a:pt x="860" y="9675"/>
                      <a:pt x="445" y="10587"/>
                      <a:pt x="49" y="11519"/>
                    </a:cubicBezTo>
                    <a:cubicBezTo>
                      <a:pt x="1" y="11638"/>
                      <a:pt x="103" y="11721"/>
                      <a:pt x="215" y="11721"/>
                    </a:cubicBezTo>
                    <a:cubicBezTo>
                      <a:pt x="288" y="11721"/>
                      <a:pt x="366" y="11685"/>
                      <a:pt x="405" y="11598"/>
                    </a:cubicBezTo>
                    <a:cubicBezTo>
                      <a:pt x="1753" y="8406"/>
                      <a:pt x="3498" y="5374"/>
                      <a:pt x="5599" y="2618"/>
                    </a:cubicBezTo>
                    <a:cubicBezTo>
                      <a:pt x="6213" y="1825"/>
                      <a:pt x="6847" y="1053"/>
                      <a:pt x="7502" y="318"/>
                    </a:cubicBezTo>
                    <a:cubicBezTo>
                      <a:pt x="7607" y="183"/>
                      <a:pt x="7494" y="1"/>
                      <a:pt x="7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5184;p52"/>
              <p:cNvSpPr/>
              <p:nvPr/>
            </p:nvSpPr>
            <p:spPr>
              <a:xfrm>
                <a:off x="1727850" y="884725"/>
                <a:ext cx="49025" cy="939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3758" extrusionOk="0">
                    <a:moveTo>
                      <a:pt x="1725" y="0"/>
                    </a:moveTo>
                    <a:cubicBezTo>
                      <a:pt x="1674" y="0"/>
                      <a:pt x="1625" y="25"/>
                      <a:pt x="1595" y="86"/>
                    </a:cubicBezTo>
                    <a:cubicBezTo>
                      <a:pt x="1040" y="1217"/>
                      <a:pt x="525" y="2367"/>
                      <a:pt x="49" y="3535"/>
                    </a:cubicBezTo>
                    <a:cubicBezTo>
                      <a:pt x="1" y="3669"/>
                      <a:pt x="106" y="3757"/>
                      <a:pt x="214" y="3757"/>
                    </a:cubicBezTo>
                    <a:cubicBezTo>
                      <a:pt x="284" y="3757"/>
                      <a:pt x="354" y="3720"/>
                      <a:pt x="385" y="3635"/>
                    </a:cubicBezTo>
                    <a:cubicBezTo>
                      <a:pt x="842" y="2486"/>
                      <a:pt x="1357" y="1376"/>
                      <a:pt x="1892" y="265"/>
                    </a:cubicBezTo>
                    <a:cubicBezTo>
                      <a:pt x="1961" y="128"/>
                      <a:pt x="1839" y="0"/>
                      <a:pt x="1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5185;p52"/>
              <p:cNvSpPr/>
              <p:nvPr/>
            </p:nvSpPr>
            <p:spPr>
              <a:xfrm>
                <a:off x="2013100" y="936350"/>
                <a:ext cx="25225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5528" extrusionOk="0">
                    <a:moveTo>
                      <a:pt x="216" y="1"/>
                    </a:moveTo>
                    <a:cubicBezTo>
                      <a:pt x="111" y="1"/>
                      <a:pt x="0" y="89"/>
                      <a:pt x="36" y="222"/>
                    </a:cubicBezTo>
                    <a:cubicBezTo>
                      <a:pt x="493" y="1888"/>
                      <a:pt x="651" y="3632"/>
                      <a:pt x="493" y="5356"/>
                    </a:cubicBezTo>
                    <a:cubicBezTo>
                      <a:pt x="483" y="5472"/>
                      <a:pt x="563" y="5527"/>
                      <a:pt x="650" y="5527"/>
                    </a:cubicBezTo>
                    <a:cubicBezTo>
                      <a:pt x="741" y="5527"/>
                      <a:pt x="839" y="5467"/>
                      <a:pt x="850" y="5356"/>
                    </a:cubicBezTo>
                    <a:cubicBezTo>
                      <a:pt x="1008" y="3592"/>
                      <a:pt x="850" y="1827"/>
                      <a:pt x="374" y="123"/>
                    </a:cubicBezTo>
                    <a:cubicBezTo>
                      <a:pt x="350" y="37"/>
                      <a:pt x="284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5186;p52"/>
              <p:cNvSpPr/>
              <p:nvPr/>
            </p:nvSpPr>
            <p:spPr>
              <a:xfrm>
                <a:off x="2021225" y="828500"/>
                <a:ext cx="102325" cy="36490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4596" extrusionOk="0">
                    <a:moveTo>
                      <a:pt x="243" y="0"/>
                    </a:moveTo>
                    <a:cubicBezTo>
                      <a:pt x="130" y="0"/>
                      <a:pt x="0" y="137"/>
                      <a:pt x="68" y="274"/>
                    </a:cubicBezTo>
                    <a:cubicBezTo>
                      <a:pt x="1575" y="3744"/>
                      <a:pt x="3062" y="7331"/>
                      <a:pt x="3300" y="11157"/>
                    </a:cubicBezTo>
                    <a:cubicBezTo>
                      <a:pt x="3359" y="12228"/>
                      <a:pt x="3319" y="13317"/>
                      <a:pt x="3160" y="14368"/>
                    </a:cubicBezTo>
                    <a:cubicBezTo>
                      <a:pt x="3137" y="14510"/>
                      <a:pt x="3247" y="14595"/>
                      <a:pt x="3348" y="14595"/>
                    </a:cubicBezTo>
                    <a:cubicBezTo>
                      <a:pt x="3417" y="14595"/>
                      <a:pt x="3482" y="14556"/>
                      <a:pt x="3498" y="14467"/>
                    </a:cubicBezTo>
                    <a:cubicBezTo>
                      <a:pt x="4093" y="10582"/>
                      <a:pt x="3062" y="6717"/>
                      <a:pt x="1635" y="3128"/>
                    </a:cubicBezTo>
                    <a:cubicBezTo>
                      <a:pt x="1238" y="2097"/>
                      <a:pt x="802" y="1106"/>
                      <a:pt x="366" y="96"/>
                    </a:cubicBezTo>
                    <a:cubicBezTo>
                      <a:pt x="341" y="28"/>
                      <a:pt x="294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5187;p52"/>
              <p:cNvSpPr/>
              <p:nvPr/>
            </p:nvSpPr>
            <p:spPr>
              <a:xfrm>
                <a:off x="1040675" y="617050"/>
                <a:ext cx="1172550" cy="796125"/>
              </a:xfrm>
              <a:custGeom>
                <a:avLst/>
                <a:gdLst/>
                <a:ahLst/>
                <a:cxnLst/>
                <a:rect l="l" t="t" r="r" b="b"/>
                <a:pathLst>
                  <a:path w="46902" h="31845" extrusionOk="0">
                    <a:moveTo>
                      <a:pt x="23709" y="357"/>
                    </a:moveTo>
                    <a:cubicBezTo>
                      <a:pt x="25572" y="357"/>
                      <a:pt x="27427" y="562"/>
                      <a:pt x="29220" y="1001"/>
                    </a:cubicBezTo>
                    <a:cubicBezTo>
                      <a:pt x="31242" y="1477"/>
                      <a:pt x="33185" y="2250"/>
                      <a:pt x="34969" y="3281"/>
                    </a:cubicBezTo>
                    <a:cubicBezTo>
                      <a:pt x="36813" y="4331"/>
                      <a:pt x="38478" y="5660"/>
                      <a:pt x="39905" y="7206"/>
                    </a:cubicBezTo>
                    <a:cubicBezTo>
                      <a:pt x="41451" y="8871"/>
                      <a:pt x="42720" y="10793"/>
                      <a:pt x="43691" y="12836"/>
                    </a:cubicBezTo>
                    <a:cubicBezTo>
                      <a:pt x="44782" y="15154"/>
                      <a:pt x="45514" y="17633"/>
                      <a:pt x="45950" y="20170"/>
                    </a:cubicBezTo>
                    <a:cubicBezTo>
                      <a:pt x="46447" y="23144"/>
                      <a:pt x="46526" y="26196"/>
                      <a:pt x="46307" y="29209"/>
                    </a:cubicBezTo>
                    <a:cubicBezTo>
                      <a:pt x="46282" y="29730"/>
                      <a:pt x="46242" y="30243"/>
                      <a:pt x="46191" y="30754"/>
                    </a:cubicBezTo>
                    <a:lnTo>
                      <a:pt x="46191" y="30754"/>
                    </a:lnTo>
                    <a:cubicBezTo>
                      <a:pt x="45864" y="29748"/>
                      <a:pt x="45353" y="28776"/>
                      <a:pt x="44721" y="27960"/>
                    </a:cubicBezTo>
                    <a:cubicBezTo>
                      <a:pt x="44028" y="27088"/>
                      <a:pt x="43156" y="26374"/>
                      <a:pt x="42105" y="26017"/>
                    </a:cubicBezTo>
                    <a:cubicBezTo>
                      <a:pt x="41565" y="25837"/>
                      <a:pt x="41006" y="25754"/>
                      <a:pt x="40448" y="25754"/>
                    </a:cubicBezTo>
                    <a:cubicBezTo>
                      <a:pt x="39716" y="25754"/>
                      <a:pt x="38985" y="25898"/>
                      <a:pt x="38299" y="26157"/>
                    </a:cubicBezTo>
                    <a:cubicBezTo>
                      <a:pt x="37695" y="26381"/>
                      <a:pt x="37105" y="26681"/>
                      <a:pt x="36596" y="27069"/>
                    </a:cubicBezTo>
                    <a:lnTo>
                      <a:pt x="36596" y="27069"/>
                    </a:lnTo>
                    <a:cubicBezTo>
                      <a:pt x="36346" y="26086"/>
                      <a:pt x="35824" y="25118"/>
                      <a:pt x="35167" y="24352"/>
                    </a:cubicBezTo>
                    <a:cubicBezTo>
                      <a:pt x="34572" y="23638"/>
                      <a:pt x="33800" y="23083"/>
                      <a:pt x="32907" y="22806"/>
                    </a:cubicBezTo>
                    <a:cubicBezTo>
                      <a:pt x="32202" y="22590"/>
                      <a:pt x="31470" y="22491"/>
                      <a:pt x="30739" y="22491"/>
                    </a:cubicBezTo>
                    <a:cubicBezTo>
                      <a:pt x="30196" y="22491"/>
                      <a:pt x="29654" y="22546"/>
                      <a:pt x="29122" y="22647"/>
                    </a:cubicBezTo>
                    <a:cubicBezTo>
                      <a:pt x="28506" y="22771"/>
                      <a:pt x="27875" y="22941"/>
                      <a:pt x="27298" y="23184"/>
                    </a:cubicBezTo>
                    <a:lnTo>
                      <a:pt x="27298" y="23184"/>
                    </a:lnTo>
                    <a:cubicBezTo>
                      <a:pt x="27089" y="22208"/>
                      <a:pt x="26471" y="21252"/>
                      <a:pt x="25752" y="20606"/>
                    </a:cubicBezTo>
                    <a:cubicBezTo>
                      <a:pt x="24731" y="19716"/>
                      <a:pt x="23447" y="19330"/>
                      <a:pt x="22147" y="19330"/>
                    </a:cubicBezTo>
                    <a:cubicBezTo>
                      <a:pt x="21276" y="19330"/>
                      <a:pt x="20397" y="19503"/>
                      <a:pt x="19586" y="19813"/>
                    </a:cubicBezTo>
                    <a:cubicBezTo>
                      <a:pt x="19086" y="20003"/>
                      <a:pt x="18585" y="20223"/>
                      <a:pt x="18137" y="20513"/>
                    </a:cubicBezTo>
                    <a:lnTo>
                      <a:pt x="18137" y="20513"/>
                    </a:lnTo>
                    <a:cubicBezTo>
                      <a:pt x="17844" y="19428"/>
                      <a:pt x="17206" y="18366"/>
                      <a:pt x="16415" y="17593"/>
                    </a:cubicBezTo>
                    <a:cubicBezTo>
                      <a:pt x="15642" y="16819"/>
                      <a:pt x="14670" y="16344"/>
                      <a:pt x="13581" y="16206"/>
                    </a:cubicBezTo>
                    <a:cubicBezTo>
                      <a:pt x="13327" y="16170"/>
                      <a:pt x="13072" y="16153"/>
                      <a:pt x="12816" y="16153"/>
                    </a:cubicBezTo>
                    <a:cubicBezTo>
                      <a:pt x="11930" y="16153"/>
                      <a:pt x="11037" y="16353"/>
                      <a:pt x="10190" y="16661"/>
                    </a:cubicBezTo>
                    <a:cubicBezTo>
                      <a:pt x="9675" y="16845"/>
                      <a:pt x="9145" y="17070"/>
                      <a:pt x="8647" y="17349"/>
                    </a:cubicBezTo>
                    <a:lnTo>
                      <a:pt x="8647" y="17349"/>
                    </a:lnTo>
                    <a:cubicBezTo>
                      <a:pt x="8630" y="16421"/>
                      <a:pt x="8374" y="15427"/>
                      <a:pt x="7891" y="14660"/>
                    </a:cubicBezTo>
                    <a:cubicBezTo>
                      <a:pt x="7070" y="13374"/>
                      <a:pt x="5598" y="12975"/>
                      <a:pt x="4127" y="12975"/>
                    </a:cubicBezTo>
                    <a:cubicBezTo>
                      <a:pt x="3466" y="12975"/>
                      <a:pt x="2805" y="13056"/>
                      <a:pt x="2202" y="13172"/>
                    </a:cubicBezTo>
                    <a:cubicBezTo>
                      <a:pt x="1685" y="13276"/>
                      <a:pt x="1168" y="13413"/>
                      <a:pt x="667" y="13591"/>
                    </a:cubicBezTo>
                    <a:lnTo>
                      <a:pt x="667" y="13591"/>
                    </a:lnTo>
                    <a:cubicBezTo>
                      <a:pt x="1898" y="11635"/>
                      <a:pt x="3335" y="9823"/>
                      <a:pt x="4997" y="8216"/>
                    </a:cubicBezTo>
                    <a:cubicBezTo>
                      <a:pt x="6662" y="6591"/>
                      <a:pt x="8506" y="5164"/>
                      <a:pt x="10528" y="3995"/>
                    </a:cubicBezTo>
                    <a:cubicBezTo>
                      <a:pt x="12450" y="2864"/>
                      <a:pt x="14512" y="1992"/>
                      <a:pt x="16652" y="1378"/>
                    </a:cubicBezTo>
                    <a:cubicBezTo>
                      <a:pt x="18714" y="784"/>
                      <a:pt x="20855" y="427"/>
                      <a:pt x="22996" y="367"/>
                    </a:cubicBezTo>
                    <a:cubicBezTo>
                      <a:pt x="23234" y="360"/>
                      <a:pt x="23471" y="357"/>
                      <a:pt x="23709" y="357"/>
                    </a:cubicBezTo>
                    <a:close/>
                    <a:moveTo>
                      <a:pt x="23845" y="0"/>
                    </a:moveTo>
                    <a:cubicBezTo>
                      <a:pt x="21901" y="0"/>
                      <a:pt x="19975" y="219"/>
                      <a:pt x="18080" y="644"/>
                    </a:cubicBezTo>
                    <a:cubicBezTo>
                      <a:pt x="15899" y="1120"/>
                      <a:pt x="13779" y="1894"/>
                      <a:pt x="11797" y="2904"/>
                    </a:cubicBezTo>
                    <a:cubicBezTo>
                      <a:pt x="9715" y="3955"/>
                      <a:pt x="7772" y="5264"/>
                      <a:pt x="6008" y="6789"/>
                    </a:cubicBezTo>
                    <a:cubicBezTo>
                      <a:pt x="4145" y="8396"/>
                      <a:pt x="2520" y="10259"/>
                      <a:pt x="1111" y="12281"/>
                    </a:cubicBezTo>
                    <a:cubicBezTo>
                      <a:pt x="755" y="12796"/>
                      <a:pt x="418" y="13312"/>
                      <a:pt x="81" y="13846"/>
                    </a:cubicBezTo>
                    <a:cubicBezTo>
                      <a:pt x="0" y="13975"/>
                      <a:pt x="118" y="14105"/>
                      <a:pt x="250" y="14105"/>
                    </a:cubicBezTo>
                    <a:cubicBezTo>
                      <a:pt x="280" y="14105"/>
                      <a:pt x="310" y="14098"/>
                      <a:pt x="339" y="14084"/>
                    </a:cubicBezTo>
                    <a:lnTo>
                      <a:pt x="339" y="14084"/>
                    </a:lnTo>
                    <a:cubicBezTo>
                      <a:pt x="327" y="14088"/>
                      <a:pt x="321" y="14090"/>
                      <a:pt x="320" y="14090"/>
                    </a:cubicBezTo>
                    <a:cubicBezTo>
                      <a:pt x="318" y="14090"/>
                      <a:pt x="387" y="14065"/>
                      <a:pt x="418" y="14065"/>
                    </a:cubicBezTo>
                    <a:cubicBezTo>
                      <a:pt x="517" y="14005"/>
                      <a:pt x="636" y="13965"/>
                      <a:pt x="736" y="13946"/>
                    </a:cubicBezTo>
                    <a:cubicBezTo>
                      <a:pt x="1111" y="13806"/>
                      <a:pt x="1468" y="13708"/>
                      <a:pt x="1846" y="13608"/>
                    </a:cubicBezTo>
                    <a:cubicBezTo>
                      <a:pt x="2552" y="13445"/>
                      <a:pt x="3282" y="13345"/>
                      <a:pt x="4011" y="13345"/>
                    </a:cubicBezTo>
                    <a:cubicBezTo>
                      <a:pt x="4428" y="13345"/>
                      <a:pt x="4844" y="13377"/>
                      <a:pt x="5255" y="13450"/>
                    </a:cubicBezTo>
                    <a:cubicBezTo>
                      <a:pt x="6146" y="13589"/>
                      <a:pt x="6960" y="13946"/>
                      <a:pt x="7494" y="14718"/>
                    </a:cubicBezTo>
                    <a:cubicBezTo>
                      <a:pt x="7872" y="15254"/>
                      <a:pt x="8089" y="15908"/>
                      <a:pt x="8208" y="16563"/>
                    </a:cubicBezTo>
                    <a:cubicBezTo>
                      <a:pt x="8268" y="16919"/>
                      <a:pt x="8308" y="17295"/>
                      <a:pt x="8287" y="17652"/>
                    </a:cubicBezTo>
                    <a:cubicBezTo>
                      <a:pt x="8287" y="17757"/>
                      <a:pt x="8377" y="17839"/>
                      <a:pt x="8464" y="17839"/>
                    </a:cubicBezTo>
                    <a:cubicBezTo>
                      <a:pt x="8493" y="17839"/>
                      <a:pt x="8521" y="17830"/>
                      <a:pt x="8546" y="17811"/>
                    </a:cubicBezTo>
                    <a:cubicBezTo>
                      <a:pt x="8982" y="17554"/>
                      <a:pt x="9437" y="17335"/>
                      <a:pt x="9913" y="17137"/>
                    </a:cubicBezTo>
                    <a:cubicBezTo>
                      <a:pt x="10851" y="16754"/>
                      <a:pt x="11862" y="16501"/>
                      <a:pt x="12893" y="16501"/>
                    </a:cubicBezTo>
                    <a:cubicBezTo>
                      <a:pt x="12931" y="16501"/>
                      <a:pt x="12968" y="16502"/>
                      <a:pt x="13005" y="16502"/>
                    </a:cubicBezTo>
                    <a:cubicBezTo>
                      <a:pt x="14096" y="16542"/>
                      <a:pt x="15146" y="16919"/>
                      <a:pt x="15978" y="17652"/>
                    </a:cubicBezTo>
                    <a:cubicBezTo>
                      <a:pt x="16594" y="18188"/>
                      <a:pt x="17070" y="18881"/>
                      <a:pt x="17406" y="19615"/>
                    </a:cubicBezTo>
                    <a:cubicBezTo>
                      <a:pt x="17604" y="20012"/>
                      <a:pt x="17763" y="20427"/>
                      <a:pt x="17862" y="20844"/>
                    </a:cubicBezTo>
                    <a:cubicBezTo>
                      <a:pt x="17876" y="20931"/>
                      <a:pt x="17955" y="20986"/>
                      <a:pt x="18035" y="20986"/>
                    </a:cubicBezTo>
                    <a:cubicBezTo>
                      <a:pt x="18064" y="20986"/>
                      <a:pt x="18093" y="20979"/>
                      <a:pt x="18119" y="20963"/>
                    </a:cubicBezTo>
                    <a:cubicBezTo>
                      <a:pt x="19225" y="20143"/>
                      <a:pt x="20715" y="19672"/>
                      <a:pt x="22097" y="19672"/>
                    </a:cubicBezTo>
                    <a:cubicBezTo>
                      <a:pt x="22153" y="19672"/>
                      <a:pt x="22208" y="19672"/>
                      <a:pt x="22263" y="19674"/>
                    </a:cubicBezTo>
                    <a:cubicBezTo>
                      <a:pt x="24145" y="19714"/>
                      <a:pt x="25871" y="20705"/>
                      <a:pt x="26664" y="22449"/>
                    </a:cubicBezTo>
                    <a:cubicBezTo>
                      <a:pt x="26822" y="22766"/>
                      <a:pt x="26941" y="23123"/>
                      <a:pt x="27000" y="23480"/>
                    </a:cubicBezTo>
                    <a:cubicBezTo>
                      <a:pt x="27014" y="23579"/>
                      <a:pt x="27088" y="23617"/>
                      <a:pt x="27165" y="23617"/>
                    </a:cubicBezTo>
                    <a:cubicBezTo>
                      <a:pt x="27197" y="23617"/>
                      <a:pt x="27229" y="23610"/>
                      <a:pt x="27258" y="23599"/>
                    </a:cubicBezTo>
                    <a:cubicBezTo>
                      <a:pt x="27734" y="23361"/>
                      <a:pt x="28269" y="23202"/>
                      <a:pt x="28784" y="23083"/>
                    </a:cubicBezTo>
                    <a:cubicBezTo>
                      <a:pt x="29430" y="22930"/>
                      <a:pt x="30100" y="22844"/>
                      <a:pt x="30768" y="22844"/>
                    </a:cubicBezTo>
                    <a:cubicBezTo>
                      <a:pt x="31309" y="22844"/>
                      <a:pt x="31849" y="22900"/>
                      <a:pt x="32373" y="23025"/>
                    </a:cubicBezTo>
                    <a:cubicBezTo>
                      <a:pt x="33324" y="23242"/>
                      <a:pt x="34136" y="23718"/>
                      <a:pt x="34791" y="24452"/>
                    </a:cubicBezTo>
                    <a:cubicBezTo>
                      <a:pt x="35286" y="24986"/>
                      <a:pt x="35663" y="25641"/>
                      <a:pt x="35960" y="26334"/>
                    </a:cubicBezTo>
                    <a:cubicBezTo>
                      <a:pt x="36099" y="26672"/>
                      <a:pt x="36237" y="27048"/>
                      <a:pt x="36317" y="27405"/>
                    </a:cubicBezTo>
                    <a:cubicBezTo>
                      <a:pt x="36341" y="27490"/>
                      <a:pt x="36410" y="27531"/>
                      <a:pt x="36483" y="27531"/>
                    </a:cubicBezTo>
                    <a:cubicBezTo>
                      <a:pt x="36529" y="27531"/>
                      <a:pt x="36576" y="27515"/>
                      <a:pt x="36615" y="27484"/>
                    </a:cubicBezTo>
                    <a:cubicBezTo>
                      <a:pt x="36713" y="27425"/>
                      <a:pt x="36853" y="27306"/>
                      <a:pt x="36991" y="27227"/>
                    </a:cubicBezTo>
                    <a:cubicBezTo>
                      <a:pt x="37328" y="27008"/>
                      <a:pt x="37685" y="26810"/>
                      <a:pt x="38042" y="26651"/>
                    </a:cubicBezTo>
                    <a:cubicBezTo>
                      <a:pt x="38808" y="26310"/>
                      <a:pt x="39640" y="26110"/>
                      <a:pt x="40467" y="26110"/>
                    </a:cubicBezTo>
                    <a:cubicBezTo>
                      <a:pt x="40838" y="26110"/>
                      <a:pt x="41208" y="26150"/>
                      <a:pt x="41570" y="26236"/>
                    </a:cubicBezTo>
                    <a:cubicBezTo>
                      <a:pt x="43611" y="26731"/>
                      <a:pt x="44920" y="28496"/>
                      <a:pt x="45654" y="30339"/>
                    </a:cubicBezTo>
                    <a:cubicBezTo>
                      <a:pt x="45831" y="30795"/>
                      <a:pt x="45990" y="31250"/>
                      <a:pt x="46090" y="31707"/>
                    </a:cubicBezTo>
                    <a:cubicBezTo>
                      <a:pt x="46090" y="31708"/>
                      <a:pt x="46090" y="31709"/>
                      <a:pt x="46091" y="31710"/>
                    </a:cubicBezTo>
                    <a:lnTo>
                      <a:pt x="46091" y="31710"/>
                    </a:lnTo>
                    <a:cubicBezTo>
                      <a:pt x="46095" y="31742"/>
                      <a:pt x="46109" y="31767"/>
                      <a:pt x="46128" y="31786"/>
                    </a:cubicBezTo>
                    <a:lnTo>
                      <a:pt x="46128" y="31786"/>
                    </a:lnTo>
                    <a:cubicBezTo>
                      <a:pt x="46161" y="31827"/>
                      <a:pt x="46207" y="31845"/>
                      <a:pt x="46254" y="31845"/>
                    </a:cubicBezTo>
                    <a:cubicBezTo>
                      <a:pt x="46327" y="31845"/>
                      <a:pt x="46401" y="31800"/>
                      <a:pt x="46425" y="31728"/>
                    </a:cubicBezTo>
                    <a:lnTo>
                      <a:pt x="46425" y="31728"/>
                    </a:lnTo>
                    <a:cubicBezTo>
                      <a:pt x="46435" y="31710"/>
                      <a:pt x="46443" y="31690"/>
                      <a:pt x="46447" y="31667"/>
                    </a:cubicBezTo>
                    <a:cubicBezTo>
                      <a:pt x="46823" y="28496"/>
                      <a:pt x="46902" y="25285"/>
                      <a:pt x="46566" y="22092"/>
                    </a:cubicBezTo>
                    <a:cubicBezTo>
                      <a:pt x="46268" y="19417"/>
                      <a:pt x="45673" y="16780"/>
                      <a:pt x="44702" y="14263"/>
                    </a:cubicBezTo>
                    <a:cubicBezTo>
                      <a:pt x="43830" y="12083"/>
                      <a:pt x="42660" y="10000"/>
                      <a:pt x="41193" y="8158"/>
                    </a:cubicBezTo>
                    <a:cubicBezTo>
                      <a:pt x="39845" y="6472"/>
                      <a:pt x="38240" y="4986"/>
                      <a:pt x="36436" y="3776"/>
                    </a:cubicBezTo>
                    <a:cubicBezTo>
                      <a:pt x="34712" y="2607"/>
                      <a:pt x="32788" y="1695"/>
                      <a:pt x="30787" y="1061"/>
                    </a:cubicBezTo>
                    <a:cubicBezTo>
                      <a:pt x="28765" y="427"/>
                      <a:pt x="26643" y="89"/>
                      <a:pt x="24542" y="10"/>
                    </a:cubicBezTo>
                    <a:cubicBezTo>
                      <a:pt x="24309" y="3"/>
                      <a:pt x="24077" y="0"/>
                      <a:pt x="23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5188;p52"/>
              <p:cNvSpPr/>
              <p:nvPr/>
            </p:nvSpPr>
            <p:spPr>
              <a:xfrm>
                <a:off x="1360350" y="1913200"/>
                <a:ext cx="292425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9556" extrusionOk="0">
                    <a:moveTo>
                      <a:pt x="9099" y="1"/>
                    </a:moveTo>
                    <a:cubicBezTo>
                      <a:pt x="6006" y="853"/>
                      <a:pt x="2974" y="1883"/>
                      <a:pt x="1" y="3054"/>
                    </a:cubicBezTo>
                    <a:lnTo>
                      <a:pt x="971" y="9556"/>
                    </a:lnTo>
                    <a:cubicBezTo>
                      <a:pt x="971" y="9556"/>
                      <a:pt x="5610" y="9376"/>
                      <a:pt x="11696" y="6601"/>
                    </a:cubicBezTo>
                    <a:lnTo>
                      <a:pt x="90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5189;p52"/>
              <p:cNvSpPr/>
              <p:nvPr/>
            </p:nvSpPr>
            <p:spPr>
              <a:xfrm>
                <a:off x="1355400" y="1908550"/>
                <a:ext cx="304075" cy="248000"/>
              </a:xfrm>
              <a:custGeom>
                <a:avLst/>
                <a:gdLst/>
                <a:ahLst/>
                <a:cxnLst/>
                <a:rect l="l" t="t" r="r" b="b"/>
                <a:pathLst>
                  <a:path w="12163" h="9920" extrusionOk="0">
                    <a:moveTo>
                      <a:pt x="9288" y="1"/>
                    </a:moveTo>
                    <a:cubicBezTo>
                      <a:pt x="9272" y="1"/>
                      <a:pt x="9255" y="3"/>
                      <a:pt x="9238" y="8"/>
                    </a:cubicBezTo>
                    <a:cubicBezTo>
                      <a:pt x="6165" y="880"/>
                      <a:pt x="3133" y="1892"/>
                      <a:pt x="139" y="3060"/>
                    </a:cubicBezTo>
                    <a:cubicBezTo>
                      <a:pt x="40" y="3100"/>
                      <a:pt x="1" y="3179"/>
                      <a:pt x="20" y="3279"/>
                    </a:cubicBezTo>
                    <a:cubicBezTo>
                      <a:pt x="318" y="5182"/>
                      <a:pt x="595" y="7085"/>
                      <a:pt x="873" y="8988"/>
                    </a:cubicBezTo>
                    <a:cubicBezTo>
                      <a:pt x="912" y="9245"/>
                      <a:pt x="952" y="9523"/>
                      <a:pt x="992" y="9781"/>
                    </a:cubicBezTo>
                    <a:cubicBezTo>
                      <a:pt x="1011" y="9860"/>
                      <a:pt x="1090" y="9919"/>
                      <a:pt x="1169" y="9919"/>
                    </a:cubicBezTo>
                    <a:cubicBezTo>
                      <a:pt x="1824" y="9900"/>
                      <a:pt x="2498" y="9800"/>
                      <a:pt x="3133" y="9681"/>
                    </a:cubicBezTo>
                    <a:cubicBezTo>
                      <a:pt x="4877" y="9404"/>
                      <a:pt x="6561" y="8968"/>
                      <a:pt x="8226" y="8413"/>
                    </a:cubicBezTo>
                    <a:cubicBezTo>
                      <a:pt x="9495" y="7997"/>
                      <a:pt x="10744" y="7501"/>
                      <a:pt x="11974" y="6946"/>
                    </a:cubicBezTo>
                    <a:cubicBezTo>
                      <a:pt x="12162" y="6860"/>
                      <a:pt x="12053" y="6610"/>
                      <a:pt x="11878" y="6610"/>
                    </a:cubicBezTo>
                    <a:cubicBezTo>
                      <a:pt x="11851" y="6610"/>
                      <a:pt x="11823" y="6616"/>
                      <a:pt x="11794" y="6629"/>
                    </a:cubicBezTo>
                    <a:cubicBezTo>
                      <a:pt x="8662" y="8056"/>
                      <a:pt x="5253" y="9166"/>
                      <a:pt x="1804" y="9523"/>
                    </a:cubicBezTo>
                    <a:cubicBezTo>
                      <a:pt x="1639" y="9538"/>
                      <a:pt x="1486" y="9553"/>
                      <a:pt x="1326" y="9559"/>
                    </a:cubicBezTo>
                    <a:lnTo>
                      <a:pt x="1326" y="9559"/>
                    </a:lnTo>
                    <a:cubicBezTo>
                      <a:pt x="1037" y="7704"/>
                      <a:pt x="765" y="5848"/>
                      <a:pt x="476" y="3993"/>
                    </a:cubicBezTo>
                    <a:cubicBezTo>
                      <a:pt x="445" y="3788"/>
                      <a:pt x="413" y="3570"/>
                      <a:pt x="382" y="3361"/>
                    </a:cubicBezTo>
                    <a:lnTo>
                      <a:pt x="382" y="3361"/>
                    </a:lnTo>
                    <a:cubicBezTo>
                      <a:pt x="3310" y="2215"/>
                      <a:pt x="6314" y="1204"/>
                      <a:pt x="9336" y="346"/>
                    </a:cubicBezTo>
                    <a:cubicBezTo>
                      <a:pt x="9538" y="290"/>
                      <a:pt x="9469" y="1"/>
                      <a:pt x="9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5190;p52"/>
              <p:cNvSpPr/>
              <p:nvPr/>
            </p:nvSpPr>
            <p:spPr>
              <a:xfrm>
                <a:off x="1144300" y="1951325"/>
                <a:ext cx="285950" cy="243275"/>
              </a:xfrm>
              <a:custGeom>
                <a:avLst/>
                <a:gdLst/>
                <a:ahLst/>
                <a:cxnLst/>
                <a:rect l="l" t="t" r="r" b="b"/>
                <a:pathLst>
                  <a:path w="11438" h="9731" extrusionOk="0">
                    <a:moveTo>
                      <a:pt x="4316" y="1"/>
                    </a:moveTo>
                    <a:cubicBezTo>
                      <a:pt x="4271" y="1"/>
                      <a:pt x="4227" y="1"/>
                      <a:pt x="4182" y="2"/>
                    </a:cubicBezTo>
                    <a:cubicBezTo>
                      <a:pt x="3667" y="22"/>
                      <a:pt x="3132" y="62"/>
                      <a:pt x="2715" y="339"/>
                    </a:cubicBezTo>
                    <a:cubicBezTo>
                      <a:pt x="2279" y="617"/>
                      <a:pt x="2022" y="1191"/>
                      <a:pt x="2239" y="1648"/>
                    </a:cubicBezTo>
                    <a:cubicBezTo>
                      <a:pt x="2398" y="1984"/>
                      <a:pt x="2775" y="2163"/>
                      <a:pt x="3132" y="2282"/>
                    </a:cubicBezTo>
                    <a:cubicBezTo>
                      <a:pt x="3727" y="2499"/>
                      <a:pt x="4361" y="2618"/>
                      <a:pt x="4975" y="2639"/>
                    </a:cubicBezTo>
                    <a:cubicBezTo>
                      <a:pt x="4103" y="2996"/>
                      <a:pt x="3151" y="3213"/>
                      <a:pt x="2279" y="3609"/>
                    </a:cubicBezTo>
                    <a:cubicBezTo>
                      <a:pt x="1407" y="4006"/>
                      <a:pt x="595" y="4621"/>
                      <a:pt x="217" y="5512"/>
                    </a:cubicBezTo>
                    <a:cubicBezTo>
                      <a:pt x="59" y="5929"/>
                      <a:pt x="0" y="6365"/>
                      <a:pt x="0" y="6802"/>
                    </a:cubicBezTo>
                    <a:cubicBezTo>
                      <a:pt x="0" y="7238"/>
                      <a:pt x="59" y="7693"/>
                      <a:pt x="257" y="8089"/>
                    </a:cubicBezTo>
                    <a:cubicBezTo>
                      <a:pt x="555" y="8644"/>
                      <a:pt x="1129" y="9001"/>
                      <a:pt x="1705" y="9239"/>
                    </a:cubicBezTo>
                    <a:cubicBezTo>
                      <a:pt x="2576" y="9591"/>
                      <a:pt x="3519" y="9730"/>
                      <a:pt x="4459" y="9730"/>
                    </a:cubicBezTo>
                    <a:cubicBezTo>
                      <a:pt x="4738" y="9730"/>
                      <a:pt x="5016" y="9718"/>
                      <a:pt x="5292" y="9696"/>
                    </a:cubicBezTo>
                    <a:cubicBezTo>
                      <a:pt x="6502" y="9577"/>
                      <a:pt x="7691" y="9260"/>
                      <a:pt x="8841" y="8863"/>
                    </a:cubicBezTo>
                    <a:cubicBezTo>
                      <a:pt x="9753" y="8565"/>
                      <a:pt x="10644" y="8208"/>
                      <a:pt x="11437" y="7674"/>
                    </a:cubicBezTo>
                    <a:lnTo>
                      <a:pt x="10348" y="874"/>
                    </a:lnTo>
                    <a:cubicBezTo>
                      <a:pt x="9930" y="794"/>
                      <a:pt x="9494" y="715"/>
                      <a:pt x="9079" y="636"/>
                    </a:cubicBezTo>
                    <a:cubicBezTo>
                      <a:pt x="7498" y="327"/>
                      <a:pt x="5916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5191;p52"/>
              <p:cNvSpPr/>
              <p:nvPr/>
            </p:nvSpPr>
            <p:spPr>
              <a:xfrm>
                <a:off x="1136588" y="1946950"/>
                <a:ext cx="296850" cy="251925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10077" extrusionOk="0">
                    <a:moveTo>
                      <a:pt x="4462" y="340"/>
                    </a:moveTo>
                    <a:cubicBezTo>
                      <a:pt x="4749" y="340"/>
                      <a:pt x="5033" y="360"/>
                      <a:pt x="5292" y="375"/>
                    </a:cubicBezTo>
                    <a:cubicBezTo>
                      <a:pt x="6125" y="435"/>
                      <a:pt x="6957" y="554"/>
                      <a:pt x="7771" y="692"/>
                    </a:cubicBezTo>
                    <a:cubicBezTo>
                      <a:pt x="8668" y="845"/>
                      <a:pt x="9548" y="1035"/>
                      <a:pt x="10446" y="1209"/>
                    </a:cubicBezTo>
                    <a:lnTo>
                      <a:pt x="10446" y="1209"/>
                    </a:lnTo>
                    <a:cubicBezTo>
                      <a:pt x="10757" y="3171"/>
                      <a:pt x="11068" y="5113"/>
                      <a:pt x="11378" y="7056"/>
                    </a:cubicBezTo>
                    <a:cubicBezTo>
                      <a:pt x="11412" y="7289"/>
                      <a:pt x="11459" y="7522"/>
                      <a:pt x="11496" y="7755"/>
                    </a:cubicBezTo>
                    <a:lnTo>
                      <a:pt x="11496" y="7755"/>
                    </a:lnTo>
                    <a:cubicBezTo>
                      <a:pt x="10389" y="8469"/>
                      <a:pt x="9100" y="8890"/>
                      <a:pt x="7850" y="9236"/>
                    </a:cubicBezTo>
                    <a:cubicBezTo>
                      <a:pt x="6802" y="9526"/>
                      <a:pt x="5715" y="9724"/>
                      <a:pt x="4621" y="9724"/>
                    </a:cubicBezTo>
                    <a:cubicBezTo>
                      <a:pt x="4369" y="9724"/>
                      <a:pt x="4117" y="9714"/>
                      <a:pt x="3865" y="9691"/>
                    </a:cubicBezTo>
                    <a:cubicBezTo>
                      <a:pt x="3212" y="9633"/>
                      <a:pt x="2538" y="9474"/>
                      <a:pt x="1922" y="9197"/>
                    </a:cubicBezTo>
                    <a:cubicBezTo>
                      <a:pt x="1407" y="8978"/>
                      <a:pt x="912" y="8661"/>
                      <a:pt x="654" y="8166"/>
                    </a:cubicBezTo>
                    <a:cubicBezTo>
                      <a:pt x="336" y="7590"/>
                      <a:pt x="357" y="6797"/>
                      <a:pt x="495" y="6184"/>
                    </a:cubicBezTo>
                    <a:cubicBezTo>
                      <a:pt x="635" y="5608"/>
                      <a:pt x="931" y="5132"/>
                      <a:pt x="1348" y="4756"/>
                    </a:cubicBezTo>
                    <a:cubicBezTo>
                      <a:pt x="2438" y="3745"/>
                      <a:pt x="3944" y="3507"/>
                      <a:pt x="5273" y="2991"/>
                    </a:cubicBezTo>
                    <a:cubicBezTo>
                      <a:pt x="5451" y="2912"/>
                      <a:pt x="5432" y="2655"/>
                      <a:pt x="5213" y="2635"/>
                    </a:cubicBezTo>
                    <a:cubicBezTo>
                      <a:pt x="4499" y="2595"/>
                      <a:pt x="3667" y="2476"/>
                      <a:pt x="3013" y="2119"/>
                    </a:cubicBezTo>
                    <a:cubicBezTo>
                      <a:pt x="2755" y="1961"/>
                      <a:pt x="2538" y="1723"/>
                      <a:pt x="2577" y="1386"/>
                    </a:cubicBezTo>
                    <a:cubicBezTo>
                      <a:pt x="2617" y="1069"/>
                      <a:pt x="2834" y="792"/>
                      <a:pt x="3093" y="633"/>
                    </a:cubicBezTo>
                    <a:cubicBezTo>
                      <a:pt x="3490" y="397"/>
                      <a:pt x="3981" y="340"/>
                      <a:pt x="4462" y="340"/>
                    </a:cubicBezTo>
                    <a:close/>
                    <a:moveTo>
                      <a:pt x="4386" y="1"/>
                    </a:moveTo>
                    <a:cubicBezTo>
                      <a:pt x="3767" y="1"/>
                      <a:pt x="3113" y="89"/>
                      <a:pt x="2656" y="514"/>
                    </a:cubicBezTo>
                    <a:cubicBezTo>
                      <a:pt x="2160" y="969"/>
                      <a:pt x="2041" y="1762"/>
                      <a:pt x="2577" y="2238"/>
                    </a:cubicBezTo>
                    <a:cubicBezTo>
                      <a:pt x="2894" y="2516"/>
                      <a:pt x="3310" y="2635"/>
                      <a:pt x="3706" y="2753"/>
                    </a:cubicBezTo>
                    <a:cubicBezTo>
                      <a:pt x="3947" y="2821"/>
                      <a:pt x="4193" y="2875"/>
                      <a:pt x="4438" y="2914"/>
                    </a:cubicBezTo>
                    <a:lnTo>
                      <a:pt x="4438" y="2914"/>
                    </a:lnTo>
                    <a:cubicBezTo>
                      <a:pt x="3368" y="3268"/>
                      <a:pt x="2269" y="3568"/>
                      <a:pt x="1367" y="4260"/>
                    </a:cubicBezTo>
                    <a:cubicBezTo>
                      <a:pt x="912" y="4617"/>
                      <a:pt x="535" y="5074"/>
                      <a:pt x="317" y="5608"/>
                    </a:cubicBezTo>
                    <a:cubicBezTo>
                      <a:pt x="59" y="6242"/>
                      <a:pt x="0" y="6977"/>
                      <a:pt x="119" y="7650"/>
                    </a:cubicBezTo>
                    <a:cubicBezTo>
                      <a:pt x="336" y="8998"/>
                      <a:pt x="1684" y="9612"/>
                      <a:pt x="2894" y="9890"/>
                    </a:cubicBezTo>
                    <a:cubicBezTo>
                      <a:pt x="3470" y="10019"/>
                      <a:pt x="4056" y="10076"/>
                      <a:pt x="4644" y="10076"/>
                    </a:cubicBezTo>
                    <a:cubicBezTo>
                      <a:pt x="5492" y="10076"/>
                      <a:pt x="6344" y="9958"/>
                      <a:pt x="7176" y="9771"/>
                    </a:cubicBezTo>
                    <a:cubicBezTo>
                      <a:pt x="7988" y="9593"/>
                      <a:pt x="8781" y="9335"/>
                      <a:pt x="9574" y="9057"/>
                    </a:cubicBezTo>
                    <a:cubicBezTo>
                      <a:pt x="10348" y="8780"/>
                      <a:pt x="11101" y="8462"/>
                      <a:pt x="11775" y="8007"/>
                    </a:cubicBezTo>
                    <a:cubicBezTo>
                      <a:pt x="11854" y="7947"/>
                      <a:pt x="11873" y="7888"/>
                      <a:pt x="11854" y="7809"/>
                    </a:cubicBezTo>
                    <a:cubicBezTo>
                      <a:pt x="11537" y="5827"/>
                      <a:pt x="11220" y="3824"/>
                      <a:pt x="10903" y="1842"/>
                    </a:cubicBezTo>
                    <a:cubicBezTo>
                      <a:pt x="10844" y="1572"/>
                      <a:pt x="10805" y="1303"/>
                      <a:pt x="10767" y="1034"/>
                    </a:cubicBezTo>
                    <a:lnTo>
                      <a:pt x="10767" y="1034"/>
                    </a:lnTo>
                    <a:cubicBezTo>
                      <a:pt x="10768" y="963"/>
                      <a:pt x="10732" y="895"/>
                      <a:pt x="10644" y="871"/>
                    </a:cubicBezTo>
                    <a:cubicBezTo>
                      <a:pt x="8762" y="514"/>
                      <a:pt x="6859" y="78"/>
                      <a:pt x="4935" y="18"/>
                    </a:cubicBezTo>
                    <a:cubicBezTo>
                      <a:pt x="4760" y="9"/>
                      <a:pt x="4575" y="1"/>
                      <a:pt x="4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5192;p52"/>
              <p:cNvSpPr/>
              <p:nvPr/>
            </p:nvSpPr>
            <p:spPr>
              <a:xfrm>
                <a:off x="1355400" y="2144150"/>
                <a:ext cx="258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358" extrusionOk="0">
                    <a:moveTo>
                      <a:pt x="1031" y="0"/>
                    </a:moveTo>
                    <a:lnTo>
                      <a:pt x="1" y="357"/>
                    </a:lnTo>
                    <a:cubicBezTo>
                      <a:pt x="357" y="238"/>
                      <a:pt x="694" y="119"/>
                      <a:pt x="1031" y="0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5193;p52"/>
              <p:cNvSpPr/>
              <p:nvPr/>
            </p:nvSpPr>
            <p:spPr>
              <a:xfrm>
                <a:off x="1350450" y="2139400"/>
                <a:ext cx="357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717" extrusionOk="0">
                    <a:moveTo>
                      <a:pt x="1244" y="1"/>
                    </a:moveTo>
                    <a:cubicBezTo>
                      <a:pt x="1226" y="1"/>
                      <a:pt x="1208" y="4"/>
                      <a:pt x="1190" y="11"/>
                    </a:cubicBezTo>
                    <a:cubicBezTo>
                      <a:pt x="852" y="130"/>
                      <a:pt x="495" y="249"/>
                      <a:pt x="159" y="368"/>
                    </a:cubicBezTo>
                    <a:cubicBezTo>
                      <a:pt x="80" y="408"/>
                      <a:pt x="0" y="487"/>
                      <a:pt x="40" y="587"/>
                    </a:cubicBezTo>
                    <a:cubicBezTo>
                      <a:pt x="56" y="652"/>
                      <a:pt x="125" y="716"/>
                      <a:pt x="203" y="716"/>
                    </a:cubicBezTo>
                    <a:cubicBezTo>
                      <a:pt x="221" y="716"/>
                      <a:pt x="239" y="713"/>
                      <a:pt x="257" y="706"/>
                    </a:cubicBezTo>
                    <a:cubicBezTo>
                      <a:pt x="595" y="587"/>
                      <a:pt x="931" y="468"/>
                      <a:pt x="1288" y="349"/>
                    </a:cubicBezTo>
                    <a:cubicBezTo>
                      <a:pt x="1367" y="328"/>
                      <a:pt x="1428" y="230"/>
                      <a:pt x="1407" y="130"/>
                    </a:cubicBezTo>
                    <a:cubicBezTo>
                      <a:pt x="1391" y="65"/>
                      <a:pt x="1322" y="1"/>
                      <a:pt x="1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5194;p52"/>
              <p:cNvSpPr/>
              <p:nvPr/>
            </p:nvSpPr>
            <p:spPr>
              <a:xfrm>
                <a:off x="1308825" y="2159500"/>
                <a:ext cx="2082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19" extrusionOk="0">
                    <a:moveTo>
                      <a:pt x="833" y="0"/>
                    </a:moveTo>
                    <a:cubicBezTo>
                      <a:pt x="555" y="60"/>
                      <a:pt x="278" y="140"/>
                      <a:pt x="0" y="219"/>
                    </a:cubicBezTo>
                    <a:lnTo>
                      <a:pt x="833" y="0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5195;p52"/>
              <p:cNvSpPr/>
              <p:nvPr/>
            </p:nvSpPr>
            <p:spPr>
              <a:xfrm>
                <a:off x="1303350" y="2154950"/>
                <a:ext cx="312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565" extrusionOk="0">
                    <a:moveTo>
                      <a:pt x="1032" y="0"/>
                    </a:moveTo>
                    <a:cubicBezTo>
                      <a:pt x="1018" y="0"/>
                      <a:pt x="1005" y="2"/>
                      <a:pt x="992" y="4"/>
                    </a:cubicBezTo>
                    <a:cubicBezTo>
                      <a:pt x="714" y="84"/>
                      <a:pt x="437" y="142"/>
                      <a:pt x="159" y="222"/>
                    </a:cubicBezTo>
                    <a:cubicBezTo>
                      <a:pt x="80" y="242"/>
                      <a:pt x="0" y="341"/>
                      <a:pt x="40" y="441"/>
                    </a:cubicBezTo>
                    <a:cubicBezTo>
                      <a:pt x="57" y="523"/>
                      <a:pt x="129" y="564"/>
                      <a:pt x="211" y="564"/>
                    </a:cubicBezTo>
                    <a:cubicBezTo>
                      <a:pt x="227" y="564"/>
                      <a:pt x="243" y="563"/>
                      <a:pt x="259" y="559"/>
                    </a:cubicBezTo>
                    <a:cubicBezTo>
                      <a:pt x="536" y="499"/>
                      <a:pt x="814" y="420"/>
                      <a:pt x="1091" y="341"/>
                    </a:cubicBezTo>
                    <a:cubicBezTo>
                      <a:pt x="1171" y="322"/>
                      <a:pt x="1250" y="222"/>
                      <a:pt x="1210" y="123"/>
                    </a:cubicBezTo>
                    <a:cubicBezTo>
                      <a:pt x="1193" y="55"/>
                      <a:pt x="1116" y="0"/>
                      <a:pt x="1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5196;p52"/>
              <p:cNvSpPr/>
              <p:nvPr/>
            </p:nvSpPr>
            <p:spPr>
              <a:xfrm>
                <a:off x="1258275" y="2166425"/>
                <a:ext cx="18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20" extrusionOk="0">
                    <a:moveTo>
                      <a:pt x="754" y="1"/>
                    </a:moveTo>
                    <a:cubicBezTo>
                      <a:pt x="495" y="21"/>
                      <a:pt x="238" y="61"/>
                      <a:pt x="0" y="120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5197;p52"/>
              <p:cNvSpPr/>
              <p:nvPr/>
            </p:nvSpPr>
            <p:spPr>
              <a:xfrm>
                <a:off x="1253325" y="2161975"/>
                <a:ext cx="2825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462" extrusionOk="0">
                    <a:moveTo>
                      <a:pt x="952" y="1"/>
                    </a:moveTo>
                    <a:cubicBezTo>
                      <a:pt x="674" y="41"/>
                      <a:pt x="416" y="60"/>
                      <a:pt x="138" y="120"/>
                    </a:cubicBezTo>
                    <a:cubicBezTo>
                      <a:pt x="59" y="139"/>
                      <a:pt x="0" y="258"/>
                      <a:pt x="19" y="337"/>
                    </a:cubicBezTo>
                    <a:cubicBezTo>
                      <a:pt x="52" y="420"/>
                      <a:pt x="112" y="461"/>
                      <a:pt x="189" y="461"/>
                    </a:cubicBezTo>
                    <a:cubicBezTo>
                      <a:pt x="204" y="461"/>
                      <a:pt x="221" y="460"/>
                      <a:pt x="238" y="456"/>
                    </a:cubicBezTo>
                    <a:cubicBezTo>
                      <a:pt x="357" y="437"/>
                      <a:pt x="476" y="416"/>
                      <a:pt x="614" y="397"/>
                    </a:cubicBezTo>
                    <a:lnTo>
                      <a:pt x="674" y="397"/>
                    </a:lnTo>
                    <a:cubicBezTo>
                      <a:pt x="693" y="397"/>
                      <a:pt x="733" y="377"/>
                      <a:pt x="753" y="377"/>
                    </a:cubicBezTo>
                    <a:cubicBezTo>
                      <a:pt x="812" y="377"/>
                      <a:pt x="891" y="377"/>
                      <a:pt x="952" y="358"/>
                    </a:cubicBezTo>
                    <a:cubicBezTo>
                      <a:pt x="1031" y="358"/>
                      <a:pt x="1129" y="278"/>
                      <a:pt x="1129" y="179"/>
                    </a:cubicBezTo>
                    <a:cubicBezTo>
                      <a:pt x="1129" y="99"/>
                      <a:pt x="1050" y="1"/>
                      <a:pt x="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5198;p52"/>
              <p:cNvSpPr/>
              <p:nvPr/>
            </p:nvSpPr>
            <p:spPr>
              <a:xfrm>
                <a:off x="1204225" y="2162975"/>
                <a:ext cx="218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9" extrusionOk="0">
                    <a:moveTo>
                      <a:pt x="1" y="1"/>
                    </a:moveTo>
                    <a:cubicBezTo>
                      <a:pt x="278" y="80"/>
                      <a:pt x="577" y="139"/>
                      <a:pt x="873" y="17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5199;p52"/>
              <p:cNvSpPr/>
              <p:nvPr/>
            </p:nvSpPr>
            <p:spPr>
              <a:xfrm>
                <a:off x="1199275" y="2158700"/>
                <a:ext cx="317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534" extrusionOk="0">
                    <a:moveTo>
                      <a:pt x="183" y="1"/>
                    </a:moveTo>
                    <a:cubicBezTo>
                      <a:pt x="113" y="1"/>
                      <a:pt x="36" y="54"/>
                      <a:pt x="21" y="132"/>
                    </a:cubicBezTo>
                    <a:cubicBezTo>
                      <a:pt x="1" y="211"/>
                      <a:pt x="61" y="310"/>
                      <a:pt x="159" y="349"/>
                    </a:cubicBezTo>
                    <a:cubicBezTo>
                      <a:pt x="437" y="409"/>
                      <a:pt x="735" y="489"/>
                      <a:pt x="1031" y="528"/>
                    </a:cubicBezTo>
                    <a:cubicBezTo>
                      <a:pt x="1044" y="532"/>
                      <a:pt x="1058" y="533"/>
                      <a:pt x="1071" y="533"/>
                    </a:cubicBezTo>
                    <a:cubicBezTo>
                      <a:pt x="1142" y="533"/>
                      <a:pt x="1217" y="492"/>
                      <a:pt x="1250" y="409"/>
                    </a:cubicBezTo>
                    <a:cubicBezTo>
                      <a:pt x="1269" y="310"/>
                      <a:pt x="1211" y="191"/>
                      <a:pt x="1111" y="191"/>
                    </a:cubicBezTo>
                    <a:cubicBezTo>
                      <a:pt x="833" y="132"/>
                      <a:pt x="537" y="72"/>
                      <a:pt x="239" y="13"/>
                    </a:cubicBezTo>
                    <a:cubicBezTo>
                      <a:pt x="221" y="5"/>
                      <a:pt x="203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5200;p52"/>
              <p:cNvSpPr/>
              <p:nvPr/>
            </p:nvSpPr>
            <p:spPr>
              <a:xfrm>
                <a:off x="1169075" y="2122350"/>
                <a:ext cx="104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992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0" y="178"/>
                      <a:pt x="19" y="376"/>
                      <a:pt x="99" y="535"/>
                    </a:cubicBezTo>
                    <a:cubicBezTo>
                      <a:pt x="178" y="714"/>
                      <a:pt x="297" y="852"/>
                      <a:pt x="416" y="991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5201;p52"/>
              <p:cNvSpPr/>
              <p:nvPr/>
            </p:nvSpPr>
            <p:spPr>
              <a:xfrm>
                <a:off x="1164125" y="2117775"/>
                <a:ext cx="20300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353" extrusionOk="0">
                    <a:moveTo>
                      <a:pt x="260" y="0"/>
                    </a:moveTo>
                    <a:cubicBezTo>
                      <a:pt x="179" y="0"/>
                      <a:pt x="114" y="56"/>
                      <a:pt x="79" y="144"/>
                    </a:cubicBezTo>
                    <a:cubicBezTo>
                      <a:pt x="0" y="342"/>
                      <a:pt x="40" y="580"/>
                      <a:pt x="138" y="797"/>
                    </a:cubicBezTo>
                    <a:cubicBezTo>
                      <a:pt x="217" y="976"/>
                      <a:pt x="357" y="1135"/>
                      <a:pt x="495" y="1293"/>
                    </a:cubicBezTo>
                    <a:cubicBezTo>
                      <a:pt x="525" y="1333"/>
                      <a:pt x="570" y="1353"/>
                      <a:pt x="614" y="1353"/>
                    </a:cubicBezTo>
                    <a:cubicBezTo>
                      <a:pt x="659" y="1353"/>
                      <a:pt x="703" y="1333"/>
                      <a:pt x="733" y="1293"/>
                    </a:cubicBezTo>
                    <a:cubicBezTo>
                      <a:pt x="812" y="1214"/>
                      <a:pt x="812" y="1114"/>
                      <a:pt x="733" y="1055"/>
                    </a:cubicBezTo>
                    <a:cubicBezTo>
                      <a:pt x="614" y="916"/>
                      <a:pt x="534" y="817"/>
                      <a:pt x="455" y="638"/>
                    </a:cubicBezTo>
                    <a:lnTo>
                      <a:pt x="436" y="619"/>
                    </a:lnTo>
                    <a:cubicBezTo>
                      <a:pt x="436" y="599"/>
                      <a:pt x="416" y="580"/>
                      <a:pt x="416" y="540"/>
                    </a:cubicBezTo>
                    <a:cubicBezTo>
                      <a:pt x="416" y="519"/>
                      <a:pt x="416" y="500"/>
                      <a:pt x="396" y="480"/>
                    </a:cubicBezTo>
                    <a:lnTo>
                      <a:pt x="396" y="461"/>
                    </a:lnTo>
                    <a:lnTo>
                      <a:pt x="396" y="321"/>
                    </a:lnTo>
                    <a:cubicBezTo>
                      <a:pt x="396" y="331"/>
                      <a:pt x="396" y="335"/>
                      <a:pt x="397" y="335"/>
                    </a:cubicBezTo>
                    <a:cubicBezTo>
                      <a:pt x="398" y="335"/>
                      <a:pt x="401" y="302"/>
                      <a:pt x="416" y="302"/>
                    </a:cubicBezTo>
                    <a:cubicBezTo>
                      <a:pt x="416" y="281"/>
                      <a:pt x="416" y="242"/>
                      <a:pt x="436" y="223"/>
                    </a:cubicBezTo>
                    <a:cubicBezTo>
                      <a:pt x="455" y="144"/>
                      <a:pt x="396" y="25"/>
                      <a:pt x="297" y="4"/>
                    </a:cubicBezTo>
                    <a:cubicBezTo>
                      <a:pt x="284" y="2"/>
                      <a:pt x="27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5202;p52"/>
              <p:cNvSpPr/>
              <p:nvPr/>
            </p:nvSpPr>
            <p:spPr>
              <a:xfrm>
                <a:off x="1182950" y="2076750"/>
                <a:ext cx="139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556" extrusionOk="0">
                    <a:moveTo>
                      <a:pt x="555" y="0"/>
                    </a:moveTo>
                    <a:cubicBezTo>
                      <a:pt x="357" y="178"/>
                      <a:pt x="178" y="357"/>
                      <a:pt x="0" y="555"/>
                    </a:cubicBez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5203;p52"/>
              <p:cNvSpPr/>
              <p:nvPr/>
            </p:nvSpPr>
            <p:spPr>
              <a:xfrm>
                <a:off x="1178975" y="2072300"/>
                <a:ext cx="2282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05" extrusionOk="0">
                    <a:moveTo>
                      <a:pt x="724" y="0"/>
                    </a:moveTo>
                    <a:cubicBezTo>
                      <a:pt x="679" y="0"/>
                      <a:pt x="635" y="20"/>
                      <a:pt x="595" y="60"/>
                    </a:cubicBezTo>
                    <a:cubicBezTo>
                      <a:pt x="397" y="218"/>
                      <a:pt x="218" y="416"/>
                      <a:pt x="40" y="615"/>
                    </a:cubicBezTo>
                    <a:cubicBezTo>
                      <a:pt x="20" y="634"/>
                      <a:pt x="1" y="673"/>
                      <a:pt x="1" y="733"/>
                    </a:cubicBezTo>
                    <a:cubicBezTo>
                      <a:pt x="1" y="773"/>
                      <a:pt x="1" y="832"/>
                      <a:pt x="40" y="852"/>
                    </a:cubicBezTo>
                    <a:cubicBezTo>
                      <a:pt x="83" y="884"/>
                      <a:pt x="131" y="904"/>
                      <a:pt x="179" y="904"/>
                    </a:cubicBezTo>
                    <a:cubicBezTo>
                      <a:pt x="220" y="904"/>
                      <a:pt x="261" y="889"/>
                      <a:pt x="297" y="852"/>
                    </a:cubicBezTo>
                    <a:cubicBezTo>
                      <a:pt x="456" y="654"/>
                      <a:pt x="654" y="475"/>
                      <a:pt x="852" y="297"/>
                    </a:cubicBezTo>
                    <a:cubicBezTo>
                      <a:pt x="913" y="237"/>
                      <a:pt x="913" y="118"/>
                      <a:pt x="852" y="60"/>
                    </a:cubicBezTo>
                    <a:cubicBezTo>
                      <a:pt x="813" y="20"/>
                      <a:pt x="768" y="0"/>
                      <a:pt x="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5204;p52"/>
              <p:cNvSpPr/>
              <p:nvPr/>
            </p:nvSpPr>
            <p:spPr>
              <a:xfrm>
                <a:off x="1225050" y="2053425"/>
                <a:ext cx="17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98" extrusionOk="0">
                    <a:moveTo>
                      <a:pt x="714" y="1"/>
                    </a:moveTo>
                    <a:lnTo>
                      <a:pt x="714" y="1"/>
                    </a:lnTo>
                    <a:cubicBezTo>
                      <a:pt x="457" y="120"/>
                      <a:pt x="219" y="239"/>
                      <a:pt x="0" y="397"/>
                    </a:cubicBez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5205;p52"/>
              <p:cNvSpPr/>
              <p:nvPr/>
            </p:nvSpPr>
            <p:spPr>
              <a:xfrm>
                <a:off x="1219625" y="2049125"/>
                <a:ext cx="277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738" extrusionOk="0">
                    <a:moveTo>
                      <a:pt x="909" y="0"/>
                    </a:moveTo>
                    <a:cubicBezTo>
                      <a:pt x="887" y="0"/>
                      <a:pt x="862" y="5"/>
                      <a:pt x="833" y="14"/>
                    </a:cubicBezTo>
                    <a:cubicBezTo>
                      <a:pt x="595" y="133"/>
                      <a:pt x="357" y="252"/>
                      <a:pt x="119" y="411"/>
                    </a:cubicBezTo>
                    <a:cubicBezTo>
                      <a:pt x="40" y="451"/>
                      <a:pt x="0" y="569"/>
                      <a:pt x="59" y="649"/>
                    </a:cubicBezTo>
                    <a:cubicBezTo>
                      <a:pt x="85" y="702"/>
                      <a:pt x="147" y="737"/>
                      <a:pt x="209" y="737"/>
                    </a:cubicBezTo>
                    <a:cubicBezTo>
                      <a:pt x="240" y="737"/>
                      <a:pt x="270" y="728"/>
                      <a:pt x="297" y="709"/>
                    </a:cubicBezTo>
                    <a:cubicBezTo>
                      <a:pt x="535" y="569"/>
                      <a:pt x="772" y="431"/>
                      <a:pt x="1010" y="332"/>
                    </a:cubicBezTo>
                    <a:cubicBezTo>
                      <a:pt x="1050" y="313"/>
                      <a:pt x="1090" y="252"/>
                      <a:pt x="1110" y="233"/>
                    </a:cubicBezTo>
                    <a:cubicBezTo>
                      <a:pt x="1110" y="173"/>
                      <a:pt x="1110" y="133"/>
                      <a:pt x="1090" y="94"/>
                    </a:cubicBezTo>
                    <a:cubicBezTo>
                      <a:pt x="1050" y="54"/>
                      <a:pt x="1031" y="14"/>
                      <a:pt x="971" y="14"/>
                    </a:cubicBezTo>
                    <a:cubicBezTo>
                      <a:pt x="951" y="5"/>
                      <a:pt x="931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5206;p52"/>
              <p:cNvSpPr/>
              <p:nvPr/>
            </p:nvSpPr>
            <p:spPr>
              <a:xfrm>
                <a:off x="1272625" y="2033150"/>
                <a:ext cx="2380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456" extrusionOk="0">
                    <a:moveTo>
                      <a:pt x="952" y="0"/>
                    </a:moveTo>
                    <a:lnTo>
                      <a:pt x="0" y="455"/>
                    </a:lnTo>
                    <a:cubicBezTo>
                      <a:pt x="338" y="336"/>
                      <a:pt x="655" y="198"/>
                      <a:pt x="952" y="0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5207;p52"/>
              <p:cNvSpPr/>
              <p:nvPr/>
            </p:nvSpPr>
            <p:spPr>
              <a:xfrm>
                <a:off x="1267675" y="2028775"/>
                <a:ext cx="3422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813" extrusionOk="0">
                    <a:moveTo>
                      <a:pt x="1144" y="1"/>
                    </a:moveTo>
                    <a:cubicBezTo>
                      <a:pt x="1118" y="1"/>
                      <a:pt x="1093" y="5"/>
                      <a:pt x="1071" y="16"/>
                    </a:cubicBezTo>
                    <a:cubicBezTo>
                      <a:pt x="753" y="215"/>
                      <a:pt x="476" y="353"/>
                      <a:pt x="140" y="453"/>
                    </a:cubicBezTo>
                    <a:cubicBezTo>
                      <a:pt x="60" y="492"/>
                      <a:pt x="0" y="591"/>
                      <a:pt x="21" y="670"/>
                    </a:cubicBezTo>
                    <a:cubicBezTo>
                      <a:pt x="55" y="757"/>
                      <a:pt x="120" y="813"/>
                      <a:pt x="202" y="813"/>
                    </a:cubicBezTo>
                    <a:cubicBezTo>
                      <a:pt x="214" y="813"/>
                      <a:pt x="226" y="812"/>
                      <a:pt x="238" y="809"/>
                    </a:cubicBezTo>
                    <a:cubicBezTo>
                      <a:pt x="595" y="690"/>
                      <a:pt x="933" y="532"/>
                      <a:pt x="1250" y="334"/>
                    </a:cubicBezTo>
                    <a:cubicBezTo>
                      <a:pt x="1329" y="273"/>
                      <a:pt x="1369" y="175"/>
                      <a:pt x="1308" y="75"/>
                    </a:cubicBezTo>
                    <a:cubicBezTo>
                      <a:pt x="1280" y="33"/>
                      <a:pt x="1210" y="1"/>
                      <a:pt x="1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5208;p52"/>
              <p:cNvSpPr/>
              <p:nvPr/>
            </p:nvSpPr>
            <p:spPr>
              <a:xfrm>
                <a:off x="1276575" y="1999925"/>
                <a:ext cx="168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299" extrusionOk="0">
                    <a:moveTo>
                      <a:pt x="1" y="0"/>
                    </a:moveTo>
                    <a:lnTo>
                      <a:pt x="675" y="298"/>
                    </a:lnTo>
                    <a:cubicBezTo>
                      <a:pt x="458" y="159"/>
                      <a:pt x="239" y="60"/>
                      <a:pt x="1" y="0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5209;p52"/>
              <p:cNvSpPr/>
              <p:nvPr/>
            </p:nvSpPr>
            <p:spPr>
              <a:xfrm>
                <a:off x="1269863" y="1995825"/>
                <a:ext cx="268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637" extrusionOk="0">
                    <a:moveTo>
                      <a:pt x="198" y="1"/>
                    </a:moveTo>
                    <a:cubicBezTo>
                      <a:pt x="123" y="1"/>
                      <a:pt x="37" y="42"/>
                      <a:pt x="21" y="124"/>
                    </a:cubicBezTo>
                    <a:cubicBezTo>
                      <a:pt x="1" y="224"/>
                      <a:pt x="61" y="323"/>
                      <a:pt x="159" y="343"/>
                    </a:cubicBezTo>
                    <a:cubicBezTo>
                      <a:pt x="199" y="362"/>
                      <a:pt x="259" y="383"/>
                      <a:pt x="318" y="383"/>
                    </a:cubicBezTo>
                    <a:cubicBezTo>
                      <a:pt x="358" y="402"/>
                      <a:pt x="378" y="402"/>
                      <a:pt x="418" y="423"/>
                    </a:cubicBezTo>
                    <a:cubicBezTo>
                      <a:pt x="418" y="423"/>
                      <a:pt x="437" y="442"/>
                      <a:pt x="457" y="442"/>
                    </a:cubicBezTo>
                    <a:cubicBezTo>
                      <a:pt x="576" y="481"/>
                      <a:pt x="675" y="542"/>
                      <a:pt x="775" y="621"/>
                    </a:cubicBezTo>
                    <a:cubicBezTo>
                      <a:pt x="796" y="631"/>
                      <a:pt x="820" y="636"/>
                      <a:pt x="845" y="636"/>
                    </a:cubicBezTo>
                    <a:cubicBezTo>
                      <a:pt x="912" y="636"/>
                      <a:pt x="983" y="600"/>
                      <a:pt x="1013" y="542"/>
                    </a:cubicBezTo>
                    <a:cubicBezTo>
                      <a:pt x="1071" y="462"/>
                      <a:pt x="1032" y="362"/>
                      <a:pt x="952" y="304"/>
                    </a:cubicBezTo>
                    <a:cubicBezTo>
                      <a:pt x="735" y="164"/>
                      <a:pt x="497" y="66"/>
                      <a:pt x="239" y="6"/>
                    </a:cubicBezTo>
                    <a:cubicBezTo>
                      <a:pt x="226" y="2"/>
                      <a:pt x="212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5210;p52"/>
              <p:cNvSpPr/>
              <p:nvPr/>
            </p:nvSpPr>
            <p:spPr>
              <a:xfrm>
                <a:off x="1227550" y="1990525"/>
                <a:ext cx="198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18" extrusionOk="0">
                    <a:moveTo>
                      <a:pt x="0" y="0"/>
                    </a:moveTo>
                    <a:cubicBezTo>
                      <a:pt x="238" y="138"/>
                      <a:pt x="516" y="218"/>
                      <a:pt x="793" y="2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5211;p52"/>
              <p:cNvSpPr/>
              <p:nvPr/>
            </p:nvSpPr>
            <p:spPr>
              <a:xfrm>
                <a:off x="1222600" y="1986075"/>
                <a:ext cx="292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75" extrusionOk="0">
                    <a:moveTo>
                      <a:pt x="212" y="0"/>
                    </a:moveTo>
                    <a:cubicBezTo>
                      <a:pt x="148" y="0"/>
                      <a:pt x="80" y="31"/>
                      <a:pt x="40" y="99"/>
                    </a:cubicBezTo>
                    <a:cubicBezTo>
                      <a:pt x="0" y="178"/>
                      <a:pt x="19" y="277"/>
                      <a:pt x="119" y="337"/>
                    </a:cubicBezTo>
                    <a:cubicBezTo>
                      <a:pt x="376" y="495"/>
                      <a:pt x="674" y="575"/>
                      <a:pt x="991" y="575"/>
                    </a:cubicBezTo>
                    <a:cubicBezTo>
                      <a:pt x="1071" y="575"/>
                      <a:pt x="1169" y="495"/>
                      <a:pt x="1169" y="396"/>
                    </a:cubicBezTo>
                    <a:cubicBezTo>
                      <a:pt x="1150" y="297"/>
                      <a:pt x="1090" y="218"/>
                      <a:pt x="991" y="218"/>
                    </a:cubicBezTo>
                    <a:lnTo>
                      <a:pt x="812" y="218"/>
                    </a:lnTo>
                    <a:lnTo>
                      <a:pt x="772" y="197"/>
                    </a:lnTo>
                    <a:lnTo>
                      <a:pt x="714" y="197"/>
                    </a:lnTo>
                    <a:cubicBezTo>
                      <a:pt x="693" y="178"/>
                      <a:pt x="653" y="178"/>
                      <a:pt x="634" y="178"/>
                    </a:cubicBezTo>
                    <a:cubicBezTo>
                      <a:pt x="595" y="158"/>
                      <a:pt x="555" y="158"/>
                      <a:pt x="535" y="139"/>
                    </a:cubicBezTo>
                    <a:cubicBezTo>
                      <a:pt x="515" y="139"/>
                      <a:pt x="495" y="139"/>
                      <a:pt x="476" y="118"/>
                    </a:cubicBezTo>
                    <a:cubicBezTo>
                      <a:pt x="416" y="99"/>
                      <a:pt x="357" y="59"/>
                      <a:pt x="297" y="20"/>
                    </a:cubicBezTo>
                    <a:cubicBezTo>
                      <a:pt x="271" y="7"/>
                      <a:pt x="242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5212;p52"/>
              <p:cNvSpPr/>
              <p:nvPr/>
            </p:nvSpPr>
            <p:spPr>
              <a:xfrm>
                <a:off x="1242425" y="1970000"/>
                <a:ext cx="198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8" extrusionOk="0">
                    <a:moveTo>
                      <a:pt x="583" y="0"/>
                    </a:moveTo>
                    <a:cubicBezTo>
                      <a:pt x="388" y="0"/>
                      <a:pt x="189" y="18"/>
                      <a:pt x="0" y="47"/>
                    </a:cubicBezTo>
                    <a:lnTo>
                      <a:pt x="793" y="8"/>
                    </a:lnTo>
                    <a:cubicBezTo>
                      <a:pt x="724" y="3"/>
                      <a:pt x="654" y="0"/>
                      <a:pt x="583" y="0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5213;p52"/>
              <p:cNvSpPr/>
              <p:nvPr/>
            </p:nvSpPr>
            <p:spPr>
              <a:xfrm>
                <a:off x="1237925" y="1965750"/>
                <a:ext cx="2877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392" extrusionOk="0">
                    <a:moveTo>
                      <a:pt x="973" y="0"/>
                    </a:moveTo>
                    <a:cubicBezTo>
                      <a:pt x="695" y="0"/>
                      <a:pt x="418" y="0"/>
                      <a:pt x="140" y="40"/>
                    </a:cubicBezTo>
                    <a:cubicBezTo>
                      <a:pt x="101" y="59"/>
                      <a:pt x="61" y="98"/>
                      <a:pt x="40" y="119"/>
                    </a:cubicBezTo>
                    <a:cubicBezTo>
                      <a:pt x="21" y="159"/>
                      <a:pt x="1" y="217"/>
                      <a:pt x="21" y="257"/>
                    </a:cubicBezTo>
                    <a:cubicBezTo>
                      <a:pt x="21" y="297"/>
                      <a:pt x="61" y="357"/>
                      <a:pt x="101" y="376"/>
                    </a:cubicBezTo>
                    <a:cubicBezTo>
                      <a:pt x="121" y="386"/>
                      <a:pt x="140" y="391"/>
                      <a:pt x="163" y="391"/>
                    </a:cubicBezTo>
                    <a:cubicBezTo>
                      <a:pt x="185" y="391"/>
                      <a:pt x="209" y="386"/>
                      <a:pt x="239" y="376"/>
                    </a:cubicBezTo>
                    <a:lnTo>
                      <a:pt x="397" y="376"/>
                    </a:lnTo>
                    <a:cubicBezTo>
                      <a:pt x="458" y="357"/>
                      <a:pt x="516" y="357"/>
                      <a:pt x="576" y="357"/>
                    </a:cubicBezTo>
                    <a:lnTo>
                      <a:pt x="973" y="357"/>
                    </a:lnTo>
                    <a:cubicBezTo>
                      <a:pt x="980" y="359"/>
                      <a:pt x="986" y="359"/>
                      <a:pt x="993" y="359"/>
                    </a:cubicBezTo>
                    <a:cubicBezTo>
                      <a:pt x="1068" y="359"/>
                      <a:pt x="1151" y="269"/>
                      <a:pt x="1151" y="178"/>
                    </a:cubicBezTo>
                    <a:cubicBezTo>
                      <a:pt x="1131" y="79"/>
                      <a:pt x="1071" y="19"/>
                      <a:pt x="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5214;p52"/>
              <p:cNvSpPr/>
              <p:nvPr/>
            </p:nvSpPr>
            <p:spPr>
              <a:xfrm>
                <a:off x="1295925" y="1972675"/>
                <a:ext cx="258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20" extrusionOk="0">
                    <a:moveTo>
                      <a:pt x="1" y="1"/>
                    </a:moveTo>
                    <a:cubicBezTo>
                      <a:pt x="189" y="23"/>
                      <a:pt x="384" y="45"/>
                      <a:pt x="578" y="67"/>
                    </a:cubicBezTo>
                    <a:lnTo>
                      <a:pt x="578" y="67"/>
                    </a:lnTo>
                    <a:lnTo>
                      <a:pt x="1" y="1"/>
                    </a:lnTo>
                    <a:close/>
                    <a:moveTo>
                      <a:pt x="578" y="67"/>
                    </a:moveTo>
                    <a:lnTo>
                      <a:pt x="1032" y="120"/>
                    </a:lnTo>
                    <a:cubicBezTo>
                      <a:pt x="883" y="102"/>
                      <a:pt x="731" y="85"/>
                      <a:pt x="578" y="67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5215;p52"/>
              <p:cNvSpPr/>
              <p:nvPr/>
            </p:nvSpPr>
            <p:spPr>
              <a:xfrm>
                <a:off x="1291450" y="1968200"/>
                <a:ext cx="3472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477" extrusionOk="0">
                    <a:moveTo>
                      <a:pt x="180" y="0"/>
                    </a:moveTo>
                    <a:cubicBezTo>
                      <a:pt x="80" y="0"/>
                      <a:pt x="1" y="100"/>
                      <a:pt x="1" y="180"/>
                    </a:cubicBezTo>
                    <a:cubicBezTo>
                      <a:pt x="1" y="299"/>
                      <a:pt x="80" y="357"/>
                      <a:pt x="180" y="357"/>
                    </a:cubicBezTo>
                    <a:cubicBezTo>
                      <a:pt x="516" y="397"/>
                      <a:pt x="873" y="437"/>
                      <a:pt x="1211" y="476"/>
                    </a:cubicBezTo>
                    <a:cubicBezTo>
                      <a:pt x="1309" y="476"/>
                      <a:pt x="1388" y="378"/>
                      <a:pt x="1388" y="299"/>
                    </a:cubicBezTo>
                    <a:cubicBezTo>
                      <a:pt x="1388" y="199"/>
                      <a:pt x="1309" y="119"/>
                      <a:pt x="1211" y="119"/>
                    </a:cubicBezTo>
                    <a:cubicBezTo>
                      <a:pt x="873" y="80"/>
                      <a:pt x="516" y="4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5216;p52"/>
              <p:cNvSpPr/>
              <p:nvPr/>
            </p:nvSpPr>
            <p:spPr>
              <a:xfrm>
                <a:off x="1346475" y="1981075"/>
                <a:ext cx="13400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81" extrusionOk="0">
                    <a:moveTo>
                      <a:pt x="1" y="1"/>
                    </a:moveTo>
                    <a:lnTo>
                      <a:pt x="235" y="36"/>
                    </a:lnTo>
                    <a:lnTo>
                      <a:pt x="235" y="36"/>
                    </a:lnTo>
                    <a:cubicBezTo>
                      <a:pt x="157" y="23"/>
                      <a:pt x="79" y="10"/>
                      <a:pt x="1" y="1"/>
                    </a:cubicBezTo>
                    <a:close/>
                    <a:moveTo>
                      <a:pt x="235" y="36"/>
                    </a:moveTo>
                    <a:cubicBezTo>
                      <a:pt x="336" y="52"/>
                      <a:pt x="436" y="70"/>
                      <a:pt x="535" y="80"/>
                    </a:cubicBezTo>
                    <a:lnTo>
                      <a:pt x="235" y="36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5217;p52"/>
              <p:cNvSpPr/>
              <p:nvPr/>
            </p:nvSpPr>
            <p:spPr>
              <a:xfrm>
                <a:off x="1342000" y="1976650"/>
                <a:ext cx="223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432" extrusionOk="0">
                    <a:moveTo>
                      <a:pt x="219" y="0"/>
                    </a:moveTo>
                    <a:cubicBezTo>
                      <a:pt x="180" y="0"/>
                      <a:pt x="140" y="0"/>
                      <a:pt x="100" y="19"/>
                    </a:cubicBezTo>
                    <a:cubicBezTo>
                      <a:pt x="61" y="40"/>
                      <a:pt x="21" y="99"/>
                      <a:pt x="1" y="138"/>
                    </a:cubicBezTo>
                    <a:cubicBezTo>
                      <a:pt x="1" y="178"/>
                      <a:pt x="1" y="238"/>
                      <a:pt x="21" y="278"/>
                    </a:cubicBezTo>
                    <a:cubicBezTo>
                      <a:pt x="61" y="297"/>
                      <a:pt x="80" y="336"/>
                      <a:pt x="140" y="357"/>
                    </a:cubicBezTo>
                    <a:cubicBezTo>
                      <a:pt x="318" y="376"/>
                      <a:pt x="476" y="397"/>
                      <a:pt x="656" y="416"/>
                    </a:cubicBezTo>
                    <a:cubicBezTo>
                      <a:pt x="685" y="426"/>
                      <a:pt x="709" y="431"/>
                      <a:pt x="732" y="431"/>
                    </a:cubicBezTo>
                    <a:cubicBezTo>
                      <a:pt x="754" y="431"/>
                      <a:pt x="774" y="426"/>
                      <a:pt x="793" y="416"/>
                    </a:cubicBezTo>
                    <a:cubicBezTo>
                      <a:pt x="833" y="376"/>
                      <a:pt x="873" y="336"/>
                      <a:pt x="873" y="297"/>
                    </a:cubicBezTo>
                    <a:cubicBezTo>
                      <a:pt x="893" y="257"/>
                      <a:pt x="893" y="198"/>
                      <a:pt x="854" y="159"/>
                    </a:cubicBezTo>
                    <a:cubicBezTo>
                      <a:pt x="833" y="138"/>
                      <a:pt x="793" y="99"/>
                      <a:pt x="754" y="80"/>
                    </a:cubicBezTo>
                    <a:cubicBezTo>
                      <a:pt x="576" y="59"/>
                      <a:pt x="397" y="4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5218;p52"/>
              <p:cNvSpPr/>
              <p:nvPr/>
            </p:nvSpPr>
            <p:spPr>
              <a:xfrm>
                <a:off x="1374700" y="1935500"/>
                <a:ext cx="9717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9496" extrusionOk="0">
                    <a:moveTo>
                      <a:pt x="1269" y="1"/>
                    </a:moveTo>
                    <a:cubicBezTo>
                      <a:pt x="1198" y="1"/>
                      <a:pt x="1125" y="7"/>
                      <a:pt x="1052" y="21"/>
                    </a:cubicBezTo>
                    <a:cubicBezTo>
                      <a:pt x="418" y="140"/>
                      <a:pt x="1" y="753"/>
                      <a:pt x="120" y="1388"/>
                    </a:cubicBezTo>
                    <a:lnTo>
                      <a:pt x="1449" y="8545"/>
                    </a:lnTo>
                    <a:cubicBezTo>
                      <a:pt x="1554" y="9106"/>
                      <a:pt x="2047" y="9496"/>
                      <a:pt x="2598" y="9496"/>
                    </a:cubicBezTo>
                    <a:cubicBezTo>
                      <a:pt x="2670" y="9496"/>
                      <a:pt x="2743" y="9489"/>
                      <a:pt x="2816" y="9475"/>
                    </a:cubicBezTo>
                    <a:cubicBezTo>
                      <a:pt x="3450" y="9357"/>
                      <a:pt x="3886" y="8743"/>
                      <a:pt x="3767" y="8108"/>
                    </a:cubicBezTo>
                    <a:lnTo>
                      <a:pt x="2419" y="972"/>
                    </a:lnTo>
                    <a:cubicBezTo>
                      <a:pt x="2314" y="393"/>
                      <a:pt x="1821" y="1"/>
                      <a:pt x="1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5219;p52"/>
              <p:cNvSpPr/>
              <p:nvPr/>
            </p:nvSpPr>
            <p:spPr>
              <a:xfrm>
                <a:off x="1371725" y="1931050"/>
                <a:ext cx="103125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9852" extrusionOk="0">
                    <a:moveTo>
                      <a:pt x="1389" y="357"/>
                    </a:moveTo>
                    <a:cubicBezTo>
                      <a:pt x="1587" y="357"/>
                      <a:pt x="1785" y="416"/>
                      <a:pt x="1964" y="535"/>
                    </a:cubicBezTo>
                    <a:cubicBezTo>
                      <a:pt x="2181" y="675"/>
                      <a:pt x="2321" y="912"/>
                      <a:pt x="2380" y="1169"/>
                    </a:cubicBezTo>
                    <a:lnTo>
                      <a:pt x="3709" y="8326"/>
                    </a:lnTo>
                    <a:cubicBezTo>
                      <a:pt x="3748" y="8583"/>
                      <a:pt x="3688" y="8842"/>
                      <a:pt x="3550" y="9059"/>
                    </a:cubicBezTo>
                    <a:cubicBezTo>
                      <a:pt x="3391" y="9278"/>
                      <a:pt x="3173" y="9436"/>
                      <a:pt x="2895" y="9476"/>
                    </a:cubicBezTo>
                    <a:cubicBezTo>
                      <a:pt x="2830" y="9491"/>
                      <a:pt x="2764" y="9498"/>
                      <a:pt x="2699" y="9498"/>
                    </a:cubicBezTo>
                    <a:cubicBezTo>
                      <a:pt x="2509" y="9498"/>
                      <a:pt x="2324" y="9435"/>
                      <a:pt x="2162" y="9317"/>
                    </a:cubicBezTo>
                    <a:cubicBezTo>
                      <a:pt x="1944" y="9178"/>
                      <a:pt x="1785" y="8940"/>
                      <a:pt x="1745" y="8683"/>
                    </a:cubicBezTo>
                    <a:lnTo>
                      <a:pt x="397" y="1547"/>
                    </a:lnTo>
                    <a:cubicBezTo>
                      <a:pt x="358" y="1269"/>
                      <a:pt x="418" y="1011"/>
                      <a:pt x="556" y="793"/>
                    </a:cubicBezTo>
                    <a:cubicBezTo>
                      <a:pt x="715" y="575"/>
                      <a:pt x="952" y="416"/>
                      <a:pt x="1211" y="376"/>
                    </a:cubicBezTo>
                    <a:cubicBezTo>
                      <a:pt x="1270" y="357"/>
                      <a:pt x="1330" y="357"/>
                      <a:pt x="1389" y="357"/>
                    </a:cubicBezTo>
                    <a:close/>
                    <a:moveTo>
                      <a:pt x="1374" y="1"/>
                    </a:moveTo>
                    <a:cubicBezTo>
                      <a:pt x="1298" y="1"/>
                      <a:pt x="1224" y="7"/>
                      <a:pt x="1151" y="20"/>
                    </a:cubicBezTo>
                    <a:cubicBezTo>
                      <a:pt x="794" y="99"/>
                      <a:pt x="477" y="297"/>
                      <a:pt x="278" y="595"/>
                    </a:cubicBezTo>
                    <a:cubicBezTo>
                      <a:pt x="61" y="892"/>
                      <a:pt x="1" y="1249"/>
                      <a:pt x="61" y="1605"/>
                    </a:cubicBezTo>
                    <a:lnTo>
                      <a:pt x="1389" y="8742"/>
                    </a:lnTo>
                    <a:cubicBezTo>
                      <a:pt x="1449" y="9098"/>
                      <a:pt x="1666" y="9416"/>
                      <a:pt x="1964" y="9614"/>
                    </a:cubicBezTo>
                    <a:cubicBezTo>
                      <a:pt x="2181" y="9772"/>
                      <a:pt x="2440" y="9852"/>
                      <a:pt x="2717" y="9852"/>
                    </a:cubicBezTo>
                    <a:cubicBezTo>
                      <a:pt x="2797" y="9852"/>
                      <a:pt x="2895" y="9852"/>
                      <a:pt x="2974" y="9833"/>
                    </a:cubicBezTo>
                    <a:cubicBezTo>
                      <a:pt x="3331" y="9772"/>
                      <a:pt x="3629" y="9555"/>
                      <a:pt x="3847" y="9257"/>
                    </a:cubicBezTo>
                    <a:cubicBezTo>
                      <a:pt x="4045" y="8960"/>
                      <a:pt x="4124" y="8604"/>
                      <a:pt x="4045" y="8247"/>
                    </a:cubicBezTo>
                    <a:lnTo>
                      <a:pt x="2717" y="1111"/>
                    </a:lnTo>
                    <a:cubicBezTo>
                      <a:pt x="2657" y="754"/>
                      <a:pt x="2459" y="437"/>
                      <a:pt x="2162" y="238"/>
                    </a:cubicBezTo>
                    <a:cubicBezTo>
                      <a:pt x="1929" y="83"/>
                      <a:pt x="1647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5220;p52"/>
              <p:cNvSpPr/>
              <p:nvPr/>
            </p:nvSpPr>
            <p:spPr>
              <a:xfrm>
                <a:off x="1406950" y="2127125"/>
                <a:ext cx="640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805" extrusionOk="0">
                    <a:moveTo>
                      <a:pt x="2330" y="0"/>
                    </a:moveTo>
                    <a:cubicBezTo>
                      <a:pt x="2314" y="0"/>
                      <a:pt x="2297" y="2"/>
                      <a:pt x="2279" y="7"/>
                    </a:cubicBezTo>
                    <a:cubicBezTo>
                      <a:pt x="1565" y="206"/>
                      <a:pt x="872" y="344"/>
                      <a:pt x="138" y="463"/>
                    </a:cubicBezTo>
                    <a:cubicBezTo>
                      <a:pt x="59" y="463"/>
                      <a:pt x="0" y="581"/>
                      <a:pt x="19" y="681"/>
                    </a:cubicBezTo>
                    <a:cubicBezTo>
                      <a:pt x="36" y="764"/>
                      <a:pt x="108" y="805"/>
                      <a:pt x="190" y="805"/>
                    </a:cubicBezTo>
                    <a:cubicBezTo>
                      <a:pt x="206" y="805"/>
                      <a:pt x="222" y="803"/>
                      <a:pt x="238" y="800"/>
                    </a:cubicBezTo>
                    <a:cubicBezTo>
                      <a:pt x="952" y="681"/>
                      <a:pt x="1665" y="542"/>
                      <a:pt x="2358" y="344"/>
                    </a:cubicBezTo>
                    <a:cubicBezTo>
                      <a:pt x="2559" y="290"/>
                      <a:pt x="2509" y="0"/>
                      <a:pt x="2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5221;p52"/>
              <p:cNvSpPr/>
              <p:nvPr/>
            </p:nvSpPr>
            <p:spPr>
              <a:xfrm>
                <a:off x="1395825" y="2087575"/>
                <a:ext cx="6930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819" extrusionOk="0">
                    <a:moveTo>
                      <a:pt x="2502" y="0"/>
                    </a:moveTo>
                    <a:cubicBezTo>
                      <a:pt x="2491" y="0"/>
                      <a:pt x="2479" y="1"/>
                      <a:pt x="2467" y="4"/>
                    </a:cubicBezTo>
                    <a:cubicBezTo>
                      <a:pt x="1714" y="162"/>
                      <a:pt x="961" y="321"/>
                      <a:pt x="207" y="459"/>
                    </a:cubicBezTo>
                    <a:cubicBezTo>
                      <a:pt x="1" y="516"/>
                      <a:pt x="60" y="819"/>
                      <a:pt x="268" y="819"/>
                    </a:cubicBezTo>
                    <a:cubicBezTo>
                      <a:pt x="280" y="819"/>
                      <a:pt x="292" y="818"/>
                      <a:pt x="306" y="815"/>
                    </a:cubicBezTo>
                    <a:cubicBezTo>
                      <a:pt x="1059" y="657"/>
                      <a:pt x="1812" y="498"/>
                      <a:pt x="2546" y="360"/>
                    </a:cubicBezTo>
                    <a:cubicBezTo>
                      <a:pt x="2771" y="303"/>
                      <a:pt x="2694" y="0"/>
                      <a:pt x="2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5222;p52"/>
              <p:cNvSpPr/>
              <p:nvPr/>
            </p:nvSpPr>
            <p:spPr>
              <a:xfrm>
                <a:off x="1388400" y="2043450"/>
                <a:ext cx="692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761" extrusionOk="0">
                    <a:moveTo>
                      <a:pt x="2501" y="0"/>
                    </a:moveTo>
                    <a:cubicBezTo>
                      <a:pt x="2490" y="0"/>
                      <a:pt x="2478" y="1"/>
                      <a:pt x="2466" y="4"/>
                    </a:cubicBezTo>
                    <a:cubicBezTo>
                      <a:pt x="1713" y="122"/>
                      <a:pt x="959" y="262"/>
                      <a:pt x="206" y="421"/>
                    </a:cubicBezTo>
                    <a:cubicBezTo>
                      <a:pt x="1" y="458"/>
                      <a:pt x="77" y="760"/>
                      <a:pt x="271" y="760"/>
                    </a:cubicBezTo>
                    <a:cubicBezTo>
                      <a:pt x="282" y="760"/>
                      <a:pt x="294" y="759"/>
                      <a:pt x="306" y="757"/>
                    </a:cubicBezTo>
                    <a:cubicBezTo>
                      <a:pt x="1059" y="598"/>
                      <a:pt x="1792" y="460"/>
                      <a:pt x="2545" y="341"/>
                    </a:cubicBezTo>
                    <a:cubicBezTo>
                      <a:pt x="2770" y="304"/>
                      <a:pt x="2695" y="0"/>
                      <a:pt x="2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5223;p52"/>
              <p:cNvSpPr/>
              <p:nvPr/>
            </p:nvSpPr>
            <p:spPr>
              <a:xfrm>
                <a:off x="1382650" y="2002425"/>
                <a:ext cx="619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659" extrusionOk="0">
                    <a:moveTo>
                      <a:pt x="2241" y="0"/>
                    </a:moveTo>
                    <a:cubicBezTo>
                      <a:pt x="1546" y="119"/>
                      <a:pt x="853" y="217"/>
                      <a:pt x="159" y="317"/>
                    </a:cubicBezTo>
                    <a:cubicBezTo>
                      <a:pt x="60" y="336"/>
                      <a:pt x="0" y="455"/>
                      <a:pt x="21" y="534"/>
                    </a:cubicBezTo>
                    <a:cubicBezTo>
                      <a:pt x="54" y="617"/>
                      <a:pt x="127" y="659"/>
                      <a:pt x="196" y="659"/>
                    </a:cubicBezTo>
                    <a:cubicBezTo>
                      <a:pt x="210" y="659"/>
                      <a:pt x="224" y="657"/>
                      <a:pt x="238" y="653"/>
                    </a:cubicBezTo>
                    <a:cubicBezTo>
                      <a:pt x="952" y="555"/>
                      <a:pt x="1646" y="455"/>
                      <a:pt x="2339" y="357"/>
                    </a:cubicBezTo>
                    <a:cubicBezTo>
                      <a:pt x="2439" y="336"/>
                      <a:pt x="2479" y="217"/>
                      <a:pt x="2458" y="138"/>
                    </a:cubicBezTo>
                    <a:cubicBezTo>
                      <a:pt x="2439" y="19"/>
                      <a:pt x="2339" y="0"/>
                      <a:pt x="2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5224;p52"/>
              <p:cNvSpPr/>
              <p:nvPr/>
            </p:nvSpPr>
            <p:spPr>
              <a:xfrm>
                <a:off x="1374675" y="1958800"/>
                <a:ext cx="640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820" extrusionOk="0">
                    <a:moveTo>
                      <a:pt x="2322" y="1"/>
                    </a:moveTo>
                    <a:cubicBezTo>
                      <a:pt x="1608" y="139"/>
                      <a:pt x="895" y="278"/>
                      <a:pt x="200" y="476"/>
                    </a:cubicBezTo>
                    <a:cubicBezTo>
                      <a:pt x="1" y="530"/>
                      <a:pt x="51" y="820"/>
                      <a:pt x="245" y="820"/>
                    </a:cubicBezTo>
                    <a:cubicBezTo>
                      <a:pt x="262" y="820"/>
                      <a:pt x="281" y="817"/>
                      <a:pt x="300" y="813"/>
                    </a:cubicBezTo>
                    <a:cubicBezTo>
                      <a:pt x="993" y="635"/>
                      <a:pt x="1688" y="476"/>
                      <a:pt x="2401" y="357"/>
                    </a:cubicBezTo>
                    <a:cubicBezTo>
                      <a:pt x="2500" y="337"/>
                      <a:pt x="2560" y="218"/>
                      <a:pt x="2539" y="139"/>
                    </a:cubicBezTo>
                    <a:cubicBezTo>
                      <a:pt x="2500" y="40"/>
                      <a:pt x="2401" y="1"/>
                      <a:pt x="2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5225;p52"/>
              <p:cNvSpPr/>
              <p:nvPr/>
            </p:nvSpPr>
            <p:spPr>
              <a:xfrm>
                <a:off x="754775" y="2332950"/>
                <a:ext cx="381600" cy="277050"/>
              </a:xfrm>
              <a:custGeom>
                <a:avLst/>
                <a:gdLst/>
                <a:ahLst/>
                <a:cxnLst/>
                <a:rect l="l" t="t" r="r" b="b"/>
                <a:pathLst>
                  <a:path w="15264" h="11082" extrusionOk="0">
                    <a:moveTo>
                      <a:pt x="3231" y="0"/>
                    </a:moveTo>
                    <a:lnTo>
                      <a:pt x="3231" y="6721"/>
                    </a:lnTo>
                    <a:cubicBezTo>
                      <a:pt x="3231" y="6721"/>
                      <a:pt x="0" y="7395"/>
                      <a:pt x="0" y="9237"/>
                    </a:cubicBezTo>
                    <a:lnTo>
                      <a:pt x="0" y="9832"/>
                    </a:lnTo>
                    <a:cubicBezTo>
                      <a:pt x="0" y="10527"/>
                      <a:pt x="555" y="11082"/>
                      <a:pt x="1248" y="11082"/>
                    </a:cubicBezTo>
                    <a:lnTo>
                      <a:pt x="13361" y="11082"/>
                    </a:lnTo>
                    <a:cubicBezTo>
                      <a:pt x="13975" y="11082"/>
                      <a:pt x="14471" y="10625"/>
                      <a:pt x="14511" y="10011"/>
                    </a:cubicBezTo>
                    <a:lnTo>
                      <a:pt x="15264" y="0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5226;p52"/>
              <p:cNvSpPr/>
              <p:nvPr/>
            </p:nvSpPr>
            <p:spPr>
              <a:xfrm>
                <a:off x="749825" y="2328500"/>
                <a:ext cx="391225" cy="286375"/>
              </a:xfrm>
              <a:custGeom>
                <a:avLst/>
                <a:gdLst/>
                <a:ahLst/>
                <a:cxnLst/>
                <a:rect l="l" t="t" r="r" b="b"/>
                <a:pathLst>
                  <a:path w="15649" h="11455" extrusionOk="0">
                    <a:moveTo>
                      <a:pt x="15270" y="357"/>
                    </a:moveTo>
                    <a:lnTo>
                      <a:pt x="14867" y="5828"/>
                    </a:lnTo>
                    <a:cubicBezTo>
                      <a:pt x="14767" y="6978"/>
                      <a:pt x="14688" y="8128"/>
                      <a:pt x="14609" y="9277"/>
                    </a:cubicBezTo>
                    <a:lnTo>
                      <a:pt x="14550" y="10110"/>
                    </a:lnTo>
                    <a:cubicBezTo>
                      <a:pt x="14490" y="10665"/>
                      <a:pt x="14114" y="11081"/>
                      <a:pt x="13559" y="11081"/>
                    </a:cubicBezTo>
                    <a:cubicBezTo>
                      <a:pt x="12964" y="11094"/>
                      <a:pt x="12367" y="11098"/>
                      <a:pt x="11770" y="11098"/>
                    </a:cubicBezTo>
                    <a:cubicBezTo>
                      <a:pt x="10574" y="11098"/>
                      <a:pt x="9376" y="11081"/>
                      <a:pt x="8186" y="11081"/>
                    </a:cubicBezTo>
                    <a:lnTo>
                      <a:pt x="1705" y="11081"/>
                    </a:lnTo>
                    <a:cubicBezTo>
                      <a:pt x="1407" y="11081"/>
                      <a:pt x="1129" y="11081"/>
                      <a:pt x="872" y="10922"/>
                    </a:cubicBezTo>
                    <a:cubicBezTo>
                      <a:pt x="516" y="10705"/>
                      <a:pt x="376" y="10327"/>
                      <a:pt x="376" y="9931"/>
                    </a:cubicBezTo>
                    <a:cubicBezTo>
                      <a:pt x="376" y="9674"/>
                      <a:pt x="336" y="9376"/>
                      <a:pt x="397" y="9119"/>
                    </a:cubicBezTo>
                    <a:cubicBezTo>
                      <a:pt x="555" y="8485"/>
                      <a:pt x="1110" y="8048"/>
                      <a:pt x="1645" y="7750"/>
                    </a:cubicBezTo>
                    <a:cubicBezTo>
                      <a:pt x="2141" y="7473"/>
                      <a:pt x="2656" y="7275"/>
                      <a:pt x="3191" y="7137"/>
                    </a:cubicBezTo>
                    <a:cubicBezTo>
                      <a:pt x="3291" y="7116"/>
                      <a:pt x="3370" y="7097"/>
                      <a:pt x="3468" y="7076"/>
                    </a:cubicBezTo>
                    <a:cubicBezTo>
                      <a:pt x="3548" y="7057"/>
                      <a:pt x="3608" y="6978"/>
                      <a:pt x="3608" y="6899"/>
                    </a:cubicBezTo>
                    <a:lnTo>
                      <a:pt x="3608" y="1011"/>
                    </a:lnTo>
                    <a:lnTo>
                      <a:pt x="3608" y="357"/>
                    </a:lnTo>
                    <a:close/>
                    <a:moveTo>
                      <a:pt x="3429" y="0"/>
                    </a:moveTo>
                    <a:cubicBezTo>
                      <a:pt x="3330" y="0"/>
                      <a:pt x="3251" y="80"/>
                      <a:pt x="3251" y="178"/>
                    </a:cubicBezTo>
                    <a:lnTo>
                      <a:pt x="3251" y="6066"/>
                    </a:lnTo>
                    <a:lnTo>
                      <a:pt x="3251" y="6747"/>
                    </a:lnTo>
                    <a:lnTo>
                      <a:pt x="3251" y="6747"/>
                    </a:lnTo>
                    <a:cubicBezTo>
                      <a:pt x="2310" y="6973"/>
                      <a:pt x="1280" y="7384"/>
                      <a:pt x="614" y="8088"/>
                    </a:cubicBezTo>
                    <a:cubicBezTo>
                      <a:pt x="376" y="8326"/>
                      <a:pt x="198" y="8603"/>
                      <a:pt x="99" y="8921"/>
                    </a:cubicBezTo>
                    <a:cubicBezTo>
                      <a:pt x="0" y="9198"/>
                      <a:pt x="19" y="9495"/>
                      <a:pt x="19" y="9772"/>
                    </a:cubicBezTo>
                    <a:cubicBezTo>
                      <a:pt x="19" y="10150"/>
                      <a:pt x="40" y="10506"/>
                      <a:pt x="257" y="10824"/>
                    </a:cubicBezTo>
                    <a:cubicBezTo>
                      <a:pt x="516" y="11180"/>
                      <a:pt x="931" y="11418"/>
                      <a:pt x="1388" y="11437"/>
                    </a:cubicBezTo>
                    <a:cubicBezTo>
                      <a:pt x="1573" y="11451"/>
                      <a:pt x="1758" y="11455"/>
                      <a:pt x="1943" y="11455"/>
                    </a:cubicBezTo>
                    <a:cubicBezTo>
                      <a:pt x="2313" y="11455"/>
                      <a:pt x="2683" y="11437"/>
                      <a:pt x="3053" y="11437"/>
                    </a:cubicBezTo>
                    <a:lnTo>
                      <a:pt x="13380" y="11437"/>
                    </a:lnTo>
                    <a:cubicBezTo>
                      <a:pt x="13797" y="11437"/>
                      <a:pt x="14173" y="11358"/>
                      <a:pt x="14490" y="11061"/>
                    </a:cubicBezTo>
                    <a:cubicBezTo>
                      <a:pt x="14807" y="10763"/>
                      <a:pt x="14867" y="10367"/>
                      <a:pt x="14907" y="9970"/>
                    </a:cubicBezTo>
                    <a:cubicBezTo>
                      <a:pt x="14986" y="9000"/>
                      <a:pt x="15045" y="8048"/>
                      <a:pt x="15124" y="7097"/>
                    </a:cubicBezTo>
                    <a:cubicBezTo>
                      <a:pt x="15283" y="4837"/>
                      <a:pt x="15462" y="2577"/>
                      <a:pt x="15621" y="318"/>
                    </a:cubicBezTo>
                    <a:cubicBezTo>
                      <a:pt x="15640" y="257"/>
                      <a:pt x="15640" y="218"/>
                      <a:pt x="15640" y="178"/>
                    </a:cubicBezTo>
                    <a:cubicBezTo>
                      <a:pt x="15648" y="80"/>
                      <a:pt x="15593" y="26"/>
                      <a:pt x="15523" y="11"/>
                    </a:cubicBezTo>
                    <a:lnTo>
                      <a:pt x="15523" y="11"/>
                    </a:lnTo>
                    <a:cubicBezTo>
                      <a:pt x="15505" y="4"/>
                      <a:pt x="15485" y="0"/>
                      <a:pt x="154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5227;p52"/>
              <p:cNvSpPr/>
              <p:nvPr/>
            </p:nvSpPr>
            <p:spPr>
              <a:xfrm>
                <a:off x="752800" y="2563400"/>
                <a:ext cx="365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4630" h="358" extrusionOk="0">
                    <a:moveTo>
                      <a:pt x="238" y="0"/>
                    </a:moveTo>
                    <a:cubicBezTo>
                      <a:pt x="0" y="0"/>
                      <a:pt x="0" y="357"/>
                      <a:pt x="238" y="357"/>
                    </a:cubicBezTo>
                    <a:lnTo>
                      <a:pt x="14391" y="357"/>
                    </a:lnTo>
                    <a:cubicBezTo>
                      <a:pt x="14629" y="357"/>
                      <a:pt x="14629" y="0"/>
                      <a:pt x="14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5228;p52"/>
              <p:cNvSpPr/>
              <p:nvPr/>
            </p:nvSpPr>
            <p:spPr>
              <a:xfrm>
                <a:off x="1180950" y="2332950"/>
                <a:ext cx="381625" cy="277050"/>
              </a:xfrm>
              <a:custGeom>
                <a:avLst/>
                <a:gdLst/>
                <a:ahLst/>
                <a:cxnLst/>
                <a:rect l="l" t="t" r="r" b="b"/>
                <a:pathLst>
                  <a:path w="15265" h="11082" extrusionOk="0">
                    <a:moveTo>
                      <a:pt x="1" y="0"/>
                    </a:moveTo>
                    <a:lnTo>
                      <a:pt x="754" y="10011"/>
                    </a:lnTo>
                    <a:cubicBezTo>
                      <a:pt x="794" y="10625"/>
                      <a:pt x="1309" y="11082"/>
                      <a:pt x="1904" y="11082"/>
                    </a:cubicBezTo>
                    <a:lnTo>
                      <a:pt x="14015" y="11082"/>
                    </a:lnTo>
                    <a:cubicBezTo>
                      <a:pt x="14709" y="11082"/>
                      <a:pt x="15264" y="10527"/>
                      <a:pt x="15264" y="9832"/>
                    </a:cubicBezTo>
                    <a:lnTo>
                      <a:pt x="15264" y="9237"/>
                    </a:lnTo>
                    <a:cubicBezTo>
                      <a:pt x="15264" y="7395"/>
                      <a:pt x="12033" y="6721"/>
                      <a:pt x="12033" y="6721"/>
                    </a:cubicBezTo>
                    <a:lnTo>
                      <a:pt x="12033" y="0"/>
                    </a:ln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5229;p52"/>
              <p:cNvSpPr/>
              <p:nvPr/>
            </p:nvSpPr>
            <p:spPr>
              <a:xfrm>
                <a:off x="1176275" y="2328500"/>
                <a:ext cx="391250" cy="286375"/>
              </a:xfrm>
              <a:custGeom>
                <a:avLst/>
                <a:gdLst/>
                <a:ahLst/>
                <a:cxnLst/>
                <a:rect l="l" t="t" r="r" b="b"/>
                <a:pathLst>
                  <a:path w="15650" h="11455" extrusionOk="0">
                    <a:moveTo>
                      <a:pt x="12061" y="357"/>
                    </a:moveTo>
                    <a:lnTo>
                      <a:pt x="12061" y="6066"/>
                    </a:lnTo>
                    <a:lnTo>
                      <a:pt x="12061" y="6899"/>
                    </a:lnTo>
                    <a:cubicBezTo>
                      <a:pt x="12061" y="6978"/>
                      <a:pt x="12101" y="7057"/>
                      <a:pt x="12180" y="7076"/>
                    </a:cubicBezTo>
                    <a:cubicBezTo>
                      <a:pt x="13112" y="7256"/>
                      <a:pt x="14162" y="7652"/>
                      <a:pt x="14817" y="8366"/>
                    </a:cubicBezTo>
                    <a:cubicBezTo>
                      <a:pt x="15034" y="8583"/>
                      <a:pt x="15193" y="8860"/>
                      <a:pt x="15253" y="9159"/>
                    </a:cubicBezTo>
                    <a:cubicBezTo>
                      <a:pt x="15312" y="9415"/>
                      <a:pt x="15272" y="9693"/>
                      <a:pt x="15272" y="9951"/>
                    </a:cubicBezTo>
                    <a:cubicBezTo>
                      <a:pt x="15272" y="10605"/>
                      <a:pt x="14817" y="11081"/>
                      <a:pt x="14162" y="11081"/>
                    </a:cubicBezTo>
                    <a:cubicBezTo>
                      <a:pt x="13528" y="11087"/>
                      <a:pt x="12894" y="11090"/>
                      <a:pt x="12259" y="11090"/>
                    </a:cubicBezTo>
                    <a:cubicBezTo>
                      <a:pt x="10988" y="11090"/>
                      <a:pt x="9716" y="11081"/>
                      <a:pt x="8434" y="11081"/>
                    </a:cubicBezTo>
                    <a:lnTo>
                      <a:pt x="2250" y="11081"/>
                    </a:lnTo>
                    <a:cubicBezTo>
                      <a:pt x="1813" y="11081"/>
                      <a:pt x="1396" y="10943"/>
                      <a:pt x="1198" y="10506"/>
                    </a:cubicBezTo>
                    <a:cubicBezTo>
                      <a:pt x="1100" y="10288"/>
                      <a:pt x="1100" y="10031"/>
                      <a:pt x="1079" y="9793"/>
                    </a:cubicBezTo>
                    <a:cubicBezTo>
                      <a:pt x="1021" y="8781"/>
                      <a:pt x="941" y="7771"/>
                      <a:pt x="862" y="6780"/>
                    </a:cubicBezTo>
                    <a:cubicBezTo>
                      <a:pt x="704" y="4632"/>
                      <a:pt x="547" y="2485"/>
                      <a:pt x="389" y="357"/>
                    </a:cubicBezTo>
                    <a:close/>
                    <a:moveTo>
                      <a:pt x="188" y="0"/>
                    </a:moveTo>
                    <a:cubicBezTo>
                      <a:pt x="165" y="0"/>
                      <a:pt x="144" y="4"/>
                      <a:pt x="126" y="11"/>
                    </a:cubicBezTo>
                    <a:lnTo>
                      <a:pt x="126" y="11"/>
                    </a:lnTo>
                    <a:cubicBezTo>
                      <a:pt x="57" y="26"/>
                      <a:pt x="1" y="80"/>
                      <a:pt x="9" y="178"/>
                    </a:cubicBezTo>
                    <a:cubicBezTo>
                      <a:pt x="167" y="2160"/>
                      <a:pt x="307" y="4143"/>
                      <a:pt x="466" y="6125"/>
                    </a:cubicBezTo>
                    <a:lnTo>
                      <a:pt x="703" y="9515"/>
                    </a:lnTo>
                    <a:cubicBezTo>
                      <a:pt x="722" y="9733"/>
                      <a:pt x="743" y="9970"/>
                      <a:pt x="762" y="10189"/>
                    </a:cubicBezTo>
                    <a:cubicBezTo>
                      <a:pt x="822" y="10903"/>
                      <a:pt x="1377" y="11418"/>
                      <a:pt x="2110" y="11437"/>
                    </a:cubicBezTo>
                    <a:cubicBezTo>
                      <a:pt x="2744" y="11451"/>
                      <a:pt x="3379" y="11455"/>
                      <a:pt x="4013" y="11455"/>
                    </a:cubicBezTo>
                    <a:cubicBezTo>
                      <a:pt x="5282" y="11455"/>
                      <a:pt x="6550" y="11437"/>
                      <a:pt x="7819" y="11437"/>
                    </a:cubicBezTo>
                    <a:lnTo>
                      <a:pt x="14104" y="11437"/>
                    </a:lnTo>
                    <a:cubicBezTo>
                      <a:pt x="14638" y="11437"/>
                      <a:pt x="15134" y="11239"/>
                      <a:pt x="15412" y="10763"/>
                    </a:cubicBezTo>
                    <a:cubicBezTo>
                      <a:pt x="15629" y="10446"/>
                      <a:pt x="15629" y="10110"/>
                      <a:pt x="15629" y="9733"/>
                    </a:cubicBezTo>
                    <a:cubicBezTo>
                      <a:pt x="15629" y="9455"/>
                      <a:pt x="15650" y="9159"/>
                      <a:pt x="15550" y="8881"/>
                    </a:cubicBezTo>
                    <a:cubicBezTo>
                      <a:pt x="15134" y="7671"/>
                      <a:pt x="13667" y="7097"/>
                      <a:pt x="12557" y="6799"/>
                    </a:cubicBezTo>
                    <a:cubicBezTo>
                      <a:pt x="12500" y="6788"/>
                      <a:pt x="12450" y="6770"/>
                      <a:pt x="12399" y="6753"/>
                    </a:cubicBezTo>
                    <a:lnTo>
                      <a:pt x="12399" y="6753"/>
                    </a:lnTo>
                    <a:lnTo>
                      <a:pt x="12399" y="1011"/>
                    </a:lnTo>
                    <a:lnTo>
                      <a:pt x="12399" y="178"/>
                    </a:lnTo>
                    <a:cubicBezTo>
                      <a:pt x="12399" y="80"/>
                      <a:pt x="12319" y="0"/>
                      <a:pt x="12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5230;p52"/>
              <p:cNvSpPr/>
              <p:nvPr/>
            </p:nvSpPr>
            <p:spPr>
              <a:xfrm>
                <a:off x="1198800" y="2563400"/>
                <a:ext cx="365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4630" h="358" extrusionOk="0">
                    <a:moveTo>
                      <a:pt x="238" y="0"/>
                    </a:moveTo>
                    <a:cubicBezTo>
                      <a:pt x="1" y="0"/>
                      <a:pt x="1" y="357"/>
                      <a:pt x="238" y="357"/>
                    </a:cubicBezTo>
                    <a:lnTo>
                      <a:pt x="14392" y="357"/>
                    </a:lnTo>
                    <a:cubicBezTo>
                      <a:pt x="14630" y="357"/>
                      <a:pt x="14630" y="0"/>
                      <a:pt x="14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5231;p52"/>
              <p:cNvSpPr/>
              <p:nvPr/>
            </p:nvSpPr>
            <p:spPr>
              <a:xfrm rot="3530148">
                <a:off x="594458" y="1555873"/>
                <a:ext cx="103126" cy="246304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9852" extrusionOk="0">
                    <a:moveTo>
                      <a:pt x="1389" y="357"/>
                    </a:moveTo>
                    <a:cubicBezTo>
                      <a:pt x="1587" y="357"/>
                      <a:pt x="1785" y="416"/>
                      <a:pt x="1964" y="535"/>
                    </a:cubicBezTo>
                    <a:cubicBezTo>
                      <a:pt x="2181" y="675"/>
                      <a:pt x="2321" y="912"/>
                      <a:pt x="2380" y="1169"/>
                    </a:cubicBezTo>
                    <a:lnTo>
                      <a:pt x="3709" y="8326"/>
                    </a:lnTo>
                    <a:cubicBezTo>
                      <a:pt x="3748" y="8583"/>
                      <a:pt x="3688" y="8842"/>
                      <a:pt x="3550" y="9059"/>
                    </a:cubicBezTo>
                    <a:cubicBezTo>
                      <a:pt x="3391" y="9278"/>
                      <a:pt x="3173" y="9436"/>
                      <a:pt x="2895" y="9476"/>
                    </a:cubicBezTo>
                    <a:cubicBezTo>
                      <a:pt x="2830" y="9491"/>
                      <a:pt x="2764" y="9498"/>
                      <a:pt x="2699" y="9498"/>
                    </a:cubicBezTo>
                    <a:cubicBezTo>
                      <a:pt x="2509" y="9498"/>
                      <a:pt x="2324" y="9435"/>
                      <a:pt x="2162" y="9317"/>
                    </a:cubicBezTo>
                    <a:cubicBezTo>
                      <a:pt x="1944" y="9178"/>
                      <a:pt x="1785" y="8940"/>
                      <a:pt x="1745" y="8683"/>
                    </a:cubicBezTo>
                    <a:lnTo>
                      <a:pt x="397" y="1547"/>
                    </a:lnTo>
                    <a:cubicBezTo>
                      <a:pt x="358" y="1269"/>
                      <a:pt x="418" y="1011"/>
                      <a:pt x="556" y="793"/>
                    </a:cubicBezTo>
                    <a:cubicBezTo>
                      <a:pt x="715" y="575"/>
                      <a:pt x="952" y="416"/>
                      <a:pt x="1211" y="376"/>
                    </a:cubicBezTo>
                    <a:cubicBezTo>
                      <a:pt x="1270" y="357"/>
                      <a:pt x="1330" y="357"/>
                      <a:pt x="1389" y="357"/>
                    </a:cubicBezTo>
                    <a:close/>
                    <a:moveTo>
                      <a:pt x="1374" y="1"/>
                    </a:moveTo>
                    <a:cubicBezTo>
                      <a:pt x="1298" y="1"/>
                      <a:pt x="1224" y="7"/>
                      <a:pt x="1151" y="20"/>
                    </a:cubicBezTo>
                    <a:cubicBezTo>
                      <a:pt x="794" y="99"/>
                      <a:pt x="477" y="297"/>
                      <a:pt x="278" y="595"/>
                    </a:cubicBezTo>
                    <a:cubicBezTo>
                      <a:pt x="61" y="892"/>
                      <a:pt x="1" y="1249"/>
                      <a:pt x="61" y="1605"/>
                    </a:cubicBezTo>
                    <a:lnTo>
                      <a:pt x="1389" y="8742"/>
                    </a:lnTo>
                    <a:cubicBezTo>
                      <a:pt x="1449" y="9098"/>
                      <a:pt x="1666" y="9416"/>
                      <a:pt x="1964" y="9614"/>
                    </a:cubicBezTo>
                    <a:cubicBezTo>
                      <a:pt x="2181" y="9772"/>
                      <a:pt x="2440" y="9852"/>
                      <a:pt x="2717" y="9852"/>
                    </a:cubicBezTo>
                    <a:cubicBezTo>
                      <a:pt x="2797" y="9852"/>
                      <a:pt x="2895" y="9852"/>
                      <a:pt x="2974" y="9833"/>
                    </a:cubicBezTo>
                    <a:cubicBezTo>
                      <a:pt x="3331" y="9772"/>
                      <a:pt x="3629" y="9555"/>
                      <a:pt x="3847" y="9257"/>
                    </a:cubicBezTo>
                    <a:cubicBezTo>
                      <a:pt x="4045" y="8960"/>
                      <a:pt x="4124" y="8604"/>
                      <a:pt x="4045" y="8247"/>
                    </a:cubicBezTo>
                    <a:lnTo>
                      <a:pt x="2717" y="1111"/>
                    </a:lnTo>
                    <a:cubicBezTo>
                      <a:pt x="2657" y="754"/>
                      <a:pt x="2459" y="437"/>
                      <a:pt x="2162" y="238"/>
                    </a:cubicBezTo>
                    <a:cubicBezTo>
                      <a:pt x="1929" y="83"/>
                      <a:pt x="1647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  <p:sp>
            <p:nvSpPr>
              <p:cNvPr id="472" name="Google Shape;5232;p52"/>
              <p:cNvSpPr/>
              <p:nvPr/>
            </p:nvSpPr>
            <p:spPr>
              <a:xfrm>
                <a:off x="458425" y="1594925"/>
                <a:ext cx="213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37" extrusionOk="0">
                    <a:moveTo>
                      <a:pt x="476" y="778"/>
                    </a:moveTo>
                    <a:cubicBezTo>
                      <a:pt x="476" y="799"/>
                      <a:pt x="495" y="799"/>
                      <a:pt x="495" y="799"/>
                    </a:cubicBezTo>
                    <a:lnTo>
                      <a:pt x="476" y="778"/>
                    </a:lnTo>
                    <a:close/>
                    <a:moveTo>
                      <a:pt x="188" y="0"/>
                    </a:moveTo>
                    <a:cubicBezTo>
                      <a:pt x="139" y="0"/>
                      <a:pt x="89" y="15"/>
                      <a:pt x="59" y="45"/>
                    </a:cubicBezTo>
                    <a:cubicBezTo>
                      <a:pt x="0" y="125"/>
                      <a:pt x="0" y="223"/>
                      <a:pt x="59" y="302"/>
                    </a:cubicBezTo>
                    <a:cubicBezTo>
                      <a:pt x="138" y="382"/>
                      <a:pt x="238" y="482"/>
                      <a:pt x="318" y="580"/>
                    </a:cubicBezTo>
                    <a:cubicBezTo>
                      <a:pt x="357" y="619"/>
                      <a:pt x="397" y="680"/>
                      <a:pt x="437" y="719"/>
                    </a:cubicBezTo>
                    <a:cubicBezTo>
                      <a:pt x="456" y="738"/>
                      <a:pt x="476" y="778"/>
                      <a:pt x="495" y="799"/>
                    </a:cubicBezTo>
                    <a:cubicBezTo>
                      <a:pt x="516" y="818"/>
                      <a:pt x="516" y="838"/>
                      <a:pt x="535" y="838"/>
                    </a:cubicBezTo>
                    <a:cubicBezTo>
                      <a:pt x="556" y="878"/>
                      <a:pt x="575" y="918"/>
                      <a:pt x="635" y="937"/>
                    </a:cubicBezTo>
                    <a:cubicBezTo>
                      <a:pt x="674" y="937"/>
                      <a:pt x="733" y="937"/>
                      <a:pt x="773" y="918"/>
                    </a:cubicBezTo>
                    <a:cubicBezTo>
                      <a:pt x="812" y="878"/>
                      <a:pt x="833" y="857"/>
                      <a:pt x="852" y="799"/>
                    </a:cubicBezTo>
                    <a:cubicBezTo>
                      <a:pt x="852" y="759"/>
                      <a:pt x="852" y="699"/>
                      <a:pt x="833" y="659"/>
                    </a:cubicBezTo>
                    <a:cubicBezTo>
                      <a:pt x="674" y="461"/>
                      <a:pt x="495" y="244"/>
                      <a:pt x="318" y="45"/>
                    </a:cubicBezTo>
                    <a:cubicBezTo>
                      <a:pt x="288" y="15"/>
                      <a:pt x="238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5233;p52"/>
              <p:cNvSpPr/>
              <p:nvPr/>
            </p:nvSpPr>
            <p:spPr>
              <a:xfrm rot="347459">
                <a:off x="1853449" y="749250"/>
                <a:ext cx="102325" cy="364901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14596" extrusionOk="0">
                    <a:moveTo>
                      <a:pt x="243" y="0"/>
                    </a:moveTo>
                    <a:cubicBezTo>
                      <a:pt x="130" y="0"/>
                      <a:pt x="0" y="137"/>
                      <a:pt x="68" y="274"/>
                    </a:cubicBezTo>
                    <a:cubicBezTo>
                      <a:pt x="1575" y="3744"/>
                      <a:pt x="3062" y="7331"/>
                      <a:pt x="3300" y="11157"/>
                    </a:cubicBezTo>
                    <a:cubicBezTo>
                      <a:pt x="3359" y="12228"/>
                      <a:pt x="3319" y="13317"/>
                      <a:pt x="3160" y="14368"/>
                    </a:cubicBezTo>
                    <a:cubicBezTo>
                      <a:pt x="3137" y="14510"/>
                      <a:pt x="3247" y="14595"/>
                      <a:pt x="3348" y="14595"/>
                    </a:cubicBezTo>
                    <a:cubicBezTo>
                      <a:pt x="3417" y="14595"/>
                      <a:pt x="3482" y="14556"/>
                      <a:pt x="3498" y="14467"/>
                    </a:cubicBezTo>
                    <a:cubicBezTo>
                      <a:pt x="4093" y="10582"/>
                      <a:pt x="3062" y="6717"/>
                      <a:pt x="1635" y="3128"/>
                    </a:cubicBezTo>
                    <a:cubicBezTo>
                      <a:pt x="1238" y="2097"/>
                      <a:pt x="802" y="1106"/>
                      <a:pt x="366" y="96"/>
                    </a:cubicBezTo>
                    <a:cubicBezTo>
                      <a:pt x="341" y="28"/>
                      <a:pt x="294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5234;p52"/>
              <p:cNvSpPr/>
              <p:nvPr/>
            </p:nvSpPr>
            <p:spPr>
              <a:xfrm rot="-629852">
                <a:off x="1394490" y="725594"/>
                <a:ext cx="304712" cy="196532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7861" extrusionOk="0">
                    <a:moveTo>
                      <a:pt x="11984" y="0"/>
                    </a:moveTo>
                    <a:cubicBezTo>
                      <a:pt x="11963" y="0"/>
                      <a:pt x="11941" y="6"/>
                      <a:pt x="11917" y="17"/>
                    </a:cubicBezTo>
                    <a:cubicBezTo>
                      <a:pt x="8487" y="1326"/>
                      <a:pt x="5276" y="3189"/>
                      <a:pt x="2442" y="5488"/>
                    </a:cubicBezTo>
                    <a:cubicBezTo>
                      <a:pt x="1629" y="6143"/>
                      <a:pt x="875" y="6836"/>
                      <a:pt x="122" y="7571"/>
                    </a:cubicBezTo>
                    <a:cubicBezTo>
                      <a:pt x="0" y="7692"/>
                      <a:pt x="124" y="7861"/>
                      <a:pt x="260" y="7861"/>
                    </a:cubicBezTo>
                    <a:cubicBezTo>
                      <a:pt x="301" y="7861"/>
                      <a:pt x="344" y="7845"/>
                      <a:pt x="381" y="7809"/>
                    </a:cubicBezTo>
                    <a:cubicBezTo>
                      <a:pt x="2957" y="5290"/>
                      <a:pt x="5931" y="3189"/>
                      <a:pt x="9161" y="1584"/>
                    </a:cubicBezTo>
                    <a:cubicBezTo>
                      <a:pt x="10094" y="1127"/>
                      <a:pt x="11045" y="712"/>
                      <a:pt x="11997" y="355"/>
                    </a:cubicBezTo>
                    <a:cubicBezTo>
                      <a:pt x="12188" y="285"/>
                      <a:pt x="12135" y="0"/>
                      <a:pt x="11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5235;p52"/>
              <p:cNvSpPr/>
              <p:nvPr/>
            </p:nvSpPr>
            <p:spPr>
              <a:xfrm rot="420806">
                <a:off x="435126" y="1554650"/>
                <a:ext cx="213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37" extrusionOk="0">
                    <a:moveTo>
                      <a:pt x="476" y="778"/>
                    </a:moveTo>
                    <a:cubicBezTo>
                      <a:pt x="476" y="799"/>
                      <a:pt x="495" y="799"/>
                      <a:pt x="495" y="799"/>
                    </a:cubicBezTo>
                    <a:lnTo>
                      <a:pt x="476" y="778"/>
                    </a:lnTo>
                    <a:close/>
                    <a:moveTo>
                      <a:pt x="188" y="0"/>
                    </a:moveTo>
                    <a:cubicBezTo>
                      <a:pt x="139" y="0"/>
                      <a:pt x="89" y="15"/>
                      <a:pt x="59" y="45"/>
                    </a:cubicBezTo>
                    <a:cubicBezTo>
                      <a:pt x="0" y="125"/>
                      <a:pt x="0" y="223"/>
                      <a:pt x="59" y="302"/>
                    </a:cubicBezTo>
                    <a:cubicBezTo>
                      <a:pt x="138" y="382"/>
                      <a:pt x="238" y="482"/>
                      <a:pt x="318" y="580"/>
                    </a:cubicBezTo>
                    <a:cubicBezTo>
                      <a:pt x="357" y="619"/>
                      <a:pt x="397" y="680"/>
                      <a:pt x="437" y="719"/>
                    </a:cubicBezTo>
                    <a:cubicBezTo>
                      <a:pt x="456" y="738"/>
                      <a:pt x="476" y="778"/>
                      <a:pt x="495" y="799"/>
                    </a:cubicBezTo>
                    <a:cubicBezTo>
                      <a:pt x="516" y="818"/>
                      <a:pt x="516" y="838"/>
                      <a:pt x="535" y="838"/>
                    </a:cubicBezTo>
                    <a:cubicBezTo>
                      <a:pt x="556" y="878"/>
                      <a:pt x="575" y="918"/>
                      <a:pt x="635" y="937"/>
                    </a:cubicBezTo>
                    <a:cubicBezTo>
                      <a:pt x="674" y="937"/>
                      <a:pt x="733" y="937"/>
                      <a:pt x="773" y="918"/>
                    </a:cubicBezTo>
                    <a:cubicBezTo>
                      <a:pt x="812" y="878"/>
                      <a:pt x="833" y="857"/>
                      <a:pt x="852" y="799"/>
                    </a:cubicBezTo>
                    <a:cubicBezTo>
                      <a:pt x="852" y="759"/>
                      <a:pt x="852" y="699"/>
                      <a:pt x="833" y="659"/>
                    </a:cubicBezTo>
                    <a:cubicBezTo>
                      <a:pt x="674" y="461"/>
                      <a:pt x="495" y="244"/>
                      <a:pt x="318" y="45"/>
                    </a:cubicBezTo>
                    <a:cubicBezTo>
                      <a:pt x="288" y="15"/>
                      <a:pt x="238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/>
      <p:bldP spid="313" grpId="0" animBg="1"/>
      <p:bldP spid="314" grpId="0"/>
      <p:bldP spid="315" grpId="0" animBg="1"/>
      <p:bldP spid="3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4" name="Google Shape;4544;p45"/>
          <p:cNvGrpSpPr/>
          <p:nvPr/>
        </p:nvGrpSpPr>
        <p:grpSpPr>
          <a:xfrm rot="5400000">
            <a:off x="49655" y="3304079"/>
            <a:ext cx="1469109" cy="1327757"/>
            <a:chOff x="2401900" y="1895088"/>
            <a:chExt cx="1203300" cy="1087613"/>
          </a:xfrm>
        </p:grpSpPr>
        <p:sp>
          <p:nvSpPr>
            <p:cNvPr id="4545" name="Google Shape;4545;p45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6" name="Google Shape;4546;p45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547" name="Google Shape;4547;p45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5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5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5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5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5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5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5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5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5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5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5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5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5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5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5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5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5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5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5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5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5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5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5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5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5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5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5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5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5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77" name="Google Shape;4577;p45"/>
          <p:cNvGrpSpPr/>
          <p:nvPr/>
        </p:nvGrpSpPr>
        <p:grpSpPr>
          <a:xfrm rot="-4073163">
            <a:off x="7714065" y="3263664"/>
            <a:ext cx="1302431" cy="1556223"/>
            <a:chOff x="4027650" y="2008513"/>
            <a:chExt cx="792200" cy="1046275"/>
          </a:xfrm>
        </p:grpSpPr>
        <p:sp>
          <p:nvSpPr>
            <p:cNvPr id="4578" name="Google Shape;4578;p45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9" name="Google Shape;4579;p45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4580" name="Google Shape;4580;p45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5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5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5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5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5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5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5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5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5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5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5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5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5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5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5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5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5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5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5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5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5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5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5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5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5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5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5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5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5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5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5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5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5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5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5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5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5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5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5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5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5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5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5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5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5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5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5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5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5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5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5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5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5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5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5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5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5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5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5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5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5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5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5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5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5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5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5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5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5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5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5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5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5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5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5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5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61" name="Google Shape;4661;p45"/>
          <p:cNvGrpSpPr/>
          <p:nvPr/>
        </p:nvGrpSpPr>
        <p:grpSpPr>
          <a:xfrm>
            <a:off x="7149325" y="635460"/>
            <a:ext cx="583325" cy="403425"/>
            <a:chOff x="3736388" y="802750"/>
            <a:chExt cx="583325" cy="403425"/>
          </a:xfrm>
        </p:grpSpPr>
        <p:sp>
          <p:nvSpPr>
            <p:cNvPr id="4662" name="Google Shape;4662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3" name="Google Shape;4663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64" name="Google Shape;4664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89" name="Google Shape;4689;p45"/>
          <p:cNvGrpSpPr/>
          <p:nvPr/>
        </p:nvGrpSpPr>
        <p:grpSpPr>
          <a:xfrm rot="4037969">
            <a:off x="623758" y="1653034"/>
            <a:ext cx="583303" cy="403410"/>
            <a:chOff x="3736388" y="802750"/>
            <a:chExt cx="583325" cy="403425"/>
          </a:xfrm>
        </p:grpSpPr>
        <p:sp>
          <p:nvSpPr>
            <p:cNvPr id="4690" name="Google Shape;4690;p45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1" name="Google Shape;4691;p45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692" name="Google Shape;4692;p45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5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5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5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5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5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5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5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5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5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5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5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5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5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5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5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5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5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5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5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5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5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5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5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8" name="Google Shape;8596;p62"/>
          <p:cNvSpPr txBox="1">
            <a:spLocks/>
          </p:cNvSpPr>
          <p:nvPr/>
        </p:nvSpPr>
        <p:spPr>
          <a:xfrm>
            <a:off x="1127936" y="1632084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>
              <a:lnSpc>
                <a:spcPct val="150000"/>
              </a:lnSpc>
              <a:buClr>
                <a:srgbClr val="2270B6"/>
              </a:buClr>
              <a:defRPr/>
            </a:pPr>
            <a:r>
              <a:rPr lang="en-US" sz="4000" b="1" smtClean="0">
                <a:solidFill>
                  <a:srgbClr val="A3376C"/>
                </a:solidFill>
                <a:latin typeface="Arial" panose="020B0604020202020204" pitchFamily="34" charset="0"/>
              </a:rPr>
              <a:t>HẸN GẶP LẠI CÁC EM</a:t>
            </a:r>
          </a:p>
          <a:p>
            <a:pPr>
              <a:lnSpc>
                <a:spcPct val="150000"/>
              </a:lnSpc>
              <a:buClr>
                <a:srgbClr val="2270B6"/>
              </a:buClr>
              <a:defRPr/>
            </a:pPr>
            <a:r>
              <a:rPr lang="en-US" sz="4000" b="1" smtClean="0">
                <a:solidFill>
                  <a:srgbClr val="A3376C"/>
                </a:solidFill>
                <a:latin typeface="Arial" panose="020B0604020202020204" pitchFamily="34" charset="0"/>
              </a:rPr>
              <a:t> Ở TIẾT HỌC SAU</a:t>
            </a:r>
            <a:r>
              <a:rPr lang="vi-VN" sz="4000" b="1" smtClean="0">
                <a:solidFill>
                  <a:srgbClr val="A3376C"/>
                </a:solidFill>
                <a:latin typeface="Arial" panose="020B0604020202020204" pitchFamily="34" charset="0"/>
              </a:rPr>
              <a:t>!</a:t>
            </a:r>
            <a:endParaRPr lang="vi-VN" sz="4000" b="1" dirty="0">
              <a:solidFill>
                <a:srgbClr val="A3376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2" name="Google Shape;4372;p43"/>
          <p:cNvGrpSpPr/>
          <p:nvPr/>
        </p:nvGrpSpPr>
        <p:grpSpPr>
          <a:xfrm rot="5400000">
            <a:off x="7419850" y="597916"/>
            <a:ext cx="982013" cy="887601"/>
            <a:chOff x="2401900" y="1895088"/>
            <a:chExt cx="1203300" cy="1087613"/>
          </a:xfrm>
        </p:grpSpPr>
        <p:sp>
          <p:nvSpPr>
            <p:cNvPr id="4373" name="Google Shape;4373;p43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4" name="Google Shape;4374;p43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4375" name="Google Shape;4375;p43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43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43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43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43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43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43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43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43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43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43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43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43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43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43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43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43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43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43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43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43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43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43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43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43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43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43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43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43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43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05" name="Google Shape;4405;p43"/>
          <p:cNvGrpSpPr/>
          <p:nvPr/>
        </p:nvGrpSpPr>
        <p:grpSpPr>
          <a:xfrm>
            <a:off x="221368" y="279116"/>
            <a:ext cx="1151829" cy="912075"/>
            <a:chOff x="3736388" y="802750"/>
            <a:chExt cx="583325" cy="403425"/>
          </a:xfrm>
        </p:grpSpPr>
        <p:sp>
          <p:nvSpPr>
            <p:cNvPr id="4406" name="Google Shape;4406;p43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7" name="Google Shape;4407;p43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408" name="Google Shape;4408;p43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43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43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43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43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43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43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43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43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43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43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43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43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43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43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43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43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43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43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43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43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43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43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43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" name="TextBox 131"/>
          <p:cNvSpPr txBox="1"/>
          <p:nvPr/>
        </p:nvSpPr>
        <p:spPr>
          <a:xfrm>
            <a:off x="1168301" y="761030"/>
            <a:ext cx="6523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01526"/>
                </a:solidFill>
                <a:effectLst/>
                <a:uLnTx/>
                <a:uFillTx/>
                <a:ea typeface="+mn-ea"/>
              </a:rPr>
              <a:t>TÍNH GIÁ TRỊ CỦA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01526"/>
                </a:solidFill>
                <a:effectLst/>
                <a:uLnTx/>
                <a:uFillTx/>
                <a:ea typeface="+mn-ea"/>
              </a:rPr>
              <a:t>BIỂU THỨC SỐ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smtClean="0">
                <a:ln>
                  <a:noFill/>
                </a:ln>
                <a:solidFill>
                  <a:srgbClr val="F01526"/>
                </a:solidFill>
                <a:effectLst/>
                <a:uLnTx/>
                <a:uFillTx/>
                <a:ea typeface="+mn-ea"/>
              </a:rPr>
              <a:t>(tiếp</a:t>
            </a:r>
            <a:r>
              <a:rPr kumimoji="0" lang="en-US" sz="4000" b="1" i="1" u="none" strike="noStrike" kern="0" cap="none" spc="0" normalizeH="0" noProof="0" smtClean="0">
                <a:ln>
                  <a:noFill/>
                </a:ln>
                <a:solidFill>
                  <a:srgbClr val="F01526"/>
                </a:solidFill>
                <a:effectLst/>
                <a:uLnTx/>
                <a:uFillTx/>
                <a:ea typeface="+mn-ea"/>
              </a:rPr>
              <a:t> theo)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F01526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133" name="Google Shape;4204;p42"/>
          <p:cNvGrpSpPr/>
          <p:nvPr/>
        </p:nvGrpSpPr>
        <p:grpSpPr>
          <a:xfrm>
            <a:off x="6355622" y="3050910"/>
            <a:ext cx="1018354" cy="1608274"/>
            <a:chOff x="6979875" y="2688000"/>
            <a:chExt cx="1344400" cy="2001575"/>
          </a:xfrm>
        </p:grpSpPr>
        <p:sp>
          <p:nvSpPr>
            <p:cNvPr id="134" name="Google Shape;4205;p42"/>
            <p:cNvSpPr/>
            <p:nvPr/>
          </p:nvSpPr>
          <p:spPr>
            <a:xfrm>
              <a:off x="6979875" y="2688025"/>
              <a:ext cx="1344400" cy="2001525"/>
            </a:xfrm>
            <a:custGeom>
              <a:avLst/>
              <a:gdLst/>
              <a:ahLst/>
              <a:cxnLst/>
              <a:rect l="l" t="t" r="r" b="b"/>
              <a:pathLst>
                <a:path w="53776" h="80061" extrusionOk="0">
                  <a:moveTo>
                    <a:pt x="37823" y="0"/>
                  </a:moveTo>
                  <a:cubicBezTo>
                    <a:pt x="37623" y="0"/>
                    <a:pt x="37422" y="16"/>
                    <a:pt x="37222" y="53"/>
                  </a:cubicBezTo>
                  <a:cubicBezTo>
                    <a:pt x="35799" y="347"/>
                    <a:pt x="34809" y="1804"/>
                    <a:pt x="34272" y="3072"/>
                  </a:cubicBezTo>
                  <a:cubicBezTo>
                    <a:pt x="33733" y="4356"/>
                    <a:pt x="33543" y="5744"/>
                    <a:pt x="33543" y="7149"/>
                  </a:cubicBezTo>
                  <a:cubicBezTo>
                    <a:pt x="32641" y="6681"/>
                    <a:pt x="31669" y="6351"/>
                    <a:pt x="30679" y="6108"/>
                  </a:cubicBezTo>
                  <a:cubicBezTo>
                    <a:pt x="30142" y="5258"/>
                    <a:pt x="29587" y="4407"/>
                    <a:pt x="28979" y="3592"/>
                  </a:cubicBezTo>
                  <a:cubicBezTo>
                    <a:pt x="28979" y="3592"/>
                    <a:pt x="28555" y="3361"/>
                    <a:pt x="27516" y="3361"/>
                  </a:cubicBezTo>
                  <a:cubicBezTo>
                    <a:pt x="26997" y="3361"/>
                    <a:pt x="26324" y="3419"/>
                    <a:pt x="25474" y="3592"/>
                  </a:cubicBezTo>
                  <a:cubicBezTo>
                    <a:pt x="22905" y="4113"/>
                    <a:pt x="22558" y="4824"/>
                    <a:pt x="22558" y="4824"/>
                  </a:cubicBezTo>
                  <a:cubicBezTo>
                    <a:pt x="21986" y="5258"/>
                    <a:pt x="21466" y="5744"/>
                    <a:pt x="20997" y="6265"/>
                  </a:cubicBezTo>
                  <a:cubicBezTo>
                    <a:pt x="20668" y="6351"/>
                    <a:pt x="20337" y="6455"/>
                    <a:pt x="20008" y="6577"/>
                  </a:cubicBezTo>
                  <a:cubicBezTo>
                    <a:pt x="19539" y="6751"/>
                    <a:pt x="19053" y="6959"/>
                    <a:pt x="18602" y="7202"/>
                  </a:cubicBezTo>
                  <a:cubicBezTo>
                    <a:pt x="18620" y="6161"/>
                    <a:pt x="18516" y="5119"/>
                    <a:pt x="18238" y="4113"/>
                  </a:cubicBezTo>
                  <a:cubicBezTo>
                    <a:pt x="17857" y="2741"/>
                    <a:pt x="17110" y="1284"/>
                    <a:pt x="15895" y="469"/>
                  </a:cubicBezTo>
                  <a:cubicBezTo>
                    <a:pt x="15399" y="136"/>
                    <a:pt x="14856" y="6"/>
                    <a:pt x="14300" y="6"/>
                  </a:cubicBezTo>
                  <a:cubicBezTo>
                    <a:pt x="13380" y="6"/>
                    <a:pt x="12425" y="361"/>
                    <a:pt x="11592" y="729"/>
                  </a:cubicBezTo>
                  <a:cubicBezTo>
                    <a:pt x="10256" y="1302"/>
                    <a:pt x="8989" y="2082"/>
                    <a:pt x="8035" y="3211"/>
                  </a:cubicBezTo>
                  <a:cubicBezTo>
                    <a:pt x="7133" y="4252"/>
                    <a:pt x="6560" y="5640"/>
                    <a:pt x="6594" y="7028"/>
                  </a:cubicBezTo>
                  <a:cubicBezTo>
                    <a:pt x="6629" y="8347"/>
                    <a:pt x="7289" y="9596"/>
                    <a:pt x="8278" y="10446"/>
                  </a:cubicBezTo>
                  <a:cubicBezTo>
                    <a:pt x="9354" y="11383"/>
                    <a:pt x="10724" y="11783"/>
                    <a:pt x="12112" y="11956"/>
                  </a:cubicBezTo>
                  <a:cubicBezTo>
                    <a:pt x="12460" y="11991"/>
                    <a:pt x="12807" y="12008"/>
                    <a:pt x="13154" y="12060"/>
                  </a:cubicBezTo>
                  <a:cubicBezTo>
                    <a:pt x="13397" y="12095"/>
                    <a:pt x="13623" y="12146"/>
                    <a:pt x="13866" y="12199"/>
                  </a:cubicBezTo>
                  <a:cubicBezTo>
                    <a:pt x="12876" y="13847"/>
                    <a:pt x="12182" y="15635"/>
                    <a:pt x="11696" y="17509"/>
                  </a:cubicBezTo>
                  <a:cubicBezTo>
                    <a:pt x="11418" y="18567"/>
                    <a:pt x="11159" y="19660"/>
                    <a:pt x="11002" y="20753"/>
                  </a:cubicBezTo>
                  <a:cubicBezTo>
                    <a:pt x="10812" y="21968"/>
                    <a:pt x="10846" y="23217"/>
                    <a:pt x="11557" y="24276"/>
                  </a:cubicBezTo>
                  <a:cubicBezTo>
                    <a:pt x="11957" y="24883"/>
                    <a:pt x="12478" y="25352"/>
                    <a:pt x="13068" y="25734"/>
                  </a:cubicBezTo>
                  <a:cubicBezTo>
                    <a:pt x="12790" y="26028"/>
                    <a:pt x="12582" y="26393"/>
                    <a:pt x="12460" y="26791"/>
                  </a:cubicBezTo>
                  <a:cubicBezTo>
                    <a:pt x="11106" y="26914"/>
                    <a:pt x="9891" y="27642"/>
                    <a:pt x="8834" y="28457"/>
                  </a:cubicBezTo>
                  <a:cubicBezTo>
                    <a:pt x="7705" y="29343"/>
                    <a:pt x="6647" y="30366"/>
                    <a:pt x="5692" y="31425"/>
                  </a:cubicBezTo>
                  <a:cubicBezTo>
                    <a:pt x="4720" y="32483"/>
                    <a:pt x="3818" y="33628"/>
                    <a:pt x="3003" y="34808"/>
                  </a:cubicBezTo>
                  <a:cubicBezTo>
                    <a:pt x="2205" y="36006"/>
                    <a:pt x="1372" y="37255"/>
                    <a:pt x="868" y="38609"/>
                  </a:cubicBezTo>
                  <a:cubicBezTo>
                    <a:pt x="1" y="40969"/>
                    <a:pt x="296" y="43849"/>
                    <a:pt x="2118" y="45671"/>
                  </a:cubicBezTo>
                  <a:cubicBezTo>
                    <a:pt x="3020" y="46591"/>
                    <a:pt x="4183" y="47181"/>
                    <a:pt x="5363" y="47614"/>
                  </a:cubicBezTo>
                  <a:cubicBezTo>
                    <a:pt x="5449" y="47649"/>
                    <a:pt x="5519" y="47683"/>
                    <a:pt x="5606" y="47701"/>
                  </a:cubicBezTo>
                  <a:cubicBezTo>
                    <a:pt x="5762" y="47753"/>
                    <a:pt x="6352" y="47979"/>
                    <a:pt x="7272" y="48257"/>
                  </a:cubicBezTo>
                  <a:cubicBezTo>
                    <a:pt x="7688" y="49888"/>
                    <a:pt x="8364" y="51431"/>
                    <a:pt x="9215" y="52872"/>
                  </a:cubicBezTo>
                  <a:lnTo>
                    <a:pt x="9215" y="64550"/>
                  </a:lnTo>
                  <a:lnTo>
                    <a:pt x="7427" y="64550"/>
                  </a:lnTo>
                  <a:cubicBezTo>
                    <a:pt x="7341" y="64550"/>
                    <a:pt x="7237" y="64619"/>
                    <a:pt x="7254" y="64723"/>
                  </a:cubicBezTo>
                  <a:cubicBezTo>
                    <a:pt x="7411" y="66858"/>
                    <a:pt x="7566" y="69010"/>
                    <a:pt x="7723" y="71161"/>
                  </a:cubicBezTo>
                  <a:cubicBezTo>
                    <a:pt x="7740" y="71370"/>
                    <a:pt x="7758" y="71578"/>
                    <a:pt x="7774" y="71768"/>
                  </a:cubicBezTo>
                  <a:cubicBezTo>
                    <a:pt x="7705" y="71803"/>
                    <a:pt x="7670" y="71872"/>
                    <a:pt x="7670" y="71942"/>
                  </a:cubicBezTo>
                  <a:cubicBezTo>
                    <a:pt x="7029" y="72064"/>
                    <a:pt x="6404" y="72307"/>
                    <a:pt x="5814" y="72619"/>
                  </a:cubicBezTo>
                  <a:cubicBezTo>
                    <a:pt x="4408" y="73348"/>
                    <a:pt x="3316" y="74544"/>
                    <a:pt x="2760" y="76037"/>
                  </a:cubicBezTo>
                  <a:cubicBezTo>
                    <a:pt x="2326" y="77269"/>
                    <a:pt x="2275" y="78605"/>
                    <a:pt x="2413" y="79889"/>
                  </a:cubicBezTo>
                  <a:cubicBezTo>
                    <a:pt x="2426" y="79979"/>
                    <a:pt x="2496" y="80060"/>
                    <a:pt x="2581" y="80060"/>
                  </a:cubicBezTo>
                  <a:cubicBezTo>
                    <a:pt x="2610" y="80060"/>
                    <a:pt x="2642" y="80050"/>
                    <a:pt x="2673" y="80028"/>
                  </a:cubicBezTo>
                  <a:cubicBezTo>
                    <a:pt x="3246" y="79681"/>
                    <a:pt x="3802" y="79317"/>
                    <a:pt x="4373" y="78970"/>
                  </a:cubicBezTo>
                  <a:cubicBezTo>
                    <a:pt x="4790" y="79317"/>
                    <a:pt x="5190" y="79664"/>
                    <a:pt x="5606" y="80011"/>
                  </a:cubicBezTo>
                  <a:cubicBezTo>
                    <a:pt x="5638" y="80043"/>
                    <a:pt x="5674" y="80057"/>
                    <a:pt x="5712" y="80057"/>
                  </a:cubicBezTo>
                  <a:cubicBezTo>
                    <a:pt x="5756" y="80057"/>
                    <a:pt x="5802" y="80039"/>
                    <a:pt x="5849" y="80011"/>
                  </a:cubicBezTo>
                  <a:cubicBezTo>
                    <a:pt x="6335" y="79611"/>
                    <a:pt x="6837" y="79229"/>
                    <a:pt x="7323" y="78831"/>
                  </a:cubicBezTo>
                  <a:cubicBezTo>
                    <a:pt x="7879" y="79229"/>
                    <a:pt x="8434" y="79629"/>
                    <a:pt x="8972" y="80028"/>
                  </a:cubicBezTo>
                  <a:cubicBezTo>
                    <a:pt x="9002" y="80050"/>
                    <a:pt x="9034" y="80059"/>
                    <a:pt x="9065" y="80059"/>
                  </a:cubicBezTo>
                  <a:cubicBezTo>
                    <a:pt x="9108" y="80059"/>
                    <a:pt x="9150" y="80041"/>
                    <a:pt x="9181" y="80011"/>
                  </a:cubicBezTo>
                  <a:cubicBezTo>
                    <a:pt x="9597" y="79646"/>
                    <a:pt x="9996" y="79282"/>
                    <a:pt x="10412" y="78917"/>
                  </a:cubicBezTo>
                  <a:cubicBezTo>
                    <a:pt x="10863" y="79282"/>
                    <a:pt x="11298" y="79646"/>
                    <a:pt x="11749" y="80011"/>
                  </a:cubicBezTo>
                  <a:cubicBezTo>
                    <a:pt x="11795" y="80039"/>
                    <a:pt x="11842" y="80057"/>
                    <a:pt x="11886" y="80057"/>
                  </a:cubicBezTo>
                  <a:cubicBezTo>
                    <a:pt x="11924" y="80057"/>
                    <a:pt x="11960" y="80043"/>
                    <a:pt x="11992" y="80011"/>
                  </a:cubicBezTo>
                  <a:cubicBezTo>
                    <a:pt x="12494" y="79595"/>
                    <a:pt x="12980" y="79195"/>
                    <a:pt x="13466" y="78778"/>
                  </a:cubicBezTo>
                  <a:cubicBezTo>
                    <a:pt x="13917" y="79195"/>
                    <a:pt x="14352" y="79595"/>
                    <a:pt x="14803" y="80011"/>
                  </a:cubicBezTo>
                  <a:cubicBezTo>
                    <a:pt x="14835" y="80043"/>
                    <a:pt x="14874" y="80057"/>
                    <a:pt x="14915" y="80057"/>
                  </a:cubicBezTo>
                  <a:cubicBezTo>
                    <a:pt x="14961" y="80057"/>
                    <a:pt x="15008" y="80039"/>
                    <a:pt x="15046" y="80011"/>
                  </a:cubicBezTo>
                  <a:lnTo>
                    <a:pt x="16555" y="78709"/>
                  </a:lnTo>
                  <a:cubicBezTo>
                    <a:pt x="16936" y="79056"/>
                    <a:pt x="17318" y="79386"/>
                    <a:pt x="17700" y="79733"/>
                  </a:cubicBezTo>
                  <a:cubicBezTo>
                    <a:pt x="17737" y="79761"/>
                    <a:pt x="17784" y="79779"/>
                    <a:pt x="17831" y="79779"/>
                  </a:cubicBezTo>
                  <a:cubicBezTo>
                    <a:pt x="17871" y="79779"/>
                    <a:pt x="17911" y="79766"/>
                    <a:pt x="17943" y="79733"/>
                  </a:cubicBezTo>
                  <a:cubicBezTo>
                    <a:pt x="18290" y="79368"/>
                    <a:pt x="18620" y="79021"/>
                    <a:pt x="18967" y="78658"/>
                  </a:cubicBezTo>
                  <a:cubicBezTo>
                    <a:pt x="19366" y="79021"/>
                    <a:pt x="19765" y="79368"/>
                    <a:pt x="20164" y="79733"/>
                  </a:cubicBezTo>
                  <a:cubicBezTo>
                    <a:pt x="20199" y="79768"/>
                    <a:pt x="20242" y="79785"/>
                    <a:pt x="20285" y="79785"/>
                  </a:cubicBezTo>
                  <a:cubicBezTo>
                    <a:pt x="20329" y="79785"/>
                    <a:pt x="20372" y="79768"/>
                    <a:pt x="20407" y="79733"/>
                  </a:cubicBezTo>
                  <a:cubicBezTo>
                    <a:pt x="20841" y="79368"/>
                    <a:pt x="21292" y="79005"/>
                    <a:pt x="21726" y="78640"/>
                  </a:cubicBezTo>
                  <a:cubicBezTo>
                    <a:pt x="22195" y="78970"/>
                    <a:pt x="22663" y="79299"/>
                    <a:pt x="23148" y="79629"/>
                  </a:cubicBezTo>
                  <a:cubicBezTo>
                    <a:pt x="23172" y="79645"/>
                    <a:pt x="23197" y="79652"/>
                    <a:pt x="23223" y="79652"/>
                  </a:cubicBezTo>
                  <a:cubicBezTo>
                    <a:pt x="23314" y="79652"/>
                    <a:pt x="23409" y="79567"/>
                    <a:pt x="23409" y="79472"/>
                  </a:cubicBezTo>
                  <a:cubicBezTo>
                    <a:pt x="23444" y="77807"/>
                    <a:pt x="23479" y="76141"/>
                    <a:pt x="23513" y="74458"/>
                  </a:cubicBezTo>
                  <a:cubicBezTo>
                    <a:pt x="23583" y="71821"/>
                    <a:pt x="23634" y="69183"/>
                    <a:pt x="23704" y="66528"/>
                  </a:cubicBezTo>
                  <a:cubicBezTo>
                    <a:pt x="23704" y="65921"/>
                    <a:pt x="23722" y="65313"/>
                    <a:pt x="23738" y="64723"/>
                  </a:cubicBezTo>
                  <a:cubicBezTo>
                    <a:pt x="23738" y="64654"/>
                    <a:pt x="23722" y="64602"/>
                    <a:pt x="23669" y="64584"/>
                  </a:cubicBezTo>
                  <a:cubicBezTo>
                    <a:pt x="23652" y="64550"/>
                    <a:pt x="23618" y="64550"/>
                    <a:pt x="23565" y="64550"/>
                  </a:cubicBezTo>
                  <a:lnTo>
                    <a:pt x="22211" y="64550"/>
                  </a:lnTo>
                  <a:lnTo>
                    <a:pt x="22211" y="62329"/>
                  </a:lnTo>
                  <a:cubicBezTo>
                    <a:pt x="23028" y="62467"/>
                    <a:pt x="23861" y="62555"/>
                    <a:pt x="24693" y="62590"/>
                  </a:cubicBezTo>
                  <a:cubicBezTo>
                    <a:pt x="25098" y="62613"/>
                    <a:pt x="25505" y="62624"/>
                    <a:pt x="25913" y="62624"/>
                  </a:cubicBezTo>
                  <a:cubicBezTo>
                    <a:pt x="26729" y="62624"/>
                    <a:pt x="27550" y="62578"/>
                    <a:pt x="28372" y="62485"/>
                  </a:cubicBezTo>
                  <a:lnTo>
                    <a:pt x="29448" y="65452"/>
                  </a:lnTo>
                  <a:cubicBezTo>
                    <a:pt x="29031" y="65609"/>
                    <a:pt x="28597" y="65748"/>
                    <a:pt x="28181" y="65903"/>
                  </a:cubicBezTo>
                  <a:cubicBezTo>
                    <a:pt x="28164" y="65903"/>
                    <a:pt x="28164" y="65921"/>
                    <a:pt x="28146" y="65921"/>
                  </a:cubicBezTo>
                  <a:cubicBezTo>
                    <a:pt x="28076" y="65956"/>
                    <a:pt x="28025" y="66025"/>
                    <a:pt x="28060" y="66111"/>
                  </a:cubicBezTo>
                  <a:lnTo>
                    <a:pt x="29881" y="70796"/>
                  </a:lnTo>
                  <a:lnTo>
                    <a:pt x="32745" y="78188"/>
                  </a:lnTo>
                  <a:cubicBezTo>
                    <a:pt x="32970" y="78762"/>
                    <a:pt x="33178" y="79317"/>
                    <a:pt x="33404" y="79889"/>
                  </a:cubicBezTo>
                  <a:cubicBezTo>
                    <a:pt x="33432" y="79965"/>
                    <a:pt x="33498" y="80005"/>
                    <a:pt x="33565" y="80005"/>
                  </a:cubicBezTo>
                  <a:cubicBezTo>
                    <a:pt x="33620" y="80005"/>
                    <a:pt x="33677" y="79978"/>
                    <a:pt x="33717" y="79924"/>
                  </a:cubicBezTo>
                  <a:cubicBezTo>
                    <a:pt x="34046" y="79456"/>
                    <a:pt x="34376" y="78987"/>
                    <a:pt x="34705" y="78535"/>
                  </a:cubicBezTo>
                  <a:cubicBezTo>
                    <a:pt x="35243" y="78727"/>
                    <a:pt x="35799" y="78917"/>
                    <a:pt x="36336" y="79125"/>
                  </a:cubicBezTo>
                  <a:cubicBezTo>
                    <a:pt x="36348" y="79129"/>
                    <a:pt x="36362" y="79130"/>
                    <a:pt x="36375" y="79130"/>
                  </a:cubicBezTo>
                  <a:cubicBezTo>
                    <a:pt x="36440" y="79130"/>
                    <a:pt x="36516" y="79096"/>
                    <a:pt x="36544" y="79039"/>
                  </a:cubicBezTo>
                  <a:cubicBezTo>
                    <a:pt x="36787" y="78570"/>
                    <a:pt x="37048" y="78084"/>
                    <a:pt x="37308" y="77616"/>
                  </a:cubicBezTo>
                  <a:cubicBezTo>
                    <a:pt x="37742" y="77825"/>
                    <a:pt x="38175" y="78050"/>
                    <a:pt x="38626" y="78276"/>
                  </a:cubicBezTo>
                  <a:cubicBezTo>
                    <a:pt x="38648" y="78287"/>
                    <a:pt x="38674" y="78292"/>
                    <a:pt x="38700" y="78292"/>
                  </a:cubicBezTo>
                  <a:cubicBezTo>
                    <a:pt x="38756" y="78292"/>
                    <a:pt x="38817" y="78265"/>
                    <a:pt x="38853" y="78206"/>
                  </a:cubicBezTo>
                  <a:cubicBezTo>
                    <a:pt x="39096" y="77755"/>
                    <a:pt x="39355" y="77304"/>
                    <a:pt x="39598" y="76835"/>
                  </a:cubicBezTo>
                  <a:lnTo>
                    <a:pt x="41472" y="77564"/>
                  </a:lnTo>
                  <a:cubicBezTo>
                    <a:pt x="41484" y="77567"/>
                    <a:pt x="41498" y="77568"/>
                    <a:pt x="41512" y="77568"/>
                  </a:cubicBezTo>
                  <a:cubicBezTo>
                    <a:pt x="41576" y="77568"/>
                    <a:pt x="41652" y="77535"/>
                    <a:pt x="41680" y="77478"/>
                  </a:cubicBezTo>
                  <a:lnTo>
                    <a:pt x="42513" y="75863"/>
                  </a:lnTo>
                  <a:cubicBezTo>
                    <a:pt x="43121" y="76071"/>
                    <a:pt x="43728" y="76298"/>
                    <a:pt x="44353" y="76523"/>
                  </a:cubicBezTo>
                  <a:cubicBezTo>
                    <a:pt x="44365" y="76526"/>
                    <a:pt x="44378" y="76527"/>
                    <a:pt x="44391" y="76527"/>
                  </a:cubicBezTo>
                  <a:cubicBezTo>
                    <a:pt x="44451" y="76527"/>
                    <a:pt x="44516" y="76494"/>
                    <a:pt x="44544" y="76436"/>
                  </a:cubicBezTo>
                  <a:cubicBezTo>
                    <a:pt x="44839" y="75933"/>
                    <a:pt x="45134" y="75430"/>
                    <a:pt x="45447" y="74944"/>
                  </a:cubicBezTo>
                  <a:cubicBezTo>
                    <a:pt x="45949" y="75152"/>
                    <a:pt x="46470" y="75361"/>
                    <a:pt x="46990" y="75569"/>
                  </a:cubicBezTo>
                  <a:cubicBezTo>
                    <a:pt x="46999" y="75571"/>
                    <a:pt x="47009" y="75572"/>
                    <a:pt x="47018" y="75572"/>
                  </a:cubicBezTo>
                  <a:cubicBezTo>
                    <a:pt x="47082" y="75572"/>
                    <a:pt x="47152" y="75527"/>
                    <a:pt x="47182" y="75481"/>
                  </a:cubicBezTo>
                  <a:cubicBezTo>
                    <a:pt x="47563" y="74926"/>
                    <a:pt x="47927" y="74371"/>
                    <a:pt x="48309" y="73816"/>
                  </a:cubicBezTo>
                  <a:cubicBezTo>
                    <a:pt x="48917" y="74024"/>
                    <a:pt x="49524" y="74215"/>
                    <a:pt x="50132" y="74424"/>
                  </a:cubicBezTo>
                  <a:cubicBezTo>
                    <a:pt x="50147" y="74431"/>
                    <a:pt x="50163" y="74435"/>
                    <a:pt x="50180" y="74435"/>
                  </a:cubicBezTo>
                  <a:cubicBezTo>
                    <a:pt x="50237" y="74435"/>
                    <a:pt x="50295" y="74394"/>
                    <a:pt x="50322" y="74354"/>
                  </a:cubicBezTo>
                  <a:cubicBezTo>
                    <a:pt x="50583" y="73868"/>
                    <a:pt x="50860" y="73399"/>
                    <a:pt x="51138" y="72931"/>
                  </a:cubicBezTo>
                  <a:cubicBezTo>
                    <a:pt x="51779" y="73070"/>
                    <a:pt x="52422" y="73209"/>
                    <a:pt x="53081" y="73364"/>
                  </a:cubicBezTo>
                  <a:cubicBezTo>
                    <a:pt x="53091" y="73366"/>
                    <a:pt x="53100" y="73367"/>
                    <a:pt x="53109" y="73367"/>
                  </a:cubicBezTo>
                  <a:cubicBezTo>
                    <a:pt x="53220" y="73367"/>
                    <a:pt x="53322" y="73268"/>
                    <a:pt x="53290" y="73140"/>
                  </a:cubicBezTo>
                  <a:cubicBezTo>
                    <a:pt x="52804" y="71143"/>
                    <a:pt x="51763" y="69218"/>
                    <a:pt x="49905" y="68194"/>
                  </a:cubicBezTo>
                  <a:cubicBezTo>
                    <a:pt x="48902" y="67637"/>
                    <a:pt x="47747" y="67384"/>
                    <a:pt x="46599" y="67384"/>
                  </a:cubicBezTo>
                  <a:cubicBezTo>
                    <a:pt x="46458" y="67384"/>
                    <a:pt x="46316" y="67388"/>
                    <a:pt x="46175" y="67395"/>
                  </a:cubicBezTo>
                  <a:cubicBezTo>
                    <a:pt x="45984" y="67413"/>
                    <a:pt x="45810" y="67430"/>
                    <a:pt x="45620" y="67448"/>
                  </a:cubicBezTo>
                  <a:cubicBezTo>
                    <a:pt x="45602" y="67379"/>
                    <a:pt x="45551" y="67326"/>
                    <a:pt x="45481" y="67326"/>
                  </a:cubicBezTo>
                  <a:cubicBezTo>
                    <a:pt x="44926" y="65348"/>
                    <a:pt x="44371" y="63370"/>
                    <a:pt x="43815" y="61410"/>
                  </a:cubicBezTo>
                  <a:cubicBezTo>
                    <a:pt x="43746" y="61114"/>
                    <a:pt x="43659" y="60820"/>
                    <a:pt x="43572" y="60524"/>
                  </a:cubicBezTo>
                  <a:cubicBezTo>
                    <a:pt x="43558" y="60453"/>
                    <a:pt x="43485" y="60394"/>
                    <a:pt x="43412" y="60394"/>
                  </a:cubicBezTo>
                  <a:cubicBezTo>
                    <a:pt x="43396" y="60394"/>
                    <a:pt x="43380" y="60397"/>
                    <a:pt x="43364" y="60403"/>
                  </a:cubicBezTo>
                  <a:cubicBezTo>
                    <a:pt x="42791" y="60611"/>
                    <a:pt x="42236" y="60820"/>
                    <a:pt x="41664" y="61028"/>
                  </a:cubicBezTo>
                  <a:lnTo>
                    <a:pt x="40813" y="58668"/>
                  </a:lnTo>
                  <a:lnTo>
                    <a:pt x="40813" y="58668"/>
                  </a:lnTo>
                  <a:cubicBezTo>
                    <a:pt x="41059" y="58738"/>
                    <a:pt x="41337" y="58794"/>
                    <a:pt x="41605" y="58794"/>
                  </a:cubicBezTo>
                  <a:cubicBezTo>
                    <a:pt x="41997" y="58794"/>
                    <a:pt x="42367" y="58674"/>
                    <a:pt x="42583" y="58303"/>
                  </a:cubicBezTo>
                  <a:cubicBezTo>
                    <a:pt x="42930" y="57713"/>
                    <a:pt x="42670" y="56845"/>
                    <a:pt x="42497" y="56255"/>
                  </a:cubicBezTo>
                  <a:cubicBezTo>
                    <a:pt x="42409" y="55978"/>
                    <a:pt x="42305" y="55718"/>
                    <a:pt x="42184" y="55457"/>
                  </a:cubicBezTo>
                  <a:lnTo>
                    <a:pt x="42184" y="55457"/>
                  </a:lnTo>
                  <a:cubicBezTo>
                    <a:pt x="42817" y="55563"/>
                    <a:pt x="43469" y="55638"/>
                    <a:pt x="44118" y="55638"/>
                  </a:cubicBezTo>
                  <a:cubicBezTo>
                    <a:pt x="44324" y="55638"/>
                    <a:pt x="44530" y="55631"/>
                    <a:pt x="44734" y="55614"/>
                  </a:cubicBezTo>
                  <a:cubicBezTo>
                    <a:pt x="45463" y="55545"/>
                    <a:pt x="46210" y="55249"/>
                    <a:pt x="46453" y="54485"/>
                  </a:cubicBezTo>
                  <a:cubicBezTo>
                    <a:pt x="46488" y="54347"/>
                    <a:pt x="46522" y="54226"/>
                    <a:pt x="46522" y="54087"/>
                  </a:cubicBezTo>
                  <a:cubicBezTo>
                    <a:pt x="46539" y="54087"/>
                    <a:pt x="46539" y="54104"/>
                    <a:pt x="46557" y="54104"/>
                  </a:cubicBezTo>
                  <a:cubicBezTo>
                    <a:pt x="47449" y="54628"/>
                    <a:pt x="48457" y="55037"/>
                    <a:pt x="49496" y="55037"/>
                  </a:cubicBezTo>
                  <a:cubicBezTo>
                    <a:pt x="49730" y="55037"/>
                    <a:pt x="49965" y="55016"/>
                    <a:pt x="50201" y="54971"/>
                  </a:cubicBezTo>
                  <a:cubicBezTo>
                    <a:pt x="50722" y="54851"/>
                    <a:pt x="51224" y="54642"/>
                    <a:pt x="51659" y="54330"/>
                  </a:cubicBezTo>
                  <a:cubicBezTo>
                    <a:pt x="51670" y="54335"/>
                    <a:pt x="51682" y="54337"/>
                    <a:pt x="51695" y="54337"/>
                  </a:cubicBezTo>
                  <a:cubicBezTo>
                    <a:pt x="51775" y="54337"/>
                    <a:pt x="51867" y="54247"/>
                    <a:pt x="51867" y="54156"/>
                  </a:cubicBezTo>
                  <a:cubicBezTo>
                    <a:pt x="52249" y="53861"/>
                    <a:pt x="52561" y="53497"/>
                    <a:pt x="52820" y="53097"/>
                  </a:cubicBezTo>
                  <a:cubicBezTo>
                    <a:pt x="52873" y="53063"/>
                    <a:pt x="52908" y="53011"/>
                    <a:pt x="52908" y="52958"/>
                  </a:cubicBezTo>
                  <a:cubicBezTo>
                    <a:pt x="53533" y="51917"/>
                    <a:pt x="53776" y="50721"/>
                    <a:pt x="53776" y="49523"/>
                  </a:cubicBezTo>
                  <a:cubicBezTo>
                    <a:pt x="53776" y="46556"/>
                    <a:pt x="52578" y="43710"/>
                    <a:pt x="51224" y="41124"/>
                  </a:cubicBezTo>
                  <a:cubicBezTo>
                    <a:pt x="49801" y="38435"/>
                    <a:pt x="48119" y="35884"/>
                    <a:pt x="46296" y="33438"/>
                  </a:cubicBezTo>
                  <a:cubicBezTo>
                    <a:pt x="45412" y="32258"/>
                    <a:pt x="44526" y="31043"/>
                    <a:pt x="43554" y="29933"/>
                  </a:cubicBezTo>
                  <a:cubicBezTo>
                    <a:pt x="42635" y="28892"/>
                    <a:pt x="41490" y="27937"/>
                    <a:pt x="40171" y="27451"/>
                  </a:cubicBezTo>
                  <a:cubicBezTo>
                    <a:pt x="40015" y="27381"/>
                    <a:pt x="39841" y="27347"/>
                    <a:pt x="39686" y="27295"/>
                  </a:cubicBezTo>
                  <a:cubicBezTo>
                    <a:pt x="39563" y="26983"/>
                    <a:pt x="39373" y="26671"/>
                    <a:pt x="39147" y="26393"/>
                  </a:cubicBezTo>
                  <a:cubicBezTo>
                    <a:pt x="39043" y="26254"/>
                    <a:pt x="38922" y="26115"/>
                    <a:pt x="38800" y="25993"/>
                  </a:cubicBezTo>
                  <a:cubicBezTo>
                    <a:pt x="39078" y="25820"/>
                    <a:pt x="39355" y="25646"/>
                    <a:pt x="39616" y="25438"/>
                  </a:cubicBezTo>
                  <a:cubicBezTo>
                    <a:pt x="40519" y="24727"/>
                    <a:pt x="41178" y="23756"/>
                    <a:pt x="41317" y="22592"/>
                  </a:cubicBezTo>
                  <a:cubicBezTo>
                    <a:pt x="41472" y="21412"/>
                    <a:pt x="41160" y="20198"/>
                    <a:pt x="40917" y="19052"/>
                  </a:cubicBezTo>
                  <a:cubicBezTo>
                    <a:pt x="40414" y="16745"/>
                    <a:pt x="39720" y="14472"/>
                    <a:pt x="38540" y="12424"/>
                  </a:cubicBezTo>
                  <a:cubicBezTo>
                    <a:pt x="38488" y="12338"/>
                    <a:pt x="38436" y="12268"/>
                    <a:pt x="38384" y="12181"/>
                  </a:cubicBezTo>
                  <a:cubicBezTo>
                    <a:pt x="38592" y="12146"/>
                    <a:pt x="38800" y="12095"/>
                    <a:pt x="38992" y="12060"/>
                  </a:cubicBezTo>
                  <a:cubicBezTo>
                    <a:pt x="39355" y="12008"/>
                    <a:pt x="39720" y="11991"/>
                    <a:pt x="40067" y="11956"/>
                  </a:cubicBezTo>
                  <a:cubicBezTo>
                    <a:pt x="40484" y="11887"/>
                    <a:pt x="40882" y="11834"/>
                    <a:pt x="41282" y="11730"/>
                  </a:cubicBezTo>
                  <a:cubicBezTo>
                    <a:pt x="41941" y="11574"/>
                    <a:pt x="42566" y="11331"/>
                    <a:pt x="43138" y="10984"/>
                  </a:cubicBezTo>
                  <a:cubicBezTo>
                    <a:pt x="44232" y="10325"/>
                    <a:pt x="45099" y="9249"/>
                    <a:pt x="45412" y="8017"/>
                  </a:cubicBezTo>
                  <a:cubicBezTo>
                    <a:pt x="45759" y="6663"/>
                    <a:pt x="45428" y="5189"/>
                    <a:pt x="44718" y="4026"/>
                  </a:cubicBezTo>
                  <a:cubicBezTo>
                    <a:pt x="43954" y="2776"/>
                    <a:pt x="42774" y="1857"/>
                    <a:pt x="41525" y="1180"/>
                  </a:cubicBezTo>
                  <a:cubicBezTo>
                    <a:pt x="40866" y="833"/>
                    <a:pt x="40188" y="538"/>
                    <a:pt x="39477" y="296"/>
                  </a:cubicBezTo>
                  <a:cubicBezTo>
                    <a:pt x="38952" y="129"/>
                    <a:pt x="38389" y="0"/>
                    <a:pt x="3782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4206;p42"/>
            <p:cNvGrpSpPr/>
            <p:nvPr/>
          </p:nvGrpSpPr>
          <p:grpSpPr>
            <a:xfrm>
              <a:off x="6979875" y="2688000"/>
              <a:ext cx="1344400" cy="2001575"/>
              <a:chOff x="6979875" y="2688000"/>
              <a:chExt cx="1344400" cy="2001575"/>
            </a:xfrm>
          </p:grpSpPr>
          <p:sp>
            <p:nvSpPr>
              <p:cNvPr id="136" name="Google Shape;4207;p42"/>
              <p:cNvSpPr/>
              <p:nvPr/>
            </p:nvSpPr>
            <p:spPr>
              <a:xfrm>
                <a:off x="6986400" y="3361575"/>
                <a:ext cx="393925" cy="553750"/>
              </a:xfrm>
              <a:custGeom>
                <a:avLst/>
                <a:gdLst/>
                <a:ahLst/>
                <a:cxnLst/>
                <a:rect l="l" t="t" r="r" b="b"/>
                <a:pathLst>
                  <a:path w="15757" h="22150" extrusionOk="0">
                    <a:moveTo>
                      <a:pt x="12597" y="1"/>
                    </a:moveTo>
                    <a:cubicBezTo>
                      <a:pt x="10934" y="1"/>
                      <a:pt x="9362" y="1038"/>
                      <a:pt x="8069" y="2160"/>
                    </a:cubicBezTo>
                    <a:cubicBezTo>
                      <a:pt x="5570" y="4311"/>
                      <a:pt x="3436" y="6896"/>
                      <a:pt x="1771" y="9742"/>
                    </a:cubicBezTo>
                    <a:cubicBezTo>
                      <a:pt x="1424" y="10315"/>
                      <a:pt x="1111" y="10887"/>
                      <a:pt x="868" y="11495"/>
                    </a:cubicBezTo>
                    <a:cubicBezTo>
                      <a:pt x="1" y="13647"/>
                      <a:pt x="105" y="16284"/>
                      <a:pt x="1544" y="18105"/>
                    </a:cubicBezTo>
                    <a:cubicBezTo>
                      <a:pt x="2863" y="19806"/>
                      <a:pt x="5049" y="20569"/>
                      <a:pt x="7132" y="21125"/>
                    </a:cubicBezTo>
                    <a:cubicBezTo>
                      <a:pt x="8624" y="21524"/>
                      <a:pt x="10134" y="21853"/>
                      <a:pt x="11643" y="22149"/>
                    </a:cubicBezTo>
                    <a:cubicBezTo>
                      <a:pt x="11643" y="22149"/>
                      <a:pt x="15756" y="7798"/>
                      <a:pt x="15756" y="4207"/>
                    </a:cubicBezTo>
                    <a:cubicBezTo>
                      <a:pt x="15756" y="633"/>
                      <a:pt x="13170" y="43"/>
                      <a:pt x="13170" y="43"/>
                    </a:cubicBezTo>
                    <a:cubicBezTo>
                      <a:pt x="12978" y="14"/>
                      <a:pt x="12787" y="1"/>
                      <a:pt x="125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208;p42"/>
              <p:cNvSpPr/>
              <p:nvPr/>
            </p:nvSpPr>
            <p:spPr>
              <a:xfrm>
                <a:off x="6979875" y="3357125"/>
                <a:ext cx="407800" cy="562225"/>
              </a:xfrm>
              <a:custGeom>
                <a:avLst/>
                <a:gdLst/>
                <a:ahLst/>
                <a:cxnLst/>
                <a:rect l="l" t="t" r="r" b="b"/>
                <a:pathLst>
                  <a:path w="16312" h="22489" extrusionOk="0">
                    <a:moveTo>
                      <a:pt x="12862" y="354"/>
                    </a:moveTo>
                    <a:cubicBezTo>
                      <a:pt x="12930" y="354"/>
                      <a:pt x="12999" y="356"/>
                      <a:pt x="13067" y="359"/>
                    </a:cubicBezTo>
                    <a:cubicBezTo>
                      <a:pt x="13258" y="376"/>
                      <a:pt x="13396" y="394"/>
                      <a:pt x="13553" y="445"/>
                    </a:cubicBezTo>
                    <a:cubicBezTo>
                      <a:pt x="13986" y="584"/>
                      <a:pt x="14403" y="880"/>
                      <a:pt x="14733" y="1209"/>
                    </a:cubicBezTo>
                    <a:cubicBezTo>
                      <a:pt x="15826" y="2338"/>
                      <a:pt x="15930" y="3985"/>
                      <a:pt x="15756" y="5478"/>
                    </a:cubicBezTo>
                    <a:cubicBezTo>
                      <a:pt x="15583" y="6935"/>
                      <a:pt x="15271" y="8376"/>
                      <a:pt x="14958" y="9799"/>
                    </a:cubicBezTo>
                    <a:cubicBezTo>
                      <a:pt x="14576" y="11551"/>
                      <a:pt x="14143" y="13286"/>
                      <a:pt x="13692" y="15021"/>
                    </a:cubicBezTo>
                    <a:cubicBezTo>
                      <a:pt x="13310" y="16566"/>
                      <a:pt x="12894" y="18110"/>
                      <a:pt x="12478" y="19655"/>
                    </a:cubicBezTo>
                    <a:cubicBezTo>
                      <a:pt x="12238" y="20477"/>
                      <a:pt x="12014" y="21299"/>
                      <a:pt x="11792" y="22122"/>
                    </a:cubicBezTo>
                    <a:lnTo>
                      <a:pt x="11792" y="22122"/>
                    </a:lnTo>
                    <a:cubicBezTo>
                      <a:pt x="10320" y="21834"/>
                      <a:pt x="8849" y="21514"/>
                      <a:pt x="7411" y="21112"/>
                    </a:cubicBezTo>
                    <a:cubicBezTo>
                      <a:pt x="6178" y="20782"/>
                      <a:pt x="4947" y="20400"/>
                      <a:pt x="3836" y="19776"/>
                    </a:cubicBezTo>
                    <a:cubicBezTo>
                      <a:pt x="2742" y="19151"/>
                      <a:pt x="1823" y="18283"/>
                      <a:pt x="1303" y="17122"/>
                    </a:cubicBezTo>
                    <a:cubicBezTo>
                      <a:pt x="764" y="15993"/>
                      <a:pt x="643" y="14674"/>
                      <a:pt x="834" y="13443"/>
                    </a:cubicBezTo>
                    <a:cubicBezTo>
                      <a:pt x="1025" y="12071"/>
                      <a:pt x="1666" y="10857"/>
                      <a:pt x="2379" y="9677"/>
                    </a:cubicBezTo>
                    <a:cubicBezTo>
                      <a:pt x="3107" y="8462"/>
                      <a:pt x="3922" y="7300"/>
                      <a:pt x="4825" y="6190"/>
                    </a:cubicBezTo>
                    <a:cubicBezTo>
                      <a:pt x="5710" y="5114"/>
                      <a:pt x="6664" y="4089"/>
                      <a:pt x="7688" y="3136"/>
                    </a:cubicBezTo>
                    <a:cubicBezTo>
                      <a:pt x="8711" y="2199"/>
                      <a:pt x="9805" y="1262"/>
                      <a:pt x="11106" y="723"/>
                    </a:cubicBezTo>
                    <a:cubicBezTo>
                      <a:pt x="11667" y="490"/>
                      <a:pt x="12256" y="354"/>
                      <a:pt x="12862" y="354"/>
                    </a:cubicBezTo>
                    <a:close/>
                    <a:moveTo>
                      <a:pt x="12838" y="1"/>
                    </a:moveTo>
                    <a:cubicBezTo>
                      <a:pt x="12732" y="1"/>
                      <a:pt x="12623" y="5"/>
                      <a:pt x="12512" y="12"/>
                    </a:cubicBezTo>
                    <a:cubicBezTo>
                      <a:pt x="11141" y="133"/>
                      <a:pt x="9909" y="862"/>
                      <a:pt x="8834" y="1695"/>
                    </a:cubicBezTo>
                    <a:cubicBezTo>
                      <a:pt x="7705" y="2580"/>
                      <a:pt x="6664" y="3604"/>
                      <a:pt x="5692" y="4663"/>
                    </a:cubicBezTo>
                    <a:cubicBezTo>
                      <a:pt x="4720" y="5721"/>
                      <a:pt x="3818" y="6849"/>
                      <a:pt x="3003" y="8046"/>
                    </a:cubicBezTo>
                    <a:cubicBezTo>
                      <a:pt x="2205" y="9226"/>
                      <a:pt x="1372" y="10493"/>
                      <a:pt x="868" y="11846"/>
                    </a:cubicBezTo>
                    <a:cubicBezTo>
                      <a:pt x="1" y="14206"/>
                      <a:pt x="296" y="17069"/>
                      <a:pt x="2118" y="18908"/>
                    </a:cubicBezTo>
                    <a:cubicBezTo>
                      <a:pt x="3020" y="19810"/>
                      <a:pt x="4183" y="20418"/>
                      <a:pt x="5363" y="20852"/>
                    </a:cubicBezTo>
                    <a:cubicBezTo>
                      <a:pt x="6717" y="21355"/>
                      <a:pt x="8139" y="21684"/>
                      <a:pt x="9562" y="22015"/>
                    </a:cubicBezTo>
                    <a:cubicBezTo>
                      <a:pt x="10325" y="22188"/>
                      <a:pt x="11088" y="22344"/>
                      <a:pt x="11867" y="22482"/>
                    </a:cubicBezTo>
                    <a:lnTo>
                      <a:pt x="11867" y="22482"/>
                    </a:lnTo>
                    <a:cubicBezTo>
                      <a:pt x="11875" y="22484"/>
                      <a:pt x="11883" y="22486"/>
                      <a:pt x="11890" y="22487"/>
                    </a:cubicBezTo>
                    <a:lnTo>
                      <a:pt x="11890" y="22487"/>
                    </a:lnTo>
                    <a:cubicBezTo>
                      <a:pt x="11893" y="22487"/>
                      <a:pt x="11895" y="22487"/>
                      <a:pt x="11897" y="22487"/>
                    </a:cubicBezTo>
                    <a:lnTo>
                      <a:pt x="11897" y="22487"/>
                    </a:lnTo>
                    <a:cubicBezTo>
                      <a:pt x="11903" y="22488"/>
                      <a:pt x="11909" y="22488"/>
                      <a:pt x="11914" y="22488"/>
                    </a:cubicBezTo>
                    <a:cubicBezTo>
                      <a:pt x="11982" y="22488"/>
                      <a:pt x="12050" y="22451"/>
                      <a:pt x="12078" y="22362"/>
                    </a:cubicBezTo>
                    <a:cubicBezTo>
                      <a:pt x="12251" y="21754"/>
                      <a:pt x="12425" y="21129"/>
                      <a:pt x="12598" y="20504"/>
                    </a:cubicBezTo>
                    <a:cubicBezTo>
                      <a:pt x="12998" y="19030"/>
                      <a:pt x="13396" y="17538"/>
                      <a:pt x="13796" y="16062"/>
                    </a:cubicBezTo>
                    <a:cubicBezTo>
                      <a:pt x="14264" y="14258"/>
                      <a:pt x="14715" y="12471"/>
                      <a:pt x="15115" y="10648"/>
                    </a:cubicBezTo>
                    <a:cubicBezTo>
                      <a:pt x="15479" y="9105"/>
                      <a:pt x="15809" y="7560"/>
                      <a:pt x="16034" y="5981"/>
                    </a:cubicBezTo>
                    <a:cubicBezTo>
                      <a:pt x="16260" y="4454"/>
                      <a:pt x="16312" y="2805"/>
                      <a:pt x="15409" y="1487"/>
                    </a:cubicBezTo>
                    <a:cubicBezTo>
                      <a:pt x="15046" y="966"/>
                      <a:pt x="14576" y="533"/>
                      <a:pt x="14004" y="255"/>
                    </a:cubicBezTo>
                    <a:cubicBezTo>
                      <a:pt x="13619" y="63"/>
                      <a:pt x="13244" y="1"/>
                      <a:pt x="12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209;p42"/>
              <p:cNvSpPr/>
              <p:nvPr/>
            </p:nvSpPr>
            <p:spPr>
              <a:xfrm>
                <a:off x="7033250" y="3594800"/>
                <a:ext cx="686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071" extrusionOk="0">
                    <a:moveTo>
                      <a:pt x="2510" y="0"/>
                    </a:moveTo>
                    <a:cubicBezTo>
                      <a:pt x="2459" y="0"/>
                      <a:pt x="2409" y="25"/>
                      <a:pt x="2377" y="84"/>
                    </a:cubicBezTo>
                    <a:cubicBezTo>
                      <a:pt x="2120" y="570"/>
                      <a:pt x="1838" y="1033"/>
                      <a:pt x="1544" y="1482"/>
                    </a:cubicBezTo>
                    <a:lnTo>
                      <a:pt x="1544" y="1482"/>
                    </a:lnTo>
                    <a:cubicBezTo>
                      <a:pt x="1461" y="1268"/>
                      <a:pt x="1377" y="1049"/>
                      <a:pt x="1285" y="829"/>
                    </a:cubicBezTo>
                    <a:cubicBezTo>
                      <a:pt x="1259" y="745"/>
                      <a:pt x="1197" y="706"/>
                      <a:pt x="1131" y="706"/>
                    </a:cubicBezTo>
                    <a:cubicBezTo>
                      <a:pt x="1062" y="706"/>
                      <a:pt x="990" y="749"/>
                      <a:pt x="954" y="829"/>
                    </a:cubicBezTo>
                    <a:cubicBezTo>
                      <a:pt x="771" y="1307"/>
                      <a:pt x="579" y="1785"/>
                      <a:pt x="390" y="2262"/>
                    </a:cubicBezTo>
                    <a:lnTo>
                      <a:pt x="390" y="2262"/>
                    </a:lnTo>
                    <a:cubicBezTo>
                      <a:pt x="374" y="2013"/>
                      <a:pt x="394" y="1763"/>
                      <a:pt x="452" y="1523"/>
                    </a:cubicBezTo>
                    <a:cubicBezTo>
                      <a:pt x="483" y="1387"/>
                      <a:pt x="374" y="1301"/>
                      <a:pt x="272" y="1301"/>
                    </a:cubicBezTo>
                    <a:cubicBezTo>
                      <a:pt x="206" y="1301"/>
                      <a:pt x="142" y="1337"/>
                      <a:pt x="121" y="1419"/>
                    </a:cubicBezTo>
                    <a:cubicBezTo>
                      <a:pt x="1" y="1923"/>
                      <a:pt x="1" y="2460"/>
                      <a:pt x="156" y="2946"/>
                    </a:cubicBezTo>
                    <a:cubicBezTo>
                      <a:pt x="190" y="3031"/>
                      <a:pt x="257" y="3070"/>
                      <a:pt x="324" y="3070"/>
                    </a:cubicBezTo>
                    <a:cubicBezTo>
                      <a:pt x="396" y="3070"/>
                      <a:pt x="468" y="3027"/>
                      <a:pt x="503" y="2946"/>
                    </a:cubicBezTo>
                    <a:lnTo>
                      <a:pt x="1117" y="1353"/>
                    </a:lnTo>
                    <a:lnTo>
                      <a:pt x="1117" y="1353"/>
                    </a:lnTo>
                    <a:cubicBezTo>
                      <a:pt x="1187" y="1537"/>
                      <a:pt x="1258" y="1721"/>
                      <a:pt x="1336" y="1905"/>
                    </a:cubicBezTo>
                    <a:cubicBezTo>
                      <a:pt x="1365" y="1981"/>
                      <a:pt x="1431" y="2021"/>
                      <a:pt x="1498" y="2021"/>
                    </a:cubicBezTo>
                    <a:cubicBezTo>
                      <a:pt x="1553" y="2021"/>
                      <a:pt x="1610" y="1995"/>
                      <a:pt x="1648" y="1940"/>
                    </a:cubicBezTo>
                    <a:cubicBezTo>
                      <a:pt x="2030" y="1402"/>
                      <a:pt x="2361" y="847"/>
                      <a:pt x="2673" y="257"/>
                    </a:cubicBezTo>
                    <a:cubicBezTo>
                      <a:pt x="2745" y="125"/>
                      <a:pt x="2625" y="0"/>
                      <a:pt x="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210;p42"/>
              <p:cNvSpPr/>
              <p:nvPr/>
            </p:nvSpPr>
            <p:spPr>
              <a:xfrm>
                <a:off x="7142575" y="3606850"/>
                <a:ext cx="99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00" extrusionOk="0">
                    <a:moveTo>
                      <a:pt x="191" y="53"/>
                    </a:moveTo>
                    <a:cubicBezTo>
                      <a:pt x="184" y="53"/>
                      <a:pt x="179" y="53"/>
                      <a:pt x="174" y="53"/>
                    </a:cubicBezTo>
                    <a:lnTo>
                      <a:pt x="174" y="53"/>
                    </a:lnTo>
                    <a:cubicBezTo>
                      <a:pt x="174" y="53"/>
                      <a:pt x="174" y="53"/>
                      <a:pt x="174" y="53"/>
                    </a:cubicBezTo>
                    <a:close/>
                    <a:moveTo>
                      <a:pt x="243" y="53"/>
                    </a:moveTo>
                    <a:cubicBezTo>
                      <a:pt x="243" y="70"/>
                      <a:pt x="260" y="70"/>
                      <a:pt x="278" y="70"/>
                    </a:cubicBezTo>
                    <a:cubicBezTo>
                      <a:pt x="278" y="73"/>
                      <a:pt x="279" y="76"/>
                      <a:pt x="280" y="78"/>
                    </a:cubicBezTo>
                    <a:lnTo>
                      <a:pt x="280" y="78"/>
                    </a:lnTo>
                    <a:cubicBezTo>
                      <a:pt x="270" y="73"/>
                      <a:pt x="258" y="70"/>
                      <a:pt x="243" y="70"/>
                    </a:cubicBezTo>
                    <a:cubicBezTo>
                      <a:pt x="225" y="53"/>
                      <a:pt x="209" y="53"/>
                      <a:pt x="191" y="53"/>
                    </a:cubicBezTo>
                    <a:close/>
                    <a:moveTo>
                      <a:pt x="347" y="243"/>
                    </a:moveTo>
                    <a:cubicBezTo>
                      <a:pt x="347" y="243"/>
                      <a:pt x="347" y="244"/>
                      <a:pt x="345" y="245"/>
                    </a:cubicBezTo>
                    <a:lnTo>
                      <a:pt x="345" y="245"/>
                    </a:lnTo>
                    <a:cubicBezTo>
                      <a:pt x="346" y="244"/>
                      <a:pt x="347" y="244"/>
                      <a:pt x="347" y="243"/>
                    </a:cubicBezTo>
                    <a:close/>
                    <a:moveTo>
                      <a:pt x="330" y="273"/>
                    </a:moveTo>
                    <a:cubicBezTo>
                      <a:pt x="330" y="275"/>
                      <a:pt x="329" y="276"/>
                      <a:pt x="329" y="278"/>
                    </a:cubicBezTo>
                    <a:cubicBezTo>
                      <a:pt x="329" y="278"/>
                      <a:pt x="327" y="281"/>
                      <a:pt x="324" y="285"/>
                    </a:cubicBezTo>
                    <a:lnTo>
                      <a:pt x="324" y="285"/>
                    </a:lnTo>
                    <a:cubicBezTo>
                      <a:pt x="326" y="281"/>
                      <a:pt x="328" y="277"/>
                      <a:pt x="330" y="273"/>
                    </a:cubicBezTo>
                    <a:close/>
                    <a:moveTo>
                      <a:pt x="319" y="292"/>
                    </a:moveTo>
                    <a:cubicBezTo>
                      <a:pt x="316" y="298"/>
                      <a:pt x="313" y="305"/>
                      <a:pt x="313" y="312"/>
                    </a:cubicBezTo>
                    <a:cubicBezTo>
                      <a:pt x="306" y="312"/>
                      <a:pt x="300" y="315"/>
                      <a:pt x="294" y="318"/>
                    </a:cubicBezTo>
                    <a:lnTo>
                      <a:pt x="294" y="318"/>
                    </a:lnTo>
                    <a:cubicBezTo>
                      <a:pt x="294" y="316"/>
                      <a:pt x="295" y="315"/>
                      <a:pt x="295" y="312"/>
                    </a:cubicBezTo>
                    <a:cubicBezTo>
                      <a:pt x="306" y="307"/>
                      <a:pt x="314" y="300"/>
                      <a:pt x="319" y="292"/>
                    </a:cubicBezTo>
                    <a:close/>
                    <a:moveTo>
                      <a:pt x="209" y="0"/>
                    </a:moveTo>
                    <a:cubicBezTo>
                      <a:pt x="191" y="0"/>
                      <a:pt x="174" y="0"/>
                      <a:pt x="156" y="18"/>
                    </a:cubicBezTo>
                    <a:lnTo>
                      <a:pt x="139" y="18"/>
                    </a:lnTo>
                    <a:cubicBezTo>
                      <a:pt x="139" y="18"/>
                      <a:pt x="121" y="18"/>
                      <a:pt x="105" y="35"/>
                    </a:cubicBezTo>
                    <a:cubicBezTo>
                      <a:pt x="86" y="35"/>
                      <a:pt x="70" y="53"/>
                      <a:pt x="70" y="53"/>
                    </a:cubicBezTo>
                    <a:cubicBezTo>
                      <a:pt x="70" y="70"/>
                      <a:pt x="52" y="70"/>
                      <a:pt x="52" y="70"/>
                    </a:cubicBezTo>
                    <a:cubicBezTo>
                      <a:pt x="52" y="70"/>
                      <a:pt x="35" y="88"/>
                      <a:pt x="35" y="104"/>
                    </a:cubicBezTo>
                    <a:cubicBezTo>
                      <a:pt x="17" y="122"/>
                      <a:pt x="17" y="139"/>
                      <a:pt x="17" y="139"/>
                    </a:cubicBezTo>
                    <a:cubicBezTo>
                      <a:pt x="0" y="174"/>
                      <a:pt x="0" y="192"/>
                      <a:pt x="0" y="208"/>
                    </a:cubicBezTo>
                    <a:cubicBezTo>
                      <a:pt x="9" y="225"/>
                      <a:pt x="13" y="239"/>
                      <a:pt x="17" y="249"/>
                    </a:cubicBezTo>
                    <a:lnTo>
                      <a:pt x="17" y="249"/>
                    </a:lnTo>
                    <a:lnTo>
                      <a:pt x="17" y="261"/>
                    </a:lnTo>
                    <a:cubicBezTo>
                      <a:pt x="17" y="296"/>
                      <a:pt x="35" y="331"/>
                      <a:pt x="70" y="347"/>
                    </a:cubicBezTo>
                    <a:lnTo>
                      <a:pt x="105" y="382"/>
                    </a:lnTo>
                    <a:cubicBezTo>
                      <a:pt x="121" y="382"/>
                      <a:pt x="139" y="382"/>
                      <a:pt x="139" y="400"/>
                    </a:cubicBezTo>
                    <a:lnTo>
                      <a:pt x="260" y="400"/>
                    </a:lnTo>
                    <a:cubicBezTo>
                      <a:pt x="295" y="382"/>
                      <a:pt x="313" y="365"/>
                      <a:pt x="347" y="347"/>
                    </a:cubicBezTo>
                    <a:cubicBezTo>
                      <a:pt x="364" y="331"/>
                      <a:pt x="382" y="312"/>
                      <a:pt x="382" y="296"/>
                    </a:cubicBezTo>
                    <a:lnTo>
                      <a:pt x="399" y="261"/>
                    </a:lnTo>
                    <a:lnTo>
                      <a:pt x="399" y="243"/>
                    </a:lnTo>
                    <a:lnTo>
                      <a:pt x="399" y="208"/>
                    </a:lnTo>
                    <a:lnTo>
                      <a:pt x="399" y="157"/>
                    </a:lnTo>
                    <a:cubicBezTo>
                      <a:pt x="399" y="122"/>
                      <a:pt x="364" y="88"/>
                      <a:pt x="347" y="70"/>
                    </a:cubicBezTo>
                    <a:cubicBezTo>
                      <a:pt x="313" y="35"/>
                      <a:pt x="295" y="18"/>
                      <a:pt x="260" y="18"/>
                    </a:cubicBezTo>
                    <a:cubicBezTo>
                      <a:pt x="243" y="0"/>
                      <a:pt x="209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211;p42"/>
              <p:cNvSpPr/>
              <p:nvPr/>
            </p:nvSpPr>
            <p:spPr>
              <a:xfrm>
                <a:off x="7162775" y="3450975"/>
                <a:ext cx="6685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766" extrusionOk="0">
                    <a:moveTo>
                      <a:pt x="1114" y="0"/>
                    </a:moveTo>
                    <a:cubicBezTo>
                      <a:pt x="1074" y="0"/>
                      <a:pt x="1033" y="17"/>
                      <a:pt x="997" y="58"/>
                    </a:cubicBezTo>
                    <a:cubicBezTo>
                      <a:pt x="493" y="544"/>
                      <a:pt x="146" y="1203"/>
                      <a:pt x="25" y="1897"/>
                    </a:cubicBezTo>
                    <a:cubicBezTo>
                      <a:pt x="0" y="2023"/>
                      <a:pt x="93" y="2112"/>
                      <a:pt x="199" y="2112"/>
                    </a:cubicBezTo>
                    <a:cubicBezTo>
                      <a:pt x="239" y="2112"/>
                      <a:pt x="281" y="2099"/>
                      <a:pt x="320" y="2071"/>
                    </a:cubicBezTo>
                    <a:cubicBezTo>
                      <a:pt x="407" y="1985"/>
                      <a:pt x="511" y="1915"/>
                      <a:pt x="615" y="1846"/>
                    </a:cubicBezTo>
                    <a:cubicBezTo>
                      <a:pt x="635" y="1826"/>
                      <a:pt x="720" y="1779"/>
                      <a:pt x="791" y="1736"/>
                    </a:cubicBezTo>
                    <a:lnTo>
                      <a:pt x="791" y="1736"/>
                    </a:lnTo>
                    <a:cubicBezTo>
                      <a:pt x="789" y="1762"/>
                      <a:pt x="789" y="1786"/>
                      <a:pt x="789" y="1811"/>
                    </a:cubicBezTo>
                    <a:lnTo>
                      <a:pt x="736" y="2175"/>
                    </a:lnTo>
                    <a:cubicBezTo>
                      <a:pt x="685" y="2644"/>
                      <a:pt x="632" y="3112"/>
                      <a:pt x="563" y="3598"/>
                    </a:cubicBezTo>
                    <a:cubicBezTo>
                      <a:pt x="551" y="3694"/>
                      <a:pt x="656" y="3766"/>
                      <a:pt x="756" y="3766"/>
                    </a:cubicBezTo>
                    <a:cubicBezTo>
                      <a:pt x="800" y="3766"/>
                      <a:pt x="843" y="3752"/>
                      <a:pt x="875" y="3720"/>
                    </a:cubicBezTo>
                    <a:cubicBezTo>
                      <a:pt x="1483" y="3042"/>
                      <a:pt x="2055" y="2348"/>
                      <a:pt x="2575" y="1619"/>
                    </a:cubicBezTo>
                    <a:cubicBezTo>
                      <a:pt x="2674" y="1484"/>
                      <a:pt x="2545" y="1358"/>
                      <a:pt x="2419" y="1358"/>
                    </a:cubicBezTo>
                    <a:cubicBezTo>
                      <a:pt x="2367" y="1358"/>
                      <a:pt x="2316" y="1379"/>
                      <a:pt x="2281" y="1429"/>
                    </a:cubicBezTo>
                    <a:cubicBezTo>
                      <a:pt x="1870" y="1991"/>
                      <a:pt x="1437" y="2532"/>
                      <a:pt x="982" y="3059"/>
                    </a:cubicBezTo>
                    <a:lnTo>
                      <a:pt x="982" y="3059"/>
                    </a:lnTo>
                    <a:cubicBezTo>
                      <a:pt x="1043" y="2597"/>
                      <a:pt x="1098" y="2134"/>
                      <a:pt x="1136" y="1672"/>
                    </a:cubicBezTo>
                    <a:cubicBezTo>
                      <a:pt x="1166" y="1494"/>
                      <a:pt x="1093" y="1289"/>
                      <a:pt x="907" y="1289"/>
                    </a:cubicBezTo>
                    <a:cubicBezTo>
                      <a:pt x="876" y="1289"/>
                      <a:pt x="842" y="1295"/>
                      <a:pt x="805" y="1307"/>
                    </a:cubicBezTo>
                    <a:cubicBezTo>
                      <a:pt x="692" y="1357"/>
                      <a:pt x="577" y="1436"/>
                      <a:pt x="477" y="1518"/>
                    </a:cubicBezTo>
                    <a:lnTo>
                      <a:pt x="477" y="1518"/>
                    </a:lnTo>
                    <a:cubicBezTo>
                      <a:pt x="633" y="1058"/>
                      <a:pt x="887" y="640"/>
                      <a:pt x="1240" y="301"/>
                    </a:cubicBezTo>
                    <a:cubicBezTo>
                      <a:pt x="1359" y="182"/>
                      <a:pt x="1244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212;p42"/>
              <p:cNvSpPr/>
              <p:nvPr/>
            </p:nvSpPr>
            <p:spPr>
              <a:xfrm>
                <a:off x="7916475" y="3372850"/>
                <a:ext cx="405625" cy="686625"/>
              </a:xfrm>
              <a:custGeom>
                <a:avLst/>
                <a:gdLst/>
                <a:ahLst/>
                <a:cxnLst/>
                <a:rect l="l" t="t" r="r" b="b"/>
                <a:pathLst>
                  <a:path w="16225" h="27465" extrusionOk="0">
                    <a:moveTo>
                      <a:pt x="1528" y="0"/>
                    </a:moveTo>
                    <a:cubicBezTo>
                      <a:pt x="1284" y="0"/>
                      <a:pt x="1039" y="35"/>
                      <a:pt x="799" y="112"/>
                    </a:cubicBezTo>
                    <a:cubicBezTo>
                      <a:pt x="799" y="112"/>
                      <a:pt x="1" y="8874"/>
                      <a:pt x="2326" y="16093"/>
                    </a:cubicBezTo>
                    <a:cubicBezTo>
                      <a:pt x="4651" y="23329"/>
                      <a:pt x="7080" y="25116"/>
                      <a:pt x="7080" y="25116"/>
                    </a:cubicBezTo>
                    <a:cubicBezTo>
                      <a:pt x="8476" y="26153"/>
                      <a:pt x="10213" y="27465"/>
                      <a:pt x="12002" y="27465"/>
                    </a:cubicBezTo>
                    <a:cubicBezTo>
                      <a:pt x="12459" y="27465"/>
                      <a:pt x="12919" y="27379"/>
                      <a:pt x="13378" y="27181"/>
                    </a:cubicBezTo>
                    <a:cubicBezTo>
                      <a:pt x="15097" y="26453"/>
                      <a:pt x="16016" y="24613"/>
                      <a:pt x="16120" y="22670"/>
                    </a:cubicBezTo>
                    <a:cubicBezTo>
                      <a:pt x="16224" y="20674"/>
                      <a:pt x="15703" y="18591"/>
                      <a:pt x="14975" y="16770"/>
                    </a:cubicBezTo>
                    <a:cubicBezTo>
                      <a:pt x="14350" y="15174"/>
                      <a:pt x="13552" y="13647"/>
                      <a:pt x="12702" y="12189"/>
                    </a:cubicBezTo>
                    <a:cubicBezTo>
                      <a:pt x="11002" y="9221"/>
                      <a:pt x="8989" y="6463"/>
                      <a:pt x="6907" y="3791"/>
                    </a:cubicBezTo>
                    <a:cubicBezTo>
                      <a:pt x="6437" y="3201"/>
                      <a:pt x="5970" y="2628"/>
                      <a:pt x="5449" y="2107"/>
                    </a:cubicBezTo>
                    <a:cubicBezTo>
                      <a:pt x="4876" y="1517"/>
                      <a:pt x="4234" y="1031"/>
                      <a:pt x="3522" y="633"/>
                    </a:cubicBezTo>
                    <a:cubicBezTo>
                      <a:pt x="2908" y="274"/>
                      <a:pt x="2217" y="0"/>
                      <a:pt x="15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213;p42"/>
              <p:cNvSpPr/>
              <p:nvPr/>
            </p:nvSpPr>
            <p:spPr>
              <a:xfrm>
                <a:off x="7928175" y="3368550"/>
                <a:ext cx="396100" cy="695175"/>
              </a:xfrm>
              <a:custGeom>
                <a:avLst/>
                <a:gdLst/>
                <a:ahLst/>
                <a:cxnLst/>
                <a:rect l="l" t="t" r="r" b="b"/>
                <a:pathLst>
                  <a:path w="15844" h="27807" extrusionOk="0">
                    <a:moveTo>
                      <a:pt x="6698" y="25132"/>
                    </a:moveTo>
                    <a:lnTo>
                      <a:pt x="6698" y="25132"/>
                    </a:lnTo>
                    <a:cubicBezTo>
                      <a:pt x="6705" y="25137"/>
                      <a:pt x="6711" y="25142"/>
                      <a:pt x="6718" y="25147"/>
                    </a:cubicBezTo>
                    <a:lnTo>
                      <a:pt x="6718" y="25147"/>
                    </a:lnTo>
                    <a:cubicBezTo>
                      <a:pt x="6719" y="25148"/>
                      <a:pt x="6719" y="25148"/>
                      <a:pt x="6720" y="25148"/>
                    </a:cubicBezTo>
                    <a:cubicBezTo>
                      <a:pt x="6720" y="25148"/>
                      <a:pt x="6714" y="25144"/>
                      <a:pt x="6698" y="25132"/>
                    </a:cubicBezTo>
                    <a:close/>
                    <a:moveTo>
                      <a:pt x="1098" y="348"/>
                    </a:moveTo>
                    <a:cubicBezTo>
                      <a:pt x="2227" y="348"/>
                      <a:pt x="3353" y="1103"/>
                      <a:pt x="4183" y="1776"/>
                    </a:cubicBezTo>
                    <a:cubicBezTo>
                      <a:pt x="5310" y="2695"/>
                      <a:pt x="6161" y="3893"/>
                      <a:pt x="7045" y="5039"/>
                    </a:cubicBezTo>
                    <a:cubicBezTo>
                      <a:pt x="8833" y="7364"/>
                      <a:pt x="10534" y="9758"/>
                      <a:pt x="12008" y="12308"/>
                    </a:cubicBezTo>
                    <a:cubicBezTo>
                      <a:pt x="13449" y="14807"/>
                      <a:pt x="14819" y="17463"/>
                      <a:pt x="15323" y="20343"/>
                    </a:cubicBezTo>
                    <a:cubicBezTo>
                      <a:pt x="15705" y="22634"/>
                      <a:pt x="15548" y="25618"/>
                      <a:pt x="13310" y="26954"/>
                    </a:cubicBezTo>
                    <a:cubicBezTo>
                      <a:pt x="12727" y="27304"/>
                      <a:pt x="12133" y="27450"/>
                      <a:pt x="11540" y="27450"/>
                    </a:cubicBezTo>
                    <a:cubicBezTo>
                      <a:pt x="9793" y="27450"/>
                      <a:pt x="8064" y="26182"/>
                      <a:pt x="6718" y="25147"/>
                    </a:cubicBezTo>
                    <a:lnTo>
                      <a:pt x="6718" y="25147"/>
                    </a:lnTo>
                    <a:cubicBezTo>
                      <a:pt x="6706" y="25139"/>
                      <a:pt x="6642" y="25092"/>
                      <a:pt x="6629" y="25080"/>
                    </a:cubicBezTo>
                    <a:cubicBezTo>
                      <a:pt x="6543" y="25010"/>
                      <a:pt x="6473" y="24924"/>
                      <a:pt x="6386" y="24855"/>
                    </a:cubicBezTo>
                    <a:cubicBezTo>
                      <a:pt x="6108" y="24559"/>
                      <a:pt x="5849" y="24230"/>
                      <a:pt x="5588" y="23900"/>
                    </a:cubicBezTo>
                    <a:cubicBezTo>
                      <a:pt x="4547" y="22442"/>
                      <a:pt x="3748" y="20794"/>
                      <a:pt x="3072" y="19145"/>
                    </a:cubicBezTo>
                    <a:cubicBezTo>
                      <a:pt x="2066" y="16630"/>
                      <a:pt x="1319" y="14044"/>
                      <a:pt x="903" y="11371"/>
                    </a:cubicBezTo>
                    <a:cubicBezTo>
                      <a:pt x="556" y="9046"/>
                      <a:pt x="400" y="6686"/>
                      <a:pt x="382" y="4345"/>
                    </a:cubicBezTo>
                    <a:cubicBezTo>
                      <a:pt x="365" y="3060"/>
                      <a:pt x="400" y="1758"/>
                      <a:pt x="504" y="474"/>
                    </a:cubicBezTo>
                    <a:lnTo>
                      <a:pt x="504" y="422"/>
                    </a:lnTo>
                    <a:lnTo>
                      <a:pt x="504" y="422"/>
                    </a:lnTo>
                    <a:cubicBezTo>
                      <a:pt x="701" y="371"/>
                      <a:pt x="900" y="348"/>
                      <a:pt x="1098" y="348"/>
                    </a:cubicBezTo>
                    <a:close/>
                    <a:moveTo>
                      <a:pt x="1063" y="0"/>
                    </a:moveTo>
                    <a:cubicBezTo>
                      <a:pt x="806" y="0"/>
                      <a:pt x="548" y="35"/>
                      <a:pt x="296" y="111"/>
                    </a:cubicBezTo>
                    <a:cubicBezTo>
                      <a:pt x="253" y="125"/>
                      <a:pt x="223" y="151"/>
                      <a:pt x="203" y="183"/>
                    </a:cubicBezTo>
                    <a:lnTo>
                      <a:pt x="203" y="183"/>
                    </a:lnTo>
                    <a:cubicBezTo>
                      <a:pt x="180" y="209"/>
                      <a:pt x="164" y="243"/>
                      <a:pt x="157" y="284"/>
                    </a:cubicBezTo>
                    <a:cubicBezTo>
                      <a:pt x="70" y="1238"/>
                      <a:pt x="53" y="2210"/>
                      <a:pt x="35" y="3181"/>
                    </a:cubicBezTo>
                    <a:cubicBezTo>
                      <a:pt x="0" y="5455"/>
                      <a:pt x="104" y="7746"/>
                      <a:pt x="365" y="10001"/>
                    </a:cubicBezTo>
                    <a:cubicBezTo>
                      <a:pt x="694" y="12760"/>
                      <a:pt x="1319" y="15432"/>
                      <a:pt x="2291" y="18053"/>
                    </a:cubicBezTo>
                    <a:cubicBezTo>
                      <a:pt x="3003" y="19978"/>
                      <a:pt x="3836" y="21905"/>
                      <a:pt x="4981" y="23622"/>
                    </a:cubicBezTo>
                    <a:cubicBezTo>
                      <a:pt x="5398" y="24247"/>
                      <a:pt x="5865" y="24906"/>
                      <a:pt x="6455" y="25375"/>
                    </a:cubicBezTo>
                    <a:cubicBezTo>
                      <a:pt x="7115" y="25931"/>
                      <a:pt x="7878" y="26451"/>
                      <a:pt x="8625" y="26884"/>
                    </a:cubicBezTo>
                    <a:cubicBezTo>
                      <a:pt x="9511" y="27391"/>
                      <a:pt x="10513" y="27807"/>
                      <a:pt x="11545" y="27807"/>
                    </a:cubicBezTo>
                    <a:cubicBezTo>
                      <a:pt x="11785" y="27807"/>
                      <a:pt x="12027" y="27784"/>
                      <a:pt x="12269" y="27735"/>
                    </a:cubicBezTo>
                    <a:cubicBezTo>
                      <a:pt x="13414" y="27509"/>
                      <a:pt x="14368" y="26729"/>
                      <a:pt x="14976" y="25739"/>
                    </a:cubicBezTo>
                    <a:cubicBezTo>
                      <a:pt x="15601" y="24716"/>
                      <a:pt x="15843" y="23501"/>
                      <a:pt x="15843" y="22303"/>
                    </a:cubicBezTo>
                    <a:cubicBezTo>
                      <a:pt x="15843" y="19337"/>
                      <a:pt x="14645" y="16491"/>
                      <a:pt x="13292" y="13905"/>
                    </a:cubicBezTo>
                    <a:cubicBezTo>
                      <a:pt x="11869" y="11216"/>
                      <a:pt x="10187" y="8665"/>
                      <a:pt x="8364" y="6219"/>
                    </a:cubicBezTo>
                    <a:cubicBezTo>
                      <a:pt x="7480" y="5039"/>
                      <a:pt x="6594" y="3824"/>
                      <a:pt x="5622" y="2695"/>
                    </a:cubicBezTo>
                    <a:cubicBezTo>
                      <a:pt x="4703" y="1654"/>
                      <a:pt x="3558" y="701"/>
                      <a:pt x="2239" y="231"/>
                    </a:cubicBezTo>
                    <a:cubicBezTo>
                      <a:pt x="1860" y="84"/>
                      <a:pt x="1462" y="0"/>
                      <a:pt x="1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214;p42"/>
              <p:cNvSpPr/>
              <p:nvPr/>
            </p:nvSpPr>
            <p:spPr>
              <a:xfrm>
                <a:off x="8137650" y="3985900"/>
                <a:ext cx="560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944" extrusionOk="0">
                    <a:moveTo>
                      <a:pt x="239" y="1"/>
                    </a:moveTo>
                    <a:cubicBezTo>
                      <a:pt x="119" y="1"/>
                      <a:pt x="1" y="132"/>
                      <a:pt x="72" y="265"/>
                    </a:cubicBezTo>
                    <a:cubicBezTo>
                      <a:pt x="575" y="1202"/>
                      <a:pt x="1183" y="2086"/>
                      <a:pt x="1894" y="2884"/>
                    </a:cubicBezTo>
                    <a:cubicBezTo>
                      <a:pt x="1927" y="2926"/>
                      <a:pt x="1967" y="2944"/>
                      <a:pt x="2006" y="2944"/>
                    </a:cubicBezTo>
                    <a:cubicBezTo>
                      <a:pt x="2128" y="2944"/>
                      <a:pt x="2242" y="2773"/>
                      <a:pt x="2137" y="2641"/>
                    </a:cubicBezTo>
                    <a:cubicBezTo>
                      <a:pt x="1443" y="1861"/>
                      <a:pt x="853" y="1010"/>
                      <a:pt x="385" y="91"/>
                    </a:cubicBezTo>
                    <a:cubicBezTo>
                      <a:pt x="347" y="27"/>
                      <a:pt x="293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215;p42"/>
              <p:cNvSpPr/>
              <p:nvPr/>
            </p:nvSpPr>
            <p:spPr>
              <a:xfrm>
                <a:off x="8168100" y="3956425"/>
                <a:ext cx="72825" cy="10020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008" extrusionOk="0">
                    <a:moveTo>
                      <a:pt x="250" y="0"/>
                    </a:moveTo>
                    <a:cubicBezTo>
                      <a:pt x="123" y="0"/>
                      <a:pt x="0" y="123"/>
                      <a:pt x="86" y="246"/>
                    </a:cubicBezTo>
                    <a:cubicBezTo>
                      <a:pt x="953" y="1444"/>
                      <a:pt x="1770" y="2675"/>
                      <a:pt x="2533" y="3924"/>
                    </a:cubicBezTo>
                    <a:cubicBezTo>
                      <a:pt x="2570" y="3983"/>
                      <a:pt x="2624" y="4008"/>
                      <a:pt x="2677" y="4008"/>
                    </a:cubicBezTo>
                    <a:cubicBezTo>
                      <a:pt x="2796" y="4008"/>
                      <a:pt x="2912" y="3884"/>
                      <a:pt x="2827" y="3751"/>
                    </a:cubicBezTo>
                    <a:cubicBezTo>
                      <a:pt x="2064" y="2502"/>
                      <a:pt x="1249" y="1270"/>
                      <a:pt x="398" y="72"/>
                    </a:cubicBezTo>
                    <a:cubicBezTo>
                      <a:pt x="357" y="21"/>
                      <a:pt x="30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216;p42"/>
              <p:cNvSpPr/>
              <p:nvPr/>
            </p:nvSpPr>
            <p:spPr>
              <a:xfrm>
                <a:off x="8200525" y="3919725"/>
                <a:ext cx="77225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5067" extrusionOk="0">
                    <a:moveTo>
                      <a:pt x="242" y="0"/>
                    </a:moveTo>
                    <a:cubicBezTo>
                      <a:pt x="121" y="0"/>
                      <a:pt x="1" y="124"/>
                      <a:pt x="73" y="256"/>
                    </a:cubicBezTo>
                    <a:cubicBezTo>
                      <a:pt x="988" y="1719"/>
                      <a:pt x="1838" y="3231"/>
                      <a:pt x="2626" y="4774"/>
                    </a:cubicBezTo>
                    <a:lnTo>
                      <a:pt x="2626" y="4774"/>
                    </a:lnTo>
                    <a:cubicBezTo>
                      <a:pt x="2624" y="4819"/>
                      <a:pt x="2638" y="4865"/>
                      <a:pt x="2676" y="4907"/>
                    </a:cubicBezTo>
                    <a:cubicBezTo>
                      <a:pt x="2687" y="4929"/>
                      <a:pt x="2706" y="4952"/>
                      <a:pt x="2728" y="4975"/>
                    </a:cubicBezTo>
                    <a:lnTo>
                      <a:pt x="2728" y="4975"/>
                    </a:lnTo>
                    <a:cubicBezTo>
                      <a:pt x="2728" y="4975"/>
                      <a:pt x="2728" y="4976"/>
                      <a:pt x="2728" y="4976"/>
                    </a:cubicBezTo>
                    <a:cubicBezTo>
                      <a:pt x="2729" y="4976"/>
                      <a:pt x="2729" y="4976"/>
                      <a:pt x="2729" y="4976"/>
                    </a:cubicBezTo>
                    <a:lnTo>
                      <a:pt x="2729" y="4976"/>
                    </a:lnTo>
                    <a:cubicBezTo>
                      <a:pt x="2740" y="4987"/>
                      <a:pt x="2751" y="4999"/>
                      <a:pt x="2763" y="5011"/>
                    </a:cubicBezTo>
                    <a:cubicBezTo>
                      <a:pt x="2793" y="5050"/>
                      <a:pt x="2830" y="5066"/>
                      <a:pt x="2866" y="5066"/>
                    </a:cubicBezTo>
                    <a:cubicBezTo>
                      <a:pt x="2977" y="5066"/>
                      <a:pt x="3088" y="4916"/>
                      <a:pt x="3023" y="4786"/>
                    </a:cubicBezTo>
                    <a:cubicBezTo>
                      <a:pt x="3017" y="4775"/>
                      <a:pt x="3011" y="4763"/>
                      <a:pt x="3005" y="4752"/>
                    </a:cubicBezTo>
                    <a:lnTo>
                      <a:pt x="3005" y="4752"/>
                    </a:lnTo>
                    <a:cubicBezTo>
                      <a:pt x="3006" y="4752"/>
                      <a:pt x="3006" y="4751"/>
                      <a:pt x="3006" y="4751"/>
                    </a:cubicBezTo>
                    <a:cubicBezTo>
                      <a:pt x="3005" y="4750"/>
                      <a:pt x="3005" y="4750"/>
                      <a:pt x="3004" y="4749"/>
                    </a:cubicBezTo>
                    <a:lnTo>
                      <a:pt x="3004" y="4749"/>
                    </a:lnTo>
                    <a:cubicBezTo>
                      <a:pt x="2194" y="3165"/>
                      <a:pt x="1333" y="1598"/>
                      <a:pt x="385" y="83"/>
                    </a:cubicBezTo>
                    <a:cubicBezTo>
                      <a:pt x="348" y="25"/>
                      <a:pt x="295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217;p42"/>
              <p:cNvSpPr/>
              <p:nvPr/>
            </p:nvSpPr>
            <p:spPr>
              <a:xfrm>
                <a:off x="8248250" y="3895425"/>
                <a:ext cx="552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4828" extrusionOk="0">
                    <a:moveTo>
                      <a:pt x="236" y="1"/>
                    </a:moveTo>
                    <a:cubicBezTo>
                      <a:pt x="121" y="1"/>
                      <a:pt x="0" y="125"/>
                      <a:pt x="73" y="257"/>
                    </a:cubicBezTo>
                    <a:cubicBezTo>
                      <a:pt x="420" y="985"/>
                      <a:pt x="750" y="1714"/>
                      <a:pt x="1044" y="2461"/>
                    </a:cubicBezTo>
                    <a:cubicBezTo>
                      <a:pt x="1201" y="2808"/>
                      <a:pt x="1322" y="3155"/>
                      <a:pt x="1461" y="3519"/>
                    </a:cubicBezTo>
                    <a:cubicBezTo>
                      <a:pt x="1530" y="3692"/>
                      <a:pt x="1600" y="3884"/>
                      <a:pt x="1652" y="4057"/>
                    </a:cubicBezTo>
                    <a:cubicBezTo>
                      <a:pt x="1693" y="4181"/>
                      <a:pt x="1790" y="4361"/>
                      <a:pt x="1827" y="4517"/>
                    </a:cubicBezTo>
                    <a:lnTo>
                      <a:pt x="1827" y="4517"/>
                    </a:lnTo>
                    <a:cubicBezTo>
                      <a:pt x="1809" y="4545"/>
                      <a:pt x="1798" y="4579"/>
                      <a:pt x="1791" y="4613"/>
                    </a:cubicBezTo>
                    <a:cubicBezTo>
                      <a:pt x="1775" y="4733"/>
                      <a:pt x="1878" y="4828"/>
                      <a:pt x="1985" y="4828"/>
                    </a:cubicBezTo>
                    <a:cubicBezTo>
                      <a:pt x="2002" y="4828"/>
                      <a:pt x="2018" y="4825"/>
                      <a:pt x="2034" y="4821"/>
                    </a:cubicBezTo>
                    <a:cubicBezTo>
                      <a:pt x="2208" y="4786"/>
                      <a:pt x="2208" y="4595"/>
                      <a:pt x="2155" y="4474"/>
                    </a:cubicBezTo>
                    <a:cubicBezTo>
                      <a:pt x="2016" y="3953"/>
                      <a:pt x="1808" y="3467"/>
                      <a:pt x="1618" y="2963"/>
                    </a:cubicBezTo>
                    <a:cubicBezTo>
                      <a:pt x="1253" y="1992"/>
                      <a:pt x="819" y="1020"/>
                      <a:pt x="368" y="83"/>
                    </a:cubicBezTo>
                    <a:cubicBezTo>
                      <a:pt x="336" y="25"/>
                      <a:pt x="287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218;p42"/>
              <p:cNvSpPr/>
              <p:nvPr/>
            </p:nvSpPr>
            <p:spPr>
              <a:xfrm>
                <a:off x="8157675" y="3758900"/>
                <a:ext cx="663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345" extrusionOk="0">
                    <a:moveTo>
                      <a:pt x="2290" y="1631"/>
                    </a:moveTo>
                    <a:cubicBezTo>
                      <a:pt x="2289" y="1645"/>
                      <a:pt x="2285" y="1650"/>
                      <a:pt x="2282" y="1650"/>
                    </a:cubicBezTo>
                    <a:cubicBezTo>
                      <a:pt x="2278" y="1650"/>
                      <a:pt x="2277" y="1640"/>
                      <a:pt x="2290" y="1631"/>
                    </a:cubicBezTo>
                    <a:close/>
                    <a:moveTo>
                      <a:pt x="2240" y="0"/>
                    </a:moveTo>
                    <a:cubicBezTo>
                      <a:pt x="2223" y="0"/>
                      <a:pt x="2205" y="3"/>
                      <a:pt x="2187" y="9"/>
                    </a:cubicBezTo>
                    <a:cubicBezTo>
                      <a:pt x="2099" y="26"/>
                      <a:pt x="2030" y="130"/>
                      <a:pt x="2064" y="218"/>
                    </a:cubicBezTo>
                    <a:cubicBezTo>
                      <a:pt x="2169" y="461"/>
                      <a:pt x="2238" y="720"/>
                      <a:pt x="2273" y="981"/>
                    </a:cubicBezTo>
                    <a:cubicBezTo>
                      <a:pt x="2291" y="1102"/>
                      <a:pt x="2291" y="1224"/>
                      <a:pt x="2307" y="1328"/>
                    </a:cubicBezTo>
                    <a:cubicBezTo>
                      <a:pt x="2307" y="1398"/>
                      <a:pt x="2291" y="1467"/>
                      <a:pt x="2291" y="1536"/>
                    </a:cubicBezTo>
                    <a:lnTo>
                      <a:pt x="2291" y="1549"/>
                    </a:lnTo>
                    <a:lnTo>
                      <a:pt x="2291" y="1549"/>
                    </a:lnTo>
                    <a:cubicBezTo>
                      <a:pt x="2256" y="1515"/>
                      <a:pt x="2221" y="1475"/>
                      <a:pt x="2187" y="1449"/>
                    </a:cubicBezTo>
                    <a:cubicBezTo>
                      <a:pt x="2117" y="1380"/>
                      <a:pt x="2030" y="1310"/>
                      <a:pt x="1944" y="1259"/>
                    </a:cubicBezTo>
                    <a:cubicBezTo>
                      <a:pt x="1770" y="1155"/>
                      <a:pt x="1597" y="1051"/>
                      <a:pt x="1405" y="981"/>
                    </a:cubicBezTo>
                    <a:cubicBezTo>
                      <a:pt x="1391" y="976"/>
                      <a:pt x="1377" y="974"/>
                      <a:pt x="1363" y="974"/>
                    </a:cubicBezTo>
                    <a:cubicBezTo>
                      <a:pt x="1271" y="974"/>
                      <a:pt x="1180" y="1064"/>
                      <a:pt x="1180" y="1155"/>
                    </a:cubicBezTo>
                    <a:cubicBezTo>
                      <a:pt x="1180" y="1390"/>
                      <a:pt x="1180" y="1616"/>
                      <a:pt x="1161" y="1847"/>
                    </a:cubicBezTo>
                    <a:lnTo>
                      <a:pt x="1161" y="1847"/>
                    </a:lnTo>
                    <a:cubicBezTo>
                      <a:pt x="850" y="1598"/>
                      <a:pt x="565" y="1324"/>
                      <a:pt x="313" y="1016"/>
                    </a:cubicBezTo>
                    <a:cubicBezTo>
                      <a:pt x="288" y="975"/>
                      <a:pt x="248" y="957"/>
                      <a:pt x="205" y="957"/>
                    </a:cubicBezTo>
                    <a:cubicBezTo>
                      <a:pt x="157" y="957"/>
                      <a:pt x="106" y="979"/>
                      <a:pt x="70" y="1016"/>
                    </a:cubicBezTo>
                    <a:cubicBezTo>
                      <a:pt x="0" y="1085"/>
                      <a:pt x="17" y="1189"/>
                      <a:pt x="70" y="1259"/>
                    </a:cubicBezTo>
                    <a:cubicBezTo>
                      <a:pt x="399" y="1657"/>
                      <a:pt x="780" y="2022"/>
                      <a:pt x="1215" y="2317"/>
                    </a:cubicBezTo>
                    <a:cubicBezTo>
                      <a:pt x="1234" y="2336"/>
                      <a:pt x="1262" y="2344"/>
                      <a:pt x="1291" y="2344"/>
                    </a:cubicBezTo>
                    <a:cubicBezTo>
                      <a:pt x="1368" y="2344"/>
                      <a:pt x="1458" y="2287"/>
                      <a:pt x="1458" y="2212"/>
                    </a:cubicBezTo>
                    <a:cubicBezTo>
                      <a:pt x="1496" y="1952"/>
                      <a:pt x="1525" y="1692"/>
                      <a:pt x="1531" y="1425"/>
                    </a:cubicBezTo>
                    <a:lnTo>
                      <a:pt x="1531" y="1425"/>
                    </a:lnTo>
                    <a:cubicBezTo>
                      <a:pt x="1693" y="1506"/>
                      <a:pt x="1848" y="1608"/>
                      <a:pt x="1978" y="1727"/>
                    </a:cubicBezTo>
                    <a:cubicBezTo>
                      <a:pt x="2064" y="1814"/>
                      <a:pt x="2152" y="1918"/>
                      <a:pt x="2291" y="1953"/>
                    </a:cubicBezTo>
                    <a:cubicBezTo>
                      <a:pt x="2312" y="1958"/>
                      <a:pt x="2332" y="1960"/>
                      <a:pt x="2352" y="1960"/>
                    </a:cubicBezTo>
                    <a:cubicBezTo>
                      <a:pt x="2464" y="1960"/>
                      <a:pt x="2558" y="1882"/>
                      <a:pt x="2603" y="1779"/>
                    </a:cubicBezTo>
                    <a:cubicBezTo>
                      <a:pt x="2654" y="1675"/>
                      <a:pt x="2638" y="1536"/>
                      <a:pt x="2654" y="1414"/>
                    </a:cubicBezTo>
                    <a:cubicBezTo>
                      <a:pt x="2654" y="1275"/>
                      <a:pt x="2638" y="1137"/>
                      <a:pt x="2620" y="981"/>
                    </a:cubicBezTo>
                    <a:cubicBezTo>
                      <a:pt x="2585" y="685"/>
                      <a:pt x="2516" y="408"/>
                      <a:pt x="2395" y="130"/>
                    </a:cubicBezTo>
                    <a:cubicBezTo>
                      <a:pt x="2366" y="60"/>
                      <a:pt x="2315" y="0"/>
                      <a:pt x="2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219;p42"/>
              <p:cNvSpPr/>
              <p:nvPr/>
            </p:nvSpPr>
            <p:spPr>
              <a:xfrm>
                <a:off x="8038475" y="3503425"/>
                <a:ext cx="675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362" extrusionOk="0">
                    <a:moveTo>
                      <a:pt x="1905" y="1"/>
                    </a:moveTo>
                    <a:cubicBezTo>
                      <a:pt x="1792" y="1"/>
                      <a:pt x="1678" y="126"/>
                      <a:pt x="1749" y="268"/>
                    </a:cubicBezTo>
                    <a:cubicBezTo>
                      <a:pt x="1985" y="727"/>
                      <a:pt x="2212" y="1197"/>
                      <a:pt x="2307" y="1699"/>
                    </a:cubicBezTo>
                    <a:lnTo>
                      <a:pt x="2307" y="1699"/>
                    </a:lnTo>
                    <a:cubicBezTo>
                      <a:pt x="2152" y="1513"/>
                      <a:pt x="2011" y="1316"/>
                      <a:pt x="1888" y="1101"/>
                    </a:cubicBezTo>
                    <a:cubicBezTo>
                      <a:pt x="1854" y="1048"/>
                      <a:pt x="1798" y="1023"/>
                      <a:pt x="1741" y="1023"/>
                    </a:cubicBezTo>
                    <a:cubicBezTo>
                      <a:pt x="1650" y="1023"/>
                      <a:pt x="1557" y="1087"/>
                      <a:pt x="1557" y="1205"/>
                    </a:cubicBezTo>
                    <a:lnTo>
                      <a:pt x="1582" y="1588"/>
                    </a:lnTo>
                    <a:lnTo>
                      <a:pt x="1582" y="1588"/>
                    </a:lnTo>
                    <a:cubicBezTo>
                      <a:pt x="1436" y="1439"/>
                      <a:pt x="1292" y="1293"/>
                      <a:pt x="1141" y="1153"/>
                    </a:cubicBezTo>
                    <a:cubicBezTo>
                      <a:pt x="1109" y="1120"/>
                      <a:pt x="1064" y="1105"/>
                      <a:pt x="1019" y="1105"/>
                    </a:cubicBezTo>
                    <a:cubicBezTo>
                      <a:pt x="944" y="1105"/>
                      <a:pt x="868" y="1147"/>
                      <a:pt x="847" y="1222"/>
                    </a:cubicBezTo>
                    <a:cubicBezTo>
                      <a:pt x="807" y="1401"/>
                      <a:pt x="784" y="1580"/>
                      <a:pt x="775" y="1762"/>
                    </a:cubicBezTo>
                    <a:lnTo>
                      <a:pt x="775" y="1762"/>
                    </a:lnTo>
                    <a:cubicBezTo>
                      <a:pt x="639" y="1634"/>
                      <a:pt x="506" y="1506"/>
                      <a:pt x="378" y="1379"/>
                    </a:cubicBezTo>
                    <a:cubicBezTo>
                      <a:pt x="338" y="1343"/>
                      <a:pt x="295" y="1328"/>
                      <a:pt x="254" y="1328"/>
                    </a:cubicBezTo>
                    <a:cubicBezTo>
                      <a:pt x="115" y="1328"/>
                      <a:pt x="1" y="1501"/>
                      <a:pt x="135" y="1622"/>
                    </a:cubicBezTo>
                    <a:cubicBezTo>
                      <a:pt x="361" y="1847"/>
                      <a:pt x="604" y="2073"/>
                      <a:pt x="829" y="2298"/>
                    </a:cubicBezTo>
                    <a:cubicBezTo>
                      <a:pt x="863" y="2326"/>
                      <a:pt x="908" y="2340"/>
                      <a:pt x="952" y="2340"/>
                    </a:cubicBezTo>
                    <a:cubicBezTo>
                      <a:pt x="1045" y="2340"/>
                      <a:pt x="1136" y="2282"/>
                      <a:pt x="1124" y="2177"/>
                    </a:cubicBezTo>
                    <a:cubicBezTo>
                      <a:pt x="1113" y="1993"/>
                      <a:pt x="1116" y="1816"/>
                      <a:pt x="1136" y="1642"/>
                    </a:cubicBezTo>
                    <a:lnTo>
                      <a:pt x="1136" y="1642"/>
                    </a:lnTo>
                    <a:cubicBezTo>
                      <a:pt x="1308" y="1814"/>
                      <a:pt x="1485" y="1982"/>
                      <a:pt x="1662" y="2159"/>
                    </a:cubicBezTo>
                    <a:cubicBezTo>
                      <a:pt x="1696" y="2193"/>
                      <a:pt x="1739" y="2209"/>
                      <a:pt x="1782" y="2209"/>
                    </a:cubicBezTo>
                    <a:cubicBezTo>
                      <a:pt x="1870" y="2209"/>
                      <a:pt x="1957" y="2143"/>
                      <a:pt x="1957" y="2038"/>
                    </a:cubicBezTo>
                    <a:lnTo>
                      <a:pt x="1942" y="1790"/>
                    </a:lnTo>
                    <a:lnTo>
                      <a:pt x="1942" y="1790"/>
                    </a:lnTo>
                    <a:cubicBezTo>
                      <a:pt x="2086" y="1973"/>
                      <a:pt x="2242" y="2150"/>
                      <a:pt x="2408" y="2316"/>
                    </a:cubicBezTo>
                    <a:cubicBezTo>
                      <a:pt x="2440" y="2348"/>
                      <a:pt x="2480" y="2362"/>
                      <a:pt x="2520" y="2362"/>
                    </a:cubicBezTo>
                    <a:cubicBezTo>
                      <a:pt x="2611" y="2362"/>
                      <a:pt x="2703" y="2290"/>
                      <a:pt x="2703" y="2194"/>
                    </a:cubicBezTo>
                    <a:cubicBezTo>
                      <a:pt x="2703" y="1430"/>
                      <a:pt x="2374" y="754"/>
                      <a:pt x="2043" y="95"/>
                    </a:cubicBezTo>
                    <a:cubicBezTo>
                      <a:pt x="2010" y="28"/>
                      <a:pt x="1958" y="1"/>
                      <a:pt x="1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220;p42"/>
              <p:cNvSpPr/>
              <p:nvPr/>
            </p:nvSpPr>
            <p:spPr>
              <a:xfrm>
                <a:off x="8115575" y="3620300"/>
                <a:ext cx="3345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521" extrusionOk="0">
                    <a:moveTo>
                      <a:pt x="957" y="1"/>
                    </a:moveTo>
                    <a:cubicBezTo>
                      <a:pt x="926" y="1"/>
                      <a:pt x="896" y="6"/>
                      <a:pt x="868" y="17"/>
                    </a:cubicBezTo>
                    <a:cubicBezTo>
                      <a:pt x="782" y="70"/>
                      <a:pt x="764" y="174"/>
                      <a:pt x="817" y="260"/>
                    </a:cubicBezTo>
                    <a:cubicBezTo>
                      <a:pt x="905" y="460"/>
                      <a:pt x="944" y="688"/>
                      <a:pt x="929" y="918"/>
                    </a:cubicBezTo>
                    <a:lnTo>
                      <a:pt x="929" y="918"/>
                    </a:lnTo>
                    <a:cubicBezTo>
                      <a:pt x="742" y="687"/>
                      <a:pt x="531" y="483"/>
                      <a:pt x="296" y="295"/>
                    </a:cubicBezTo>
                    <a:cubicBezTo>
                      <a:pt x="271" y="280"/>
                      <a:pt x="244" y="274"/>
                      <a:pt x="217" y="274"/>
                    </a:cubicBezTo>
                    <a:cubicBezTo>
                      <a:pt x="147" y="274"/>
                      <a:pt x="78" y="315"/>
                      <a:pt x="53" y="364"/>
                    </a:cubicBezTo>
                    <a:cubicBezTo>
                      <a:pt x="0" y="452"/>
                      <a:pt x="35" y="538"/>
                      <a:pt x="105" y="607"/>
                    </a:cubicBezTo>
                    <a:cubicBezTo>
                      <a:pt x="400" y="834"/>
                      <a:pt x="678" y="1128"/>
                      <a:pt x="868" y="1440"/>
                    </a:cubicBezTo>
                    <a:cubicBezTo>
                      <a:pt x="906" y="1494"/>
                      <a:pt x="964" y="1520"/>
                      <a:pt x="1022" y="1520"/>
                    </a:cubicBezTo>
                    <a:cubicBezTo>
                      <a:pt x="1096" y="1520"/>
                      <a:pt x="1169" y="1476"/>
                      <a:pt x="1198" y="1389"/>
                    </a:cubicBezTo>
                    <a:cubicBezTo>
                      <a:pt x="1337" y="954"/>
                      <a:pt x="1303" y="487"/>
                      <a:pt x="1111" y="87"/>
                    </a:cubicBezTo>
                    <a:cubicBezTo>
                      <a:pt x="1087" y="28"/>
                      <a:pt x="1023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221;p42"/>
              <p:cNvSpPr/>
              <p:nvPr/>
            </p:nvSpPr>
            <p:spPr>
              <a:xfrm>
                <a:off x="8099950" y="3864100"/>
                <a:ext cx="416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663" extrusionOk="0">
                    <a:moveTo>
                      <a:pt x="1164" y="1"/>
                    </a:moveTo>
                    <a:cubicBezTo>
                      <a:pt x="1077" y="1"/>
                      <a:pt x="972" y="87"/>
                      <a:pt x="991" y="174"/>
                    </a:cubicBezTo>
                    <a:cubicBezTo>
                      <a:pt x="1015" y="517"/>
                      <a:pt x="1083" y="852"/>
                      <a:pt x="1188" y="1177"/>
                    </a:cubicBezTo>
                    <a:lnTo>
                      <a:pt x="1188" y="1177"/>
                    </a:lnTo>
                    <a:cubicBezTo>
                      <a:pt x="873" y="1037"/>
                      <a:pt x="579" y="863"/>
                      <a:pt x="313" y="660"/>
                    </a:cubicBezTo>
                    <a:cubicBezTo>
                      <a:pt x="276" y="623"/>
                      <a:pt x="230" y="601"/>
                      <a:pt x="184" y="601"/>
                    </a:cubicBezTo>
                    <a:cubicBezTo>
                      <a:pt x="143" y="601"/>
                      <a:pt x="103" y="619"/>
                      <a:pt x="70" y="660"/>
                    </a:cubicBezTo>
                    <a:cubicBezTo>
                      <a:pt x="1" y="711"/>
                      <a:pt x="1" y="833"/>
                      <a:pt x="70" y="903"/>
                    </a:cubicBezTo>
                    <a:cubicBezTo>
                      <a:pt x="487" y="1232"/>
                      <a:pt x="938" y="1475"/>
                      <a:pt x="1442" y="1648"/>
                    </a:cubicBezTo>
                    <a:cubicBezTo>
                      <a:pt x="1461" y="1658"/>
                      <a:pt x="1482" y="1662"/>
                      <a:pt x="1502" y="1662"/>
                    </a:cubicBezTo>
                    <a:cubicBezTo>
                      <a:pt x="1555" y="1662"/>
                      <a:pt x="1607" y="1634"/>
                      <a:pt x="1632" y="1597"/>
                    </a:cubicBezTo>
                    <a:cubicBezTo>
                      <a:pt x="1667" y="1528"/>
                      <a:pt x="1667" y="1475"/>
                      <a:pt x="1650" y="1405"/>
                    </a:cubicBezTo>
                    <a:cubicBezTo>
                      <a:pt x="1476" y="1007"/>
                      <a:pt x="1372" y="591"/>
                      <a:pt x="1338" y="174"/>
                    </a:cubicBezTo>
                    <a:cubicBezTo>
                      <a:pt x="1320" y="87"/>
                      <a:pt x="1250" y="1"/>
                      <a:pt x="1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222;p42"/>
              <p:cNvSpPr/>
              <p:nvPr/>
            </p:nvSpPr>
            <p:spPr>
              <a:xfrm>
                <a:off x="8213200" y="3851500"/>
                <a:ext cx="117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83" extrusionOk="0">
                    <a:moveTo>
                      <a:pt x="186" y="53"/>
                    </a:moveTo>
                    <a:lnTo>
                      <a:pt x="186" y="53"/>
                    </a:lnTo>
                    <a:cubicBezTo>
                      <a:pt x="186" y="53"/>
                      <a:pt x="186" y="53"/>
                      <a:pt x="186" y="53"/>
                    </a:cubicBezTo>
                    <a:lnTo>
                      <a:pt x="174" y="53"/>
                    </a:lnTo>
                    <a:cubicBezTo>
                      <a:pt x="178" y="53"/>
                      <a:pt x="182" y="53"/>
                      <a:pt x="186" y="53"/>
                    </a:cubicBezTo>
                    <a:close/>
                    <a:moveTo>
                      <a:pt x="261" y="49"/>
                    </a:moveTo>
                    <a:lnTo>
                      <a:pt x="261" y="49"/>
                    </a:lnTo>
                    <a:cubicBezTo>
                      <a:pt x="267" y="52"/>
                      <a:pt x="272" y="53"/>
                      <a:pt x="278" y="53"/>
                    </a:cubicBezTo>
                    <a:cubicBezTo>
                      <a:pt x="267" y="53"/>
                      <a:pt x="262" y="53"/>
                      <a:pt x="261" y="49"/>
                    </a:cubicBezTo>
                    <a:close/>
                    <a:moveTo>
                      <a:pt x="184" y="54"/>
                    </a:moveTo>
                    <a:lnTo>
                      <a:pt x="184" y="54"/>
                    </a:lnTo>
                    <a:cubicBezTo>
                      <a:pt x="182" y="56"/>
                      <a:pt x="180" y="57"/>
                      <a:pt x="178" y="59"/>
                    </a:cubicBezTo>
                    <a:lnTo>
                      <a:pt x="178" y="59"/>
                    </a:lnTo>
                    <a:cubicBezTo>
                      <a:pt x="180" y="57"/>
                      <a:pt x="182" y="55"/>
                      <a:pt x="184" y="54"/>
                    </a:cubicBezTo>
                    <a:close/>
                    <a:moveTo>
                      <a:pt x="329" y="88"/>
                    </a:moveTo>
                    <a:cubicBezTo>
                      <a:pt x="329" y="105"/>
                      <a:pt x="347" y="123"/>
                      <a:pt x="347" y="140"/>
                    </a:cubicBezTo>
                    <a:cubicBezTo>
                      <a:pt x="338" y="122"/>
                      <a:pt x="334" y="109"/>
                      <a:pt x="329" y="98"/>
                    </a:cubicBezTo>
                    <a:lnTo>
                      <a:pt x="329" y="98"/>
                    </a:lnTo>
                    <a:lnTo>
                      <a:pt x="329" y="88"/>
                    </a:lnTo>
                    <a:close/>
                    <a:moveTo>
                      <a:pt x="191" y="1"/>
                    </a:moveTo>
                    <a:cubicBezTo>
                      <a:pt x="174" y="1"/>
                      <a:pt x="156" y="1"/>
                      <a:pt x="139" y="19"/>
                    </a:cubicBezTo>
                    <a:cubicBezTo>
                      <a:pt x="121" y="19"/>
                      <a:pt x="104" y="19"/>
                      <a:pt x="86" y="35"/>
                    </a:cubicBezTo>
                    <a:cubicBezTo>
                      <a:pt x="70" y="35"/>
                      <a:pt x="35" y="70"/>
                      <a:pt x="35" y="88"/>
                    </a:cubicBezTo>
                    <a:cubicBezTo>
                      <a:pt x="17" y="105"/>
                      <a:pt x="17" y="123"/>
                      <a:pt x="17" y="140"/>
                    </a:cubicBezTo>
                    <a:cubicBezTo>
                      <a:pt x="0" y="158"/>
                      <a:pt x="0" y="192"/>
                      <a:pt x="17" y="227"/>
                    </a:cubicBezTo>
                    <a:cubicBezTo>
                      <a:pt x="17" y="244"/>
                      <a:pt x="17" y="262"/>
                      <a:pt x="35" y="278"/>
                    </a:cubicBezTo>
                    <a:cubicBezTo>
                      <a:pt x="35" y="296"/>
                      <a:pt x="52" y="296"/>
                      <a:pt x="70" y="313"/>
                    </a:cubicBezTo>
                    <a:lnTo>
                      <a:pt x="70" y="331"/>
                    </a:lnTo>
                    <a:cubicBezTo>
                      <a:pt x="86" y="331"/>
                      <a:pt x="86" y="348"/>
                      <a:pt x="104" y="348"/>
                    </a:cubicBezTo>
                    <a:lnTo>
                      <a:pt x="121" y="366"/>
                    </a:lnTo>
                    <a:cubicBezTo>
                      <a:pt x="139" y="366"/>
                      <a:pt x="156" y="366"/>
                      <a:pt x="156" y="382"/>
                    </a:cubicBezTo>
                    <a:lnTo>
                      <a:pt x="313" y="382"/>
                    </a:lnTo>
                    <a:cubicBezTo>
                      <a:pt x="329" y="366"/>
                      <a:pt x="347" y="366"/>
                      <a:pt x="364" y="366"/>
                    </a:cubicBezTo>
                    <a:lnTo>
                      <a:pt x="364" y="348"/>
                    </a:lnTo>
                    <a:cubicBezTo>
                      <a:pt x="382" y="348"/>
                      <a:pt x="399" y="331"/>
                      <a:pt x="399" y="331"/>
                    </a:cubicBezTo>
                    <a:lnTo>
                      <a:pt x="417" y="313"/>
                    </a:lnTo>
                    <a:cubicBezTo>
                      <a:pt x="417" y="313"/>
                      <a:pt x="433" y="296"/>
                      <a:pt x="433" y="278"/>
                    </a:cubicBezTo>
                    <a:cubicBezTo>
                      <a:pt x="452" y="278"/>
                      <a:pt x="452" y="278"/>
                      <a:pt x="452" y="262"/>
                    </a:cubicBezTo>
                    <a:cubicBezTo>
                      <a:pt x="452" y="244"/>
                      <a:pt x="468" y="227"/>
                      <a:pt x="468" y="209"/>
                    </a:cubicBezTo>
                    <a:lnTo>
                      <a:pt x="468" y="140"/>
                    </a:lnTo>
                    <a:cubicBezTo>
                      <a:pt x="452" y="105"/>
                      <a:pt x="452" y="88"/>
                      <a:pt x="433" y="70"/>
                    </a:cubicBezTo>
                    <a:cubicBezTo>
                      <a:pt x="417" y="53"/>
                      <a:pt x="399" y="35"/>
                      <a:pt x="382" y="35"/>
                    </a:cubicBezTo>
                    <a:cubicBezTo>
                      <a:pt x="364" y="19"/>
                      <a:pt x="364" y="19"/>
                      <a:pt x="347" y="19"/>
                    </a:cubicBezTo>
                    <a:cubicBezTo>
                      <a:pt x="330" y="10"/>
                      <a:pt x="313" y="5"/>
                      <a:pt x="295" y="5"/>
                    </a:cubicBezTo>
                    <a:cubicBezTo>
                      <a:pt x="278" y="5"/>
                      <a:pt x="261" y="10"/>
                      <a:pt x="243" y="19"/>
                    </a:cubicBezTo>
                    <a:cubicBezTo>
                      <a:pt x="243" y="19"/>
                      <a:pt x="243" y="19"/>
                      <a:pt x="242" y="19"/>
                    </a:cubicBezTo>
                    <a:lnTo>
                      <a:pt x="242" y="19"/>
                    </a:lnTo>
                    <a:cubicBezTo>
                      <a:pt x="229" y="9"/>
                      <a:pt x="214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223;p42"/>
              <p:cNvSpPr/>
              <p:nvPr/>
            </p:nvSpPr>
            <p:spPr>
              <a:xfrm>
                <a:off x="8124700" y="3694475"/>
                <a:ext cx="99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5" extrusionOk="0">
                    <a:moveTo>
                      <a:pt x="156" y="0"/>
                    </a:moveTo>
                    <a:cubicBezTo>
                      <a:pt x="139" y="0"/>
                      <a:pt x="105" y="18"/>
                      <a:pt x="87" y="35"/>
                    </a:cubicBezTo>
                    <a:cubicBezTo>
                      <a:pt x="70" y="35"/>
                      <a:pt x="70" y="53"/>
                      <a:pt x="52" y="53"/>
                    </a:cubicBezTo>
                    <a:cubicBezTo>
                      <a:pt x="35" y="70"/>
                      <a:pt x="17" y="104"/>
                      <a:pt x="17" y="139"/>
                    </a:cubicBezTo>
                    <a:cubicBezTo>
                      <a:pt x="1" y="139"/>
                      <a:pt x="1" y="157"/>
                      <a:pt x="1" y="174"/>
                    </a:cubicBezTo>
                    <a:cubicBezTo>
                      <a:pt x="1" y="208"/>
                      <a:pt x="17" y="243"/>
                      <a:pt x="35" y="261"/>
                    </a:cubicBezTo>
                    <a:cubicBezTo>
                      <a:pt x="35" y="296"/>
                      <a:pt x="52" y="313"/>
                      <a:pt x="70" y="347"/>
                    </a:cubicBezTo>
                    <a:cubicBezTo>
                      <a:pt x="87" y="365"/>
                      <a:pt x="87" y="382"/>
                      <a:pt x="121" y="400"/>
                    </a:cubicBezTo>
                    <a:cubicBezTo>
                      <a:pt x="121" y="417"/>
                      <a:pt x="156" y="417"/>
                      <a:pt x="174" y="435"/>
                    </a:cubicBezTo>
                    <a:lnTo>
                      <a:pt x="243" y="435"/>
                    </a:lnTo>
                    <a:cubicBezTo>
                      <a:pt x="260" y="435"/>
                      <a:pt x="278" y="417"/>
                      <a:pt x="313" y="417"/>
                    </a:cubicBezTo>
                    <a:cubicBezTo>
                      <a:pt x="313" y="400"/>
                      <a:pt x="330" y="400"/>
                      <a:pt x="348" y="382"/>
                    </a:cubicBezTo>
                    <a:cubicBezTo>
                      <a:pt x="364" y="365"/>
                      <a:pt x="382" y="331"/>
                      <a:pt x="382" y="313"/>
                    </a:cubicBezTo>
                    <a:cubicBezTo>
                      <a:pt x="382" y="296"/>
                      <a:pt x="382" y="278"/>
                      <a:pt x="399" y="261"/>
                    </a:cubicBezTo>
                    <a:cubicBezTo>
                      <a:pt x="399" y="227"/>
                      <a:pt x="382" y="208"/>
                      <a:pt x="364" y="174"/>
                    </a:cubicBezTo>
                    <a:cubicBezTo>
                      <a:pt x="348" y="139"/>
                      <a:pt x="348" y="122"/>
                      <a:pt x="330" y="88"/>
                    </a:cubicBezTo>
                    <a:lnTo>
                      <a:pt x="278" y="35"/>
                    </a:lnTo>
                    <a:cubicBezTo>
                      <a:pt x="260" y="35"/>
                      <a:pt x="243" y="18"/>
                      <a:pt x="225" y="18"/>
                    </a:cubicBezTo>
                    <a:cubicBezTo>
                      <a:pt x="191" y="0"/>
                      <a:pt x="174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224;p42"/>
              <p:cNvSpPr/>
              <p:nvPr/>
            </p:nvSpPr>
            <p:spPr>
              <a:xfrm>
                <a:off x="8014525" y="3453275"/>
                <a:ext cx="87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01" extrusionOk="0">
                    <a:moveTo>
                      <a:pt x="174" y="0"/>
                    </a:moveTo>
                    <a:cubicBezTo>
                      <a:pt x="156" y="0"/>
                      <a:pt x="139" y="0"/>
                      <a:pt x="121" y="19"/>
                    </a:cubicBezTo>
                    <a:cubicBezTo>
                      <a:pt x="86" y="19"/>
                      <a:pt x="69" y="35"/>
                      <a:pt x="51" y="53"/>
                    </a:cubicBezTo>
                    <a:cubicBezTo>
                      <a:pt x="35" y="70"/>
                      <a:pt x="35" y="88"/>
                      <a:pt x="17" y="88"/>
                    </a:cubicBezTo>
                    <a:cubicBezTo>
                      <a:pt x="0" y="123"/>
                      <a:pt x="0" y="139"/>
                      <a:pt x="0" y="174"/>
                    </a:cubicBezTo>
                    <a:lnTo>
                      <a:pt x="0" y="227"/>
                    </a:lnTo>
                    <a:cubicBezTo>
                      <a:pt x="0" y="243"/>
                      <a:pt x="0" y="261"/>
                      <a:pt x="17" y="278"/>
                    </a:cubicBezTo>
                    <a:cubicBezTo>
                      <a:pt x="17" y="313"/>
                      <a:pt x="35" y="331"/>
                      <a:pt x="51" y="348"/>
                    </a:cubicBezTo>
                    <a:cubicBezTo>
                      <a:pt x="69" y="366"/>
                      <a:pt x="86" y="366"/>
                      <a:pt x="104" y="382"/>
                    </a:cubicBezTo>
                    <a:cubicBezTo>
                      <a:pt x="121" y="382"/>
                      <a:pt x="139" y="400"/>
                      <a:pt x="174" y="400"/>
                    </a:cubicBezTo>
                    <a:cubicBezTo>
                      <a:pt x="190" y="400"/>
                      <a:pt x="208" y="382"/>
                      <a:pt x="225" y="382"/>
                    </a:cubicBezTo>
                    <a:cubicBezTo>
                      <a:pt x="243" y="382"/>
                      <a:pt x="278" y="366"/>
                      <a:pt x="294" y="348"/>
                    </a:cubicBezTo>
                    <a:cubicBezTo>
                      <a:pt x="294" y="331"/>
                      <a:pt x="312" y="313"/>
                      <a:pt x="312" y="313"/>
                    </a:cubicBezTo>
                    <a:cubicBezTo>
                      <a:pt x="329" y="278"/>
                      <a:pt x="347" y="243"/>
                      <a:pt x="347" y="227"/>
                    </a:cubicBezTo>
                    <a:lnTo>
                      <a:pt x="347" y="174"/>
                    </a:lnTo>
                    <a:cubicBezTo>
                      <a:pt x="347" y="157"/>
                      <a:pt x="347" y="139"/>
                      <a:pt x="329" y="105"/>
                    </a:cubicBezTo>
                    <a:cubicBezTo>
                      <a:pt x="329" y="88"/>
                      <a:pt x="312" y="70"/>
                      <a:pt x="294" y="53"/>
                    </a:cubicBezTo>
                    <a:cubicBezTo>
                      <a:pt x="278" y="35"/>
                      <a:pt x="260" y="19"/>
                      <a:pt x="243" y="19"/>
                    </a:cubicBezTo>
                    <a:cubicBezTo>
                      <a:pt x="225" y="0"/>
                      <a:pt x="19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225;p42"/>
              <p:cNvSpPr/>
              <p:nvPr/>
            </p:nvSpPr>
            <p:spPr>
              <a:xfrm>
                <a:off x="7214575" y="3973825"/>
                <a:ext cx="316250" cy="4100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6400" extrusionOk="0">
                    <a:moveTo>
                      <a:pt x="1" y="1"/>
                    </a:moveTo>
                    <a:lnTo>
                      <a:pt x="1" y="16399"/>
                    </a:lnTo>
                    <a:lnTo>
                      <a:pt x="12650" y="16399"/>
                    </a:lnTo>
                    <a:lnTo>
                      <a:pt x="12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226;p42"/>
              <p:cNvSpPr/>
              <p:nvPr/>
            </p:nvSpPr>
            <p:spPr>
              <a:xfrm>
                <a:off x="7210250" y="3969500"/>
                <a:ext cx="324925" cy="418650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6746" extrusionOk="0">
                    <a:moveTo>
                      <a:pt x="12649" y="348"/>
                    </a:moveTo>
                    <a:lnTo>
                      <a:pt x="12649" y="16399"/>
                    </a:lnTo>
                    <a:lnTo>
                      <a:pt x="347" y="16399"/>
                    </a:lnTo>
                    <a:lnTo>
                      <a:pt x="347" y="348"/>
                    </a:lnTo>
                    <a:close/>
                    <a:moveTo>
                      <a:pt x="174" y="0"/>
                    </a:moveTo>
                    <a:cubicBezTo>
                      <a:pt x="70" y="0"/>
                      <a:pt x="0" y="70"/>
                      <a:pt x="0" y="174"/>
                    </a:cubicBezTo>
                    <a:lnTo>
                      <a:pt x="0" y="16572"/>
                    </a:lnTo>
                    <a:cubicBezTo>
                      <a:pt x="0" y="16658"/>
                      <a:pt x="70" y="16746"/>
                      <a:pt x="174" y="16746"/>
                    </a:cubicBezTo>
                    <a:lnTo>
                      <a:pt x="12823" y="16746"/>
                    </a:lnTo>
                    <a:cubicBezTo>
                      <a:pt x="12927" y="16746"/>
                      <a:pt x="12996" y="16658"/>
                      <a:pt x="12996" y="16572"/>
                    </a:cubicBezTo>
                    <a:lnTo>
                      <a:pt x="12996" y="174"/>
                    </a:lnTo>
                    <a:cubicBezTo>
                      <a:pt x="12996" y="70"/>
                      <a:pt x="12927" y="0"/>
                      <a:pt x="12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227;p42"/>
              <p:cNvSpPr/>
              <p:nvPr/>
            </p:nvSpPr>
            <p:spPr>
              <a:xfrm>
                <a:off x="7246250" y="4148350"/>
                <a:ext cx="10117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4134" extrusionOk="0">
                    <a:moveTo>
                      <a:pt x="165" y="0"/>
                    </a:moveTo>
                    <a:cubicBezTo>
                      <a:pt x="79" y="0"/>
                      <a:pt x="1" y="57"/>
                      <a:pt x="18" y="169"/>
                    </a:cubicBezTo>
                    <a:cubicBezTo>
                      <a:pt x="173" y="1522"/>
                      <a:pt x="590" y="2841"/>
                      <a:pt x="1233" y="4039"/>
                    </a:cubicBezTo>
                    <a:cubicBezTo>
                      <a:pt x="1256" y="4102"/>
                      <a:pt x="1319" y="4133"/>
                      <a:pt x="1383" y="4133"/>
                    </a:cubicBezTo>
                    <a:cubicBezTo>
                      <a:pt x="1459" y="4133"/>
                      <a:pt x="1535" y="4089"/>
                      <a:pt x="1545" y="4005"/>
                    </a:cubicBezTo>
                    <a:cubicBezTo>
                      <a:pt x="1645" y="3357"/>
                      <a:pt x="1757" y="2699"/>
                      <a:pt x="2069" y="2117"/>
                    </a:cubicBezTo>
                    <a:lnTo>
                      <a:pt x="2069" y="2117"/>
                    </a:lnTo>
                    <a:cubicBezTo>
                      <a:pt x="2178" y="2472"/>
                      <a:pt x="2316" y="2822"/>
                      <a:pt x="2482" y="3154"/>
                    </a:cubicBezTo>
                    <a:cubicBezTo>
                      <a:pt x="2511" y="3212"/>
                      <a:pt x="2562" y="3237"/>
                      <a:pt x="2614" y="3237"/>
                    </a:cubicBezTo>
                    <a:cubicBezTo>
                      <a:pt x="2687" y="3237"/>
                      <a:pt x="2764" y="3190"/>
                      <a:pt x="2794" y="3119"/>
                    </a:cubicBezTo>
                    <a:cubicBezTo>
                      <a:pt x="2910" y="2804"/>
                      <a:pt x="3027" y="2488"/>
                      <a:pt x="3142" y="2188"/>
                    </a:cubicBezTo>
                    <a:lnTo>
                      <a:pt x="3142" y="2188"/>
                    </a:lnTo>
                    <a:cubicBezTo>
                      <a:pt x="3165" y="2249"/>
                      <a:pt x="3197" y="2317"/>
                      <a:pt x="3211" y="2355"/>
                    </a:cubicBezTo>
                    <a:cubicBezTo>
                      <a:pt x="3280" y="2529"/>
                      <a:pt x="3331" y="2686"/>
                      <a:pt x="3401" y="2859"/>
                    </a:cubicBezTo>
                    <a:cubicBezTo>
                      <a:pt x="3430" y="2936"/>
                      <a:pt x="3495" y="2975"/>
                      <a:pt x="3563" y="2975"/>
                    </a:cubicBezTo>
                    <a:cubicBezTo>
                      <a:pt x="3618" y="2975"/>
                      <a:pt x="3674" y="2948"/>
                      <a:pt x="3713" y="2894"/>
                    </a:cubicBezTo>
                    <a:cubicBezTo>
                      <a:pt x="3887" y="2686"/>
                      <a:pt x="3991" y="2443"/>
                      <a:pt x="4026" y="2165"/>
                    </a:cubicBezTo>
                    <a:cubicBezTo>
                      <a:pt x="4047" y="2039"/>
                      <a:pt x="3934" y="1951"/>
                      <a:pt x="3835" y="1951"/>
                    </a:cubicBezTo>
                    <a:cubicBezTo>
                      <a:pt x="3770" y="1951"/>
                      <a:pt x="3710" y="1989"/>
                      <a:pt x="3697" y="2078"/>
                    </a:cubicBezTo>
                    <a:cubicBezTo>
                      <a:pt x="3672" y="2190"/>
                      <a:pt x="3641" y="2295"/>
                      <a:pt x="3600" y="2394"/>
                    </a:cubicBezTo>
                    <a:lnTo>
                      <a:pt x="3600" y="2394"/>
                    </a:lnTo>
                    <a:cubicBezTo>
                      <a:pt x="3547" y="2252"/>
                      <a:pt x="3491" y="2113"/>
                      <a:pt x="3436" y="1974"/>
                    </a:cubicBezTo>
                    <a:cubicBezTo>
                      <a:pt x="3392" y="1842"/>
                      <a:pt x="3287" y="1698"/>
                      <a:pt x="3139" y="1698"/>
                    </a:cubicBezTo>
                    <a:cubicBezTo>
                      <a:pt x="3112" y="1698"/>
                      <a:pt x="3084" y="1703"/>
                      <a:pt x="3054" y="1714"/>
                    </a:cubicBezTo>
                    <a:cubicBezTo>
                      <a:pt x="2864" y="1783"/>
                      <a:pt x="2811" y="2043"/>
                      <a:pt x="2760" y="2217"/>
                    </a:cubicBezTo>
                    <a:cubicBezTo>
                      <a:pt x="2709" y="2343"/>
                      <a:pt x="2659" y="2473"/>
                      <a:pt x="2610" y="2604"/>
                    </a:cubicBezTo>
                    <a:lnTo>
                      <a:pt x="2610" y="2604"/>
                    </a:lnTo>
                    <a:cubicBezTo>
                      <a:pt x="2483" y="2288"/>
                      <a:pt x="2383" y="1967"/>
                      <a:pt x="2308" y="1645"/>
                    </a:cubicBezTo>
                    <a:cubicBezTo>
                      <a:pt x="2289" y="1558"/>
                      <a:pt x="2217" y="1519"/>
                      <a:pt x="2142" y="1519"/>
                    </a:cubicBezTo>
                    <a:cubicBezTo>
                      <a:pt x="2081" y="1519"/>
                      <a:pt x="2017" y="1545"/>
                      <a:pt x="1978" y="1592"/>
                    </a:cubicBezTo>
                    <a:cubicBezTo>
                      <a:pt x="1593" y="2128"/>
                      <a:pt x="1416" y="2762"/>
                      <a:pt x="1298" y="3407"/>
                    </a:cubicBezTo>
                    <a:lnTo>
                      <a:pt x="1298" y="3407"/>
                    </a:lnTo>
                    <a:cubicBezTo>
                      <a:pt x="819" y="2386"/>
                      <a:pt x="500" y="1284"/>
                      <a:pt x="365" y="169"/>
                    </a:cubicBezTo>
                    <a:cubicBezTo>
                      <a:pt x="348" y="57"/>
                      <a:pt x="252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228;p42"/>
              <p:cNvSpPr/>
              <p:nvPr/>
            </p:nvSpPr>
            <p:spPr>
              <a:xfrm>
                <a:off x="7413950" y="4238550"/>
                <a:ext cx="496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369" extrusionOk="0">
                    <a:moveTo>
                      <a:pt x="216" y="0"/>
                    </a:moveTo>
                    <a:cubicBezTo>
                      <a:pt x="111" y="0"/>
                      <a:pt x="0" y="86"/>
                      <a:pt x="43" y="223"/>
                    </a:cubicBezTo>
                    <a:cubicBezTo>
                      <a:pt x="129" y="535"/>
                      <a:pt x="267" y="848"/>
                      <a:pt x="424" y="1160"/>
                    </a:cubicBezTo>
                    <a:cubicBezTo>
                      <a:pt x="459" y="1212"/>
                      <a:pt x="515" y="1238"/>
                      <a:pt x="571" y="1238"/>
                    </a:cubicBezTo>
                    <a:cubicBezTo>
                      <a:pt x="628" y="1238"/>
                      <a:pt x="684" y="1212"/>
                      <a:pt x="719" y="1160"/>
                    </a:cubicBezTo>
                    <a:cubicBezTo>
                      <a:pt x="788" y="1056"/>
                      <a:pt x="841" y="952"/>
                      <a:pt x="910" y="864"/>
                    </a:cubicBezTo>
                    <a:lnTo>
                      <a:pt x="1031" y="744"/>
                    </a:lnTo>
                    <a:cubicBezTo>
                      <a:pt x="1039" y="735"/>
                      <a:pt x="1067" y="707"/>
                      <a:pt x="1095" y="678"/>
                    </a:cubicBezTo>
                    <a:lnTo>
                      <a:pt x="1095" y="678"/>
                    </a:lnTo>
                    <a:cubicBezTo>
                      <a:pt x="1113" y="735"/>
                      <a:pt x="1138" y="791"/>
                      <a:pt x="1153" y="848"/>
                    </a:cubicBezTo>
                    <a:cubicBezTo>
                      <a:pt x="1204" y="987"/>
                      <a:pt x="1239" y="1107"/>
                      <a:pt x="1292" y="1229"/>
                    </a:cubicBezTo>
                    <a:cubicBezTo>
                      <a:pt x="1327" y="1299"/>
                      <a:pt x="1361" y="1350"/>
                      <a:pt x="1431" y="1368"/>
                    </a:cubicBezTo>
                    <a:cubicBezTo>
                      <a:pt x="1500" y="1368"/>
                      <a:pt x="1586" y="1334"/>
                      <a:pt x="1604" y="1281"/>
                    </a:cubicBezTo>
                    <a:cubicBezTo>
                      <a:pt x="1708" y="1091"/>
                      <a:pt x="1812" y="917"/>
                      <a:pt x="1933" y="760"/>
                    </a:cubicBezTo>
                    <a:cubicBezTo>
                      <a:pt x="1986" y="674"/>
                      <a:pt x="1951" y="570"/>
                      <a:pt x="1882" y="517"/>
                    </a:cubicBezTo>
                    <a:cubicBezTo>
                      <a:pt x="1849" y="501"/>
                      <a:pt x="1817" y="493"/>
                      <a:pt x="1788" y="493"/>
                    </a:cubicBezTo>
                    <a:cubicBezTo>
                      <a:pt x="1726" y="493"/>
                      <a:pt x="1674" y="528"/>
                      <a:pt x="1639" y="587"/>
                    </a:cubicBezTo>
                    <a:cubicBezTo>
                      <a:pt x="1590" y="650"/>
                      <a:pt x="1541" y="715"/>
                      <a:pt x="1495" y="783"/>
                    </a:cubicBezTo>
                    <a:lnTo>
                      <a:pt x="1495" y="783"/>
                    </a:lnTo>
                    <a:cubicBezTo>
                      <a:pt x="1474" y="729"/>
                      <a:pt x="1452" y="675"/>
                      <a:pt x="1431" y="621"/>
                    </a:cubicBezTo>
                    <a:cubicBezTo>
                      <a:pt x="1378" y="466"/>
                      <a:pt x="1327" y="258"/>
                      <a:pt x="1100" y="258"/>
                    </a:cubicBezTo>
                    <a:cubicBezTo>
                      <a:pt x="945" y="274"/>
                      <a:pt x="823" y="448"/>
                      <a:pt x="719" y="570"/>
                    </a:cubicBezTo>
                    <a:cubicBezTo>
                      <a:pt x="677" y="618"/>
                      <a:pt x="636" y="668"/>
                      <a:pt x="596" y="720"/>
                    </a:cubicBezTo>
                    <a:lnTo>
                      <a:pt x="596" y="720"/>
                    </a:lnTo>
                    <a:cubicBezTo>
                      <a:pt x="509" y="528"/>
                      <a:pt x="432" y="323"/>
                      <a:pt x="371" y="119"/>
                    </a:cubicBezTo>
                    <a:cubicBezTo>
                      <a:pt x="351" y="37"/>
                      <a:pt x="285" y="0"/>
                      <a:pt x="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229;p42"/>
              <p:cNvSpPr/>
              <p:nvPr/>
            </p:nvSpPr>
            <p:spPr>
              <a:xfrm>
                <a:off x="7024575" y="4305725"/>
                <a:ext cx="544425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15166" extrusionOk="0">
                    <a:moveTo>
                      <a:pt x="5639" y="0"/>
                    </a:moveTo>
                    <a:lnTo>
                      <a:pt x="6178" y="7357"/>
                    </a:lnTo>
                    <a:cubicBezTo>
                      <a:pt x="6178" y="7357"/>
                      <a:pt x="1" y="8155"/>
                      <a:pt x="799" y="15166"/>
                    </a:cubicBezTo>
                    <a:lnTo>
                      <a:pt x="2603" y="14037"/>
                    </a:lnTo>
                    <a:lnTo>
                      <a:pt x="3939" y="15166"/>
                    </a:lnTo>
                    <a:lnTo>
                      <a:pt x="5535" y="13898"/>
                    </a:lnTo>
                    <a:lnTo>
                      <a:pt x="7270" y="15166"/>
                    </a:lnTo>
                    <a:lnTo>
                      <a:pt x="8624" y="13968"/>
                    </a:lnTo>
                    <a:lnTo>
                      <a:pt x="10081" y="15166"/>
                    </a:lnTo>
                    <a:lnTo>
                      <a:pt x="11696" y="13829"/>
                    </a:lnTo>
                    <a:lnTo>
                      <a:pt x="13135" y="15166"/>
                    </a:lnTo>
                    <a:lnTo>
                      <a:pt x="14767" y="13778"/>
                    </a:lnTo>
                    <a:lnTo>
                      <a:pt x="16034" y="14905"/>
                    </a:lnTo>
                    <a:lnTo>
                      <a:pt x="17161" y="13708"/>
                    </a:lnTo>
                    <a:lnTo>
                      <a:pt x="18498" y="14905"/>
                    </a:lnTo>
                    <a:lnTo>
                      <a:pt x="19937" y="13708"/>
                    </a:lnTo>
                    <a:lnTo>
                      <a:pt x="21448" y="14766"/>
                    </a:lnTo>
                    <a:lnTo>
                      <a:pt x="217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230;p42"/>
              <p:cNvSpPr/>
              <p:nvPr/>
            </p:nvSpPr>
            <p:spPr>
              <a:xfrm>
                <a:off x="7036725" y="4301375"/>
                <a:ext cx="536625" cy="388200"/>
              </a:xfrm>
              <a:custGeom>
                <a:avLst/>
                <a:gdLst/>
                <a:ahLst/>
                <a:cxnLst/>
                <a:rect l="l" t="t" r="r" b="b"/>
                <a:pathLst>
                  <a:path w="21465" h="15528" extrusionOk="0">
                    <a:moveTo>
                      <a:pt x="5733" y="7697"/>
                    </a:moveTo>
                    <a:cubicBezTo>
                      <a:pt x="5732" y="7697"/>
                      <a:pt x="5724" y="7698"/>
                      <a:pt x="5706" y="7702"/>
                    </a:cubicBezTo>
                    <a:lnTo>
                      <a:pt x="5706" y="7702"/>
                    </a:lnTo>
                    <a:cubicBezTo>
                      <a:pt x="5722" y="7700"/>
                      <a:pt x="5735" y="7697"/>
                      <a:pt x="5733" y="7697"/>
                    </a:cubicBezTo>
                    <a:close/>
                    <a:moveTo>
                      <a:pt x="5706" y="7702"/>
                    </a:moveTo>
                    <a:cubicBezTo>
                      <a:pt x="5705" y="7702"/>
                      <a:pt x="5704" y="7702"/>
                      <a:pt x="5703" y="7702"/>
                    </a:cubicBezTo>
                    <a:lnTo>
                      <a:pt x="5703" y="7702"/>
                    </a:lnTo>
                    <a:cubicBezTo>
                      <a:pt x="5699" y="7703"/>
                      <a:pt x="5696" y="7704"/>
                      <a:pt x="5692" y="7705"/>
                    </a:cubicBezTo>
                    <a:cubicBezTo>
                      <a:pt x="5697" y="7704"/>
                      <a:pt x="5702" y="7703"/>
                      <a:pt x="5706" y="7702"/>
                    </a:cubicBezTo>
                    <a:close/>
                    <a:moveTo>
                      <a:pt x="21114" y="348"/>
                    </a:moveTo>
                    <a:cubicBezTo>
                      <a:pt x="21080" y="1971"/>
                      <a:pt x="21047" y="3580"/>
                      <a:pt x="21013" y="5188"/>
                    </a:cubicBezTo>
                    <a:cubicBezTo>
                      <a:pt x="20944" y="7844"/>
                      <a:pt x="20892" y="10481"/>
                      <a:pt x="20823" y="13119"/>
                    </a:cubicBezTo>
                    <a:cubicBezTo>
                      <a:pt x="20808" y="13616"/>
                      <a:pt x="20806" y="14113"/>
                      <a:pt x="20796" y="14610"/>
                    </a:cubicBezTo>
                    <a:lnTo>
                      <a:pt x="20796" y="14610"/>
                    </a:lnTo>
                    <a:cubicBezTo>
                      <a:pt x="20377" y="14321"/>
                      <a:pt x="19957" y="14029"/>
                      <a:pt x="19539" y="13725"/>
                    </a:cubicBezTo>
                    <a:cubicBezTo>
                      <a:pt x="19515" y="13707"/>
                      <a:pt x="19489" y="13700"/>
                      <a:pt x="19462" y="13700"/>
                    </a:cubicBezTo>
                    <a:cubicBezTo>
                      <a:pt x="19411" y="13700"/>
                      <a:pt x="19358" y="13726"/>
                      <a:pt x="19313" y="13760"/>
                    </a:cubicBezTo>
                    <a:cubicBezTo>
                      <a:pt x="18887" y="14124"/>
                      <a:pt x="18446" y="14487"/>
                      <a:pt x="18016" y="14837"/>
                    </a:cubicBezTo>
                    <a:lnTo>
                      <a:pt x="18016" y="14837"/>
                    </a:lnTo>
                    <a:cubicBezTo>
                      <a:pt x="17619" y="14487"/>
                      <a:pt x="17210" y="14124"/>
                      <a:pt x="16814" y="13760"/>
                    </a:cubicBezTo>
                    <a:cubicBezTo>
                      <a:pt x="16779" y="13725"/>
                      <a:pt x="16732" y="13708"/>
                      <a:pt x="16684" y="13708"/>
                    </a:cubicBezTo>
                    <a:cubicBezTo>
                      <a:pt x="16637" y="13708"/>
                      <a:pt x="16589" y="13725"/>
                      <a:pt x="16554" y="13760"/>
                    </a:cubicBezTo>
                    <a:cubicBezTo>
                      <a:pt x="16225" y="14120"/>
                      <a:pt x="15883" y="14480"/>
                      <a:pt x="15539" y="14826"/>
                    </a:cubicBezTo>
                    <a:lnTo>
                      <a:pt x="15539" y="14826"/>
                    </a:lnTo>
                    <a:cubicBezTo>
                      <a:pt x="15163" y="14497"/>
                      <a:pt x="14776" y="14157"/>
                      <a:pt x="14403" y="13829"/>
                    </a:cubicBezTo>
                    <a:cubicBezTo>
                      <a:pt x="14368" y="13795"/>
                      <a:pt x="14325" y="13777"/>
                      <a:pt x="14281" y="13777"/>
                    </a:cubicBezTo>
                    <a:cubicBezTo>
                      <a:pt x="14238" y="13777"/>
                      <a:pt x="14194" y="13795"/>
                      <a:pt x="14160" y="13829"/>
                    </a:cubicBezTo>
                    <a:cubicBezTo>
                      <a:pt x="13662" y="14246"/>
                      <a:pt x="13151" y="14678"/>
                      <a:pt x="12652" y="15110"/>
                    </a:cubicBezTo>
                    <a:lnTo>
                      <a:pt x="12652" y="15110"/>
                    </a:lnTo>
                    <a:cubicBezTo>
                      <a:pt x="12208" y="14710"/>
                      <a:pt x="11777" y="14296"/>
                      <a:pt x="11331" y="13882"/>
                    </a:cubicBezTo>
                    <a:cubicBezTo>
                      <a:pt x="11291" y="13850"/>
                      <a:pt x="11250" y="13836"/>
                      <a:pt x="11211" y="13836"/>
                    </a:cubicBezTo>
                    <a:cubicBezTo>
                      <a:pt x="11167" y="13836"/>
                      <a:pt x="11125" y="13854"/>
                      <a:pt x="11088" y="13882"/>
                    </a:cubicBezTo>
                    <a:cubicBezTo>
                      <a:pt x="10591" y="14299"/>
                      <a:pt x="10094" y="14716"/>
                      <a:pt x="9597" y="15119"/>
                    </a:cubicBezTo>
                    <a:lnTo>
                      <a:pt x="9597" y="15119"/>
                    </a:lnTo>
                    <a:lnTo>
                      <a:pt x="8260" y="14021"/>
                    </a:lnTo>
                    <a:cubicBezTo>
                      <a:pt x="8216" y="13986"/>
                      <a:pt x="8173" y="13969"/>
                      <a:pt x="8130" y="13969"/>
                    </a:cubicBezTo>
                    <a:cubicBezTo>
                      <a:pt x="8086" y="13969"/>
                      <a:pt x="8043" y="13986"/>
                      <a:pt x="7999" y="14021"/>
                    </a:cubicBezTo>
                    <a:cubicBezTo>
                      <a:pt x="7600" y="14388"/>
                      <a:pt x="7186" y="14756"/>
                      <a:pt x="6770" y="15124"/>
                    </a:cubicBezTo>
                    <a:lnTo>
                      <a:pt x="6770" y="15124"/>
                    </a:lnTo>
                    <a:cubicBezTo>
                      <a:pt x="6231" y="14717"/>
                      <a:pt x="5692" y="14325"/>
                      <a:pt x="5137" y="13934"/>
                    </a:cubicBezTo>
                    <a:cubicBezTo>
                      <a:pt x="5117" y="13915"/>
                      <a:pt x="5094" y="13907"/>
                      <a:pt x="5068" y="13907"/>
                    </a:cubicBezTo>
                    <a:cubicBezTo>
                      <a:pt x="5023" y="13907"/>
                      <a:pt x="4973" y="13930"/>
                      <a:pt x="4928" y="13952"/>
                    </a:cubicBezTo>
                    <a:cubicBezTo>
                      <a:pt x="4431" y="14351"/>
                      <a:pt x="3950" y="14737"/>
                      <a:pt x="3456" y="15121"/>
                    </a:cubicBezTo>
                    <a:lnTo>
                      <a:pt x="3456" y="15121"/>
                    </a:lnTo>
                    <a:cubicBezTo>
                      <a:pt x="3047" y="14787"/>
                      <a:pt x="2650" y="14439"/>
                      <a:pt x="2238" y="14090"/>
                    </a:cubicBezTo>
                    <a:cubicBezTo>
                      <a:pt x="2205" y="14056"/>
                      <a:pt x="2157" y="14037"/>
                      <a:pt x="2109" y="14037"/>
                    </a:cubicBezTo>
                    <a:cubicBezTo>
                      <a:pt x="2082" y="14037"/>
                      <a:pt x="2055" y="14043"/>
                      <a:pt x="2030" y="14056"/>
                    </a:cubicBezTo>
                    <a:cubicBezTo>
                      <a:pt x="1501" y="14389"/>
                      <a:pt x="984" y="14722"/>
                      <a:pt x="457" y="15055"/>
                    </a:cubicBezTo>
                    <a:lnTo>
                      <a:pt x="457" y="15055"/>
                    </a:lnTo>
                    <a:cubicBezTo>
                      <a:pt x="291" y="13177"/>
                      <a:pt x="622" y="11206"/>
                      <a:pt x="1926" y="9752"/>
                    </a:cubicBezTo>
                    <a:cubicBezTo>
                      <a:pt x="2724" y="8850"/>
                      <a:pt x="3818" y="8207"/>
                      <a:pt x="4980" y="7860"/>
                    </a:cubicBezTo>
                    <a:cubicBezTo>
                      <a:pt x="5171" y="7809"/>
                      <a:pt x="5345" y="7774"/>
                      <a:pt x="5535" y="7740"/>
                    </a:cubicBezTo>
                    <a:cubicBezTo>
                      <a:pt x="5588" y="7721"/>
                      <a:pt x="5623" y="7721"/>
                      <a:pt x="5674" y="7705"/>
                    </a:cubicBezTo>
                    <a:cubicBezTo>
                      <a:pt x="5682" y="7705"/>
                      <a:pt x="5693" y="7704"/>
                      <a:pt x="5703" y="7702"/>
                    </a:cubicBezTo>
                    <a:lnTo>
                      <a:pt x="5703" y="7702"/>
                    </a:lnTo>
                    <a:cubicBezTo>
                      <a:pt x="5787" y="7682"/>
                      <a:pt x="5881" y="7631"/>
                      <a:pt x="5865" y="7531"/>
                    </a:cubicBezTo>
                    <a:cubicBezTo>
                      <a:pt x="5709" y="5380"/>
                      <a:pt x="5553" y="3228"/>
                      <a:pt x="5396" y="1093"/>
                    </a:cubicBezTo>
                    <a:cubicBezTo>
                      <a:pt x="5368" y="839"/>
                      <a:pt x="5352" y="597"/>
                      <a:pt x="5337" y="348"/>
                    </a:cubicBezTo>
                    <a:close/>
                    <a:moveTo>
                      <a:pt x="5153" y="0"/>
                    </a:moveTo>
                    <a:cubicBezTo>
                      <a:pt x="5067" y="0"/>
                      <a:pt x="4963" y="87"/>
                      <a:pt x="4980" y="174"/>
                    </a:cubicBezTo>
                    <a:lnTo>
                      <a:pt x="5449" y="6629"/>
                    </a:lnTo>
                    <a:cubicBezTo>
                      <a:pt x="5478" y="6876"/>
                      <a:pt x="5495" y="7125"/>
                      <a:pt x="5510" y="7383"/>
                    </a:cubicBezTo>
                    <a:lnTo>
                      <a:pt x="5510" y="7383"/>
                    </a:lnTo>
                    <a:cubicBezTo>
                      <a:pt x="4827" y="7492"/>
                      <a:pt x="4163" y="7766"/>
                      <a:pt x="3557" y="8069"/>
                    </a:cubicBezTo>
                    <a:cubicBezTo>
                      <a:pt x="2134" y="8797"/>
                      <a:pt x="1042" y="10012"/>
                      <a:pt x="486" y="11504"/>
                    </a:cubicBezTo>
                    <a:cubicBezTo>
                      <a:pt x="52" y="12737"/>
                      <a:pt x="0" y="14056"/>
                      <a:pt x="139" y="15340"/>
                    </a:cubicBezTo>
                    <a:cubicBezTo>
                      <a:pt x="152" y="15443"/>
                      <a:pt x="223" y="15527"/>
                      <a:pt x="308" y="15527"/>
                    </a:cubicBezTo>
                    <a:cubicBezTo>
                      <a:pt x="337" y="15527"/>
                      <a:pt x="368" y="15517"/>
                      <a:pt x="399" y="15495"/>
                    </a:cubicBezTo>
                    <a:cubicBezTo>
                      <a:pt x="974" y="15134"/>
                      <a:pt x="1533" y="14773"/>
                      <a:pt x="2106" y="14427"/>
                    </a:cubicBezTo>
                    <a:lnTo>
                      <a:pt x="2106" y="14427"/>
                    </a:lnTo>
                    <a:cubicBezTo>
                      <a:pt x="2518" y="14777"/>
                      <a:pt x="2918" y="15128"/>
                      <a:pt x="3332" y="15479"/>
                    </a:cubicBezTo>
                    <a:cubicBezTo>
                      <a:pt x="3367" y="15504"/>
                      <a:pt x="3406" y="15517"/>
                      <a:pt x="3447" y="15517"/>
                    </a:cubicBezTo>
                    <a:cubicBezTo>
                      <a:pt x="3488" y="15517"/>
                      <a:pt x="3531" y="15504"/>
                      <a:pt x="3575" y="15479"/>
                    </a:cubicBezTo>
                    <a:cubicBezTo>
                      <a:pt x="4072" y="15077"/>
                      <a:pt x="4569" y="14691"/>
                      <a:pt x="5053" y="14293"/>
                    </a:cubicBezTo>
                    <a:lnTo>
                      <a:pt x="5053" y="14293"/>
                    </a:lnTo>
                    <a:cubicBezTo>
                      <a:pt x="5611" y="14690"/>
                      <a:pt x="6154" y="15100"/>
                      <a:pt x="6698" y="15495"/>
                    </a:cubicBezTo>
                    <a:cubicBezTo>
                      <a:pt x="6724" y="15515"/>
                      <a:pt x="6752" y="15522"/>
                      <a:pt x="6780" y="15522"/>
                    </a:cubicBezTo>
                    <a:cubicBezTo>
                      <a:pt x="6827" y="15522"/>
                      <a:pt x="6873" y="15500"/>
                      <a:pt x="6907" y="15479"/>
                    </a:cubicBezTo>
                    <a:cubicBezTo>
                      <a:pt x="7317" y="15100"/>
                      <a:pt x="7727" y="14735"/>
                      <a:pt x="8137" y="14373"/>
                    </a:cubicBezTo>
                    <a:lnTo>
                      <a:pt x="8137" y="14373"/>
                    </a:lnTo>
                    <a:cubicBezTo>
                      <a:pt x="8592" y="14735"/>
                      <a:pt x="9033" y="15100"/>
                      <a:pt x="9475" y="15479"/>
                    </a:cubicBezTo>
                    <a:cubicBezTo>
                      <a:pt x="9518" y="15504"/>
                      <a:pt x="9561" y="15517"/>
                      <a:pt x="9602" y="15517"/>
                    </a:cubicBezTo>
                    <a:cubicBezTo>
                      <a:pt x="9644" y="15517"/>
                      <a:pt x="9683" y="15504"/>
                      <a:pt x="9718" y="15479"/>
                    </a:cubicBezTo>
                    <a:cubicBezTo>
                      <a:pt x="10212" y="15064"/>
                      <a:pt x="10707" y="14649"/>
                      <a:pt x="11201" y="14247"/>
                    </a:cubicBezTo>
                    <a:lnTo>
                      <a:pt x="11201" y="14247"/>
                    </a:lnTo>
                    <a:cubicBezTo>
                      <a:pt x="11635" y="14649"/>
                      <a:pt x="12082" y="15064"/>
                      <a:pt x="12529" y="15479"/>
                    </a:cubicBezTo>
                    <a:cubicBezTo>
                      <a:pt x="12563" y="15504"/>
                      <a:pt x="12607" y="15517"/>
                      <a:pt x="12650" y="15517"/>
                    </a:cubicBezTo>
                    <a:cubicBezTo>
                      <a:pt x="12694" y="15517"/>
                      <a:pt x="12737" y="15504"/>
                      <a:pt x="12772" y="15479"/>
                    </a:cubicBezTo>
                    <a:cubicBezTo>
                      <a:pt x="13268" y="15045"/>
                      <a:pt x="13781" y="14612"/>
                      <a:pt x="14281" y="14178"/>
                    </a:cubicBezTo>
                    <a:lnTo>
                      <a:pt x="14281" y="14178"/>
                    </a:lnTo>
                    <a:cubicBezTo>
                      <a:pt x="14660" y="14511"/>
                      <a:pt x="15049" y="14856"/>
                      <a:pt x="15426" y="15201"/>
                    </a:cubicBezTo>
                    <a:cubicBezTo>
                      <a:pt x="15463" y="15228"/>
                      <a:pt x="15510" y="15246"/>
                      <a:pt x="15557" y="15246"/>
                    </a:cubicBezTo>
                    <a:cubicBezTo>
                      <a:pt x="15597" y="15246"/>
                      <a:pt x="15637" y="15233"/>
                      <a:pt x="15669" y="15201"/>
                    </a:cubicBezTo>
                    <a:lnTo>
                      <a:pt x="16695" y="14128"/>
                    </a:lnTo>
                    <a:lnTo>
                      <a:pt x="16695" y="14128"/>
                    </a:lnTo>
                    <a:cubicBezTo>
                      <a:pt x="17096" y="14486"/>
                      <a:pt x="17486" y="14843"/>
                      <a:pt x="17890" y="15201"/>
                    </a:cubicBezTo>
                    <a:cubicBezTo>
                      <a:pt x="17924" y="15227"/>
                      <a:pt x="17968" y="15239"/>
                      <a:pt x="18011" y="15239"/>
                    </a:cubicBezTo>
                    <a:cubicBezTo>
                      <a:pt x="18055" y="15239"/>
                      <a:pt x="18098" y="15227"/>
                      <a:pt x="18133" y="15201"/>
                    </a:cubicBezTo>
                    <a:cubicBezTo>
                      <a:pt x="18582" y="14831"/>
                      <a:pt x="19017" y="14462"/>
                      <a:pt x="19465" y="14093"/>
                    </a:cubicBezTo>
                    <a:lnTo>
                      <a:pt x="19465" y="14093"/>
                    </a:lnTo>
                    <a:cubicBezTo>
                      <a:pt x="19934" y="14431"/>
                      <a:pt x="20405" y="14756"/>
                      <a:pt x="20874" y="15097"/>
                    </a:cubicBezTo>
                    <a:cubicBezTo>
                      <a:pt x="20897" y="15112"/>
                      <a:pt x="20923" y="15119"/>
                      <a:pt x="20949" y="15119"/>
                    </a:cubicBezTo>
                    <a:cubicBezTo>
                      <a:pt x="21040" y="15119"/>
                      <a:pt x="21135" y="15035"/>
                      <a:pt x="21135" y="14940"/>
                    </a:cubicBezTo>
                    <a:cubicBezTo>
                      <a:pt x="21170" y="13274"/>
                      <a:pt x="21205" y="11592"/>
                      <a:pt x="21239" y="9926"/>
                    </a:cubicBezTo>
                    <a:cubicBezTo>
                      <a:pt x="21309" y="7288"/>
                      <a:pt x="21360" y="4633"/>
                      <a:pt x="21430" y="1995"/>
                    </a:cubicBezTo>
                    <a:cubicBezTo>
                      <a:pt x="21448" y="1389"/>
                      <a:pt x="21448" y="781"/>
                      <a:pt x="21464" y="174"/>
                    </a:cubicBezTo>
                    <a:cubicBezTo>
                      <a:pt x="21464" y="120"/>
                      <a:pt x="21444" y="79"/>
                      <a:pt x="21414" y="51"/>
                    </a:cubicBezTo>
                    <a:lnTo>
                      <a:pt x="21414" y="51"/>
                    </a:lnTo>
                    <a:cubicBezTo>
                      <a:pt x="21386" y="20"/>
                      <a:pt x="21345" y="0"/>
                      <a:pt x="21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231;p42"/>
              <p:cNvSpPr/>
              <p:nvPr/>
            </p:nvSpPr>
            <p:spPr>
              <a:xfrm>
                <a:off x="7046275" y="4594625"/>
                <a:ext cx="5188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20754" h="348" extrusionOk="0">
                    <a:moveTo>
                      <a:pt x="225" y="1"/>
                    </a:moveTo>
                    <a:cubicBezTo>
                      <a:pt x="0" y="1"/>
                      <a:pt x="0" y="348"/>
                      <a:pt x="225" y="348"/>
                    </a:cubicBezTo>
                    <a:lnTo>
                      <a:pt x="20527" y="348"/>
                    </a:lnTo>
                    <a:cubicBezTo>
                      <a:pt x="20753" y="348"/>
                      <a:pt x="20753" y="1"/>
                      <a:pt x="20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232;p42"/>
              <p:cNvSpPr/>
              <p:nvPr/>
            </p:nvSpPr>
            <p:spPr>
              <a:xfrm>
                <a:off x="7169950" y="4482025"/>
                <a:ext cx="119000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4589" extrusionOk="0">
                    <a:moveTo>
                      <a:pt x="234" y="0"/>
                    </a:moveTo>
                    <a:cubicBezTo>
                      <a:pt x="54" y="0"/>
                      <a:pt x="1" y="277"/>
                      <a:pt x="189" y="340"/>
                    </a:cubicBezTo>
                    <a:cubicBezTo>
                      <a:pt x="2150" y="930"/>
                      <a:pt x="3764" y="2508"/>
                      <a:pt x="4389" y="4470"/>
                    </a:cubicBezTo>
                    <a:cubicBezTo>
                      <a:pt x="4409" y="4553"/>
                      <a:pt x="4477" y="4589"/>
                      <a:pt x="4546" y="4589"/>
                    </a:cubicBezTo>
                    <a:cubicBezTo>
                      <a:pt x="4651" y="4589"/>
                      <a:pt x="4759" y="4507"/>
                      <a:pt x="4718" y="4382"/>
                    </a:cubicBezTo>
                    <a:cubicBezTo>
                      <a:pt x="4058" y="2300"/>
                      <a:pt x="2376" y="634"/>
                      <a:pt x="294" y="10"/>
                    </a:cubicBezTo>
                    <a:cubicBezTo>
                      <a:pt x="272" y="3"/>
                      <a:pt x="252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233;p42"/>
              <p:cNvSpPr/>
              <p:nvPr/>
            </p:nvSpPr>
            <p:spPr>
              <a:xfrm>
                <a:off x="7166875" y="4355175"/>
                <a:ext cx="401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6051" h="348" extrusionOk="0">
                    <a:moveTo>
                      <a:pt x="225" y="0"/>
                    </a:moveTo>
                    <a:cubicBezTo>
                      <a:pt x="0" y="0"/>
                      <a:pt x="0" y="347"/>
                      <a:pt x="225" y="347"/>
                    </a:cubicBezTo>
                    <a:lnTo>
                      <a:pt x="15825" y="347"/>
                    </a:lnTo>
                    <a:cubicBezTo>
                      <a:pt x="16050" y="347"/>
                      <a:pt x="16050" y="0"/>
                      <a:pt x="158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234;p42"/>
              <p:cNvSpPr/>
              <p:nvPr/>
            </p:nvSpPr>
            <p:spPr>
              <a:xfrm>
                <a:off x="7405450" y="4435400"/>
                <a:ext cx="121900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878" extrusionOk="0">
                    <a:moveTo>
                      <a:pt x="2430" y="348"/>
                    </a:moveTo>
                    <a:cubicBezTo>
                      <a:pt x="3592" y="348"/>
                      <a:pt x="4529" y="1285"/>
                      <a:pt x="4529" y="2448"/>
                    </a:cubicBezTo>
                    <a:cubicBezTo>
                      <a:pt x="4529" y="3593"/>
                      <a:pt x="3592" y="4530"/>
                      <a:pt x="2430" y="4530"/>
                    </a:cubicBezTo>
                    <a:cubicBezTo>
                      <a:pt x="1285" y="4530"/>
                      <a:pt x="348" y="3593"/>
                      <a:pt x="348" y="2448"/>
                    </a:cubicBezTo>
                    <a:cubicBezTo>
                      <a:pt x="348" y="1285"/>
                      <a:pt x="1285" y="348"/>
                      <a:pt x="2430" y="348"/>
                    </a:cubicBezTo>
                    <a:close/>
                    <a:moveTo>
                      <a:pt x="2430" y="1"/>
                    </a:moveTo>
                    <a:cubicBezTo>
                      <a:pt x="1093" y="1"/>
                      <a:pt x="1" y="1094"/>
                      <a:pt x="1" y="2448"/>
                    </a:cubicBezTo>
                    <a:cubicBezTo>
                      <a:pt x="1" y="3783"/>
                      <a:pt x="1093" y="4877"/>
                      <a:pt x="2430" y="4877"/>
                    </a:cubicBezTo>
                    <a:cubicBezTo>
                      <a:pt x="3784" y="4877"/>
                      <a:pt x="4876" y="3783"/>
                      <a:pt x="4876" y="2448"/>
                    </a:cubicBezTo>
                    <a:cubicBezTo>
                      <a:pt x="4876" y="1094"/>
                      <a:pt x="3784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235;p42"/>
              <p:cNvSpPr/>
              <p:nvPr/>
            </p:nvSpPr>
            <p:spPr>
              <a:xfrm>
                <a:off x="7190700" y="4324350"/>
                <a:ext cx="395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348" extrusionOk="0">
                    <a:moveTo>
                      <a:pt x="174" y="0"/>
                    </a:moveTo>
                    <a:cubicBezTo>
                      <a:pt x="70" y="0"/>
                      <a:pt x="1" y="70"/>
                      <a:pt x="1" y="174"/>
                    </a:cubicBezTo>
                    <a:cubicBezTo>
                      <a:pt x="1" y="261"/>
                      <a:pt x="70" y="348"/>
                      <a:pt x="174" y="348"/>
                    </a:cubicBezTo>
                    <a:lnTo>
                      <a:pt x="1407" y="348"/>
                    </a:lnTo>
                    <a:cubicBezTo>
                      <a:pt x="1511" y="348"/>
                      <a:pt x="1581" y="261"/>
                      <a:pt x="1581" y="174"/>
                    </a:cubicBezTo>
                    <a:cubicBezTo>
                      <a:pt x="1581" y="70"/>
                      <a:pt x="1511" y="0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236;p42"/>
              <p:cNvSpPr/>
              <p:nvPr/>
            </p:nvSpPr>
            <p:spPr>
              <a:xfrm>
                <a:off x="7259250" y="4327825"/>
                <a:ext cx="477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8" extrusionOk="0">
                    <a:moveTo>
                      <a:pt x="227" y="0"/>
                    </a:moveTo>
                    <a:cubicBezTo>
                      <a:pt x="0" y="0"/>
                      <a:pt x="0" y="347"/>
                      <a:pt x="227" y="347"/>
                    </a:cubicBezTo>
                    <a:lnTo>
                      <a:pt x="1684" y="347"/>
                    </a:lnTo>
                    <a:cubicBezTo>
                      <a:pt x="1909" y="347"/>
                      <a:pt x="1909" y="0"/>
                      <a:pt x="1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237;p42"/>
              <p:cNvSpPr/>
              <p:nvPr/>
            </p:nvSpPr>
            <p:spPr>
              <a:xfrm>
                <a:off x="7341250" y="4323075"/>
                <a:ext cx="399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48" extrusionOk="0">
                    <a:moveTo>
                      <a:pt x="174" y="0"/>
                    </a:moveTo>
                    <a:cubicBezTo>
                      <a:pt x="87" y="0"/>
                      <a:pt x="1" y="86"/>
                      <a:pt x="1" y="174"/>
                    </a:cubicBezTo>
                    <a:cubicBezTo>
                      <a:pt x="1" y="278"/>
                      <a:pt x="87" y="347"/>
                      <a:pt x="174" y="347"/>
                    </a:cubicBezTo>
                    <a:lnTo>
                      <a:pt x="1424" y="347"/>
                    </a:lnTo>
                    <a:cubicBezTo>
                      <a:pt x="1528" y="347"/>
                      <a:pt x="1597" y="278"/>
                      <a:pt x="1597" y="174"/>
                    </a:cubicBezTo>
                    <a:cubicBezTo>
                      <a:pt x="1597" y="86"/>
                      <a:pt x="1528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238;p42"/>
              <p:cNvSpPr/>
              <p:nvPr/>
            </p:nvSpPr>
            <p:spPr>
              <a:xfrm>
                <a:off x="7415875" y="4326075"/>
                <a:ext cx="382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48" extrusionOk="0">
                    <a:moveTo>
                      <a:pt x="174" y="1"/>
                    </a:moveTo>
                    <a:cubicBezTo>
                      <a:pt x="86" y="1"/>
                      <a:pt x="0" y="88"/>
                      <a:pt x="0" y="174"/>
                    </a:cubicBezTo>
                    <a:cubicBezTo>
                      <a:pt x="0" y="262"/>
                      <a:pt x="86" y="348"/>
                      <a:pt x="174" y="348"/>
                    </a:cubicBezTo>
                    <a:lnTo>
                      <a:pt x="1354" y="348"/>
                    </a:lnTo>
                    <a:cubicBezTo>
                      <a:pt x="1440" y="348"/>
                      <a:pt x="1527" y="262"/>
                      <a:pt x="1527" y="174"/>
                    </a:cubicBezTo>
                    <a:cubicBezTo>
                      <a:pt x="1527" y="88"/>
                      <a:pt x="1440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239;p42"/>
              <p:cNvSpPr/>
              <p:nvPr/>
            </p:nvSpPr>
            <p:spPr>
              <a:xfrm>
                <a:off x="7493075" y="4329150"/>
                <a:ext cx="442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48" extrusionOk="0">
                    <a:moveTo>
                      <a:pt x="226" y="0"/>
                    </a:moveTo>
                    <a:cubicBezTo>
                      <a:pt x="1" y="0"/>
                      <a:pt x="1" y="347"/>
                      <a:pt x="226" y="347"/>
                    </a:cubicBezTo>
                    <a:lnTo>
                      <a:pt x="1545" y="347"/>
                    </a:lnTo>
                    <a:cubicBezTo>
                      <a:pt x="1771" y="347"/>
                      <a:pt x="1771" y="0"/>
                      <a:pt x="1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240;p42"/>
              <p:cNvSpPr/>
              <p:nvPr/>
            </p:nvSpPr>
            <p:spPr>
              <a:xfrm>
                <a:off x="7608475" y="3906625"/>
                <a:ext cx="437300" cy="493225"/>
              </a:xfrm>
              <a:custGeom>
                <a:avLst/>
                <a:gdLst/>
                <a:ahLst/>
                <a:cxnLst/>
                <a:rect l="l" t="t" r="r" b="b"/>
                <a:pathLst>
                  <a:path w="17492" h="19729" extrusionOk="0">
                    <a:moveTo>
                      <a:pt x="11904" y="0"/>
                    </a:moveTo>
                    <a:lnTo>
                      <a:pt x="1" y="4320"/>
                    </a:lnTo>
                    <a:lnTo>
                      <a:pt x="5588" y="19729"/>
                    </a:lnTo>
                    <a:lnTo>
                      <a:pt x="17491" y="15425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241;p42"/>
              <p:cNvSpPr/>
              <p:nvPr/>
            </p:nvSpPr>
            <p:spPr>
              <a:xfrm>
                <a:off x="7604150" y="3902375"/>
                <a:ext cx="446375" cy="501825"/>
              </a:xfrm>
              <a:custGeom>
                <a:avLst/>
                <a:gdLst/>
                <a:ahLst/>
                <a:cxnLst/>
                <a:rect l="l" t="t" r="r" b="b"/>
                <a:pathLst>
                  <a:path w="17855" h="20073" extrusionOk="0">
                    <a:moveTo>
                      <a:pt x="11973" y="395"/>
                    </a:moveTo>
                    <a:lnTo>
                      <a:pt x="17438" y="15491"/>
                    </a:lnTo>
                    <a:lnTo>
                      <a:pt x="5865" y="19690"/>
                    </a:lnTo>
                    <a:lnTo>
                      <a:pt x="398" y="4594"/>
                    </a:lnTo>
                    <a:lnTo>
                      <a:pt x="11973" y="395"/>
                    </a:lnTo>
                    <a:close/>
                    <a:moveTo>
                      <a:pt x="12083" y="1"/>
                    </a:moveTo>
                    <a:cubicBezTo>
                      <a:pt x="12059" y="1"/>
                      <a:pt x="12033" y="5"/>
                      <a:pt x="12008" y="13"/>
                    </a:cubicBezTo>
                    <a:lnTo>
                      <a:pt x="104" y="4317"/>
                    </a:lnTo>
                    <a:cubicBezTo>
                      <a:pt x="69" y="4335"/>
                      <a:pt x="35" y="4369"/>
                      <a:pt x="17" y="4404"/>
                    </a:cubicBezTo>
                    <a:cubicBezTo>
                      <a:pt x="0" y="4455"/>
                      <a:pt x="0" y="4508"/>
                      <a:pt x="0" y="4543"/>
                    </a:cubicBezTo>
                    <a:lnTo>
                      <a:pt x="5587" y="19968"/>
                    </a:lnTo>
                    <a:cubicBezTo>
                      <a:pt x="5622" y="20038"/>
                      <a:pt x="5691" y="20072"/>
                      <a:pt x="5761" y="20072"/>
                    </a:cubicBezTo>
                    <a:lnTo>
                      <a:pt x="5812" y="20072"/>
                    </a:lnTo>
                    <a:lnTo>
                      <a:pt x="17716" y="15752"/>
                    </a:lnTo>
                    <a:cubicBezTo>
                      <a:pt x="17803" y="15734"/>
                      <a:pt x="17855" y="15630"/>
                      <a:pt x="17820" y="15544"/>
                    </a:cubicBezTo>
                    <a:lnTo>
                      <a:pt x="12233" y="117"/>
                    </a:lnTo>
                    <a:cubicBezTo>
                      <a:pt x="12216" y="66"/>
                      <a:pt x="12181" y="31"/>
                      <a:pt x="12146" y="13"/>
                    </a:cubicBezTo>
                    <a:cubicBezTo>
                      <a:pt x="12129" y="5"/>
                      <a:pt x="12107" y="1"/>
                      <a:pt x="12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242;p42"/>
              <p:cNvSpPr/>
              <p:nvPr/>
            </p:nvSpPr>
            <p:spPr>
              <a:xfrm>
                <a:off x="7886100" y="4178175"/>
                <a:ext cx="425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747" extrusionOk="0">
                    <a:moveTo>
                      <a:pt x="1510" y="1"/>
                    </a:moveTo>
                    <a:cubicBezTo>
                      <a:pt x="1424" y="1"/>
                      <a:pt x="1336" y="87"/>
                      <a:pt x="1336" y="174"/>
                    </a:cubicBezTo>
                    <a:cubicBezTo>
                      <a:pt x="1349" y="393"/>
                      <a:pt x="1353" y="612"/>
                      <a:pt x="1336" y="831"/>
                    </a:cubicBezTo>
                    <a:lnTo>
                      <a:pt x="1336" y="831"/>
                    </a:lnTo>
                    <a:cubicBezTo>
                      <a:pt x="1287" y="799"/>
                      <a:pt x="1236" y="771"/>
                      <a:pt x="1181" y="746"/>
                    </a:cubicBezTo>
                    <a:cubicBezTo>
                      <a:pt x="1111" y="695"/>
                      <a:pt x="1042" y="660"/>
                      <a:pt x="973" y="625"/>
                    </a:cubicBezTo>
                    <a:cubicBezTo>
                      <a:pt x="901" y="597"/>
                      <a:pt x="818" y="568"/>
                      <a:pt x="742" y="568"/>
                    </a:cubicBezTo>
                    <a:cubicBezTo>
                      <a:pt x="726" y="568"/>
                      <a:pt x="710" y="569"/>
                      <a:pt x="695" y="572"/>
                    </a:cubicBezTo>
                    <a:cubicBezTo>
                      <a:pt x="503" y="642"/>
                      <a:pt x="503" y="850"/>
                      <a:pt x="503" y="1024"/>
                    </a:cubicBezTo>
                    <a:lnTo>
                      <a:pt x="503" y="1198"/>
                    </a:lnTo>
                    <a:lnTo>
                      <a:pt x="503" y="1198"/>
                    </a:lnTo>
                    <a:cubicBezTo>
                      <a:pt x="431" y="1143"/>
                      <a:pt x="356" y="1091"/>
                      <a:pt x="279" y="1042"/>
                    </a:cubicBezTo>
                    <a:cubicBezTo>
                      <a:pt x="255" y="1024"/>
                      <a:pt x="226" y="1016"/>
                      <a:pt x="196" y="1016"/>
                    </a:cubicBezTo>
                    <a:cubicBezTo>
                      <a:pt x="137" y="1016"/>
                      <a:pt x="75" y="1047"/>
                      <a:pt x="52" y="1093"/>
                    </a:cubicBezTo>
                    <a:cubicBezTo>
                      <a:pt x="1" y="1180"/>
                      <a:pt x="36" y="1285"/>
                      <a:pt x="105" y="1336"/>
                    </a:cubicBezTo>
                    <a:cubicBezTo>
                      <a:pt x="260" y="1440"/>
                      <a:pt x="417" y="1562"/>
                      <a:pt x="556" y="1701"/>
                    </a:cubicBezTo>
                    <a:cubicBezTo>
                      <a:pt x="587" y="1732"/>
                      <a:pt x="627" y="1746"/>
                      <a:pt x="666" y="1746"/>
                    </a:cubicBezTo>
                    <a:cubicBezTo>
                      <a:pt x="757" y="1746"/>
                      <a:pt x="850" y="1671"/>
                      <a:pt x="850" y="1562"/>
                    </a:cubicBezTo>
                    <a:lnTo>
                      <a:pt x="850" y="1162"/>
                    </a:lnTo>
                    <a:lnTo>
                      <a:pt x="850" y="952"/>
                    </a:lnTo>
                    <a:lnTo>
                      <a:pt x="850" y="952"/>
                    </a:lnTo>
                    <a:cubicBezTo>
                      <a:pt x="865" y="957"/>
                      <a:pt x="875" y="961"/>
                      <a:pt x="885" y="972"/>
                    </a:cubicBezTo>
                    <a:cubicBezTo>
                      <a:pt x="938" y="1007"/>
                      <a:pt x="1007" y="1042"/>
                      <a:pt x="1059" y="1076"/>
                    </a:cubicBezTo>
                    <a:cubicBezTo>
                      <a:pt x="1163" y="1128"/>
                      <a:pt x="1250" y="1197"/>
                      <a:pt x="1354" y="1267"/>
                    </a:cubicBezTo>
                    <a:cubicBezTo>
                      <a:pt x="1393" y="1306"/>
                      <a:pt x="1432" y="1325"/>
                      <a:pt x="1471" y="1325"/>
                    </a:cubicBezTo>
                    <a:cubicBezTo>
                      <a:pt x="1484" y="1325"/>
                      <a:pt x="1497" y="1323"/>
                      <a:pt x="1510" y="1319"/>
                    </a:cubicBezTo>
                    <a:cubicBezTo>
                      <a:pt x="1563" y="1301"/>
                      <a:pt x="1632" y="1250"/>
                      <a:pt x="1632" y="1197"/>
                    </a:cubicBezTo>
                    <a:cubicBezTo>
                      <a:pt x="1683" y="850"/>
                      <a:pt x="1701" y="521"/>
                      <a:pt x="1683" y="174"/>
                    </a:cubicBezTo>
                    <a:cubicBezTo>
                      <a:pt x="1683" y="87"/>
                      <a:pt x="1614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243;p42"/>
              <p:cNvSpPr/>
              <p:nvPr/>
            </p:nvSpPr>
            <p:spPr>
              <a:xfrm>
                <a:off x="7781125" y="4253650"/>
                <a:ext cx="113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48" extrusionOk="0">
                    <a:moveTo>
                      <a:pt x="226" y="1"/>
                    </a:moveTo>
                    <a:cubicBezTo>
                      <a:pt x="1" y="1"/>
                      <a:pt x="1" y="348"/>
                      <a:pt x="226" y="348"/>
                    </a:cubicBezTo>
                    <a:cubicBezTo>
                      <a:pt x="452" y="348"/>
                      <a:pt x="452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244;p42"/>
              <p:cNvSpPr/>
              <p:nvPr/>
            </p:nvSpPr>
            <p:spPr>
              <a:xfrm>
                <a:off x="7685700" y="4202475"/>
                <a:ext cx="622500" cy="481550"/>
              </a:xfrm>
              <a:custGeom>
                <a:avLst/>
                <a:gdLst/>
                <a:ahLst/>
                <a:cxnLst/>
                <a:rect l="l" t="t" r="r" b="b"/>
                <a:pathLst>
                  <a:path w="24900" h="19262" extrusionOk="0">
                    <a:moveTo>
                      <a:pt x="15183" y="0"/>
                    </a:moveTo>
                    <a:cubicBezTo>
                      <a:pt x="15183" y="0"/>
                      <a:pt x="5327" y="3557"/>
                      <a:pt x="0" y="5483"/>
                    </a:cubicBezTo>
                    <a:lnTo>
                      <a:pt x="5345" y="19261"/>
                    </a:lnTo>
                    <a:lnTo>
                      <a:pt x="6402" y="17734"/>
                    </a:lnTo>
                    <a:lnTo>
                      <a:pt x="8156" y="18375"/>
                    </a:lnTo>
                    <a:lnTo>
                      <a:pt x="9005" y="16797"/>
                    </a:lnTo>
                    <a:lnTo>
                      <a:pt x="10481" y="17542"/>
                    </a:lnTo>
                    <a:lnTo>
                      <a:pt x="11279" y="16050"/>
                    </a:lnTo>
                    <a:lnTo>
                      <a:pt x="13292" y="16814"/>
                    </a:lnTo>
                    <a:lnTo>
                      <a:pt x="14194" y="15062"/>
                    </a:lnTo>
                    <a:lnTo>
                      <a:pt x="16154" y="15773"/>
                    </a:lnTo>
                    <a:lnTo>
                      <a:pt x="17126" y="14141"/>
                    </a:lnTo>
                    <a:lnTo>
                      <a:pt x="18810" y="14819"/>
                    </a:lnTo>
                    <a:lnTo>
                      <a:pt x="20006" y="13031"/>
                    </a:lnTo>
                    <a:lnTo>
                      <a:pt x="21933" y="13674"/>
                    </a:lnTo>
                    <a:lnTo>
                      <a:pt x="22818" y="12147"/>
                    </a:lnTo>
                    <a:lnTo>
                      <a:pt x="24900" y="12614"/>
                    </a:lnTo>
                    <a:cubicBezTo>
                      <a:pt x="23718" y="7685"/>
                      <a:pt x="20249" y="6988"/>
                      <a:pt x="18382" y="6988"/>
                    </a:cubicBezTo>
                    <a:cubicBezTo>
                      <a:pt x="17647" y="6988"/>
                      <a:pt x="17161" y="7097"/>
                      <a:pt x="17161" y="7097"/>
                    </a:cubicBezTo>
                    <a:lnTo>
                      <a:pt x="151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245;p42"/>
              <p:cNvSpPr/>
              <p:nvPr/>
            </p:nvSpPr>
            <p:spPr>
              <a:xfrm>
                <a:off x="7680650" y="4197900"/>
                <a:ext cx="632225" cy="490275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19611" extrusionOk="0">
                    <a:moveTo>
                      <a:pt x="15262" y="398"/>
                    </a:moveTo>
                    <a:cubicBezTo>
                      <a:pt x="15834" y="2419"/>
                      <a:pt x="16391" y="4424"/>
                      <a:pt x="16964" y="6447"/>
                    </a:cubicBezTo>
                    <a:cubicBezTo>
                      <a:pt x="17034" y="6742"/>
                      <a:pt x="17120" y="7020"/>
                      <a:pt x="17207" y="7314"/>
                    </a:cubicBezTo>
                    <a:cubicBezTo>
                      <a:pt x="17221" y="7402"/>
                      <a:pt x="17297" y="7440"/>
                      <a:pt x="17373" y="7440"/>
                    </a:cubicBezTo>
                    <a:cubicBezTo>
                      <a:pt x="17387" y="7440"/>
                      <a:pt x="17402" y="7439"/>
                      <a:pt x="17415" y="7436"/>
                    </a:cubicBezTo>
                    <a:cubicBezTo>
                      <a:pt x="17640" y="7384"/>
                      <a:pt x="17763" y="7384"/>
                      <a:pt x="17987" y="7367"/>
                    </a:cubicBezTo>
                    <a:cubicBezTo>
                      <a:pt x="18186" y="7346"/>
                      <a:pt x="18384" y="7336"/>
                      <a:pt x="18582" y="7336"/>
                    </a:cubicBezTo>
                    <a:cubicBezTo>
                      <a:pt x="18887" y="7336"/>
                      <a:pt x="19192" y="7360"/>
                      <a:pt x="19498" y="7402"/>
                    </a:cubicBezTo>
                    <a:cubicBezTo>
                      <a:pt x="20990" y="7575"/>
                      <a:pt x="22378" y="8286"/>
                      <a:pt x="23350" y="9449"/>
                    </a:cubicBezTo>
                    <a:cubicBezTo>
                      <a:pt x="24089" y="10349"/>
                      <a:pt x="24560" y="11442"/>
                      <a:pt x="24860" y="12563"/>
                    </a:cubicBezTo>
                    <a:lnTo>
                      <a:pt x="24860" y="12563"/>
                    </a:lnTo>
                    <a:cubicBezTo>
                      <a:pt x="24258" y="12431"/>
                      <a:pt x="23656" y="12309"/>
                      <a:pt x="23054" y="12173"/>
                    </a:cubicBezTo>
                    <a:cubicBezTo>
                      <a:pt x="23038" y="12169"/>
                      <a:pt x="23021" y="12167"/>
                      <a:pt x="23004" y="12167"/>
                    </a:cubicBezTo>
                    <a:cubicBezTo>
                      <a:pt x="22947" y="12167"/>
                      <a:pt x="22891" y="12189"/>
                      <a:pt x="22864" y="12242"/>
                    </a:cubicBezTo>
                    <a:cubicBezTo>
                      <a:pt x="22590" y="12724"/>
                      <a:pt x="22332" y="13191"/>
                      <a:pt x="22062" y="13656"/>
                    </a:cubicBezTo>
                    <a:lnTo>
                      <a:pt x="22062" y="13656"/>
                    </a:lnTo>
                    <a:cubicBezTo>
                      <a:pt x="21462" y="13448"/>
                      <a:pt x="20860" y="13252"/>
                      <a:pt x="20243" y="13040"/>
                    </a:cubicBezTo>
                    <a:cubicBezTo>
                      <a:pt x="20232" y="13038"/>
                      <a:pt x="20220" y="13036"/>
                      <a:pt x="20207" y="13036"/>
                    </a:cubicBezTo>
                    <a:cubicBezTo>
                      <a:pt x="20147" y="13036"/>
                      <a:pt x="20082" y="13070"/>
                      <a:pt x="20053" y="13128"/>
                    </a:cubicBezTo>
                    <a:cubicBezTo>
                      <a:pt x="19682" y="13676"/>
                      <a:pt x="19312" y="14224"/>
                      <a:pt x="18940" y="14785"/>
                    </a:cubicBezTo>
                    <a:lnTo>
                      <a:pt x="18940" y="14785"/>
                    </a:lnTo>
                    <a:lnTo>
                      <a:pt x="17381" y="14151"/>
                    </a:lnTo>
                    <a:cubicBezTo>
                      <a:pt x="17369" y="14148"/>
                      <a:pt x="17357" y="14147"/>
                      <a:pt x="17345" y="14147"/>
                    </a:cubicBezTo>
                    <a:cubicBezTo>
                      <a:pt x="17284" y="14147"/>
                      <a:pt x="17218" y="14181"/>
                      <a:pt x="17189" y="14238"/>
                    </a:cubicBezTo>
                    <a:cubicBezTo>
                      <a:pt x="16886" y="14734"/>
                      <a:pt x="16581" y="15231"/>
                      <a:pt x="16290" y="15741"/>
                    </a:cubicBezTo>
                    <a:lnTo>
                      <a:pt x="16290" y="15741"/>
                    </a:lnTo>
                    <a:cubicBezTo>
                      <a:pt x="15672" y="15528"/>
                      <a:pt x="15067" y="15300"/>
                      <a:pt x="14448" y="15071"/>
                    </a:cubicBezTo>
                    <a:cubicBezTo>
                      <a:pt x="14435" y="15068"/>
                      <a:pt x="14422" y="15067"/>
                      <a:pt x="14408" y="15067"/>
                    </a:cubicBezTo>
                    <a:cubicBezTo>
                      <a:pt x="14344" y="15067"/>
                      <a:pt x="14271" y="15100"/>
                      <a:pt x="14257" y="15157"/>
                    </a:cubicBezTo>
                    <a:cubicBezTo>
                      <a:pt x="13970" y="15686"/>
                      <a:pt x="13696" y="16228"/>
                      <a:pt x="13410" y="16772"/>
                    </a:cubicBezTo>
                    <a:lnTo>
                      <a:pt x="13410" y="16772"/>
                    </a:lnTo>
                    <a:cubicBezTo>
                      <a:pt x="12779" y="16531"/>
                      <a:pt x="12148" y="16303"/>
                      <a:pt x="11532" y="16060"/>
                    </a:cubicBezTo>
                    <a:cubicBezTo>
                      <a:pt x="11517" y="16052"/>
                      <a:pt x="11501" y="16049"/>
                      <a:pt x="11485" y="16049"/>
                    </a:cubicBezTo>
                    <a:cubicBezTo>
                      <a:pt x="11428" y="16049"/>
                      <a:pt x="11369" y="16093"/>
                      <a:pt x="11342" y="16147"/>
                    </a:cubicBezTo>
                    <a:cubicBezTo>
                      <a:pt x="11092" y="16585"/>
                      <a:pt x="10855" y="17037"/>
                      <a:pt x="10607" y="17491"/>
                    </a:cubicBezTo>
                    <a:lnTo>
                      <a:pt x="10607" y="17491"/>
                    </a:lnTo>
                    <a:cubicBezTo>
                      <a:pt x="10162" y="17275"/>
                      <a:pt x="9728" y="17058"/>
                      <a:pt x="9295" y="16841"/>
                    </a:cubicBezTo>
                    <a:cubicBezTo>
                      <a:pt x="9262" y="16821"/>
                      <a:pt x="9227" y="16812"/>
                      <a:pt x="9193" y="16812"/>
                    </a:cubicBezTo>
                    <a:cubicBezTo>
                      <a:pt x="9137" y="16812"/>
                      <a:pt x="9084" y="16839"/>
                      <a:pt x="9052" y="16893"/>
                    </a:cubicBezTo>
                    <a:cubicBezTo>
                      <a:pt x="8798" y="17369"/>
                      <a:pt x="8544" y="17860"/>
                      <a:pt x="8276" y="18338"/>
                    </a:cubicBezTo>
                    <a:lnTo>
                      <a:pt x="8276" y="18338"/>
                    </a:lnTo>
                    <a:cubicBezTo>
                      <a:pt x="7731" y="18145"/>
                      <a:pt x="7186" y="17953"/>
                      <a:pt x="6657" y="17760"/>
                    </a:cubicBezTo>
                    <a:cubicBezTo>
                      <a:pt x="6638" y="17752"/>
                      <a:pt x="6619" y="17749"/>
                      <a:pt x="6601" y="17749"/>
                    </a:cubicBezTo>
                    <a:cubicBezTo>
                      <a:pt x="6540" y="17749"/>
                      <a:pt x="6489" y="17790"/>
                      <a:pt x="6449" y="17830"/>
                    </a:cubicBezTo>
                    <a:cubicBezTo>
                      <a:pt x="6164" y="18243"/>
                      <a:pt x="5880" y="18667"/>
                      <a:pt x="5586" y="19083"/>
                    </a:cubicBezTo>
                    <a:lnTo>
                      <a:pt x="5586" y="19083"/>
                    </a:lnTo>
                    <a:cubicBezTo>
                      <a:pt x="5032" y="17624"/>
                      <a:pt x="4466" y="16166"/>
                      <a:pt x="3898" y="14724"/>
                    </a:cubicBezTo>
                    <a:cubicBezTo>
                      <a:pt x="2944" y="12260"/>
                      <a:pt x="1989" y="9778"/>
                      <a:pt x="1035" y="7314"/>
                    </a:cubicBezTo>
                    <a:cubicBezTo>
                      <a:pt x="828" y="6807"/>
                      <a:pt x="623" y="6286"/>
                      <a:pt x="430" y="5776"/>
                    </a:cubicBezTo>
                    <a:lnTo>
                      <a:pt x="430" y="5776"/>
                    </a:lnTo>
                    <a:cubicBezTo>
                      <a:pt x="2853" y="4895"/>
                      <a:pt x="5275" y="4014"/>
                      <a:pt x="7715" y="3133"/>
                    </a:cubicBezTo>
                    <a:cubicBezTo>
                      <a:pt x="9850" y="2370"/>
                      <a:pt x="12002" y="1588"/>
                      <a:pt x="14135" y="808"/>
                    </a:cubicBezTo>
                    <a:cubicBezTo>
                      <a:pt x="14515" y="671"/>
                      <a:pt x="14894" y="535"/>
                      <a:pt x="15262" y="398"/>
                    </a:cubicBezTo>
                    <a:close/>
                    <a:moveTo>
                      <a:pt x="15381" y="1"/>
                    </a:moveTo>
                    <a:cubicBezTo>
                      <a:pt x="15365" y="1"/>
                      <a:pt x="15349" y="3"/>
                      <a:pt x="15333" y="10"/>
                    </a:cubicBezTo>
                    <a:cubicBezTo>
                      <a:pt x="14119" y="443"/>
                      <a:pt x="12886" y="894"/>
                      <a:pt x="11671" y="1328"/>
                    </a:cubicBezTo>
                    <a:cubicBezTo>
                      <a:pt x="9173" y="2247"/>
                      <a:pt x="6674" y="3150"/>
                      <a:pt x="4175" y="4052"/>
                    </a:cubicBezTo>
                    <a:cubicBezTo>
                      <a:pt x="2840" y="4538"/>
                      <a:pt x="1503" y="5024"/>
                      <a:pt x="149" y="5510"/>
                    </a:cubicBezTo>
                    <a:cubicBezTo>
                      <a:pt x="129" y="5516"/>
                      <a:pt x="112" y="5526"/>
                      <a:pt x="97" y="5537"/>
                    </a:cubicBezTo>
                    <a:lnTo>
                      <a:pt x="97" y="5537"/>
                    </a:lnTo>
                    <a:cubicBezTo>
                      <a:pt x="38" y="5570"/>
                      <a:pt x="1" y="5634"/>
                      <a:pt x="29" y="5718"/>
                    </a:cubicBezTo>
                    <a:lnTo>
                      <a:pt x="1850" y="10403"/>
                    </a:lnTo>
                    <a:lnTo>
                      <a:pt x="4714" y="17795"/>
                    </a:lnTo>
                    <a:cubicBezTo>
                      <a:pt x="4939" y="18350"/>
                      <a:pt x="5165" y="18923"/>
                      <a:pt x="5373" y="19479"/>
                    </a:cubicBezTo>
                    <a:cubicBezTo>
                      <a:pt x="5402" y="19566"/>
                      <a:pt x="5470" y="19610"/>
                      <a:pt x="5539" y="19610"/>
                    </a:cubicBezTo>
                    <a:cubicBezTo>
                      <a:pt x="5592" y="19610"/>
                      <a:pt x="5647" y="19584"/>
                      <a:pt x="5685" y="19530"/>
                    </a:cubicBezTo>
                    <a:cubicBezTo>
                      <a:pt x="6019" y="19069"/>
                      <a:pt x="6339" y="18607"/>
                      <a:pt x="6671" y="18132"/>
                    </a:cubicBezTo>
                    <a:lnTo>
                      <a:pt x="6671" y="18132"/>
                    </a:lnTo>
                    <a:cubicBezTo>
                      <a:pt x="7222" y="18327"/>
                      <a:pt x="7771" y="18522"/>
                      <a:pt x="8305" y="18732"/>
                    </a:cubicBezTo>
                    <a:cubicBezTo>
                      <a:pt x="8317" y="18735"/>
                      <a:pt x="8330" y="18737"/>
                      <a:pt x="8344" y="18737"/>
                    </a:cubicBezTo>
                    <a:cubicBezTo>
                      <a:pt x="8409" y="18737"/>
                      <a:pt x="8485" y="18703"/>
                      <a:pt x="8513" y="18646"/>
                    </a:cubicBezTo>
                    <a:cubicBezTo>
                      <a:pt x="8766" y="18172"/>
                      <a:pt x="9019" y="17698"/>
                      <a:pt x="9271" y="17211"/>
                    </a:cubicBezTo>
                    <a:lnTo>
                      <a:pt x="9271" y="17211"/>
                    </a:lnTo>
                    <a:cubicBezTo>
                      <a:pt x="9707" y="17428"/>
                      <a:pt x="10145" y="17646"/>
                      <a:pt x="10595" y="17864"/>
                    </a:cubicBezTo>
                    <a:cubicBezTo>
                      <a:pt x="10621" y="17884"/>
                      <a:pt x="10655" y="17894"/>
                      <a:pt x="10688" y="17894"/>
                    </a:cubicBezTo>
                    <a:cubicBezTo>
                      <a:pt x="10744" y="17894"/>
                      <a:pt x="10800" y="17867"/>
                      <a:pt x="10822" y="17813"/>
                    </a:cubicBezTo>
                    <a:cubicBezTo>
                      <a:pt x="11077" y="17350"/>
                      <a:pt x="11317" y="16888"/>
                      <a:pt x="11570" y="16439"/>
                    </a:cubicBezTo>
                    <a:lnTo>
                      <a:pt x="11570" y="16439"/>
                    </a:lnTo>
                    <a:cubicBezTo>
                      <a:pt x="12190" y="16682"/>
                      <a:pt x="12823" y="16926"/>
                      <a:pt x="13441" y="17154"/>
                    </a:cubicBezTo>
                    <a:cubicBezTo>
                      <a:pt x="13457" y="17161"/>
                      <a:pt x="13474" y="17165"/>
                      <a:pt x="13492" y="17165"/>
                    </a:cubicBezTo>
                    <a:cubicBezTo>
                      <a:pt x="13554" y="17165"/>
                      <a:pt x="13622" y="17124"/>
                      <a:pt x="13649" y="17084"/>
                    </a:cubicBezTo>
                    <a:cubicBezTo>
                      <a:pt x="13923" y="16538"/>
                      <a:pt x="14196" y="16005"/>
                      <a:pt x="14483" y="15461"/>
                    </a:cubicBezTo>
                    <a:lnTo>
                      <a:pt x="14483" y="15461"/>
                    </a:lnTo>
                    <a:cubicBezTo>
                      <a:pt x="15086" y="15674"/>
                      <a:pt x="15704" y="15901"/>
                      <a:pt x="16322" y="16129"/>
                    </a:cubicBezTo>
                    <a:cubicBezTo>
                      <a:pt x="16334" y="16132"/>
                      <a:pt x="16347" y="16134"/>
                      <a:pt x="16360" y="16134"/>
                    </a:cubicBezTo>
                    <a:cubicBezTo>
                      <a:pt x="16420" y="16134"/>
                      <a:pt x="16485" y="16100"/>
                      <a:pt x="16513" y="16043"/>
                    </a:cubicBezTo>
                    <a:cubicBezTo>
                      <a:pt x="16818" y="15544"/>
                      <a:pt x="17109" y="15030"/>
                      <a:pt x="17413" y="14530"/>
                    </a:cubicBezTo>
                    <a:lnTo>
                      <a:pt x="17413" y="14530"/>
                    </a:lnTo>
                    <a:lnTo>
                      <a:pt x="18959" y="15157"/>
                    </a:lnTo>
                    <a:cubicBezTo>
                      <a:pt x="18975" y="15165"/>
                      <a:pt x="18992" y="15169"/>
                      <a:pt x="19008" y="15169"/>
                    </a:cubicBezTo>
                    <a:cubicBezTo>
                      <a:pt x="19066" y="15169"/>
                      <a:pt x="19124" y="15129"/>
                      <a:pt x="19151" y="15088"/>
                    </a:cubicBezTo>
                    <a:cubicBezTo>
                      <a:pt x="19522" y="14523"/>
                      <a:pt x="19894" y="13972"/>
                      <a:pt x="20265" y="13423"/>
                    </a:cubicBezTo>
                    <a:lnTo>
                      <a:pt x="20265" y="13423"/>
                    </a:lnTo>
                    <a:cubicBezTo>
                      <a:pt x="20873" y="13619"/>
                      <a:pt x="21494" y="13817"/>
                      <a:pt x="22101" y="14030"/>
                    </a:cubicBezTo>
                    <a:cubicBezTo>
                      <a:pt x="22112" y="14033"/>
                      <a:pt x="22124" y="14034"/>
                      <a:pt x="22136" y="14034"/>
                    </a:cubicBezTo>
                    <a:cubicBezTo>
                      <a:pt x="22197" y="14034"/>
                      <a:pt x="22262" y="14001"/>
                      <a:pt x="22291" y="13943"/>
                    </a:cubicBezTo>
                    <a:cubicBezTo>
                      <a:pt x="22567" y="13473"/>
                      <a:pt x="22827" y="13003"/>
                      <a:pt x="23101" y="12533"/>
                    </a:cubicBezTo>
                    <a:lnTo>
                      <a:pt x="23101" y="12533"/>
                    </a:lnTo>
                    <a:cubicBezTo>
                      <a:pt x="23750" y="12679"/>
                      <a:pt x="24400" y="12824"/>
                      <a:pt x="25050" y="12954"/>
                    </a:cubicBezTo>
                    <a:cubicBezTo>
                      <a:pt x="25066" y="12959"/>
                      <a:pt x="25082" y="12961"/>
                      <a:pt x="25098" y="12961"/>
                    </a:cubicBezTo>
                    <a:cubicBezTo>
                      <a:pt x="25201" y="12961"/>
                      <a:pt x="25289" y="12867"/>
                      <a:pt x="25259" y="12746"/>
                    </a:cubicBezTo>
                    <a:cubicBezTo>
                      <a:pt x="24773" y="10733"/>
                      <a:pt x="23732" y="8825"/>
                      <a:pt x="21874" y="7800"/>
                    </a:cubicBezTo>
                    <a:cubicBezTo>
                      <a:pt x="20871" y="7244"/>
                      <a:pt x="19716" y="6990"/>
                      <a:pt x="18568" y="6990"/>
                    </a:cubicBezTo>
                    <a:cubicBezTo>
                      <a:pt x="18427" y="6990"/>
                      <a:pt x="18285" y="6994"/>
                      <a:pt x="18144" y="7002"/>
                    </a:cubicBezTo>
                    <a:cubicBezTo>
                      <a:pt x="17925" y="7016"/>
                      <a:pt x="17706" y="7041"/>
                      <a:pt x="17494" y="7076"/>
                    </a:cubicBezTo>
                    <a:lnTo>
                      <a:pt x="17494" y="7076"/>
                    </a:lnTo>
                    <a:cubicBezTo>
                      <a:pt x="16936" y="5045"/>
                      <a:pt x="16360" y="3030"/>
                      <a:pt x="15801" y="998"/>
                    </a:cubicBezTo>
                    <a:cubicBezTo>
                      <a:pt x="15715" y="720"/>
                      <a:pt x="15628" y="426"/>
                      <a:pt x="15541" y="130"/>
                    </a:cubicBezTo>
                    <a:cubicBezTo>
                      <a:pt x="15527" y="60"/>
                      <a:pt x="15454" y="1"/>
                      <a:pt x="15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246;p42"/>
              <p:cNvSpPr/>
              <p:nvPr/>
            </p:nvSpPr>
            <p:spPr>
              <a:xfrm>
                <a:off x="7788650" y="4434750"/>
                <a:ext cx="489150" cy="181925"/>
              </a:xfrm>
              <a:custGeom>
                <a:avLst/>
                <a:gdLst/>
                <a:ahLst/>
                <a:cxnLst/>
                <a:rect l="l" t="t" r="r" b="b"/>
                <a:pathLst>
                  <a:path w="19566" h="7277" extrusionOk="0">
                    <a:moveTo>
                      <a:pt x="19345" y="0"/>
                    </a:moveTo>
                    <a:cubicBezTo>
                      <a:pt x="19328" y="0"/>
                      <a:pt x="19309" y="3"/>
                      <a:pt x="19289" y="10"/>
                    </a:cubicBezTo>
                    <a:cubicBezTo>
                      <a:pt x="14327" y="1815"/>
                      <a:pt x="9364" y="3601"/>
                      <a:pt x="4419" y="5406"/>
                    </a:cubicBezTo>
                    <a:cubicBezTo>
                      <a:pt x="2997" y="5910"/>
                      <a:pt x="1590" y="6430"/>
                      <a:pt x="186" y="6933"/>
                    </a:cubicBezTo>
                    <a:cubicBezTo>
                      <a:pt x="0" y="6995"/>
                      <a:pt x="48" y="7277"/>
                      <a:pt x="208" y="7277"/>
                    </a:cubicBezTo>
                    <a:cubicBezTo>
                      <a:pt x="228" y="7277"/>
                      <a:pt x="249" y="7273"/>
                      <a:pt x="272" y="7263"/>
                    </a:cubicBezTo>
                    <a:cubicBezTo>
                      <a:pt x="5234" y="5475"/>
                      <a:pt x="10197" y="3671"/>
                      <a:pt x="15160" y="1884"/>
                    </a:cubicBezTo>
                    <a:cubicBezTo>
                      <a:pt x="16566" y="1363"/>
                      <a:pt x="17971" y="859"/>
                      <a:pt x="19377" y="357"/>
                    </a:cubicBezTo>
                    <a:cubicBezTo>
                      <a:pt x="19566" y="278"/>
                      <a:pt x="19512" y="0"/>
                      <a:pt x="19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247;p42"/>
              <p:cNvSpPr/>
              <p:nvPr/>
            </p:nvSpPr>
            <p:spPr>
              <a:xfrm>
                <a:off x="8045300" y="4370925"/>
                <a:ext cx="774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5821" extrusionOk="0">
                    <a:moveTo>
                      <a:pt x="2861" y="1"/>
                    </a:moveTo>
                    <a:cubicBezTo>
                      <a:pt x="2834" y="1"/>
                      <a:pt x="2805" y="9"/>
                      <a:pt x="2777" y="30"/>
                    </a:cubicBezTo>
                    <a:cubicBezTo>
                      <a:pt x="1025" y="1330"/>
                      <a:pt x="0" y="3465"/>
                      <a:pt x="88" y="5652"/>
                    </a:cubicBezTo>
                    <a:cubicBezTo>
                      <a:pt x="88" y="5764"/>
                      <a:pt x="175" y="5820"/>
                      <a:pt x="261" y="5820"/>
                    </a:cubicBezTo>
                    <a:cubicBezTo>
                      <a:pt x="348" y="5820"/>
                      <a:pt x="435" y="5764"/>
                      <a:pt x="435" y="5652"/>
                    </a:cubicBezTo>
                    <a:cubicBezTo>
                      <a:pt x="347" y="3604"/>
                      <a:pt x="1302" y="1557"/>
                      <a:pt x="2950" y="342"/>
                    </a:cubicBezTo>
                    <a:cubicBezTo>
                      <a:pt x="3095" y="226"/>
                      <a:pt x="2998" y="1"/>
                      <a:pt x="2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248;p42"/>
              <p:cNvSpPr/>
              <p:nvPr/>
            </p:nvSpPr>
            <p:spPr>
              <a:xfrm>
                <a:off x="7703950" y="4250825"/>
                <a:ext cx="3790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5676" extrusionOk="0">
                    <a:moveTo>
                      <a:pt x="14943" y="0"/>
                    </a:moveTo>
                    <a:cubicBezTo>
                      <a:pt x="14925" y="0"/>
                      <a:pt x="14907" y="3"/>
                      <a:pt x="14887" y="10"/>
                    </a:cubicBezTo>
                    <a:cubicBezTo>
                      <a:pt x="11070" y="1380"/>
                      <a:pt x="7269" y="2768"/>
                      <a:pt x="3451" y="4139"/>
                    </a:cubicBezTo>
                    <a:cubicBezTo>
                      <a:pt x="2376" y="4538"/>
                      <a:pt x="1283" y="4938"/>
                      <a:pt x="189" y="5319"/>
                    </a:cubicBezTo>
                    <a:cubicBezTo>
                      <a:pt x="1" y="5397"/>
                      <a:pt x="68" y="5676"/>
                      <a:pt x="238" y="5676"/>
                    </a:cubicBezTo>
                    <a:cubicBezTo>
                      <a:pt x="255" y="5676"/>
                      <a:pt x="274" y="5673"/>
                      <a:pt x="293" y="5666"/>
                    </a:cubicBezTo>
                    <a:cubicBezTo>
                      <a:pt x="4094" y="4278"/>
                      <a:pt x="7893" y="2907"/>
                      <a:pt x="11711" y="1519"/>
                    </a:cubicBezTo>
                    <a:cubicBezTo>
                      <a:pt x="12805" y="1137"/>
                      <a:pt x="13881" y="738"/>
                      <a:pt x="14973" y="339"/>
                    </a:cubicBezTo>
                    <a:cubicBezTo>
                      <a:pt x="15162" y="276"/>
                      <a:pt x="15109" y="0"/>
                      <a:pt x="14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249;p42"/>
              <p:cNvSpPr/>
              <p:nvPr/>
            </p:nvSpPr>
            <p:spPr>
              <a:xfrm>
                <a:off x="7784600" y="4423050"/>
                <a:ext cx="125375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868" extrusionOk="0">
                    <a:moveTo>
                      <a:pt x="2514" y="348"/>
                    </a:moveTo>
                    <a:cubicBezTo>
                      <a:pt x="3369" y="348"/>
                      <a:pt x="4165" y="874"/>
                      <a:pt x="4477" y="1727"/>
                    </a:cubicBezTo>
                    <a:cubicBezTo>
                      <a:pt x="4667" y="2248"/>
                      <a:pt x="4633" y="2820"/>
                      <a:pt x="4408" y="3324"/>
                    </a:cubicBezTo>
                    <a:cubicBezTo>
                      <a:pt x="4165" y="3826"/>
                      <a:pt x="3749" y="4208"/>
                      <a:pt x="3210" y="4400"/>
                    </a:cubicBezTo>
                    <a:cubicBezTo>
                      <a:pt x="2977" y="4486"/>
                      <a:pt x="2738" y="4527"/>
                      <a:pt x="2503" y="4527"/>
                    </a:cubicBezTo>
                    <a:cubicBezTo>
                      <a:pt x="1653" y="4527"/>
                      <a:pt x="851" y="3993"/>
                      <a:pt x="538" y="3150"/>
                    </a:cubicBezTo>
                    <a:cubicBezTo>
                      <a:pt x="156" y="2056"/>
                      <a:pt x="711" y="860"/>
                      <a:pt x="1787" y="478"/>
                    </a:cubicBezTo>
                    <a:cubicBezTo>
                      <a:pt x="2028" y="390"/>
                      <a:pt x="2273" y="348"/>
                      <a:pt x="2514" y="348"/>
                    </a:cubicBezTo>
                    <a:close/>
                    <a:moveTo>
                      <a:pt x="2504" y="0"/>
                    </a:moveTo>
                    <a:cubicBezTo>
                      <a:pt x="2227" y="0"/>
                      <a:pt x="1950" y="49"/>
                      <a:pt x="1683" y="148"/>
                    </a:cubicBezTo>
                    <a:cubicBezTo>
                      <a:pt x="1058" y="356"/>
                      <a:pt x="572" y="807"/>
                      <a:pt x="295" y="1397"/>
                    </a:cubicBezTo>
                    <a:cubicBezTo>
                      <a:pt x="17" y="1987"/>
                      <a:pt x="0" y="2646"/>
                      <a:pt x="209" y="3271"/>
                    </a:cubicBezTo>
                    <a:cubicBezTo>
                      <a:pt x="572" y="4261"/>
                      <a:pt x="1509" y="4867"/>
                      <a:pt x="2516" y="4867"/>
                    </a:cubicBezTo>
                    <a:cubicBezTo>
                      <a:pt x="2777" y="4867"/>
                      <a:pt x="3071" y="4816"/>
                      <a:pt x="3332" y="4729"/>
                    </a:cubicBezTo>
                    <a:cubicBezTo>
                      <a:pt x="3957" y="4504"/>
                      <a:pt x="4443" y="4052"/>
                      <a:pt x="4720" y="3462"/>
                    </a:cubicBezTo>
                    <a:cubicBezTo>
                      <a:pt x="4998" y="2873"/>
                      <a:pt x="5015" y="2213"/>
                      <a:pt x="4790" y="1605"/>
                    </a:cubicBezTo>
                    <a:cubicBezTo>
                      <a:pt x="4581" y="998"/>
                      <a:pt x="4130" y="495"/>
                      <a:pt x="3540" y="235"/>
                    </a:cubicBezTo>
                    <a:cubicBezTo>
                      <a:pt x="3210" y="79"/>
                      <a:pt x="2857" y="0"/>
                      <a:pt x="2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250;p42"/>
              <p:cNvSpPr/>
              <p:nvPr/>
            </p:nvSpPr>
            <p:spPr>
              <a:xfrm>
                <a:off x="8011050" y="4229125"/>
                <a:ext cx="390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83" extrusionOk="0">
                    <a:moveTo>
                      <a:pt x="1367" y="1"/>
                    </a:moveTo>
                    <a:cubicBezTo>
                      <a:pt x="1351" y="1"/>
                      <a:pt x="1335" y="4"/>
                      <a:pt x="1319" y="10"/>
                    </a:cubicBezTo>
                    <a:cubicBezTo>
                      <a:pt x="937" y="149"/>
                      <a:pt x="537" y="304"/>
                      <a:pt x="156" y="443"/>
                    </a:cubicBezTo>
                    <a:cubicBezTo>
                      <a:pt x="70" y="478"/>
                      <a:pt x="0" y="565"/>
                      <a:pt x="35" y="651"/>
                    </a:cubicBezTo>
                    <a:cubicBezTo>
                      <a:pt x="49" y="723"/>
                      <a:pt x="121" y="783"/>
                      <a:pt x="195" y="783"/>
                    </a:cubicBezTo>
                    <a:cubicBezTo>
                      <a:pt x="211" y="783"/>
                      <a:pt x="227" y="780"/>
                      <a:pt x="243" y="774"/>
                    </a:cubicBezTo>
                    <a:cubicBezTo>
                      <a:pt x="625" y="635"/>
                      <a:pt x="1023" y="496"/>
                      <a:pt x="1405" y="357"/>
                    </a:cubicBezTo>
                    <a:cubicBezTo>
                      <a:pt x="1509" y="322"/>
                      <a:pt x="1562" y="235"/>
                      <a:pt x="1527" y="131"/>
                    </a:cubicBezTo>
                    <a:cubicBezTo>
                      <a:pt x="1512" y="60"/>
                      <a:pt x="1440" y="1"/>
                      <a:pt x="1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251;p42"/>
              <p:cNvSpPr/>
              <p:nvPr/>
            </p:nvSpPr>
            <p:spPr>
              <a:xfrm>
                <a:off x="7941625" y="4256450"/>
                <a:ext cx="4427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852" extrusionOk="0">
                    <a:moveTo>
                      <a:pt x="1576" y="0"/>
                    </a:moveTo>
                    <a:cubicBezTo>
                      <a:pt x="1560" y="0"/>
                      <a:pt x="1543" y="3"/>
                      <a:pt x="1528" y="10"/>
                    </a:cubicBezTo>
                    <a:cubicBezTo>
                      <a:pt x="1059" y="183"/>
                      <a:pt x="608" y="357"/>
                      <a:pt x="140" y="513"/>
                    </a:cubicBezTo>
                    <a:cubicBezTo>
                      <a:pt x="52" y="548"/>
                      <a:pt x="1" y="634"/>
                      <a:pt x="18" y="722"/>
                    </a:cubicBezTo>
                    <a:cubicBezTo>
                      <a:pt x="32" y="792"/>
                      <a:pt x="105" y="852"/>
                      <a:pt x="178" y="852"/>
                    </a:cubicBezTo>
                    <a:cubicBezTo>
                      <a:pt x="194" y="852"/>
                      <a:pt x="210" y="849"/>
                      <a:pt x="226" y="842"/>
                    </a:cubicBezTo>
                    <a:cubicBezTo>
                      <a:pt x="695" y="687"/>
                      <a:pt x="1163" y="513"/>
                      <a:pt x="1614" y="357"/>
                    </a:cubicBezTo>
                    <a:cubicBezTo>
                      <a:pt x="1701" y="322"/>
                      <a:pt x="1771" y="236"/>
                      <a:pt x="1736" y="132"/>
                    </a:cubicBezTo>
                    <a:cubicBezTo>
                      <a:pt x="1721" y="60"/>
                      <a:pt x="1649" y="0"/>
                      <a:pt x="15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252;p42"/>
              <p:cNvSpPr/>
              <p:nvPr/>
            </p:nvSpPr>
            <p:spPr>
              <a:xfrm>
                <a:off x="7868750" y="4279875"/>
                <a:ext cx="3907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766" extrusionOk="0">
                    <a:moveTo>
                      <a:pt x="1367" y="0"/>
                    </a:moveTo>
                    <a:cubicBezTo>
                      <a:pt x="1351" y="0"/>
                      <a:pt x="1335" y="3"/>
                      <a:pt x="1320" y="10"/>
                    </a:cubicBezTo>
                    <a:cubicBezTo>
                      <a:pt x="938" y="148"/>
                      <a:pt x="538" y="287"/>
                      <a:pt x="156" y="426"/>
                    </a:cubicBezTo>
                    <a:cubicBezTo>
                      <a:pt x="70" y="461"/>
                      <a:pt x="1" y="548"/>
                      <a:pt x="35" y="634"/>
                    </a:cubicBezTo>
                    <a:cubicBezTo>
                      <a:pt x="49" y="706"/>
                      <a:pt x="122" y="766"/>
                      <a:pt x="195" y="766"/>
                    </a:cubicBezTo>
                    <a:cubicBezTo>
                      <a:pt x="212" y="766"/>
                      <a:pt x="228" y="763"/>
                      <a:pt x="244" y="756"/>
                    </a:cubicBezTo>
                    <a:cubicBezTo>
                      <a:pt x="642" y="618"/>
                      <a:pt x="1024" y="479"/>
                      <a:pt x="1424" y="340"/>
                    </a:cubicBezTo>
                    <a:cubicBezTo>
                      <a:pt x="1510" y="305"/>
                      <a:pt x="1562" y="218"/>
                      <a:pt x="1544" y="132"/>
                    </a:cubicBezTo>
                    <a:cubicBezTo>
                      <a:pt x="1516" y="60"/>
                      <a:pt x="1441" y="0"/>
                      <a:pt x="1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253;p42"/>
              <p:cNvSpPr/>
              <p:nvPr/>
            </p:nvSpPr>
            <p:spPr>
              <a:xfrm>
                <a:off x="7801500" y="4307625"/>
                <a:ext cx="373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760" extrusionOk="0">
                    <a:moveTo>
                      <a:pt x="1298" y="1"/>
                    </a:moveTo>
                    <a:cubicBezTo>
                      <a:pt x="1282" y="1"/>
                      <a:pt x="1266" y="4"/>
                      <a:pt x="1250" y="10"/>
                    </a:cubicBezTo>
                    <a:cubicBezTo>
                      <a:pt x="886" y="149"/>
                      <a:pt x="521" y="288"/>
                      <a:pt x="157" y="410"/>
                    </a:cubicBezTo>
                    <a:cubicBezTo>
                      <a:pt x="70" y="445"/>
                      <a:pt x="1" y="531"/>
                      <a:pt x="35" y="635"/>
                    </a:cubicBezTo>
                    <a:cubicBezTo>
                      <a:pt x="51" y="697"/>
                      <a:pt x="137" y="759"/>
                      <a:pt x="217" y="759"/>
                    </a:cubicBezTo>
                    <a:cubicBezTo>
                      <a:pt x="226" y="759"/>
                      <a:pt x="235" y="759"/>
                      <a:pt x="243" y="757"/>
                    </a:cubicBezTo>
                    <a:cubicBezTo>
                      <a:pt x="609" y="618"/>
                      <a:pt x="972" y="479"/>
                      <a:pt x="1337" y="357"/>
                    </a:cubicBezTo>
                    <a:cubicBezTo>
                      <a:pt x="1423" y="322"/>
                      <a:pt x="1493" y="236"/>
                      <a:pt x="1458" y="132"/>
                    </a:cubicBezTo>
                    <a:cubicBezTo>
                      <a:pt x="1444" y="61"/>
                      <a:pt x="1372" y="1"/>
                      <a:pt x="1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254;p42"/>
              <p:cNvSpPr/>
              <p:nvPr/>
            </p:nvSpPr>
            <p:spPr>
              <a:xfrm>
                <a:off x="7725600" y="4337125"/>
                <a:ext cx="408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01" extrusionOk="0">
                    <a:moveTo>
                      <a:pt x="1436" y="1"/>
                    </a:moveTo>
                    <a:cubicBezTo>
                      <a:pt x="1420" y="1"/>
                      <a:pt x="1404" y="4"/>
                      <a:pt x="1389" y="10"/>
                    </a:cubicBezTo>
                    <a:cubicBezTo>
                      <a:pt x="972" y="167"/>
                      <a:pt x="556" y="306"/>
                      <a:pt x="139" y="461"/>
                    </a:cubicBezTo>
                    <a:cubicBezTo>
                      <a:pt x="52" y="496"/>
                      <a:pt x="1" y="583"/>
                      <a:pt x="17" y="669"/>
                    </a:cubicBezTo>
                    <a:cubicBezTo>
                      <a:pt x="46" y="741"/>
                      <a:pt x="110" y="801"/>
                      <a:pt x="179" y="801"/>
                    </a:cubicBezTo>
                    <a:cubicBezTo>
                      <a:pt x="194" y="801"/>
                      <a:pt x="210" y="798"/>
                      <a:pt x="225" y="792"/>
                    </a:cubicBezTo>
                    <a:cubicBezTo>
                      <a:pt x="642" y="635"/>
                      <a:pt x="1058" y="496"/>
                      <a:pt x="1475" y="340"/>
                    </a:cubicBezTo>
                    <a:cubicBezTo>
                      <a:pt x="1562" y="306"/>
                      <a:pt x="1632" y="218"/>
                      <a:pt x="1597" y="132"/>
                    </a:cubicBezTo>
                    <a:cubicBezTo>
                      <a:pt x="1582" y="60"/>
                      <a:pt x="1510" y="1"/>
                      <a:pt x="1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255;p42"/>
              <p:cNvSpPr/>
              <p:nvPr/>
            </p:nvSpPr>
            <p:spPr>
              <a:xfrm>
                <a:off x="7136925" y="3482775"/>
                <a:ext cx="978675" cy="766575"/>
              </a:xfrm>
              <a:custGeom>
                <a:avLst/>
                <a:gdLst/>
                <a:ahLst/>
                <a:cxnLst/>
                <a:rect l="l" t="t" r="r" b="b"/>
                <a:pathLst>
                  <a:path w="39147" h="30663" extrusionOk="0">
                    <a:moveTo>
                      <a:pt x="5883" y="0"/>
                    </a:moveTo>
                    <a:cubicBezTo>
                      <a:pt x="3436" y="3471"/>
                      <a:pt x="1180" y="6907"/>
                      <a:pt x="747" y="11279"/>
                    </a:cubicBezTo>
                    <a:cubicBezTo>
                      <a:pt x="0" y="18828"/>
                      <a:pt x="5449" y="26063"/>
                      <a:pt x="12061" y="29170"/>
                    </a:cubicBezTo>
                    <a:cubicBezTo>
                      <a:pt x="14386" y="30262"/>
                      <a:pt x="17023" y="30628"/>
                      <a:pt x="19573" y="30662"/>
                    </a:cubicBezTo>
                    <a:cubicBezTo>
                      <a:pt x="22141" y="30628"/>
                      <a:pt x="24762" y="30262"/>
                      <a:pt x="27087" y="29170"/>
                    </a:cubicBezTo>
                    <a:cubicBezTo>
                      <a:pt x="33716" y="26063"/>
                      <a:pt x="39146" y="18828"/>
                      <a:pt x="38401" y="11279"/>
                    </a:cubicBezTo>
                    <a:cubicBezTo>
                      <a:pt x="37966" y="6907"/>
                      <a:pt x="35711" y="3471"/>
                      <a:pt x="33265" y="0"/>
                    </a:cubicBezTo>
                    <a:cubicBezTo>
                      <a:pt x="33265" y="0"/>
                      <a:pt x="26063" y="2101"/>
                      <a:pt x="20302" y="2101"/>
                    </a:cubicBezTo>
                    <a:cubicBezTo>
                      <a:pt x="14541" y="2101"/>
                      <a:pt x="5883" y="0"/>
                      <a:pt x="58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256;p42"/>
              <p:cNvSpPr/>
              <p:nvPr/>
            </p:nvSpPr>
            <p:spPr>
              <a:xfrm>
                <a:off x="7143450" y="3478300"/>
                <a:ext cx="965650" cy="775425"/>
              </a:xfrm>
              <a:custGeom>
                <a:avLst/>
                <a:gdLst/>
                <a:ahLst/>
                <a:cxnLst/>
                <a:rect l="l" t="t" r="r" b="b"/>
                <a:pathLst>
                  <a:path w="38626" h="31017" extrusionOk="0">
                    <a:moveTo>
                      <a:pt x="5696" y="379"/>
                    </a:moveTo>
                    <a:cubicBezTo>
                      <a:pt x="6597" y="594"/>
                      <a:pt x="7498" y="777"/>
                      <a:pt x="8415" y="961"/>
                    </a:cubicBezTo>
                    <a:cubicBezTo>
                      <a:pt x="10515" y="1394"/>
                      <a:pt x="12632" y="1776"/>
                      <a:pt x="14749" y="2053"/>
                    </a:cubicBezTo>
                    <a:cubicBezTo>
                      <a:pt x="16529" y="2281"/>
                      <a:pt x="18319" y="2447"/>
                      <a:pt x="20111" y="2447"/>
                    </a:cubicBezTo>
                    <a:cubicBezTo>
                      <a:pt x="20643" y="2447"/>
                      <a:pt x="21175" y="2432"/>
                      <a:pt x="21707" y="2400"/>
                    </a:cubicBezTo>
                    <a:cubicBezTo>
                      <a:pt x="24171" y="2262"/>
                      <a:pt x="26618" y="1845"/>
                      <a:pt x="29013" y="1343"/>
                    </a:cubicBezTo>
                    <a:cubicBezTo>
                      <a:pt x="30330" y="1051"/>
                      <a:pt x="31649" y="777"/>
                      <a:pt x="32932" y="387"/>
                    </a:cubicBezTo>
                    <a:lnTo>
                      <a:pt x="32932" y="387"/>
                    </a:lnTo>
                    <a:cubicBezTo>
                      <a:pt x="34568" y="2692"/>
                      <a:pt x="36161" y="5085"/>
                      <a:pt x="37134" y="7763"/>
                    </a:cubicBezTo>
                    <a:cubicBezTo>
                      <a:pt x="38053" y="10348"/>
                      <a:pt x="38295" y="13124"/>
                      <a:pt x="37740" y="15814"/>
                    </a:cubicBezTo>
                    <a:cubicBezTo>
                      <a:pt x="37203" y="18348"/>
                      <a:pt x="36058" y="20742"/>
                      <a:pt x="34513" y="22807"/>
                    </a:cubicBezTo>
                    <a:cubicBezTo>
                      <a:pt x="32969" y="24907"/>
                      <a:pt x="31008" y="26693"/>
                      <a:pt x="28821" y="28082"/>
                    </a:cubicBezTo>
                    <a:cubicBezTo>
                      <a:pt x="27625" y="28810"/>
                      <a:pt x="26375" y="29453"/>
                      <a:pt x="25038" y="29851"/>
                    </a:cubicBezTo>
                    <a:cubicBezTo>
                      <a:pt x="23546" y="30321"/>
                      <a:pt x="22003" y="30546"/>
                      <a:pt x="20441" y="30633"/>
                    </a:cubicBezTo>
                    <a:cubicBezTo>
                      <a:pt x="20044" y="30653"/>
                      <a:pt x="19644" y="30664"/>
                      <a:pt x="19244" y="30664"/>
                    </a:cubicBezTo>
                    <a:cubicBezTo>
                      <a:pt x="16564" y="30664"/>
                      <a:pt x="13835" y="30192"/>
                      <a:pt x="11434" y="28984"/>
                    </a:cubicBezTo>
                    <a:cubicBezTo>
                      <a:pt x="9127" y="27822"/>
                      <a:pt x="7062" y="26208"/>
                      <a:pt x="5326" y="24299"/>
                    </a:cubicBezTo>
                    <a:cubicBezTo>
                      <a:pt x="3591" y="22355"/>
                      <a:pt x="2203" y="20083"/>
                      <a:pt x="1388" y="17619"/>
                    </a:cubicBezTo>
                    <a:cubicBezTo>
                      <a:pt x="537" y="15086"/>
                      <a:pt x="364" y="12379"/>
                      <a:pt x="919" y="9776"/>
                    </a:cubicBezTo>
                    <a:cubicBezTo>
                      <a:pt x="1544" y="6947"/>
                      <a:pt x="2967" y="4397"/>
                      <a:pt x="4563" y="2019"/>
                    </a:cubicBezTo>
                    <a:cubicBezTo>
                      <a:pt x="4937" y="1467"/>
                      <a:pt x="5309" y="916"/>
                      <a:pt x="5696" y="379"/>
                    </a:cubicBezTo>
                    <a:close/>
                    <a:moveTo>
                      <a:pt x="32998" y="0"/>
                    </a:moveTo>
                    <a:cubicBezTo>
                      <a:pt x="32983" y="0"/>
                      <a:pt x="32967" y="2"/>
                      <a:pt x="32951" y="6"/>
                    </a:cubicBezTo>
                    <a:cubicBezTo>
                      <a:pt x="31893" y="318"/>
                      <a:pt x="30799" y="579"/>
                      <a:pt x="29724" y="822"/>
                    </a:cubicBezTo>
                    <a:cubicBezTo>
                      <a:pt x="27382" y="1359"/>
                      <a:pt x="25022" y="1776"/>
                      <a:pt x="22627" y="1984"/>
                    </a:cubicBezTo>
                    <a:cubicBezTo>
                      <a:pt x="21784" y="2060"/>
                      <a:pt x="20941" y="2094"/>
                      <a:pt x="20097" y="2094"/>
                    </a:cubicBezTo>
                    <a:cubicBezTo>
                      <a:pt x="18614" y="2094"/>
                      <a:pt x="17127" y="1987"/>
                      <a:pt x="15634" y="1811"/>
                    </a:cubicBezTo>
                    <a:cubicBezTo>
                      <a:pt x="13447" y="1568"/>
                      <a:pt x="11279" y="1186"/>
                      <a:pt x="9127" y="753"/>
                    </a:cubicBezTo>
                    <a:cubicBezTo>
                      <a:pt x="7982" y="526"/>
                      <a:pt x="6853" y="267"/>
                      <a:pt x="5726" y="24"/>
                    </a:cubicBezTo>
                    <a:cubicBezTo>
                      <a:pt x="5708" y="24"/>
                      <a:pt x="5692" y="6"/>
                      <a:pt x="5674" y="6"/>
                    </a:cubicBezTo>
                    <a:cubicBezTo>
                      <a:pt x="5659" y="3"/>
                      <a:pt x="5645" y="2"/>
                      <a:pt x="5632" y="2"/>
                    </a:cubicBezTo>
                    <a:cubicBezTo>
                      <a:pt x="5565" y="2"/>
                      <a:pt x="5512" y="36"/>
                      <a:pt x="5483" y="93"/>
                    </a:cubicBezTo>
                    <a:cubicBezTo>
                      <a:pt x="3783" y="2488"/>
                      <a:pt x="2134" y="4952"/>
                      <a:pt x="1145" y="7728"/>
                    </a:cubicBezTo>
                    <a:cubicBezTo>
                      <a:pt x="225" y="10366"/>
                      <a:pt x="0" y="13193"/>
                      <a:pt x="572" y="15935"/>
                    </a:cubicBezTo>
                    <a:cubicBezTo>
                      <a:pt x="1111" y="18521"/>
                      <a:pt x="2291" y="20951"/>
                      <a:pt x="3869" y="23068"/>
                    </a:cubicBezTo>
                    <a:cubicBezTo>
                      <a:pt x="5465" y="25184"/>
                      <a:pt x="7443" y="27006"/>
                      <a:pt x="9699" y="28412"/>
                    </a:cubicBezTo>
                    <a:cubicBezTo>
                      <a:pt x="10879" y="29141"/>
                      <a:pt x="12147" y="29782"/>
                      <a:pt x="13500" y="30199"/>
                    </a:cubicBezTo>
                    <a:cubicBezTo>
                      <a:pt x="14992" y="30668"/>
                      <a:pt x="16571" y="30893"/>
                      <a:pt x="18150" y="30980"/>
                    </a:cubicBezTo>
                    <a:cubicBezTo>
                      <a:pt x="18577" y="31004"/>
                      <a:pt x="19006" y="31016"/>
                      <a:pt x="19435" y="31016"/>
                    </a:cubicBezTo>
                    <a:cubicBezTo>
                      <a:pt x="22134" y="31016"/>
                      <a:pt x="24869" y="30528"/>
                      <a:pt x="27294" y="29331"/>
                    </a:cubicBezTo>
                    <a:cubicBezTo>
                      <a:pt x="29654" y="28151"/>
                      <a:pt x="31789" y="26503"/>
                      <a:pt x="33541" y="24542"/>
                    </a:cubicBezTo>
                    <a:cubicBezTo>
                      <a:pt x="35311" y="22582"/>
                      <a:pt x="36717" y="20273"/>
                      <a:pt x="37567" y="17774"/>
                    </a:cubicBezTo>
                    <a:cubicBezTo>
                      <a:pt x="38418" y="15190"/>
                      <a:pt x="38626" y="12448"/>
                      <a:pt x="38053" y="9792"/>
                    </a:cubicBezTo>
                    <a:cubicBezTo>
                      <a:pt x="37463" y="6912"/>
                      <a:pt x="36023" y="4309"/>
                      <a:pt x="34409" y="1898"/>
                    </a:cubicBezTo>
                    <a:cubicBezTo>
                      <a:pt x="33992" y="1290"/>
                      <a:pt x="33576" y="683"/>
                      <a:pt x="33159" y="93"/>
                    </a:cubicBezTo>
                    <a:cubicBezTo>
                      <a:pt x="33146" y="75"/>
                      <a:pt x="33132" y="61"/>
                      <a:pt x="33116" y="49"/>
                    </a:cubicBezTo>
                    <a:lnTo>
                      <a:pt x="33116" y="49"/>
                    </a:lnTo>
                    <a:cubicBezTo>
                      <a:pt x="33087" y="19"/>
                      <a:pt x="33046" y="0"/>
                      <a:pt x="32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257;p42"/>
              <p:cNvSpPr/>
              <p:nvPr/>
            </p:nvSpPr>
            <p:spPr>
              <a:xfrm>
                <a:off x="7303950" y="3423350"/>
                <a:ext cx="656350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27087" extrusionOk="0">
                    <a:moveTo>
                      <a:pt x="13135" y="1"/>
                    </a:moveTo>
                    <a:cubicBezTo>
                      <a:pt x="5882" y="1"/>
                      <a:pt x="0" y="6056"/>
                      <a:pt x="0" y="13536"/>
                    </a:cubicBezTo>
                    <a:cubicBezTo>
                      <a:pt x="0" y="21032"/>
                      <a:pt x="5882" y="27087"/>
                      <a:pt x="13135" y="27087"/>
                    </a:cubicBezTo>
                    <a:cubicBezTo>
                      <a:pt x="20388" y="27087"/>
                      <a:pt x="26253" y="21032"/>
                      <a:pt x="26253" y="13536"/>
                    </a:cubicBezTo>
                    <a:cubicBezTo>
                      <a:pt x="26253" y="6056"/>
                      <a:pt x="20388" y="1"/>
                      <a:pt x="13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258;p42"/>
              <p:cNvSpPr/>
              <p:nvPr/>
            </p:nvSpPr>
            <p:spPr>
              <a:xfrm>
                <a:off x="7292225" y="3585150"/>
                <a:ext cx="1000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70" extrusionOk="0">
                    <a:moveTo>
                      <a:pt x="226" y="1"/>
                    </a:moveTo>
                    <a:cubicBezTo>
                      <a:pt x="192" y="1"/>
                      <a:pt x="174" y="1"/>
                      <a:pt x="139" y="19"/>
                    </a:cubicBezTo>
                    <a:cubicBezTo>
                      <a:pt x="122" y="19"/>
                      <a:pt x="122" y="35"/>
                      <a:pt x="104" y="35"/>
                    </a:cubicBezTo>
                    <a:cubicBezTo>
                      <a:pt x="88" y="70"/>
                      <a:pt x="70" y="88"/>
                      <a:pt x="53" y="123"/>
                    </a:cubicBezTo>
                    <a:cubicBezTo>
                      <a:pt x="53" y="157"/>
                      <a:pt x="35" y="209"/>
                      <a:pt x="18" y="261"/>
                    </a:cubicBezTo>
                    <a:cubicBezTo>
                      <a:pt x="0" y="278"/>
                      <a:pt x="0" y="296"/>
                      <a:pt x="18" y="331"/>
                    </a:cubicBezTo>
                    <a:cubicBezTo>
                      <a:pt x="18" y="348"/>
                      <a:pt x="18" y="366"/>
                      <a:pt x="35" y="382"/>
                    </a:cubicBezTo>
                    <a:cubicBezTo>
                      <a:pt x="53" y="417"/>
                      <a:pt x="53" y="417"/>
                      <a:pt x="70" y="435"/>
                    </a:cubicBezTo>
                    <a:cubicBezTo>
                      <a:pt x="88" y="452"/>
                      <a:pt x="122" y="470"/>
                      <a:pt x="139" y="470"/>
                    </a:cubicBezTo>
                    <a:lnTo>
                      <a:pt x="192" y="470"/>
                    </a:lnTo>
                    <a:cubicBezTo>
                      <a:pt x="208" y="470"/>
                      <a:pt x="243" y="470"/>
                      <a:pt x="278" y="452"/>
                    </a:cubicBezTo>
                    <a:cubicBezTo>
                      <a:pt x="278" y="435"/>
                      <a:pt x="296" y="435"/>
                      <a:pt x="313" y="417"/>
                    </a:cubicBezTo>
                    <a:cubicBezTo>
                      <a:pt x="331" y="400"/>
                      <a:pt x="347" y="382"/>
                      <a:pt x="347" y="348"/>
                    </a:cubicBezTo>
                    <a:cubicBezTo>
                      <a:pt x="365" y="296"/>
                      <a:pt x="382" y="261"/>
                      <a:pt x="400" y="209"/>
                    </a:cubicBezTo>
                    <a:lnTo>
                      <a:pt x="400" y="139"/>
                    </a:lnTo>
                    <a:cubicBezTo>
                      <a:pt x="400" y="123"/>
                      <a:pt x="400" y="105"/>
                      <a:pt x="382" y="88"/>
                    </a:cubicBezTo>
                    <a:cubicBezTo>
                      <a:pt x="365" y="53"/>
                      <a:pt x="347" y="35"/>
                      <a:pt x="331" y="35"/>
                    </a:cubicBezTo>
                    <a:cubicBezTo>
                      <a:pt x="313" y="19"/>
                      <a:pt x="296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259;p42"/>
              <p:cNvSpPr/>
              <p:nvPr/>
            </p:nvSpPr>
            <p:spPr>
              <a:xfrm>
                <a:off x="7392850" y="4054100"/>
                <a:ext cx="121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48" extrusionOk="0">
                    <a:moveTo>
                      <a:pt x="174" y="1"/>
                    </a:moveTo>
                    <a:cubicBezTo>
                      <a:pt x="140" y="1"/>
                      <a:pt x="123" y="17"/>
                      <a:pt x="105" y="17"/>
                    </a:cubicBezTo>
                    <a:cubicBezTo>
                      <a:pt x="88" y="36"/>
                      <a:pt x="70" y="36"/>
                      <a:pt x="54" y="52"/>
                    </a:cubicBezTo>
                    <a:cubicBezTo>
                      <a:pt x="36" y="70"/>
                      <a:pt x="19" y="87"/>
                      <a:pt x="19" y="105"/>
                    </a:cubicBezTo>
                    <a:cubicBezTo>
                      <a:pt x="1" y="140"/>
                      <a:pt x="1" y="156"/>
                      <a:pt x="1" y="174"/>
                    </a:cubicBezTo>
                    <a:lnTo>
                      <a:pt x="1" y="226"/>
                    </a:lnTo>
                    <a:cubicBezTo>
                      <a:pt x="19" y="260"/>
                      <a:pt x="36" y="278"/>
                      <a:pt x="54" y="295"/>
                    </a:cubicBezTo>
                    <a:cubicBezTo>
                      <a:pt x="54" y="313"/>
                      <a:pt x="70" y="313"/>
                      <a:pt x="88" y="330"/>
                    </a:cubicBezTo>
                    <a:cubicBezTo>
                      <a:pt x="105" y="348"/>
                      <a:pt x="140" y="348"/>
                      <a:pt x="174" y="348"/>
                    </a:cubicBezTo>
                    <a:lnTo>
                      <a:pt x="313" y="348"/>
                    </a:lnTo>
                    <a:cubicBezTo>
                      <a:pt x="331" y="348"/>
                      <a:pt x="348" y="348"/>
                      <a:pt x="366" y="330"/>
                    </a:cubicBezTo>
                    <a:cubicBezTo>
                      <a:pt x="401" y="330"/>
                      <a:pt x="417" y="313"/>
                      <a:pt x="435" y="295"/>
                    </a:cubicBezTo>
                    <a:cubicBezTo>
                      <a:pt x="452" y="278"/>
                      <a:pt x="452" y="260"/>
                      <a:pt x="470" y="244"/>
                    </a:cubicBezTo>
                    <a:cubicBezTo>
                      <a:pt x="470" y="226"/>
                      <a:pt x="487" y="209"/>
                      <a:pt x="487" y="174"/>
                    </a:cubicBezTo>
                    <a:cubicBezTo>
                      <a:pt x="470" y="156"/>
                      <a:pt x="470" y="156"/>
                      <a:pt x="470" y="140"/>
                    </a:cubicBezTo>
                    <a:cubicBezTo>
                      <a:pt x="470" y="105"/>
                      <a:pt x="452" y="70"/>
                      <a:pt x="435" y="52"/>
                    </a:cubicBezTo>
                    <a:cubicBezTo>
                      <a:pt x="417" y="52"/>
                      <a:pt x="401" y="36"/>
                      <a:pt x="401" y="36"/>
                    </a:cubicBezTo>
                    <a:cubicBezTo>
                      <a:pt x="366" y="17"/>
                      <a:pt x="331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260;p42"/>
              <p:cNvSpPr/>
              <p:nvPr/>
            </p:nvSpPr>
            <p:spPr>
              <a:xfrm>
                <a:off x="7258450" y="3988250"/>
                <a:ext cx="91150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475" extrusionOk="0">
                    <a:moveTo>
                      <a:pt x="244" y="1"/>
                    </a:moveTo>
                    <a:cubicBezTo>
                      <a:pt x="125" y="1"/>
                      <a:pt x="0" y="125"/>
                      <a:pt x="85" y="257"/>
                    </a:cubicBezTo>
                    <a:lnTo>
                      <a:pt x="865" y="1559"/>
                    </a:lnTo>
                    <a:cubicBezTo>
                      <a:pt x="896" y="1612"/>
                      <a:pt x="956" y="1638"/>
                      <a:pt x="1017" y="1638"/>
                    </a:cubicBezTo>
                    <a:cubicBezTo>
                      <a:pt x="1096" y="1638"/>
                      <a:pt x="1176" y="1594"/>
                      <a:pt x="1196" y="1506"/>
                    </a:cubicBezTo>
                    <a:cubicBezTo>
                      <a:pt x="1228" y="1290"/>
                      <a:pt x="1280" y="1074"/>
                      <a:pt x="1349" y="866"/>
                    </a:cubicBezTo>
                    <a:lnTo>
                      <a:pt x="1349" y="866"/>
                    </a:lnTo>
                    <a:cubicBezTo>
                      <a:pt x="1509" y="1241"/>
                      <a:pt x="1692" y="1602"/>
                      <a:pt x="1959" y="1906"/>
                    </a:cubicBezTo>
                    <a:cubicBezTo>
                      <a:pt x="1992" y="1949"/>
                      <a:pt x="2031" y="1967"/>
                      <a:pt x="2070" y="1967"/>
                    </a:cubicBezTo>
                    <a:cubicBezTo>
                      <a:pt x="2156" y="1967"/>
                      <a:pt x="2242" y="1879"/>
                      <a:pt x="2253" y="1784"/>
                    </a:cubicBezTo>
                    <a:cubicBezTo>
                      <a:pt x="2271" y="1616"/>
                      <a:pt x="2298" y="1444"/>
                      <a:pt x="2331" y="1272"/>
                    </a:cubicBezTo>
                    <a:lnTo>
                      <a:pt x="2331" y="1272"/>
                    </a:lnTo>
                    <a:cubicBezTo>
                      <a:pt x="2509" y="1646"/>
                      <a:pt x="2690" y="2023"/>
                      <a:pt x="2861" y="2392"/>
                    </a:cubicBezTo>
                    <a:cubicBezTo>
                      <a:pt x="2891" y="2450"/>
                      <a:pt x="2941" y="2475"/>
                      <a:pt x="2993" y="2475"/>
                    </a:cubicBezTo>
                    <a:cubicBezTo>
                      <a:pt x="3066" y="2475"/>
                      <a:pt x="3143" y="2427"/>
                      <a:pt x="3174" y="2357"/>
                    </a:cubicBezTo>
                    <a:cubicBezTo>
                      <a:pt x="3382" y="1802"/>
                      <a:pt x="3521" y="1247"/>
                      <a:pt x="3625" y="673"/>
                    </a:cubicBezTo>
                    <a:cubicBezTo>
                      <a:pt x="3646" y="540"/>
                      <a:pt x="3538" y="455"/>
                      <a:pt x="3439" y="455"/>
                    </a:cubicBezTo>
                    <a:cubicBezTo>
                      <a:pt x="3372" y="455"/>
                      <a:pt x="3309" y="495"/>
                      <a:pt x="3295" y="587"/>
                    </a:cubicBezTo>
                    <a:cubicBezTo>
                      <a:pt x="3217" y="1015"/>
                      <a:pt x="3110" y="1433"/>
                      <a:pt x="2981" y="1842"/>
                    </a:cubicBezTo>
                    <a:lnTo>
                      <a:pt x="2981" y="1842"/>
                    </a:lnTo>
                    <a:cubicBezTo>
                      <a:pt x="2797" y="1441"/>
                      <a:pt x="2612" y="1035"/>
                      <a:pt x="2427" y="639"/>
                    </a:cubicBezTo>
                    <a:cubicBezTo>
                      <a:pt x="2399" y="582"/>
                      <a:pt x="2344" y="557"/>
                      <a:pt x="2288" y="557"/>
                    </a:cubicBezTo>
                    <a:cubicBezTo>
                      <a:pt x="2206" y="557"/>
                      <a:pt x="2119" y="609"/>
                      <a:pt x="2098" y="691"/>
                    </a:cubicBezTo>
                    <a:cubicBezTo>
                      <a:pt x="2046" y="898"/>
                      <a:pt x="2000" y="1116"/>
                      <a:pt x="1965" y="1336"/>
                    </a:cubicBezTo>
                    <a:lnTo>
                      <a:pt x="1965" y="1336"/>
                    </a:lnTo>
                    <a:cubicBezTo>
                      <a:pt x="1777" y="1028"/>
                      <a:pt x="1647" y="690"/>
                      <a:pt x="1508" y="361"/>
                    </a:cubicBezTo>
                    <a:cubicBezTo>
                      <a:pt x="1476" y="287"/>
                      <a:pt x="1393" y="233"/>
                      <a:pt x="1317" y="233"/>
                    </a:cubicBezTo>
                    <a:cubicBezTo>
                      <a:pt x="1268" y="233"/>
                      <a:pt x="1223" y="255"/>
                      <a:pt x="1196" y="310"/>
                    </a:cubicBezTo>
                    <a:cubicBezTo>
                      <a:pt x="1087" y="536"/>
                      <a:pt x="1006" y="764"/>
                      <a:pt x="944" y="995"/>
                    </a:cubicBezTo>
                    <a:lnTo>
                      <a:pt x="944" y="995"/>
                    </a:lnTo>
                    <a:cubicBezTo>
                      <a:pt x="760" y="691"/>
                      <a:pt x="574" y="388"/>
                      <a:pt x="379" y="83"/>
                    </a:cubicBezTo>
                    <a:cubicBezTo>
                      <a:pt x="348" y="25"/>
                      <a:pt x="296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261;p42"/>
              <p:cNvSpPr/>
              <p:nvPr/>
            </p:nvSpPr>
            <p:spPr>
              <a:xfrm>
                <a:off x="7420200" y="4107900"/>
                <a:ext cx="30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32" extrusionOk="0">
                    <a:moveTo>
                      <a:pt x="174" y="0"/>
                    </a:moveTo>
                    <a:cubicBezTo>
                      <a:pt x="87" y="0"/>
                      <a:pt x="1" y="70"/>
                      <a:pt x="1" y="174"/>
                    </a:cubicBezTo>
                    <a:cubicBezTo>
                      <a:pt x="17" y="538"/>
                      <a:pt x="156" y="885"/>
                      <a:pt x="382" y="1180"/>
                    </a:cubicBezTo>
                    <a:cubicBezTo>
                      <a:pt x="417" y="1232"/>
                      <a:pt x="487" y="1232"/>
                      <a:pt x="521" y="1232"/>
                    </a:cubicBezTo>
                    <a:cubicBezTo>
                      <a:pt x="591" y="1232"/>
                      <a:pt x="625" y="1197"/>
                      <a:pt x="660" y="1146"/>
                    </a:cubicBezTo>
                    <a:cubicBezTo>
                      <a:pt x="834" y="919"/>
                      <a:pt x="1007" y="695"/>
                      <a:pt x="1163" y="468"/>
                    </a:cubicBezTo>
                    <a:cubicBezTo>
                      <a:pt x="1232" y="399"/>
                      <a:pt x="1181" y="278"/>
                      <a:pt x="1111" y="225"/>
                    </a:cubicBezTo>
                    <a:cubicBezTo>
                      <a:pt x="1083" y="209"/>
                      <a:pt x="1056" y="201"/>
                      <a:pt x="1029" y="201"/>
                    </a:cubicBezTo>
                    <a:cubicBezTo>
                      <a:pt x="971" y="201"/>
                      <a:pt x="916" y="236"/>
                      <a:pt x="868" y="295"/>
                    </a:cubicBezTo>
                    <a:lnTo>
                      <a:pt x="511" y="760"/>
                    </a:lnTo>
                    <a:lnTo>
                      <a:pt x="511" y="760"/>
                    </a:lnTo>
                    <a:cubicBezTo>
                      <a:pt x="497" y="732"/>
                      <a:pt x="483" y="701"/>
                      <a:pt x="469" y="660"/>
                    </a:cubicBezTo>
                    <a:cubicBezTo>
                      <a:pt x="469" y="660"/>
                      <a:pt x="457" y="642"/>
                      <a:pt x="451" y="634"/>
                    </a:cubicBezTo>
                    <a:lnTo>
                      <a:pt x="451" y="634"/>
                    </a:lnTo>
                    <a:cubicBezTo>
                      <a:pt x="447" y="620"/>
                      <a:pt x="434" y="605"/>
                      <a:pt x="434" y="590"/>
                    </a:cubicBezTo>
                    <a:cubicBezTo>
                      <a:pt x="417" y="521"/>
                      <a:pt x="382" y="452"/>
                      <a:pt x="364" y="364"/>
                    </a:cubicBezTo>
                    <a:cubicBezTo>
                      <a:pt x="364" y="336"/>
                      <a:pt x="364" y="307"/>
                      <a:pt x="355" y="279"/>
                    </a:cubicBezTo>
                    <a:lnTo>
                      <a:pt x="355" y="279"/>
                    </a:lnTo>
                    <a:cubicBezTo>
                      <a:pt x="355" y="272"/>
                      <a:pt x="348" y="237"/>
                      <a:pt x="348" y="225"/>
                    </a:cubicBezTo>
                    <a:lnTo>
                      <a:pt x="348" y="174"/>
                    </a:lnTo>
                    <a:cubicBezTo>
                      <a:pt x="348" y="8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262;p42"/>
              <p:cNvSpPr/>
              <p:nvPr/>
            </p:nvSpPr>
            <p:spPr>
              <a:xfrm>
                <a:off x="7605000" y="4130500"/>
                <a:ext cx="11497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2959" extrusionOk="0">
                    <a:moveTo>
                      <a:pt x="4395" y="0"/>
                    </a:moveTo>
                    <a:cubicBezTo>
                      <a:pt x="4325" y="0"/>
                      <a:pt x="4251" y="36"/>
                      <a:pt x="4217" y="120"/>
                    </a:cubicBezTo>
                    <a:cubicBezTo>
                      <a:pt x="4043" y="501"/>
                      <a:pt x="3888" y="901"/>
                      <a:pt x="3696" y="1283"/>
                    </a:cubicBezTo>
                    <a:cubicBezTo>
                      <a:pt x="3522" y="1647"/>
                      <a:pt x="3332" y="2028"/>
                      <a:pt x="3055" y="2341"/>
                    </a:cubicBezTo>
                    <a:cubicBezTo>
                      <a:pt x="3002" y="2393"/>
                      <a:pt x="2951" y="2463"/>
                      <a:pt x="2881" y="2514"/>
                    </a:cubicBezTo>
                    <a:cubicBezTo>
                      <a:pt x="2867" y="2522"/>
                      <a:pt x="2847" y="2532"/>
                      <a:pt x="2827" y="2542"/>
                    </a:cubicBezTo>
                    <a:lnTo>
                      <a:pt x="2827" y="2542"/>
                    </a:lnTo>
                    <a:cubicBezTo>
                      <a:pt x="2832" y="2468"/>
                      <a:pt x="2816" y="2358"/>
                      <a:pt x="2828" y="2306"/>
                    </a:cubicBezTo>
                    <a:cubicBezTo>
                      <a:pt x="2828" y="2185"/>
                      <a:pt x="2828" y="2081"/>
                      <a:pt x="2846" y="1959"/>
                    </a:cubicBezTo>
                    <a:cubicBezTo>
                      <a:pt x="2881" y="1542"/>
                      <a:pt x="2881" y="1144"/>
                      <a:pt x="2777" y="744"/>
                    </a:cubicBezTo>
                    <a:cubicBezTo>
                      <a:pt x="2747" y="657"/>
                      <a:pt x="2674" y="613"/>
                      <a:pt x="2600" y="613"/>
                    </a:cubicBezTo>
                    <a:cubicBezTo>
                      <a:pt x="2543" y="613"/>
                      <a:pt x="2485" y="639"/>
                      <a:pt x="2447" y="693"/>
                    </a:cubicBezTo>
                    <a:lnTo>
                      <a:pt x="1749" y="1722"/>
                    </a:lnTo>
                    <a:lnTo>
                      <a:pt x="1749" y="1722"/>
                    </a:lnTo>
                    <a:cubicBezTo>
                      <a:pt x="1770" y="1376"/>
                      <a:pt x="1835" y="1035"/>
                      <a:pt x="1667" y="710"/>
                    </a:cubicBezTo>
                    <a:cubicBezTo>
                      <a:pt x="1631" y="651"/>
                      <a:pt x="1563" y="616"/>
                      <a:pt x="1502" y="616"/>
                    </a:cubicBezTo>
                    <a:cubicBezTo>
                      <a:pt x="1473" y="616"/>
                      <a:pt x="1446" y="624"/>
                      <a:pt x="1424" y="640"/>
                    </a:cubicBezTo>
                    <a:cubicBezTo>
                      <a:pt x="1232" y="779"/>
                      <a:pt x="1059" y="901"/>
                      <a:pt x="868" y="1022"/>
                    </a:cubicBezTo>
                    <a:cubicBezTo>
                      <a:pt x="843" y="1047"/>
                      <a:pt x="612" y="1206"/>
                      <a:pt x="484" y="1288"/>
                    </a:cubicBezTo>
                    <a:lnTo>
                      <a:pt x="484" y="1288"/>
                    </a:lnTo>
                    <a:cubicBezTo>
                      <a:pt x="555" y="975"/>
                      <a:pt x="627" y="655"/>
                      <a:pt x="711" y="346"/>
                    </a:cubicBezTo>
                    <a:cubicBezTo>
                      <a:pt x="732" y="212"/>
                      <a:pt x="625" y="127"/>
                      <a:pt x="523" y="127"/>
                    </a:cubicBezTo>
                    <a:cubicBezTo>
                      <a:pt x="453" y="127"/>
                      <a:pt x="386" y="167"/>
                      <a:pt x="364" y="258"/>
                    </a:cubicBezTo>
                    <a:cubicBezTo>
                      <a:pt x="313" y="536"/>
                      <a:pt x="244" y="814"/>
                      <a:pt x="174" y="1109"/>
                    </a:cubicBezTo>
                    <a:cubicBezTo>
                      <a:pt x="121" y="1299"/>
                      <a:pt x="1" y="1577"/>
                      <a:pt x="278" y="1665"/>
                    </a:cubicBezTo>
                    <a:cubicBezTo>
                      <a:pt x="311" y="1676"/>
                      <a:pt x="345" y="1681"/>
                      <a:pt x="378" y="1681"/>
                    </a:cubicBezTo>
                    <a:cubicBezTo>
                      <a:pt x="552" y="1681"/>
                      <a:pt x="720" y="1544"/>
                      <a:pt x="850" y="1456"/>
                    </a:cubicBezTo>
                    <a:cubicBezTo>
                      <a:pt x="1048" y="1325"/>
                      <a:pt x="1235" y="1194"/>
                      <a:pt x="1420" y="1062"/>
                    </a:cubicBezTo>
                    <a:lnTo>
                      <a:pt x="1420" y="1062"/>
                    </a:lnTo>
                    <a:cubicBezTo>
                      <a:pt x="1458" y="1235"/>
                      <a:pt x="1436" y="1415"/>
                      <a:pt x="1424" y="1595"/>
                    </a:cubicBezTo>
                    <a:cubicBezTo>
                      <a:pt x="1406" y="1820"/>
                      <a:pt x="1389" y="2046"/>
                      <a:pt x="1440" y="2271"/>
                    </a:cubicBezTo>
                    <a:cubicBezTo>
                      <a:pt x="1459" y="2358"/>
                      <a:pt x="1526" y="2396"/>
                      <a:pt x="1597" y="2396"/>
                    </a:cubicBezTo>
                    <a:cubicBezTo>
                      <a:pt x="1654" y="2396"/>
                      <a:pt x="1714" y="2371"/>
                      <a:pt x="1753" y="2324"/>
                    </a:cubicBezTo>
                    <a:cubicBezTo>
                      <a:pt x="2001" y="1959"/>
                      <a:pt x="2249" y="1593"/>
                      <a:pt x="2504" y="1228"/>
                    </a:cubicBezTo>
                    <a:lnTo>
                      <a:pt x="2504" y="1228"/>
                    </a:lnTo>
                    <a:cubicBezTo>
                      <a:pt x="2539" y="1622"/>
                      <a:pt x="2477" y="2021"/>
                      <a:pt x="2465" y="2410"/>
                    </a:cubicBezTo>
                    <a:cubicBezTo>
                      <a:pt x="2465" y="2584"/>
                      <a:pt x="2430" y="2845"/>
                      <a:pt x="2620" y="2931"/>
                    </a:cubicBezTo>
                    <a:cubicBezTo>
                      <a:pt x="2659" y="2950"/>
                      <a:pt x="2698" y="2958"/>
                      <a:pt x="2737" y="2958"/>
                    </a:cubicBezTo>
                    <a:cubicBezTo>
                      <a:pt x="2875" y="2958"/>
                      <a:pt x="3012" y="2856"/>
                      <a:pt x="3106" y="2775"/>
                    </a:cubicBezTo>
                    <a:cubicBezTo>
                      <a:pt x="3453" y="2497"/>
                      <a:pt x="3679" y="2046"/>
                      <a:pt x="3888" y="1665"/>
                    </a:cubicBezTo>
                    <a:cubicBezTo>
                      <a:pt x="4147" y="1195"/>
                      <a:pt x="4339" y="693"/>
                      <a:pt x="4547" y="207"/>
                    </a:cubicBezTo>
                    <a:cubicBezTo>
                      <a:pt x="4599" y="82"/>
                      <a:pt x="4501" y="0"/>
                      <a:pt x="4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263;p42"/>
              <p:cNvSpPr/>
              <p:nvPr/>
            </p:nvSpPr>
            <p:spPr>
              <a:xfrm>
                <a:off x="7808450" y="4038575"/>
                <a:ext cx="10495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3667" extrusionOk="0">
                    <a:moveTo>
                      <a:pt x="3961" y="1"/>
                    </a:moveTo>
                    <a:cubicBezTo>
                      <a:pt x="3909" y="1"/>
                      <a:pt x="3855" y="25"/>
                      <a:pt x="3818" y="83"/>
                    </a:cubicBezTo>
                    <a:cubicBezTo>
                      <a:pt x="3575" y="465"/>
                      <a:pt x="3471" y="899"/>
                      <a:pt x="3332" y="1333"/>
                    </a:cubicBezTo>
                    <a:cubicBezTo>
                      <a:pt x="3193" y="1749"/>
                      <a:pt x="3019" y="2131"/>
                      <a:pt x="2776" y="2496"/>
                    </a:cubicBezTo>
                    <a:cubicBezTo>
                      <a:pt x="2656" y="2686"/>
                      <a:pt x="2517" y="2860"/>
                      <a:pt x="2378" y="3016"/>
                    </a:cubicBezTo>
                    <a:cubicBezTo>
                      <a:pt x="2322" y="3086"/>
                      <a:pt x="2242" y="3145"/>
                      <a:pt x="2177" y="3212"/>
                    </a:cubicBezTo>
                    <a:lnTo>
                      <a:pt x="2177" y="3212"/>
                    </a:lnTo>
                    <a:cubicBezTo>
                      <a:pt x="2177" y="3198"/>
                      <a:pt x="2176" y="3188"/>
                      <a:pt x="2173" y="3188"/>
                    </a:cubicBezTo>
                    <a:cubicBezTo>
                      <a:pt x="2172" y="3188"/>
                      <a:pt x="2171" y="3189"/>
                      <a:pt x="2170" y="3190"/>
                    </a:cubicBezTo>
                    <a:cubicBezTo>
                      <a:pt x="2205" y="2704"/>
                      <a:pt x="2152" y="2218"/>
                      <a:pt x="2013" y="1749"/>
                    </a:cubicBezTo>
                    <a:cubicBezTo>
                      <a:pt x="1990" y="1681"/>
                      <a:pt x="1909" y="1628"/>
                      <a:pt x="1831" y="1628"/>
                    </a:cubicBezTo>
                    <a:cubicBezTo>
                      <a:pt x="1789" y="1628"/>
                      <a:pt x="1749" y="1643"/>
                      <a:pt x="1719" y="1680"/>
                    </a:cubicBezTo>
                    <a:cubicBezTo>
                      <a:pt x="1550" y="1893"/>
                      <a:pt x="1397" y="2113"/>
                      <a:pt x="1262" y="2345"/>
                    </a:cubicBezTo>
                    <a:lnTo>
                      <a:pt x="1262" y="2345"/>
                    </a:lnTo>
                    <a:cubicBezTo>
                      <a:pt x="1222" y="2189"/>
                      <a:pt x="1181" y="2032"/>
                      <a:pt x="1145" y="1871"/>
                    </a:cubicBezTo>
                    <a:cubicBezTo>
                      <a:pt x="1129" y="1802"/>
                      <a:pt x="1059" y="1749"/>
                      <a:pt x="972" y="1749"/>
                    </a:cubicBezTo>
                    <a:cubicBezTo>
                      <a:pt x="963" y="1748"/>
                      <a:pt x="955" y="1748"/>
                      <a:pt x="947" y="1748"/>
                    </a:cubicBezTo>
                    <a:cubicBezTo>
                      <a:pt x="723" y="1748"/>
                      <a:pt x="640" y="1964"/>
                      <a:pt x="573" y="2149"/>
                    </a:cubicBezTo>
                    <a:cubicBezTo>
                      <a:pt x="525" y="2295"/>
                      <a:pt x="476" y="2437"/>
                      <a:pt x="429" y="2580"/>
                    </a:cubicBezTo>
                    <a:lnTo>
                      <a:pt x="429" y="2580"/>
                    </a:lnTo>
                    <a:cubicBezTo>
                      <a:pt x="376" y="2381"/>
                      <a:pt x="347" y="2175"/>
                      <a:pt x="347" y="1957"/>
                    </a:cubicBezTo>
                    <a:cubicBezTo>
                      <a:pt x="347" y="1845"/>
                      <a:pt x="260" y="1789"/>
                      <a:pt x="174" y="1789"/>
                    </a:cubicBezTo>
                    <a:cubicBezTo>
                      <a:pt x="87" y="1789"/>
                      <a:pt x="0" y="1845"/>
                      <a:pt x="0" y="1957"/>
                    </a:cubicBezTo>
                    <a:cubicBezTo>
                      <a:pt x="0" y="2392"/>
                      <a:pt x="104" y="2808"/>
                      <a:pt x="296" y="3190"/>
                    </a:cubicBezTo>
                    <a:cubicBezTo>
                      <a:pt x="325" y="3248"/>
                      <a:pt x="375" y="3273"/>
                      <a:pt x="428" y="3273"/>
                    </a:cubicBezTo>
                    <a:cubicBezTo>
                      <a:pt x="500" y="3273"/>
                      <a:pt x="578" y="3225"/>
                      <a:pt x="608" y="3155"/>
                    </a:cubicBezTo>
                    <a:cubicBezTo>
                      <a:pt x="678" y="2964"/>
                      <a:pt x="729" y="2773"/>
                      <a:pt x="798" y="2600"/>
                    </a:cubicBezTo>
                    <a:cubicBezTo>
                      <a:pt x="809" y="2560"/>
                      <a:pt x="847" y="2403"/>
                      <a:pt x="887" y="2274"/>
                    </a:cubicBezTo>
                    <a:lnTo>
                      <a:pt x="887" y="2274"/>
                    </a:lnTo>
                    <a:cubicBezTo>
                      <a:pt x="934" y="2471"/>
                      <a:pt x="984" y="2671"/>
                      <a:pt x="1041" y="2878"/>
                    </a:cubicBezTo>
                    <a:cubicBezTo>
                      <a:pt x="1061" y="2956"/>
                      <a:pt x="1135" y="3001"/>
                      <a:pt x="1209" y="3001"/>
                    </a:cubicBezTo>
                    <a:cubicBezTo>
                      <a:pt x="1266" y="3001"/>
                      <a:pt x="1323" y="2973"/>
                      <a:pt x="1354" y="2912"/>
                    </a:cubicBezTo>
                    <a:cubicBezTo>
                      <a:pt x="1479" y="2662"/>
                      <a:pt x="1613" y="2420"/>
                      <a:pt x="1770" y="2188"/>
                    </a:cubicBezTo>
                    <a:lnTo>
                      <a:pt x="1770" y="2188"/>
                    </a:lnTo>
                    <a:cubicBezTo>
                      <a:pt x="1806" y="2365"/>
                      <a:pt x="1829" y="2549"/>
                      <a:pt x="1839" y="2739"/>
                    </a:cubicBezTo>
                    <a:cubicBezTo>
                      <a:pt x="1839" y="2878"/>
                      <a:pt x="1839" y="3033"/>
                      <a:pt x="1823" y="3190"/>
                    </a:cubicBezTo>
                    <a:cubicBezTo>
                      <a:pt x="1823" y="3276"/>
                      <a:pt x="1823" y="3380"/>
                      <a:pt x="1858" y="3468"/>
                    </a:cubicBezTo>
                    <a:cubicBezTo>
                      <a:pt x="1907" y="3611"/>
                      <a:pt x="1982" y="3666"/>
                      <a:pt x="2071" y="3666"/>
                    </a:cubicBezTo>
                    <a:cubicBezTo>
                      <a:pt x="2324" y="3666"/>
                      <a:pt x="2678" y="3210"/>
                      <a:pt x="2795" y="3068"/>
                    </a:cubicBezTo>
                    <a:cubicBezTo>
                      <a:pt x="3107" y="2669"/>
                      <a:pt x="3350" y="2235"/>
                      <a:pt x="3540" y="1784"/>
                    </a:cubicBezTo>
                    <a:cubicBezTo>
                      <a:pt x="3732" y="1281"/>
                      <a:pt x="3818" y="726"/>
                      <a:pt x="4113" y="257"/>
                    </a:cubicBezTo>
                    <a:cubicBezTo>
                      <a:pt x="4197" y="125"/>
                      <a:pt x="4081" y="1"/>
                      <a:pt x="3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264;p42"/>
              <p:cNvSpPr/>
              <p:nvPr/>
            </p:nvSpPr>
            <p:spPr>
              <a:xfrm>
                <a:off x="7975900" y="3678625"/>
                <a:ext cx="6162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279" extrusionOk="0">
                    <a:moveTo>
                      <a:pt x="211" y="0"/>
                    </a:moveTo>
                    <a:cubicBezTo>
                      <a:pt x="194" y="0"/>
                      <a:pt x="176" y="3"/>
                      <a:pt x="157" y="10"/>
                    </a:cubicBezTo>
                    <a:cubicBezTo>
                      <a:pt x="69" y="28"/>
                      <a:pt x="0" y="132"/>
                      <a:pt x="35" y="218"/>
                    </a:cubicBezTo>
                    <a:cubicBezTo>
                      <a:pt x="243" y="791"/>
                      <a:pt x="539" y="1328"/>
                      <a:pt x="886" y="1832"/>
                    </a:cubicBezTo>
                    <a:cubicBezTo>
                      <a:pt x="923" y="1879"/>
                      <a:pt x="986" y="1910"/>
                      <a:pt x="1047" y="1910"/>
                    </a:cubicBezTo>
                    <a:cubicBezTo>
                      <a:pt x="1098" y="1910"/>
                      <a:pt x="1148" y="1888"/>
                      <a:pt x="1180" y="1832"/>
                    </a:cubicBezTo>
                    <a:cubicBezTo>
                      <a:pt x="1298" y="1608"/>
                      <a:pt x="1368" y="1368"/>
                      <a:pt x="1422" y="1128"/>
                    </a:cubicBezTo>
                    <a:lnTo>
                      <a:pt x="1422" y="1128"/>
                    </a:lnTo>
                    <a:cubicBezTo>
                      <a:pt x="1472" y="1230"/>
                      <a:pt x="1508" y="1341"/>
                      <a:pt x="1545" y="1432"/>
                    </a:cubicBezTo>
                    <a:cubicBezTo>
                      <a:pt x="1649" y="1675"/>
                      <a:pt x="1753" y="1918"/>
                      <a:pt x="1839" y="2161"/>
                    </a:cubicBezTo>
                    <a:cubicBezTo>
                      <a:pt x="1874" y="2240"/>
                      <a:pt x="1943" y="2279"/>
                      <a:pt x="2013" y="2279"/>
                    </a:cubicBezTo>
                    <a:cubicBezTo>
                      <a:pt x="2082" y="2279"/>
                      <a:pt x="2152" y="2240"/>
                      <a:pt x="2186" y="2161"/>
                    </a:cubicBezTo>
                    <a:cubicBezTo>
                      <a:pt x="2378" y="1675"/>
                      <a:pt x="2464" y="1155"/>
                      <a:pt x="2413" y="634"/>
                    </a:cubicBezTo>
                    <a:cubicBezTo>
                      <a:pt x="2395" y="548"/>
                      <a:pt x="2325" y="461"/>
                      <a:pt x="2239" y="461"/>
                    </a:cubicBezTo>
                    <a:cubicBezTo>
                      <a:pt x="2152" y="461"/>
                      <a:pt x="2048" y="530"/>
                      <a:pt x="2066" y="634"/>
                    </a:cubicBezTo>
                    <a:cubicBezTo>
                      <a:pt x="2100" y="961"/>
                      <a:pt x="2073" y="1287"/>
                      <a:pt x="1993" y="1609"/>
                    </a:cubicBezTo>
                    <a:lnTo>
                      <a:pt x="1993" y="1609"/>
                    </a:lnTo>
                    <a:cubicBezTo>
                      <a:pt x="1939" y="1480"/>
                      <a:pt x="1887" y="1352"/>
                      <a:pt x="1839" y="1224"/>
                    </a:cubicBezTo>
                    <a:cubicBezTo>
                      <a:pt x="1735" y="981"/>
                      <a:pt x="1631" y="756"/>
                      <a:pt x="1423" y="600"/>
                    </a:cubicBezTo>
                    <a:cubicBezTo>
                      <a:pt x="1399" y="580"/>
                      <a:pt x="1369" y="572"/>
                      <a:pt x="1339" y="572"/>
                    </a:cubicBezTo>
                    <a:cubicBezTo>
                      <a:pt x="1260" y="572"/>
                      <a:pt x="1175" y="629"/>
                      <a:pt x="1163" y="704"/>
                    </a:cubicBezTo>
                    <a:cubicBezTo>
                      <a:pt x="1114" y="924"/>
                      <a:pt x="1074" y="1153"/>
                      <a:pt x="1000" y="1372"/>
                    </a:cubicBezTo>
                    <a:lnTo>
                      <a:pt x="1000" y="1372"/>
                    </a:lnTo>
                    <a:cubicBezTo>
                      <a:pt x="749" y="982"/>
                      <a:pt x="537" y="568"/>
                      <a:pt x="382" y="132"/>
                    </a:cubicBezTo>
                    <a:cubicBezTo>
                      <a:pt x="353" y="60"/>
                      <a:pt x="290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265;p42"/>
              <p:cNvSpPr/>
              <p:nvPr/>
            </p:nvSpPr>
            <p:spPr>
              <a:xfrm>
                <a:off x="7976075" y="3578975"/>
                <a:ext cx="31700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203" extrusionOk="0">
                    <a:moveTo>
                      <a:pt x="590" y="855"/>
                    </a:moveTo>
                    <a:cubicBezTo>
                      <a:pt x="590" y="855"/>
                      <a:pt x="590" y="859"/>
                      <a:pt x="589" y="862"/>
                    </a:cubicBezTo>
                    <a:lnTo>
                      <a:pt x="589" y="862"/>
                    </a:lnTo>
                    <a:cubicBezTo>
                      <a:pt x="587" y="865"/>
                      <a:pt x="586" y="867"/>
                      <a:pt x="585" y="868"/>
                    </a:cubicBezTo>
                    <a:lnTo>
                      <a:pt x="585" y="868"/>
                    </a:lnTo>
                    <a:cubicBezTo>
                      <a:pt x="585" y="868"/>
                      <a:pt x="584" y="869"/>
                      <a:pt x="584" y="869"/>
                    </a:cubicBezTo>
                    <a:lnTo>
                      <a:pt x="584" y="869"/>
                    </a:lnTo>
                    <a:cubicBezTo>
                      <a:pt x="585" y="867"/>
                      <a:pt x="587" y="863"/>
                      <a:pt x="590" y="855"/>
                    </a:cubicBezTo>
                    <a:close/>
                    <a:moveTo>
                      <a:pt x="584" y="869"/>
                    </a:moveTo>
                    <a:cubicBezTo>
                      <a:pt x="584" y="870"/>
                      <a:pt x="584" y="870"/>
                      <a:pt x="583" y="870"/>
                    </a:cubicBezTo>
                    <a:cubicBezTo>
                      <a:pt x="583" y="870"/>
                      <a:pt x="583" y="870"/>
                      <a:pt x="584" y="869"/>
                    </a:cubicBezTo>
                    <a:lnTo>
                      <a:pt x="584" y="869"/>
                    </a:lnTo>
                    <a:cubicBezTo>
                      <a:pt x="584" y="869"/>
                      <a:pt x="584" y="869"/>
                      <a:pt x="584" y="869"/>
                    </a:cubicBezTo>
                    <a:close/>
                    <a:moveTo>
                      <a:pt x="1071" y="1"/>
                    </a:moveTo>
                    <a:cubicBezTo>
                      <a:pt x="1012" y="1"/>
                      <a:pt x="959" y="21"/>
                      <a:pt x="937" y="74"/>
                    </a:cubicBezTo>
                    <a:cubicBezTo>
                      <a:pt x="868" y="231"/>
                      <a:pt x="798" y="386"/>
                      <a:pt x="747" y="525"/>
                    </a:cubicBezTo>
                    <a:cubicBezTo>
                      <a:pt x="712" y="594"/>
                      <a:pt x="678" y="682"/>
                      <a:pt x="643" y="751"/>
                    </a:cubicBezTo>
                    <a:cubicBezTo>
                      <a:pt x="626" y="783"/>
                      <a:pt x="625" y="815"/>
                      <a:pt x="612" y="833"/>
                    </a:cubicBezTo>
                    <a:lnTo>
                      <a:pt x="612" y="833"/>
                    </a:lnTo>
                    <a:cubicBezTo>
                      <a:pt x="609" y="830"/>
                      <a:pt x="607" y="827"/>
                      <a:pt x="604" y="825"/>
                    </a:cubicBezTo>
                    <a:lnTo>
                      <a:pt x="604" y="825"/>
                    </a:lnTo>
                    <a:cubicBezTo>
                      <a:pt x="612" y="824"/>
                      <a:pt x="590" y="803"/>
                      <a:pt x="590" y="803"/>
                    </a:cubicBezTo>
                    <a:cubicBezTo>
                      <a:pt x="574" y="786"/>
                      <a:pt x="574" y="768"/>
                      <a:pt x="556" y="751"/>
                    </a:cubicBezTo>
                    <a:cubicBezTo>
                      <a:pt x="539" y="716"/>
                      <a:pt x="521" y="682"/>
                      <a:pt x="504" y="664"/>
                    </a:cubicBezTo>
                    <a:lnTo>
                      <a:pt x="451" y="560"/>
                    </a:lnTo>
                    <a:lnTo>
                      <a:pt x="451" y="560"/>
                    </a:lnTo>
                    <a:cubicBezTo>
                      <a:pt x="455" y="563"/>
                      <a:pt x="457" y="565"/>
                      <a:pt x="458" y="565"/>
                    </a:cubicBezTo>
                    <a:cubicBezTo>
                      <a:pt x="463" y="565"/>
                      <a:pt x="451" y="543"/>
                      <a:pt x="451" y="543"/>
                    </a:cubicBezTo>
                    <a:cubicBezTo>
                      <a:pt x="451" y="508"/>
                      <a:pt x="435" y="490"/>
                      <a:pt x="435" y="474"/>
                    </a:cubicBezTo>
                    <a:cubicBezTo>
                      <a:pt x="400" y="404"/>
                      <a:pt x="382" y="335"/>
                      <a:pt x="365" y="265"/>
                    </a:cubicBezTo>
                    <a:cubicBezTo>
                      <a:pt x="351" y="194"/>
                      <a:pt x="278" y="134"/>
                      <a:pt x="205" y="134"/>
                    </a:cubicBezTo>
                    <a:cubicBezTo>
                      <a:pt x="189" y="134"/>
                      <a:pt x="173" y="137"/>
                      <a:pt x="157" y="143"/>
                    </a:cubicBezTo>
                    <a:cubicBezTo>
                      <a:pt x="53" y="161"/>
                      <a:pt x="0" y="265"/>
                      <a:pt x="35" y="351"/>
                    </a:cubicBezTo>
                    <a:cubicBezTo>
                      <a:pt x="70" y="490"/>
                      <a:pt x="122" y="629"/>
                      <a:pt x="174" y="751"/>
                    </a:cubicBezTo>
                    <a:cubicBezTo>
                      <a:pt x="227" y="872"/>
                      <a:pt x="296" y="1011"/>
                      <a:pt x="382" y="1098"/>
                    </a:cubicBezTo>
                    <a:cubicBezTo>
                      <a:pt x="451" y="1150"/>
                      <a:pt x="539" y="1202"/>
                      <a:pt x="625" y="1202"/>
                    </a:cubicBezTo>
                    <a:cubicBezTo>
                      <a:pt x="712" y="1202"/>
                      <a:pt x="798" y="1168"/>
                      <a:pt x="851" y="1098"/>
                    </a:cubicBezTo>
                    <a:cubicBezTo>
                      <a:pt x="903" y="1045"/>
                      <a:pt x="921" y="976"/>
                      <a:pt x="955" y="907"/>
                    </a:cubicBezTo>
                    <a:cubicBezTo>
                      <a:pt x="972" y="837"/>
                      <a:pt x="1007" y="786"/>
                      <a:pt x="1041" y="716"/>
                    </a:cubicBezTo>
                    <a:cubicBezTo>
                      <a:pt x="1111" y="560"/>
                      <a:pt x="1164" y="404"/>
                      <a:pt x="1233" y="265"/>
                    </a:cubicBezTo>
                    <a:cubicBezTo>
                      <a:pt x="1268" y="178"/>
                      <a:pt x="1268" y="74"/>
                      <a:pt x="1180" y="22"/>
                    </a:cubicBezTo>
                    <a:cubicBezTo>
                      <a:pt x="1147" y="9"/>
                      <a:pt x="1108" y="1"/>
                      <a:pt x="10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266;p42"/>
              <p:cNvSpPr/>
              <p:nvPr/>
            </p:nvSpPr>
            <p:spPr>
              <a:xfrm>
                <a:off x="8058775" y="3786025"/>
                <a:ext cx="99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99" extrusionOk="0">
                    <a:moveTo>
                      <a:pt x="174" y="0"/>
                    </a:moveTo>
                    <a:cubicBezTo>
                      <a:pt x="139" y="17"/>
                      <a:pt x="121" y="35"/>
                      <a:pt x="104" y="52"/>
                    </a:cubicBezTo>
                    <a:lnTo>
                      <a:pt x="51" y="104"/>
                    </a:lnTo>
                    <a:cubicBezTo>
                      <a:pt x="35" y="104"/>
                      <a:pt x="17" y="139"/>
                      <a:pt x="17" y="156"/>
                    </a:cubicBezTo>
                    <a:cubicBezTo>
                      <a:pt x="0" y="174"/>
                      <a:pt x="0" y="190"/>
                      <a:pt x="0" y="225"/>
                    </a:cubicBezTo>
                    <a:cubicBezTo>
                      <a:pt x="0" y="243"/>
                      <a:pt x="0" y="260"/>
                      <a:pt x="17" y="278"/>
                    </a:cubicBezTo>
                    <a:cubicBezTo>
                      <a:pt x="17" y="313"/>
                      <a:pt x="35" y="329"/>
                      <a:pt x="51" y="347"/>
                    </a:cubicBezTo>
                    <a:cubicBezTo>
                      <a:pt x="69" y="347"/>
                      <a:pt x="69" y="364"/>
                      <a:pt x="86" y="364"/>
                    </a:cubicBezTo>
                    <a:cubicBezTo>
                      <a:pt x="121" y="382"/>
                      <a:pt x="139" y="399"/>
                      <a:pt x="174" y="399"/>
                    </a:cubicBezTo>
                    <a:cubicBezTo>
                      <a:pt x="190" y="399"/>
                      <a:pt x="208" y="382"/>
                      <a:pt x="225" y="382"/>
                    </a:cubicBezTo>
                    <a:cubicBezTo>
                      <a:pt x="260" y="382"/>
                      <a:pt x="278" y="364"/>
                      <a:pt x="294" y="347"/>
                    </a:cubicBezTo>
                    <a:lnTo>
                      <a:pt x="347" y="295"/>
                    </a:lnTo>
                    <a:cubicBezTo>
                      <a:pt x="364" y="278"/>
                      <a:pt x="364" y="260"/>
                      <a:pt x="382" y="243"/>
                    </a:cubicBezTo>
                    <a:cubicBezTo>
                      <a:pt x="398" y="225"/>
                      <a:pt x="398" y="190"/>
                      <a:pt x="398" y="174"/>
                    </a:cubicBezTo>
                    <a:cubicBezTo>
                      <a:pt x="398" y="156"/>
                      <a:pt x="398" y="121"/>
                      <a:pt x="382" y="104"/>
                    </a:cubicBezTo>
                    <a:cubicBezTo>
                      <a:pt x="364" y="86"/>
                      <a:pt x="364" y="70"/>
                      <a:pt x="347" y="52"/>
                    </a:cubicBezTo>
                    <a:cubicBezTo>
                      <a:pt x="329" y="35"/>
                      <a:pt x="312" y="35"/>
                      <a:pt x="312" y="17"/>
                    </a:cubicBezTo>
                    <a:cubicBezTo>
                      <a:pt x="278" y="17"/>
                      <a:pt x="260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267;p42"/>
              <p:cNvSpPr/>
              <p:nvPr/>
            </p:nvSpPr>
            <p:spPr>
              <a:xfrm>
                <a:off x="7770725" y="4169925"/>
                <a:ext cx="10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00" extrusionOk="0">
                    <a:moveTo>
                      <a:pt x="347" y="192"/>
                    </a:moveTo>
                    <a:lnTo>
                      <a:pt x="347" y="226"/>
                    </a:lnTo>
                    <a:cubicBezTo>
                      <a:pt x="347" y="229"/>
                      <a:pt x="347" y="232"/>
                      <a:pt x="346" y="235"/>
                    </a:cubicBezTo>
                    <a:lnTo>
                      <a:pt x="346" y="235"/>
                    </a:lnTo>
                    <a:cubicBezTo>
                      <a:pt x="347" y="222"/>
                      <a:pt x="347" y="207"/>
                      <a:pt x="347" y="192"/>
                    </a:cubicBezTo>
                    <a:close/>
                    <a:moveTo>
                      <a:pt x="329" y="278"/>
                    </a:moveTo>
                    <a:cubicBezTo>
                      <a:pt x="329" y="278"/>
                      <a:pt x="313" y="296"/>
                      <a:pt x="313" y="312"/>
                    </a:cubicBezTo>
                    <a:lnTo>
                      <a:pt x="313" y="302"/>
                    </a:lnTo>
                    <a:lnTo>
                      <a:pt x="313" y="302"/>
                    </a:lnTo>
                    <a:cubicBezTo>
                      <a:pt x="317" y="295"/>
                      <a:pt x="321" y="287"/>
                      <a:pt x="329" y="278"/>
                    </a:cubicBezTo>
                    <a:close/>
                    <a:moveTo>
                      <a:pt x="139" y="0"/>
                    </a:moveTo>
                    <a:cubicBezTo>
                      <a:pt x="139" y="18"/>
                      <a:pt x="104" y="18"/>
                      <a:pt x="104" y="18"/>
                    </a:cubicBezTo>
                    <a:lnTo>
                      <a:pt x="104" y="35"/>
                    </a:lnTo>
                    <a:lnTo>
                      <a:pt x="70" y="53"/>
                    </a:lnTo>
                    <a:lnTo>
                      <a:pt x="52" y="53"/>
                    </a:lnTo>
                    <a:cubicBezTo>
                      <a:pt x="52" y="70"/>
                      <a:pt x="35" y="88"/>
                      <a:pt x="35" y="88"/>
                    </a:cubicBezTo>
                    <a:lnTo>
                      <a:pt x="35" y="104"/>
                    </a:lnTo>
                    <a:lnTo>
                      <a:pt x="17" y="139"/>
                    </a:lnTo>
                    <a:lnTo>
                      <a:pt x="17" y="157"/>
                    </a:lnTo>
                    <a:cubicBezTo>
                      <a:pt x="0" y="157"/>
                      <a:pt x="0" y="174"/>
                      <a:pt x="0" y="192"/>
                    </a:cubicBezTo>
                    <a:cubicBezTo>
                      <a:pt x="0" y="226"/>
                      <a:pt x="0" y="243"/>
                      <a:pt x="17" y="261"/>
                    </a:cubicBezTo>
                    <a:cubicBezTo>
                      <a:pt x="17" y="278"/>
                      <a:pt x="35" y="296"/>
                      <a:pt x="52" y="312"/>
                    </a:cubicBezTo>
                    <a:cubicBezTo>
                      <a:pt x="70" y="331"/>
                      <a:pt x="86" y="347"/>
                      <a:pt x="104" y="347"/>
                    </a:cubicBezTo>
                    <a:cubicBezTo>
                      <a:pt x="119" y="355"/>
                      <a:pt x="130" y="359"/>
                      <a:pt x="140" y="362"/>
                    </a:cubicBezTo>
                    <a:lnTo>
                      <a:pt x="140" y="362"/>
                    </a:lnTo>
                    <a:cubicBezTo>
                      <a:pt x="149" y="368"/>
                      <a:pt x="156" y="371"/>
                      <a:pt x="156" y="382"/>
                    </a:cubicBezTo>
                    <a:cubicBezTo>
                      <a:pt x="190" y="400"/>
                      <a:pt x="208" y="400"/>
                      <a:pt x="243" y="400"/>
                    </a:cubicBezTo>
                    <a:lnTo>
                      <a:pt x="295" y="400"/>
                    </a:lnTo>
                    <a:cubicBezTo>
                      <a:pt x="329" y="400"/>
                      <a:pt x="347" y="382"/>
                      <a:pt x="364" y="347"/>
                    </a:cubicBezTo>
                    <a:lnTo>
                      <a:pt x="382" y="347"/>
                    </a:lnTo>
                    <a:cubicBezTo>
                      <a:pt x="382" y="347"/>
                      <a:pt x="399" y="331"/>
                      <a:pt x="399" y="312"/>
                    </a:cubicBezTo>
                    <a:cubicBezTo>
                      <a:pt x="417" y="296"/>
                      <a:pt x="417" y="278"/>
                      <a:pt x="417" y="261"/>
                    </a:cubicBezTo>
                    <a:cubicBezTo>
                      <a:pt x="430" y="261"/>
                      <a:pt x="433" y="239"/>
                      <a:pt x="433" y="239"/>
                    </a:cubicBezTo>
                    <a:cubicBezTo>
                      <a:pt x="433" y="239"/>
                      <a:pt x="433" y="240"/>
                      <a:pt x="433" y="243"/>
                    </a:cubicBezTo>
                    <a:lnTo>
                      <a:pt x="433" y="208"/>
                    </a:lnTo>
                    <a:lnTo>
                      <a:pt x="433" y="192"/>
                    </a:lnTo>
                    <a:cubicBezTo>
                      <a:pt x="433" y="192"/>
                      <a:pt x="433" y="174"/>
                      <a:pt x="417" y="157"/>
                    </a:cubicBezTo>
                    <a:lnTo>
                      <a:pt x="399" y="122"/>
                    </a:lnTo>
                    <a:lnTo>
                      <a:pt x="399" y="104"/>
                    </a:lnTo>
                    <a:lnTo>
                      <a:pt x="382" y="88"/>
                    </a:lnTo>
                    <a:cubicBezTo>
                      <a:pt x="382" y="88"/>
                      <a:pt x="382" y="70"/>
                      <a:pt x="364" y="70"/>
                    </a:cubicBezTo>
                    <a:cubicBezTo>
                      <a:pt x="364" y="53"/>
                      <a:pt x="347" y="53"/>
                      <a:pt x="347" y="53"/>
                    </a:cubicBezTo>
                    <a:lnTo>
                      <a:pt x="329" y="35"/>
                    </a:lnTo>
                    <a:lnTo>
                      <a:pt x="313" y="35"/>
                    </a:lnTo>
                    <a:cubicBezTo>
                      <a:pt x="295" y="18"/>
                      <a:pt x="278" y="18"/>
                      <a:pt x="278" y="18"/>
                    </a:cubicBezTo>
                    <a:cubicBezTo>
                      <a:pt x="260" y="18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268;p42"/>
              <p:cNvSpPr/>
              <p:nvPr/>
            </p:nvSpPr>
            <p:spPr>
              <a:xfrm>
                <a:off x="7501300" y="4162550"/>
                <a:ext cx="87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00" extrusionOk="0">
                    <a:moveTo>
                      <a:pt x="174" y="1"/>
                    </a:moveTo>
                    <a:cubicBezTo>
                      <a:pt x="158" y="1"/>
                      <a:pt x="140" y="1"/>
                      <a:pt x="123" y="17"/>
                    </a:cubicBezTo>
                    <a:cubicBezTo>
                      <a:pt x="88" y="17"/>
                      <a:pt x="70" y="36"/>
                      <a:pt x="54" y="52"/>
                    </a:cubicBezTo>
                    <a:lnTo>
                      <a:pt x="19" y="87"/>
                    </a:lnTo>
                    <a:cubicBezTo>
                      <a:pt x="1" y="122"/>
                      <a:pt x="1" y="140"/>
                      <a:pt x="1" y="174"/>
                    </a:cubicBezTo>
                    <a:lnTo>
                      <a:pt x="1" y="226"/>
                    </a:lnTo>
                    <a:cubicBezTo>
                      <a:pt x="1" y="244"/>
                      <a:pt x="1" y="260"/>
                      <a:pt x="19" y="295"/>
                    </a:cubicBezTo>
                    <a:cubicBezTo>
                      <a:pt x="19" y="313"/>
                      <a:pt x="36" y="330"/>
                      <a:pt x="54" y="348"/>
                    </a:cubicBezTo>
                    <a:cubicBezTo>
                      <a:pt x="70" y="365"/>
                      <a:pt x="88" y="383"/>
                      <a:pt x="105" y="383"/>
                    </a:cubicBezTo>
                    <a:cubicBezTo>
                      <a:pt x="123" y="399"/>
                      <a:pt x="140" y="399"/>
                      <a:pt x="174" y="399"/>
                    </a:cubicBezTo>
                    <a:cubicBezTo>
                      <a:pt x="192" y="399"/>
                      <a:pt x="192" y="399"/>
                      <a:pt x="209" y="383"/>
                    </a:cubicBezTo>
                    <a:cubicBezTo>
                      <a:pt x="244" y="383"/>
                      <a:pt x="279" y="365"/>
                      <a:pt x="297" y="348"/>
                    </a:cubicBezTo>
                    <a:cubicBezTo>
                      <a:pt x="297" y="330"/>
                      <a:pt x="313" y="313"/>
                      <a:pt x="313" y="313"/>
                    </a:cubicBezTo>
                    <a:cubicBezTo>
                      <a:pt x="331" y="278"/>
                      <a:pt x="348" y="260"/>
                      <a:pt x="348" y="226"/>
                    </a:cubicBezTo>
                    <a:lnTo>
                      <a:pt x="348" y="174"/>
                    </a:lnTo>
                    <a:cubicBezTo>
                      <a:pt x="348" y="156"/>
                      <a:pt x="331" y="140"/>
                      <a:pt x="331" y="105"/>
                    </a:cubicBezTo>
                    <a:cubicBezTo>
                      <a:pt x="313" y="87"/>
                      <a:pt x="313" y="70"/>
                      <a:pt x="297" y="52"/>
                    </a:cubicBezTo>
                    <a:cubicBezTo>
                      <a:pt x="279" y="36"/>
                      <a:pt x="262" y="17"/>
                      <a:pt x="244" y="17"/>
                    </a:cubicBezTo>
                    <a:cubicBezTo>
                      <a:pt x="209" y="1"/>
                      <a:pt x="192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269;p42"/>
              <p:cNvSpPr/>
              <p:nvPr/>
            </p:nvSpPr>
            <p:spPr>
              <a:xfrm>
                <a:off x="7228475" y="3936975"/>
                <a:ext cx="9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348" extrusionOk="0">
                    <a:moveTo>
                      <a:pt x="174" y="1"/>
                    </a:moveTo>
                    <a:cubicBezTo>
                      <a:pt x="156" y="1"/>
                      <a:pt x="121" y="1"/>
                      <a:pt x="104" y="17"/>
                    </a:cubicBezTo>
                    <a:cubicBezTo>
                      <a:pt x="86" y="17"/>
                      <a:pt x="70" y="35"/>
                      <a:pt x="51" y="52"/>
                    </a:cubicBezTo>
                    <a:cubicBezTo>
                      <a:pt x="35" y="70"/>
                      <a:pt x="17" y="87"/>
                      <a:pt x="17" y="105"/>
                    </a:cubicBezTo>
                    <a:cubicBezTo>
                      <a:pt x="0" y="122"/>
                      <a:pt x="0" y="140"/>
                      <a:pt x="0" y="174"/>
                    </a:cubicBezTo>
                    <a:lnTo>
                      <a:pt x="0" y="209"/>
                    </a:lnTo>
                    <a:cubicBezTo>
                      <a:pt x="17" y="244"/>
                      <a:pt x="35" y="278"/>
                      <a:pt x="51" y="295"/>
                    </a:cubicBezTo>
                    <a:cubicBezTo>
                      <a:pt x="70" y="295"/>
                      <a:pt x="70" y="313"/>
                      <a:pt x="86" y="313"/>
                    </a:cubicBezTo>
                    <a:cubicBezTo>
                      <a:pt x="121" y="330"/>
                      <a:pt x="139" y="348"/>
                      <a:pt x="174" y="348"/>
                    </a:cubicBezTo>
                    <a:lnTo>
                      <a:pt x="225" y="348"/>
                    </a:lnTo>
                    <a:cubicBezTo>
                      <a:pt x="243" y="348"/>
                      <a:pt x="260" y="348"/>
                      <a:pt x="294" y="330"/>
                    </a:cubicBezTo>
                    <a:cubicBezTo>
                      <a:pt x="312" y="330"/>
                      <a:pt x="329" y="313"/>
                      <a:pt x="347" y="295"/>
                    </a:cubicBezTo>
                    <a:cubicBezTo>
                      <a:pt x="364" y="278"/>
                      <a:pt x="364" y="260"/>
                      <a:pt x="382" y="244"/>
                    </a:cubicBezTo>
                    <a:cubicBezTo>
                      <a:pt x="382" y="209"/>
                      <a:pt x="399" y="191"/>
                      <a:pt x="399" y="174"/>
                    </a:cubicBezTo>
                    <a:cubicBezTo>
                      <a:pt x="399" y="156"/>
                      <a:pt x="382" y="140"/>
                      <a:pt x="382" y="122"/>
                    </a:cubicBezTo>
                    <a:cubicBezTo>
                      <a:pt x="382" y="87"/>
                      <a:pt x="364" y="70"/>
                      <a:pt x="347" y="52"/>
                    </a:cubicBezTo>
                    <a:cubicBezTo>
                      <a:pt x="329" y="35"/>
                      <a:pt x="312" y="35"/>
                      <a:pt x="312" y="17"/>
                    </a:cubicBezTo>
                    <a:cubicBezTo>
                      <a:pt x="278" y="1"/>
                      <a:pt x="260" y="1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270;p42"/>
              <p:cNvSpPr/>
              <p:nvPr/>
            </p:nvSpPr>
            <p:spPr>
              <a:xfrm>
                <a:off x="7612025" y="3905600"/>
                <a:ext cx="127900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4532" extrusionOk="0">
                    <a:moveTo>
                      <a:pt x="1502" y="1"/>
                    </a:moveTo>
                    <a:cubicBezTo>
                      <a:pt x="1444" y="1"/>
                      <a:pt x="1387" y="25"/>
                      <a:pt x="1351" y="76"/>
                    </a:cubicBezTo>
                    <a:cubicBezTo>
                      <a:pt x="1135" y="480"/>
                      <a:pt x="940" y="906"/>
                      <a:pt x="783" y="1344"/>
                    </a:cubicBezTo>
                    <a:lnTo>
                      <a:pt x="783" y="1344"/>
                    </a:lnTo>
                    <a:cubicBezTo>
                      <a:pt x="597" y="988"/>
                      <a:pt x="454" y="611"/>
                      <a:pt x="361" y="215"/>
                    </a:cubicBezTo>
                    <a:cubicBezTo>
                      <a:pt x="340" y="122"/>
                      <a:pt x="273" y="82"/>
                      <a:pt x="204" y="82"/>
                    </a:cubicBezTo>
                    <a:cubicBezTo>
                      <a:pt x="104" y="82"/>
                      <a:pt x="1" y="167"/>
                      <a:pt x="32" y="301"/>
                    </a:cubicBezTo>
                    <a:cubicBezTo>
                      <a:pt x="153" y="856"/>
                      <a:pt x="379" y="1377"/>
                      <a:pt x="673" y="1846"/>
                    </a:cubicBezTo>
                    <a:cubicBezTo>
                      <a:pt x="712" y="1907"/>
                      <a:pt x="770" y="1934"/>
                      <a:pt x="826" y="1934"/>
                    </a:cubicBezTo>
                    <a:cubicBezTo>
                      <a:pt x="898" y="1934"/>
                      <a:pt x="966" y="1889"/>
                      <a:pt x="986" y="1811"/>
                    </a:cubicBezTo>
                    <a:cubicBezTo>
                      <a:pt x="1111" y="1422"/>
                      <a:pt x="1264" y="1042"/>
                      <a:pt x="1444" y="679"/>
                    </a:cubicBezTo>
                    <a:lnTo>
                      <a:pt x="1444" y="679"/>
                    </a:lnTo>
                    <a:cubicBezTo>
                      <a:pt x="1586" y="1367"/>
                      <a:pt x="1636" y="2072"/>
                      <a:pt x="1594" y="2765"/>
                    </a:cubicBezTo>
                    <a:cubicBezTo>
                      <a:pt x="1594" y="2871"/>
                      <a:pt x="1685" y="2939"/>
                      <a:pt x="1776" y="2939"/>
                    </a:cubicBezTo>
                    <a:cubicBezTo>
                      <a:pt x="1833" y="2939"/>
                      <a:pt x="1890" y="2912"/>
                      <a:pt x="1923" y="2852"/>
                    </a:cubicBezTo>
                    <a:cubicBezTo>
                      <a:pt x="2216" y="2305"/>
                      <a:pt x="2508" y="1749"/>
                      <a:pt x="2834" y="1218"/>
                    </a:cubicBezTo>
                    <a:lnTo>
                      <a:pt x="2834" y="1218"/>
                    </a:lnTo>
                    <a:cubicBezTo>
                      <a:pt x="2681" y="2292"/>
                      <a:pt x="2279" y="3313"/>
                      <a:pt x="1888" y="4310"/>
                    </a:cubicBezTo>
                    <a:cubicBezTo>
                      <a:pt x="1831" y="4438"/>
                      <a:pt x="1962" y="4531"/>
                      <a:pt x="2079" y="4531"/>
                    </a:cubicBezTo>
                    <a:cubicBezTo>
                      <a:pt x="2103" y="4531"/>
                      <a:pt x="2128" y="4527"/>
                      <a:pt x="2149" y="4518"/>
                    </a:cubicBezTo>
                    <a:cubicBezTo>
                      <a:pt x="2894" y="4188"/>
                      <a:pt x="3433" y="3512"/>
                      <a:pt x="3884" y="2852"/>
                    </a:cubicBezTo>
                    <a:cubicBezTo>
                      <a:pt x="4387" y="2123"/>
                      <a:pt x="4787" y="1342"/>
                      <a:pt x="5064" y="509"/>
                    </a:cubicBezTo>
                    <a:cubicBezTo>
                      <a:pt x="5116" y="384"/>
                      <a:pt x="5012" y="303"/>
                      <a:pt x="4905" y="303"/>
                    </a:cubicBezTo>
                    <a:cubicBezTo>
                      <a:pt x="4834" y="303"/>
                      <a:pt x="4762" y="339"/>
                      <a:pt x="4734" y="423"/>
                    </a:cubicBezTo>
                    <a:cubicBezTo>
                      <a:pt x="4456" y="1186"/>
                      <a:pt x="4092" y="1932"/>
                      <a:pt x="3641" y="2609"/>
                    </a:cubicBezTo>
                    <a:cubicBezTo>
                      <a:pt x="3296" y="3120"/>
                      <a:pt x="2895" y="3631"/>
                      <a:pt x="2388" y="3976"/>
                    </a:cubicBezTo>
                    <a:lnTo>
                      <a:pt x="2388" y="3976"/>
                    </a:lnTo>
                    <a:cubicBezTo>
                      <a:pt x="2812" y="2871"/>
                      <a:pt x="3196" y="1757"/>
                      <a:pt x="3241" y="562"/>
                    </a:cubicBezTo>
                    <a:cubicBezTo>
                      <a:pt x="3241" y="450"/>
                      <a:pt x="3159" y="398"/>
                      <a:pt x="3072" y="398"/>
                    </a:cubicBezTo>
                    <a:cubicBezTo>
                      <a:pt x="3011" y="398"/>
                      <a:pt x="2948" y="424"/>
                      <a:pt x="2913" y="474"/>
                    </a:cubicBezTo>
                    <a:cubicBezTo>
                      <a:pt x="2558" y="981"/>
                      <a:pt x="2249" y="1525"/>
                      <a:pt x="1953" y="2072"/>
                    </a:cubicBezTo>
                    <a:lnTo>
                      <a:pt x="1953" y="2072"/>
                    </a:lnTo>
                    <a:cubicBezTo>
                      <a:pt x="1938" y="1419"/>
                      <a:pt x="1847" y="768"/>
                      <a:pt x="1680" y="127"/>
                    </a:cubicBezTo>
                    <a:cubicBezTo>
                      <a:pt x="1660" y="46"/>
                      <a:pt x="1581" y="1"/>
                      <a:pt x="1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271;p42"/>
              <p:cNvSpPr/>
              <p:nvPr/>
            </p:nvSpPr>
            <p:spPr>
              <a:xfrm>
                <a:off x="7473125" y="3961125"/>
                <a:ext cx="632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259" extrusionOk="0">
                    <a:moveTo>
                      <a:pt x="2320" y="1"/>
                    </a:moveTo>
                    <a:cubicBezTo>
                      <a:pt x="2254" y="1"/>
                      <a:pt x="2190" y="38"/>
                      <a:pt x="2169" y="127"/>
                    </a:cubicBezTo>
                    <a:cubicBezTo>
                      <a:pt x="2110" y="403"/>
                      <a:pt x="2050" y="670"/>
                      <a:pt x="1990" y="939"/>
                    </a:cubicBezTo>
                    <a:lnTo>
                      <a:pt x="1990" y="939"/>
                    </a:lnTo>
                    <a:cubicBezTo>
                      <a:pt x="1861" y="758"/>
                      <a:pt x="1734" y="573"/>
                      <a:pt x="1614" y="388"/>
                    </a:cubicBezTo>
                    <a:cubicBezTo>
                      <a:pt x="1576" y="341"/>
                      <a:pt x="1508" y="309"/>
                      <a:pt x="1443" y="309"/>
                    </a:cubicBezTo>
                    <a:cubicBezTo>
                      <a:pt x="1387" y="309"/>
                      <a:pt x="1333" y="332"/>
                      <a:pt x="1301" y="388"/>
                    </a:cubicBezTo>
                    <a:cubicBezTo>
                      <a:pt x="1159" y="715"/>
                      <a:pt x="1088" y="1065"/>
                      <a:pt x="1100" y="1415"/>
                    </a:cubicBezTo>
                    <a:lnTo>
                      <a:pt x="1100" y="1415"/>
                    </a:lnTo>
                    <a:cubicBezTo>
                      <a:pt x="804" y="1014"/>
                      <a:pt x="548" y="587"/>
                      <a:pt x="348" y="127"/>
                    </a:cubicBezTo>
                    <a:cubicBezTo>
                      <a:pt x="315" y="73"/>
                      <a:pt x="255" y="46"/>
                      <a:pt x="198" y="46"/>
                    </a:cubicBezTo>
                    <a:cubicBezTo>
                      <a:pt x="164" y="46"/>
                      <a:pt x="131" y="56"/>
                      <a:pt x="105" y="76"/>
                    </a:cubicBezTo>
                    <a:cubicBezTo>
                      <a:pt x="17" y="127"/>
                      <a:pt x="1" y="231"/>
                      <a:pt x="35" y="301"/>
                    </a:cubicBezTo>
                    <a:cubicBezTo>
                      <a:pt x="364" y="995"/>
                      <a:pt x="781" y="1638"/>
                      <a:pt x="1301" y="2209"/>
                    </a:cubicBezTo>
                    <a:cubicBezTo>
                      <a:pt x="1331" y="2244"/>
                      <a:pt x="1371" y="2259"/>
                      <a:pt x="1412" y="2259"/>
                    </a:cubicBezTo>
                    <a:cubicBezTo>
                      <a:pt x="1517" y="2259"/>
                      <a:pt x="1629" y="2161"/>
                      <a:pt x="1579" y="2036"/>
                    </a:cubicBezTo>
                    <a:cubicBezTo>
                      <a:pt x="1440" y="1661"/>
                      <a:pt x="1402" y="1242"/>
                      <a:pt x="1507" y="858"/>
                    </a:cubicBezTo>
                    <a:lnTo>
                      <a:pt x="1507" y="858"/>
                    </a:lnTo>
                    <a:cubicBezTo>
                      <a:pt x="1647" y="1049"/>
                      <a:pt x="1786" y="1243"/>
                      <a:pt x="1926" y="1429"/>
                    </a:cubicBezTo>
                    <a:cubicBezTo>
                      <a:pt x="1959" y="1486"/>
                      <a:pt x="2022" y="1516"/>
                      <a:pt x="2083" y="1516"/>
                    </a:cubicBezTo>
                    <a:cubicBezTo>
                      <a:pt x="2152" y="1516"/>
                      <a:pt x="2220" y="1477"/>
                      <a:pt x="2238" y="1395"/>
                    </a:cubicBezTo>
                    <a:cubicBezTo>
                      <a:pt x="2326" y="995"/>
                      <a:pt x="2412" y="613"/>
                      <a:pt x="2499" y="215"/>
                    </a:cubicBezTo>
                    <a:cubicBezTo>
                      <a:pt x="2530" y="89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272;p42"/>
              <p:cNvSpPr/>
              <p:nvPr/>
            </p:nvSpPr>
            <p:spPr>
              <a:xfrm>
                <a:off x="7606300" y="4043700"/>
                <a:ext cx="126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65" extrusionOk="0">
                    <a:moveTo>
                      <a:pt x="296" y="329"/>
                    </a:moveTo>
                    <a:cubicBezTo>
                      <a:pt x="287" y="329"/>
                      <a:pt x="278" y="334"/>
                      <a:pt x="270" y="338"/>
                    </a:cubicBezTo>
                    <a:lnTo>
                      <a:pt x="270" y="338"/>
                    </a:lnTo>
                    <a:cubicBezTo>
                      <a:pt x="279" y="329"/>
                      <a:pt x="282" y="329"/>
                      <a:pt x="296" y="329"/>
                    </a:cubicBezTo>
                    <a:close/>
                    <a:moveTo>
                      <a:pt x="226" y="329"/>
                    </a:moveTo>
                    <a:cubicBezTo>
                      <a:pt x="226" y="329"/>
                      <a:pt x="239" y="329"/>
                      <a:pt x="242" y="342"/>
                    </a:cubicBezTo>
                    <a:lnTo>
                      <a:pt x="242" y="342"/>
                    </a:lnTo>
                    <a:cubicBezTo>
                      <a:pt x="233" y="337"/>
                      <a:pt x="226" y="329"/>
                      <a:pt x="226" y="329"/>
                    </a:cubicBezTo>
                    <a:close/>
                    <a:moveTo>
                      <a:pt x="174" y="0"/>
                    </a:moveTo>
                    <a:cubicBezTo>
                      <a:pt x="157" y="17"/>
                      <a:pt x="139" y="17"/>
                      <a:pt x="104" y="35"/>
                    </a:cubicBezTo>
                    <a:lnTo>
                      <a:pt x="88" y="35"/>
                    </a:lnTo>
                    <a:cubicBezTo>
                      <a:pt x="69" y="52"/>
                      <a:pt x="53" y="70"/>
                      <a:pt x="53" y="86"/>
                    </a:cubicBezTo>
                    <a:cubicBezTo>
                      <a:pt x="35" y="104"/>
                      <a:pt x="18" y="121"/>
                      <a:pt x="18" y="139"/>
                    </a:cubicBezTo>
                    <a:cubicBezTo>
                      <a:pt x="0" y="174"/>
                      <a:pt x="0" y="191"/>
                      <a:pt x="18" y="209"/>
                    </a:cubicBezTo>
                    <a:cubicBezTo>
                      <a:pt x="18" y="243"/>
                      <a:pt x="18" y="260"/>
                      <a:pt x="35" y="278"/>
                    </a:cubicBezTo>
                    <a:cubicBezTo>
                      <a:pt x="35" y="295"/>
                      <a:pt x="53" y="295"/>
                      <a:pt x="53" y="313"/>
                    </a:cubicBezTo>
                    <a:cubicBezTo>
                      <a:pt x="88" y="329"/>
                      <a:pt x="104" y="347"/>
                      <a:pt x="139" y="364"/>
                    </a:cubicBezTo>
                    <a:lnTo>
                      <a:pt x="174" y="364"/>
                    </a:lnTo>
                    <a:cubicBezTo>
                      <a:pt x="203" y="364"/>
                      <a:pt x="232" y="352"/>
                      <a:pt x="251" y="348"/>
                    </a:cubicBezTo>
                    <a:lnTo>
                      <a:pt x="251" y="348"/>
                    </a:lnTo>
                    <a:cubicBezTo>
                      <a:pt x="267" y="352"/>
                      <a:pt x="283" y="364"/>
                      <a:pt x="312" y="364"/>
                    </a:cubicBezTo>
                    <a:lnTo>
                      <a:pt x="382" y="364"/>
                    </a:lnTo>
                    <a:cubicBezTo>
                      <a:pt x="400" y="347"/>
                      <a:pt x="417" y="347"/>
                      <a:pt x="435" y="329"/>
                    </a:cubicBezTo>
                    <a:lnTo>
                      <a:pt x="486" y="278"/>
                    </a:lnTo>
                    <a:cubicBezTo>
                      <a:pt x="486" y="260"/>
                      <a:pt x="486" y="260"/>
                      <a:pt x="504" y="243"/>
                    </a:cubicBezTo>
                    <a:lnTo>
                      <a:pt x="504" y="139"/>
                    </a:lnTo>
                    <a:cubicBezTo>
                      <a:pt x="486" y="139"/>
                      <a:pt x="486" y="121"/>
                      <a:pt x="486" y="104"/>
                    </a:cubicBezTo>
                    <a:cubicBezTo>
                      <a:pt x="469" y="86"/>
                      <a:pt x="451" y="52"/>
                      <a:pt x="417" y="35"/>
                    </a:cubicBezTo>
                    <a:lnTo>
                      <a:pt x="400" y="35"/>
                    </a:lnTo>
                    <a:cubicBezTo>
                      <a:pt x="382" y="17"/>
                      <a:pt x="365" y="17"/>
                      <a:pt x="347" y="17"/>
                    </a:cubicBez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273;p42"/>
              <p:cNvSpPr/>
              <p:nvPr/>
            </p:nvSpPr>
            <p:spPr>
              <a:xfrm>
                <a:off x="7731225" y="4028950"/>
                <a:ext cx="95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9" extrusionOk="0">
                    <a:moveTo>
                      <a:pt x="227" y="52"/>
                    </a:moveTo>
                    <a:cubicBezTo>
                      <a:pt x="229" y="52"/>
                      <a:pt x="231" y="52"/>
                      <a:pt x="234" y="53"/>
                    </a:cubicBezTo>
                    <a:lnTo>
                      <a:pt x="234" y="53"/>
                    </a:lnTo>
                    <a:cubicBezTo>
                      <a:pt x="224" y="52"/>
                      <a:pt x="215" y="52"/>
                      <a:pt x="209" y="52"/>
                    </a:cubicBezTo>
                    <a:close/>
                    <a:moveTo>
                      <a:pt x="105" y="70"/>
                    </a:moveTo>
                    <a:cubicBezTo>
                      <a:pt x="99" y="75"/>
                      <a:pt x="94" y="81"/>
                      <a:pt x="88" y="86"/>
                    </a:cubicBezTo>
                    <a:cubicBezTo>
                      <a:pt x="80" y="86"/>
                      <a:pt x="75" y="87"/>
                      <a:pt x="70" y="89"/>
                    </a:cubicBezTo>
                    <a:lnTo>
                      <a:pt x="70" y="89"/>
                    </a:lnTo>
                    <a:cubicBezTo>
                      <a:pt x="70" y="88"/>
                      <a:pt x="70" y="87"/>
                      <a:pt x="70" y="86"/>
                    </a:cubicBezTo>
                    <a:cubicBezTo>
                      <a:pt x="88" y="86"/>
                      <a:pt x="105" y="70"/>
                      <a:pt x="105" y="70"/>
                    </a:cubicBezTo>
                    <a:cubicBezTo>
                      <a:pt x="105" y="70"/>
                      <a:pt x="105" y="70"/>
                      <a:pt x="105" y="70"/>
                    </a:cubicBezTo>
                    <a:close/>
                    <a:moveTo>
                      <a:pt x="65" y="294"/>
                    </a:moveTo>
                    <a:cubicBezTo>
                      <a:pt x="67" y="295"/>
                      <a:pt x="68" y="295"/>
                      <a:pt x="70" y="295"/>
                    </a:cubicBezTo>
                    <a:lnTo>
                      <a:pt x="70" y="313"/>
                    </a:lnTo>
                    <a:cubicBezTo>
                      <a:pt x="70" y="306"/>
                      <a:pt x="68" y="300"/>
                      <a:pt x="65" y="294"/>
                    </a:cubicBezTo>
                    <a:close/>
                    <a:moveTo>
                      <a:pt x="246" y="342"/>
                    </a:moveTo>
                    <a:lnTo>
                      <a:pt x="246" y="342"/>
                    </a:lnTo>
                    <a:cubicBezTo>
                      <a:pt x="240" y="345"/>
                      <a:pt x="233" y="347"/>
                      <a:pt x="227" y="347"/>
                    </a:cubicBezTo>
                    <a:lnTo>
                      <a:pt x="192" y="347"/>
                    </a:lnTo>
                    <a:cubicBezTo>
                      <a:pt x="204" y="347"/>
                      <a:pt x="224" y="347"/>
                      <a:pt x="246" y="342"/>
                    </a:cubicBezTo>
                    <a:close/>
                    <a:moveTo>
                      <a:pt x="192" y="0"/>
                    </a:moveTo>
                    <a:lnTo>
                      <a:pt x="139" y="17"/>
                    </a:lnTo>
                    <a:cubicBezTo>
                      <a:pt x="123" y="17"/>
                      <a:pt x="123" y="17"/>
                      <a:pt x="105" y="35"/>
                    </a:cubicBezTo>
                    <a:cubicBezTo>
                      <a:pt x="70" y="35"/>
                      <a:pt x="53" y="52"/>
                      <a:pt x="53" y="70"/>
                    </a:cubicBezTo>
                    <a:cubicBezTo>
                      <a:pt x="35" y="86"/>
                      <a:pt x="19" y="105"/>
                      <a:pt x="19" y="139"/>
                    </a:cubicBezTo>
                    <a:cubicBezTo>
                      <a:pt x="19" y="156"/>
                      <a:pt x="0" y="174"/>
                      <a:pt x="19" y="209"/>
                    </a:cubicBezTo>
                    <a:lnTo>
                      <a:pt x="19" y="260"/>
                    </a:lnTo>
                    <a:cubicBezTo>
                      <a:pt x="19" y="278"/>
                      <a:pt x="35" y="295"/>
                      <a:pt x="35" y="313"/>
                    </a:cubicBezTo>
                    <a:cubicBezTo>
                      <a:pt x="53" y="329"/>
                      <a:pt x="70" y="347"/>
                      <a:pt x="105" y="364"/>
                    </a:cubicBezTo>
                    <a:lnTo>
                      <a:pt x="123" y="382"/>
                    </a:lnTo>
                    <a:cubicBezTo>
                      <a:pt x="117" y="376"/>
                      <a:pt x="116" y="374"/>
                      <a:pt x="119" y="374"/>
                    </a:cubicBezTo>
                    <a:cubicBezTo>
                      <a:pt x="124" y="374"/>
                      <a:pt x="139" y="382"/>
                      <a:pt x="139" y="382"/>
                    </a:cubicBezTo>
                    <a:cubicBezTo>
                      <a:pt x="157" y="399"/>
                      <a:pt x="174" y="399"/>
                      <a:pt x="192" y="399"/>
                    </a:cubicBezTo>
                    <a:cubicBezTo>
                      <a:pt x="209" y="399"/>
                      <a:pt x="227" y="399"/>
                      <a:pt x="243" y="382"/>
                    </a:cubicBezTo>
                    <a:lnTo>
                      <a:pt x="261" y="382"/>
                    </a:lnTo>
                    <a:cubicBezTo>
                      <a:pt x="278" y="382"/>
                      <a:pt x="278" y="364"/>
                      <a:pt x="278" y="364"/>
                    </a:cubicBezTo>
                    <a:cubicBezTo>
                      <a:pt x="313" y="347"/>
                      <a:pt x="331" y="329"/>
                      <a:pt x="348" y="295"/>
                    </a:cubicBezTo>
                    <a:lnTo>
                      <a:pt x="366" y="260"/>
                    </a:lnTo>
                    <a:cubicBezTo>
                      <a:pt x="382" y="209"/>
                      <a:pt x="382" y="191"/>
                      <a:pt x="366" y="139"/>
                    </a:cubicBezTo>
                    <a:lnTo>
                      <a:pt x="348" y="105"/>
                    </a:lnTo>
                    <a:cubicBezTo>
                      <a:pt x="348" y="86"/>
                      <a:pt x="331" y="70"/>
                      <a:pt x="313" y="52"/>
                    </a:cubicBezTo>
                    <a:lnTo>
                      <a:pt x="278" y="35"/>
                    </a:lnTo>
                    <a:lnTo>
                      <a:pt x="243" y="17"/>
                    </a:lnTo>
                    <a:cubicBezTo>
                      <a:pt x="227" y="0"/>
                      <a:pt x="209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274;p42"/>
              <p:cNvSpPr/>
              <p:nvPr/>
            </p:nvSpPr>
            <p:spPr>
              <a:xfrm>
                <a:off x="7680900" y="3814300"/>
                <a:ext cx="100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48" extrusionOk="0">
                    <a:moveTo>
                      <a:pt x="224" y="1"/>
                    </a:moveTo>
                    <a:cubicBezTo>
                      <a:pt x="209" y="1"/>
                      <a:pt x="192" y="5"/>
                      <a:pt x="174" y="14"/>
                    </a:cubicBezTo>
                    <a:cubicBezTo>
                      <a:pt x="158" y="14"/>
                      <a:pt x="139" y="31"/>
                      <a:pt x="139" y="31"/>
                    </a:cubicBezTo>
                    <a:cubicBezTo>
                      <a:pt x="105" y="49"/>
                      <a:pt x="88" y="66"/>
                      <a:pt x="70" y="84"/>
                    </a:cubicBezTo>
                    <a:lnTo>
                      <a:pt x="19" y="188"/>
                    </a:lnTo>
                    <a:cubicBezTo>
                      <a:pt x="1" y="205"/>
                      <a:pt x="1" y="239"/>
                      <a:pt x="1" y="257"/>
                    </a:cubicBezTo>
                    <a:lnTo>
                      <a:pt x="1" y="327"/>
                    </a:lnTo>
                    <a:cubicBezTo>
                      <a:pt x="1" y="343"/>
                      <a:pt x="19" y="362"/>
                      <a:pt x="35" y="378"/>
                    </a:cubicBezTo>
                    <a:lnTo>
                      <a:pt x="88" y="431"/>
                    </a:lnTo>
                    <a:cubicBezTo>
                      <a:pt x="88" y="431"/>
                      <a:pt x="105" y="448"/>
                      <a:pt x="123" y="448"/>
                    </a:cubicBezTo>
                    <a:lnTo>
                      <a:pt x="209" y="448"/>
                    </a:lnTo>
                    <a:cubicBezTo>
                      <a:pt x="227" y="448"/>
                      <a:pt x="244" y="431"/>
                      <a:pt x="262" y="431"/>
                    </a:cubicBezTo>
                    <a:cubicBezTo>
                      <a:pt x="278" y="413"/>
                      <a:pt x="296" y="396"/>
                      <a:pt x="313" y="362"/>
                    </a:cubicBezTo>
                    <a:cubicBezTo>
                      <a:pt x="331" y="327"/>
                      <a:pt x="348" y="292"/>
                      <a:pt x="366" y="274"/>
                    </a:cubicBezTo>
                    <a:cubicBezTo>
                      <a:pt x="382" y="239"/>
                      <a:pt x="382" y="223"/>
                      <a:pt x="382" y="205"/>
                    </a:cubicBezTo>
                    <a:cubicBezTo>
                      <a:pt x="400" y="170"/>
                      <a:pt x="400" y="153"/>
                      <a:pt x="382" y="135"/>
                    </a:cubicBezTo>
                    <a:cubicBezTo>
                      <a:pt x="382" y="119"/>
                      <a:pt x="366" y="84"/>
                      <a:pt x="366" y="66"/>
                    </a:cubicBezTo>
                    <a:cubicBezTo>
                      <a:pt x="348" y="49"/>
                      <a:pt x="331" y="31"/>
                      <a:pt x="313" y="31"/>
                    </a:cubicBezTo>
                    <a:cubicBezTo>
                      <a:pt x="296" y="31"/>
                      <a:pt x="278" y="14"/>
                      <a:pt x="262" y="14"/>
                    </a:cubicBezTo>
                    <a:cubicBezTo>
                      <a:pt x="253" y="5"/>
                      <a:pt x="239" y="1"/>
                      <a:pt x="22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275;p42"/>
              <p:cNvSpPr/>
              <p:nvPr/>
            </p:nvSpPr>
            <p:spPr>
              <a:xfrm>
                <a:off x="7672675" y="3656800"/>
                <a:ext cx="42475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3831" extrusionOk="0">
                    <a:moveTo>
                      <a:pt x="399" y="1"/>
                    </a:moveTo>
                    <a:cubicBezTo>
                      <a:pt x="333" y="1"/>
                      <a:pt x="274" y="37"/>
                      <a:pt x="260" y="119"/>
                    </a:cubicBezTo>
                    <a:cubicBezTo>
                      <a:pt x="226" y="431"/>
                      <a:pt x="174" y="727"/>
                      <a:pt x="139" y="1039"/>
                    </a:cubicBezTo>
                    <a:cubicBezTo>
                      <a:pt x="105" y="1264"/>
                      <a:pt x="1" y="1595"/>
                      <a:pt x="105" y="1820"/>
                    </a:cubicBezTo>
                    <a:cubicBezTo>
                      <a:pt x="162" y="1952"/>
                      <a:pt x="265" y="2008"/>
                      <a:pt x="376" y="2008"/>
                    </a:cubicBezTo>
                    <a:cubicBezTo>
                      <a:pt x="467" y="2008"/>
                      <a:pt x="563" y="1970"/>
                      <a:pt x="642" y="1907"/>
                    </a:cubicBezTo>
                    <a:cubicBezTo>
                      <a:pt x="711" y="1872"/>
                      <a:pt x="764" y="1820"/>
                      <a:pt x="834" y="1785"/>
                    </a:cubicBezTo>
                    <a:cubicBezTo>
                      <a:pt x="868" y="1750"/>
                      <a:pt x="972" y="1699"/>
                      <a:pt x="1007" y="1646"/>
                    </a:cubicBezTo>
                    <a:cubicBezTo>
                      <a:pt x="1013" y="1645"/>
                      <a:pt x="1019" y="1643"/>
                      <a:pt x="1024" y="1642"/>
                    </a:cubicBezTo>
                    <a:lnTo>
                      <a:pt x="1024" y="1642"/>
                    </a:lnTo>
                    <a:cubicBezTo>
                      <a:pt x="1026" y="1707"/>
                      <a:pt x="1041" y="1772"/>
                      <a:pt x="1024" y="1838"/>
                    </a:cubicBezTo>
                    <a:cubicBezTo>
                      <a:pt x="1007" y="2410"/>
                      <a:pt x="711" y="2948"/>
                      <a:pt x="729" y="3520"/>
                    </a:cubicBezTo>
                    <a:cubicBezTo>
                      <a:pt x="729" y="3690"/>
                      <a:pt x="847" y="3831"/>
                      <a:pt x="994" y="3831"/>
                    </a:cubicBezTo>
                    <a:cubicBezTo>
                      <a:pt x="1043" y="3831"/>
                      <a:pt x="1094" y="3815"/>
                      <a:pt x="1146" y="3781"/>
                    </a:cubicBezTo>
                    <a:cubicBezTo>
                      <a:pt x="1250" y="3712"/>
                      <a:pt x="1301" y="3589"/>
                      <a:pt x="1354" y="3503"/>
                    </a:cubicBezTo>
                    <a:lnTo>
                      <a:pt x="1614" y="3087"/>
                    </a:lnTo>
                    <a:cubicBezTo>
                      <a:pt x="1698" y="2954"/>
                      <a:pt x="1582" y="2830"/>
                      <a:pt x="1463" y="2830"/>
                    </a:cubicBezTo>
                    <a:cubicBezTo>
                      <a:pt x="1410" y="2830"/>
                      <a:pt x="1357" y="2855"/>
                      <a:pt x="1319" y="2913"/>
                    </a:cubicBezTo>
                    <a:cubicBezTo>
                      <a:pt x="1250" y="3018"/>
                      <a:pt x="1181" y="3138"/>
                      <a:pt x="1111" y="3242"/>
                    </a:cubicBezTo>
                    <a:cubicBezTo>
                      <a:pt x="1106" y="3250"/>
                      <a:pt x="1101" y="3258"/>
                      <a:pt x="1095" y="3267"/>
                    </a:cubicBezTo>
                    <a:lnTo>
                      <a:pt x="1095" y="3267"/>
                    </a:lnTo>
                    <a:cubicBezTo>
                      <a:pt x="1100" y="3224"/>
                      <a:pt x="1114" y="3182"/>
                      <a:pt x="1128" y="3138"/>
                    </a:cubicBezTo>
                    <a:cubicBezTo>
                      <a:pt x="1146" y="3018"/>
                      <a:pt x="1181" y="2895"/>
                      <a:pt x="1197" y="2791"/>
                    </a:cubicBezTo>
                    <a:cubicBezTo>
                      <a:pt x="1267" y="2566"/>
                      <a:pt x="1319" y="2340"/>
                      <a:pt x="1354" y="2097"/>
                    </a:cubicBezTo>
                    <a:cubicBezTo>
                      <a:pt x="1389" y="1907"/>
                      <a:pt x="1405" y="1681"/>
                      <a:pt x="1354" y="1491"/>
                    </a:cubicBezTo>
                    <a:cubicBezTo>
                      <a:pt x="1297" y="1362"/>
                      <a:pt x="1193" y="1269"/>
                      <a:pt x="1062" y="1269"/>
                    </a:cubicBezTo>
                    <a:cubicBezTo>
                      <a:pt x="1033" y="1269"/>
                      <a:pt x="1003" y="1273"/>
                      <a:pt x="972" y="1282"/>
                    </a:cubicBezTo>
                    <a:cubicBezTo>
                      <a:pt x="868" y="1299"/>
                      <a:pt x="764" y="1403"/>
                      <a:pt x="677" y="1456"/>
                    </a:cubicBezTo>
                    <a:cubicBezTo>
                      <a:pt x="642" y="1491"/>
                      <a:pt x="382" y="1664"/>
                      <a:pt x="417" y="1699"/>
                    </a:cubicBezTo>
                    <a:cubicBezTo>
                      <a:pt x="382" y="1664"/>
                      <a:pt x="434" y="1438"/>
                      <a:pt x="452" y="1403"/>
                    </a:cubicBezTo>
                    <a:cubicBezTo>
                      <a:pt x="452" y="1282"/>
                      <a:pt x="468" y="1160"/>
                      <a:pt x="487" y="1039"/>
                    </a:cubicBezTo>
                    <a:cubicBezTo>
                      <a:pt x="521" y="762"/>
                      <a:pt x="556" y="484"/>
                      <a:pt x="607" y="223"/>
                    </a:cubicBezTo>
                    <a:cubicBezTo>
                      <a:pt x="618" y="87"/>
                      <a:pt x="501" y="1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276;p42"/>
              <p:cNvSpPr/>
              <p:nvPr/>
            </p:nvSpPr>
            <p:spPr>
              <a:xfrm>
                <a:off x="7720825" y="3508800"/>
                <a:ext cx="425150" cy="644750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25790" extrusionOk="0">
                    <a:moveTo>
                      <a:pt x="5344" y="1"/>
                    </a:moveTo>
                    <a:cubicBezTo>
                      <a:pt x="3401" y="1"/>
                      <a:pt x="469" y="2274"/>
                      <a:pt x="469" y="2274"/>
                    </a:cubicBezTo>
                    <a:cubicBezTo>
                      <a:pt x="0" y="7323"/>
                      <a:pt x="798" y="12494"/>
                      <a:pt x="2794" y="17144"/>
                    </a:cubicBezTo>
                    <a:cubicBezTo>
                      <a:pt x="3505" y="18794"/>
                      <a:pt x="4373" y="20407"/>
                      <a:pt x="5587" y="21725"/>
                    </a:cubicBezTo>
                    <a:cubicBezTo>
                      <a:pt x="6716" y="22940"/>
                      <a:pt x="8104" y="23877"/>
                      <a:pt x="9509" y="24779"/>
                    </a:cubicBezTo>
                    <a:cubicBezTo>
                      <a:pt x="10186" y="25230"/>
                      <a:pt x="10915" y="25665"/>
                      <a:pt x="11713" y="25769"/>
                    </a:cubicBezTo>
                    <a:cubicBezTo>
                      <a:pt x="11798" y="25782"/>
                      <a:pt x="11886" y="25790"/>
                      <a:pt x="11973" y="25790"/>
                    </a:cubicBezTo>
                    <a:cubicBezTo>
                      <a:pt x="12223" y="25790"/>
                      <a:pt x="12470" y="25728"/>
                      <a:pt x="12650" y="25561"/>
                    </a:cubicBezTo>
                    <a:cubicBezTo>
                      <a:pt x="12963" y="25283"/>
                      <a:pt x="12963" y="24797"/>
                      <a:pt x="12893" y="24363"/>
                    </a:cubicBezTo>
                    <a:cubicBezTo>
                      <a:pt x="12789" y="23687"/>
                      <a:pt x="12563" y="23009"/>
                      <a:pt x="12251" y="22385"/>
                    </a:cubicBezTo>
                    <a:lnTo>
                      <a:pt x="12251" y="22385"/>
                    </a:lnTo>
                    <a:cubicBezTo>
                      <a:pt x="13032" y="22542"/>
                      <a:pt x="13847" y="22628"/>
                      <a:pt x="14663" y="22628"/>
                    </a:cubicBezTo>
                    <a:cubicBezTo>
                      <a:pt x="15305" y="22611"/>
                      <a:pt x="16051" y="22507"/>
                      <a:pt x="16450" y="21986"/>
                    </a:cubicBezTo>
                    <a:cubicBezTo>
                      <a:pt x="17005" y="21274"/>
                      <a:pt x="16607" y="20233"/>
                      <a:pt x="16086" y="19488"/>
                    </a:cubicBezTo>
                    <a:cubicBezTo>
                      <a:pt x="15045" y="18030"/>
                      <a:pt x="13622" y="16901"/>
                      <a:pt x="12512" y="15497"/>
                    </a:cubicBezTo>
                    <a:cubicBezTo>
                      <a:pt x="10880" y="13414"/>
                      <a:pt x="10048" y="10794"/>
                      <a:pt x="9717" y="8174"/>
                    </a:cubicBezTo>
                    <a:cubicBezTo>
                      <a:pt x="9405" y="5553"/>
                      <a:pt x="9562" y="2881"/>
                      <a:pt x="9770" y="243"/>
                    </a:cubicBezTo>
                    <a:cubicBezTo>
                      <a:pt x="9770" y="243"/>
                      <a:pt x="7271" y="1"/>
                      <a:pt x="5344" y="1"/>
                    </a:cubicBezTo>
                    <a:close/>
                  </a:path>
                </a:pathLst>
              </a:custGeom>
              <a:solidFill>
                <a:srgbClr val="FF5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277;p42"/>
              <p:cNvSpPr/>
              <p:nvPr/>
            </p:nvSpPr>
            <p:spPr>
              <a:xfrm>
                <a:off x="7724725" y="3504275"/>
                <a:ext cx="422550" cy="653425"/>
              </a:xfrm>
              <a:custGeom>
                <a:avLst/>
                <a:gdLst/>
                <a:ahLst/>
                <a:cxnLst/>
                <a:rect l="l" t="t" r="r" b="b"/>
                <a:pathLst>
                  <a:path w="16902" h="26137" extrusionOk="0">
                    <a:moveTo>
                      <a:pt x="5422" y="353"/>
                    </a:moveTo>
                    <a:cubicBezTo>
                      <a:pt x="6249" y="353"/>
                      <a:pt x="7088" y="413"/>
                      <a:pt x="7913" y="459"/>
                    </a:cubicBezTo>
                    <a:cubicBezTo>
                      <a:pt x="8423" y="506"/>
                      <a:pt x="8920" y="539"/>
                      <a:pt x="9428" y="582"/>
                    </a:cubicBezTo>
                    <a:lnTo>
                      <a:pt x="9428" y="582"/>
                    </a:lnTo>
                    <a:cubicBezTo>
                      <a:pt x="9139" y="4385"/>
                      <a:pt x="8954" y="8301"/>
                      <a:pt x="10186" y="11946"/>
                    </a:cubicBezTo>
                    <a:cubicBezTo>
                      <a:pt x="10759" y="13612"/>
                      <a:pt x="11609" y="15139"/>
                      <a:pt x="12772" y="16441"/>
                    </a:cubicBezTo>
                    <a:cubicBezTo>
                      <a:pt x="13379" y="17117"/>
                      <a:pt x="14021" y="17742"/>
                      <a:pt x="14646" y="18401"/>
                    </a:cubicBezTo>
                    <a:cubicBezTo>
                      <a:pt x="15236" y="19026"/>
                      <a:pt x="15861" y="19720"/>
                      <a:pt x="16190" y="20518"/>
                    </a:cubicBezTo>
                    <a:cubicBezTo>
                      <a:pt x="16363" y="20918"/>
                      <a:pt x="16467" y="21404"/>
                      <a:pt x="16294" y="21837"/>
                    </a:cubicBezTo>
                    <a:cubicBezTo>
                      <a:pt x="16120" y="22253"/>
                      <a:pt x="15722" y="22462"/>
                      <a:pt x="15287" y="22549"/>
                    </a:cubicBezTo>
                    <a:cubicBezTo>
                      <a:pt x="15007" y="22614"/>
                      <a:pt x="14707" y="22631"/>
                      <a:pt x="14407" y="22631"/>
                    </a:cubicBezTo>
                    <a:cubicBezTo>
                      <a:pt x="14225" y="22631"/>
                      <a:pt x="14042" y="22625"/>
                      <a:pt x="13865" y="22618"/>
                    </a:cubicBezTo>
                    <a:cubicBezTo>
                      <a:pt x="13293" y="22584"/>
                      <a:pt x="12703" y="22514"/>
                      <a:pt x="12129" y="22392"/>
                    </a:cubicBezTo>
                    <a:cubicBezTo>
                      <a:pt x="12116" y="22389"/>
                      <a:pt x="12103" y="22387"/>
                      <a:pt x="12090" y="22387"/>
                    </a:cubicBezTo>
                    <a:cubicBezTo>
                      <a:pt x="11969" y="22387"/>
                      <a:pt x="11876" y="22528"/>
                      <a:pt x="11939" y="22653"/>
                    </a:cubicBezTo>
                    <a:cubicBezTo>
                      <a:pt x="12182" y="23121"/>
                      <a:pt x="12372" y="23625"/>
                      <a:pt x="12476" y="24145"/>
                    </a:cubicBezTo>
                    <a:cubicBezTo>
                      <a:pt x="12580" y="24544"/>
                      <a:pt x="12719" y="25099"/>
                      <a:pt x="12494" y="25481"/>
                    </a:cubicBezTo>
                    <a:cubicBezTo>
                      <a:pt x="12354" y="25724"/>
                      <a:pt x="12097" y="25801"/>
                      <a:pt x="11825" y="25801"/>
                    </a:cubicBezTo>
                    <a:cubicBezTo>
                      <a:pt x="11592" y="25801"/>
                      <a:pt x="11349" y="25745"/>
                      <a:pt x="11158" y="25689"/>
                    </a:cubicBezTo>
                    <a:cubicBezTo>
                      <a:pt x="10655" y="25550"/>
                      <a:pt x="10204" y="25291"/>
                      <a:pt x="9769" y="25013"/>
                    </a:cubicBezTo>
                    <a:cubicBezTo>
                      <a:pt x="8034" y="23937"/>
                      <a:pt x="6299" y="22757"/>
                      <a:pt x="5015" y="21143"/>
                    </a:cubicBezTo>
                    <a:cubicBezTo>
                      <a:pt x="3731" y="19546"/>
                      <a:pt x="2881" y="17621"/>
                      <a:pt x="2187" y="15694"/>
                    </a:cubicBezTo>
                    <a:cubicBezTo>
                      <a:pt x="1475" y="13734"/>
                      <a:pt x="955" y="11687"/>
                      <a:pt x="660" y="9604"/>
                    </a:cubicBezTo>
                    <a:cubicBezTo>
                      <a:pt x="334" y="7277"/>
                      <a:pt x="280" y="4898"/>
                      <a:pt x="478" y="2553"/>
                    </a:cubicBezTo>
                    <a:lnTo>
                      <a:pt x="478" y="2553"/>
                    </a:lnTo>
                    <a:cubicBezTo>
                      <a:pt x="530" y="2519"/>
                      <a:pt x="594" y="2470"/>
                      <a:pt x="642" y="2437"/>
                    </a:cubicBezTo>
                    <a:cubicBezTo>
                      <a:pt x="834" y="2282"/>
                      <a:pt x="1042" y="2160"/>
                      <a:pt x="1232" y="2021"/>
                    </a:cubicBezTo>
                    <a:cubicBezTo>
                      <a:pt x="1822" y="1639"/>
                      <a:pt x="2430" y="1275"/>
                      <a:pt x="3055" y="963"/>
                    </a:cubicBezTo>
                    <a:cubicBezTo>
                      <a:pt x="3696" y="667"/>
                      <a:pt x="4408" y="373"/>
                      <a:pt x="5137" y="355"/>
                    </a:cubicBezTo>
                    <a:cubicBezTo>
                      <a:pt x="5232" y="353"/>
                      <a:pt x="5327" y="353"/>
                      <a:pt x="5422" y="353"/>
                    </a:cubicBezTo>
                    <a:close/>
                    <a:moveTo>
                      <a:pt x="5474" y="1"/>
                    </a:moveTo>
                    <a:cubicBezTo>
                      <a:pt x="5226" y="1"/>
                      <a:pt x="4979" y="11"/>
                      <a:pt x="4737" y="43"/>
                    </a:cubicBezTo>
                    <a:cubicBezTo>
                      <a:pt x="4182" y="130"/>
                      <a:pt x="3645" y="320"/>
                      <a:pt x="3124" y="547"/>
                    </a:cubicBezTo>
                    <a:cubicBezTo>
                      <a:pt x="2204" y="963"/>
                      <a:pt x="1354" y="1500"/>
                      <a:pt x="538" y="2090"/>
                    </a:cubicBezTo>
                    <a:cubicBezTo>
                      <a:pt x="452" y="2143"/>
                      <a:pt x="365" y="2212"/>
                      <a:pt x="279" y="2282"/>
                    </a:cubicBezTo>
                    <a:cubicBezTo>
                      <a:pt x="122" y="2386"/>
                      <a:pt x="140" y="2507"/>
                      <a:pt x="122" y="2698"/>
                    </a:cubicBezTo>
                    <a:cubicBezTo>
                      <a:pt x="52" y="3531"/>
                      <a:pt x="18" y="4381"/>
                      <a:pt x="18" y="5232"/>
                    </a:cubicBezTo>
                    <a:cubicBezTo>
                      <a:pt x="1" y="8615"/>
                      <a:pt x="556" y="12016"/>
                      <a:pt x="1649" y="15226"/>
                    </a:cubicBezTo>
                    <a:cubicBezTo>
                      <a:pt x="2187" y="16788"/>
                      <a:pt x="2812" y="18315"/>
                      <a:pt x="3645" y="19720"/>
                    </a:cubicBezTo>
                    <a:cubicBezTo>
                      <a:pt x="4460" y="21143"/>
                      <a:pt x="5519" y="22376"/>
                      <a:pt x="6803" y="23399"/>
                    </a:cubicBezTo>
                    <a:cubicBezTo>
                      <a:pt x="7444" y="23903"/>
                      <a:pt x="8104" y="24354"/>
                      <a:pt x="8781" y="24805"/>
                    </a:cubicBezTo>
                    <a:cubicBezTo>
                      <a:pt x="9457" y="25238"/>
                      <a:pt x="10151" y="25724"/>
                      <a:pt x="10915" y="25985"/>
                    </a:cubicBezTo>
                    <a:cubicBezTo>
                      <a:pt x="11178" y="26067"/>
                      <a:pt x="11494" y="26137"/>
                      <a:pt x="11798" y="26137"/>
                    </a:cubicBezTo>
                    <a:cubicBezTo>
                      <a:pt x="12195" y="26137"/>
                      <a:pt x="12573" y="26018"/>
                      <a:pt x="12789" y="25654"/>
                    </a:cubicBezTo>
                    <a:cubicBezTo>
                      <a:pt x="13136" y="25064"/>
                      <a:pt x="12876" y="24197"/>
                      <a:pt x="12703" y="23590"/>
                    </a:cubicBezTo>
                    <a:cubicBezTo>
                      <a:pt x="12616" y="23318"/>
                      <a:pt x="12512" y="23055"/>
                      <a:pt x="12390" y="22795"/>
                    </a:cubicBezTo>
                    <a:lnTo>
                      <a:pt x="12390" y="22795"/>
                    </a:lnTo>
                    <a:cubicBezTo>
                      <a:pt x="12987" y="22911"/>
                      <a:pt x="13605" y="22986"/>
                      <a:pt x="14215" y="22986"/>
                    </a:cubicBezTo>
                    <a:cubicBezTo>
                      <a:pt x="14459" y="22986"/>
                      <a:pt x="14701" y="22974"/>
                      <a:pt x="14940" y="22947"/>
                    </a:cubicBezTo>
                    <a:cubicBezTo>
                      <a:pt x="15669" y="22878"/>
                      <a:pt x="16416" y="22584"/>
                      <a:pt x="16659" y="21820"/>
                    </a:cubicBezTo>
                    <a:cubicBezTo>
                      <a:pt x="16902" y="21057"/>
                      <a:pt x="16502" y="20206"/>
                      <a:pt x="16069" y="19581"/>
                    </a:cubicBezTo>
                    <a:cubicBezTo>
                      <a:pt x="15548" y="18818"/>
                      <a:pt x="14889" y="18142"/>
                      <a:pt x="14246" y="17482"/>
                    </a:cubicBezTo>
                    <a:cubicBezTo>
                      <a:pt x="13587" y="16805"/>
                      <a:pt x="12911" y="16145"/>
                      <a:pt x="12356" y="15382"/>
                    </a:cubicBezTo>
                    <a:cubicBezTo>
                      <a:pt x="11800" y="14653"/>
                      <a:pt x="11349" y="13855"/>
                      <a:pt x="10984" y="13022"/>
                    </a:cubicBezTo>
                    <a:cubicBezTo>
                      <a:pt x="10221" y="11305"/>
                      <a:pt x="9822" y="9431"/>
                      <a:pt x="9649" y="7557"/>
                    </a:cubicBezTo>
                    <a:cubicBezTo>
                      <a:pt x="9457" y="5179"/>
                      <a:pt x="9614" y="2802"/>
                      <a:pt x="9787" y="424"/>
                    </a:cubicBezTo>
                    <a:cubicBezTo>
                      <a:pt x="9794" y="346"/>
                      <a:pt x="9748" y="297"/>
                      <a:pt x="9689" y="278"/>
                    </a:cubicBezTo>
                    <a:lnTo>
                      <a:pt x="9689" y="278"/>
                    </a:lnTo>
                    <a:cubicBezTo>
                      <a:pt x="9667" y="265"/>
                      <a:pt x="9643" y="255"/>
                      <a:pt x="9614" y="251"/>
                    </a:cubicBezTo>
                    <a:cubicBezTo>
                      <a:pt x="8659" y="165"/>
                      <a:pt x="7705" y="95"/>
                      <a:pt x="6750" y="43"/>
                    </a:cubicBezTo>
                    <a:cubicBezTo>
                      <a:pt x="6333" y="32"/>
                      <a:pt x="5901" y="1"/>
                      <a:pt x="5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278;p42"/>
              <p:cNvSpPr/>
              <p:nvPr/>
            </p:nvSpPr>
            <p:spPr>
              <a:xfrm>
                <a:off x="7730771" y="3575300"/>
                <a:ext cx="231676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13596" h="3950" extrusionOk="0">
                    <a:moveTo>
                      <a:pt x="13059" y="1"/>
                    </a:moveTo>
                    <a:cubicBezTo>
                      <a:pt x="13006" y="1"/>
                      <a:pt x="12949" y="14"/>
                      <a:pt x="12892" y="44"/>
                    </a:cubicBezTo>
                    <a:cubicBezTo>
                      <a:pt x="9838" y="1536"/>
                      <a:pt x="6490" y="2265"/>
                      <a:pt x="3140" y="2820"/>
                    </a:cubicBezTo>
                    <a:cubicBezTo>
                      <a:pt x="2203" y="2993"/>
                      <a:pt x="1249" y="3132"/>
                      <a:pt x="294" y="3271"/>
                    </a:cubicBezTo>
                    <a:cubicBezTo>
                      <a:pt x="104" y="3306"/>
                      <a:pt x="0" y="3531"/>
                      <a:pt x="51" y="3704"/>
                    </a:cubicBezTo>
                    <a:cubicBezTo>
                      <a:pt x="99" y="3876"/>
                      <a:pt x="257" y="3950"/>
                      <a:pt x="428" y="3950"/>
                    </a:cubicBezTo>
                    <a:cubicBezTo>
                      <a:pt x="447" y="3950"/>
                      <a:pt x="467" y="3949"/>
                      <a:pt x="486" y="3947"/>
                    </a:cubicBezTo>
                    <a:cubicBezTo>
                      <a:pt x="3869" y="3426"/>
                      <a:pt x="7305" y="2906"/>
                      <a:pt x="10550" y="1761"/>
                    </a:cubicBezTo>
                    <a:cubicBezTo>
                      <a:pt x="11469" y="1432"/>
                      <a:pt x="12371" y="1067"/>
                      <a:pt x="13239" y="633"/>
                    </a:cubicBezTo>
                    <a:cubicBezTo>
                      <a:pt x="13596" y="469"/>
                      <a:pt x="13380" y="1"/>
                      <a:pt x="130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279;p42"/>
              <p:cNvSpPr/>
              <p:nvPr/>
            </p:nvSpPr>
            <p:spPr>
              <a:xfrm>
                <a:off x="7739900" y="3666325"/>
                <a:ext cx="220831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4916" extrusionOk="0">
                    <a:moveTo>
                      <a:pt x="12272" y="0"/>
                    </a:moveTo>
                    <a:cubicBezTo>
                      <a:pt x="12218" y="0"/>
                      <a:pt x="12161" y="15"/>
                      <a:pt x="12103" y="49"/>
                    </a:cubicBezTo>
                    <a:cubicBezTo>
                      <a:pt x="9275" y="1629"/>
                      <a:pt x="6256" y="2844"/>
                      <a:pt x="3114" y="3642"/>
                    </a:cubicBezTo>
                    <a:cubicBezTo>
                      <a:pt x="2230" y="3885"/>
                      <a:pt x="1328" y="4075"/>
                      <a:pt x="407" y="4249"/>
                    </a:cubicBezTo>
                    <a:cubicBezTo>
                      <a:pt x="1" y="4314"/>
                      <a:pt x="144" y="4916"/>
                      <a:pt x="523" y="4916"/>
                    </a:cubicBezTo>
                    <a:cubicBezTo>
                      <a:pt x="547" y="4916"/>
                      <a:pt x="573" y="4913"/>
                      <a:pt x="599" y="4908"/>
                    </a:cubicBezTo>
                    <a:cubicBezTo>
                      <a:pt x="3827" y="4318"/>
                      <a:pt x="6985" y="3312"/>
                      <a:pt x="9951" y="1923"/>
                    </a:cubicBezTo>
                    <a:cubicBezTo>
                      <a:pt x="10802" y="1542"/>
                      <a:pt x="11635" y="1109"/>
                      <a:pt x="12450" y="657"/>
                    </a:cubicBezTo>
                    <a:cubicBezTo>
                      <a:pt x="12774" y="466"/>
                      <a:pt x="12573" y="0"/>
                      <a:pt x="12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280;p42"/>
              <p:cNvSpPr/>
              <p:nvPr/>
            </p:nvSpPr>
            <p:spPr>
              <a:xfrm>
                <a:off x="7768096" y="3741800"/>
                <a:ext cx="21089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6026" extrusionOk="0">
                    <a:moveTo>
                      <a:pt x="12134" y="1"/>
                    </a:moveTo>
                    <a:cubicBezTo>
                      <a:pt x="12079" y="1"/>
                      <a:pt x="12022" y="16"/>
                      <a:pt x="11964" y="50"/>
                    </a:cubicBezTo>
                    <a:cubicBezTo>
                      <a:pt x="9100" y="1716"/>
                      <a:pt x="6115" y="3156"/>
                      <a:pt x="3045" y="4371"/>
                    </a:cubicBezTo>
                    <a:cubicBezTo>
                      <a:pt x="2159" y="4700"/>
                      <a:pt x="1275" y="5030"/>
                      <a:pt x="389" y="5343"/>
                    </a:cubicBezTo>
                    <a:cubicBezTo>
                      <a:pt x="0" y="5467"/>
                      <a:pt x="114" y="6025"/>
                      <a:pt x="443" y="6025"/>
                    </a:cubicBezTo>
                    <a:cubicBezTo>
                      <a:pt x="480" y="6025"/>
                      <a:pt x="520" y="6018"/>
                      <a:pt x="563" y="6002"/>
                    </a:cubicBezTo>
                    <a:cubicBezTo>
                      <a:pt x="3739" y="4926"/>
                      <a:pt x="6828" y="3590"/>
                      <a:pt x="9812" y="2046"/>
                    </a:cubicBezTo>
                    <a:cubicBezTo>
                      <a:pt x="10645" y="1595"/>
                      <a:pt x="11495" y="1144"/>
                      <a:pt x="12311" y="658"/>
                    </a:cubicBezTo>
                    <a:cubicBezTo>
                      <a:pt x="12649" y="466"/>
                      <a:pt x="12438" y="1"/>
                      <a:pt x="12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281;p42"/>
              <p:cNvSpPr/>
              <p:nvPr/>
            </p:nvSpPr>
            <p:spPr>
              <a:xfrm>
                <a:off x="7802896" y="3817675"/>
                <a:ext cx="197836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2089" h="6656" extrusionOk="0">
                    <a:moveTo>
                      <a:pt x="11577" y="1"/>
                    </a:moveTo>
                    <a:cubicBezTo>
                      <a:pt x="11521" y="1"/>
                      <a:pt x="11462" y="16"/>
                      <a:pt x="11401" y="50"/>
                    </a:cubicBezTo>
                    <a:cubicBezTo>
                      <a:pt x="8590" y="1768"/>
                      <a:pt x="5710" y="3347"/>
                      <a:pt x="2760" y="4804"/>
                    </a:cubicBezTo>
                    <a:cubicBezTo>
                      <a:pt x="1909" y="5221"/>
                      <a:pt x="1059" y="5620"/>
                      <a:pt x="208" y="6019"/>
                    </a:cubicBezTo>
                    <a:cubicBezTo>
                      <a:pt x="35" y="6088"/>
                      <a:pt x="0" y="6331"/>
                      <a:pt x="88" y="6488"/>
                    </a:cubicBezTo>
                    <a:cubicBezTo>
                      <a:pt x="155" y="6601"/>
                      <a:pt x="259" y="6655"/>
                      <a:pt x="372" y="6655"/>
                    </a:cubicBezTo>
                    <a:cubicBezTo>
                      <a:pt x="432" y="6655"/>
                      <a:pt x="495" y="6639"/>
                      <a:pt x="555" y="6609"/>
                    </a:cubicBezTo>
                    <a:cubicBezTo>
                      <a:pt x="3540" y="5239"/>
                      <a:pt x="6473" y="3728"/>
                      <a:pt x="9336" y="2081"/>
                    </a:cubicBezTo>
                    <a:cubicBezTo>
                      <a:pt x="10152" y="1629"/>
                      <a:pt x="10950" y="1144"/>
                      <a:pt x="11765" y="658"/>
                    </a:cubicBezTo>
                    <a:cubicBezTo>
                      <a:pt x="12088" y="466"/>
                      <a:pt x="11888" y="1"/>
                      <a:pt x="1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282;p42"/>
              <p:cNvSpPr/>
              <p:nvPr/>
            </p:nvSpPr>
            <p:spPr>
              <a:xfrm>
                <a:off x="7858946" y="3883850"/>
                <a:ext cx="173129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6815" extrusionOk="0">
                    <a:moveTo>
                      <a:pt x="10471" y="1"/>
                    </a:moveTo>
                    <a:cubicBezTo>
                      <a:pt x="10379" y="1"/>
                      <a:pt x="10286" y="41"/>
                      <a:pt x="10204" y="106"/>
                    </a:cubicBezTo>
                    <a:cubicBezTo>
                      <a:pt x="7826" y="1996"/>
                      <a:pt x="5241" y="3646"/>
                      <a:pt x="2534" y="5050"/>
                    </a:cubicBezTo>
                    <a:cubicBezTo>
                      <a:pt x="1771" y="5450"/>
                      <a:pt x="1007" y="5814"/>
                      <a:pt x="209" y="6179"/>
                    </a:cubicBezTo>
                    <a:cubicBezTo>
                      <a:pt x="52" y="6248"/>
                      <a:pt x="1" y="6491"/>
                      <a:pt x="87" y="6647"/>
                    </a:cubicBezTo>
                    <a:cubicBezTo>
                      <a:pt x="155" y="6760"/>
                      <a:pt x="267" y="6814"/>
                      <a:pt x="385" y="6814"/>
                    </a:cubicBezTo>
                    <a:cubicBezTo>
                      <a:pt x="448" y="6814"/>
                      <a:pt x="513" y="6799"/>
                      <a:pt x="573" y="6769"/>
                    </a:cubicBezTo>
                    <a:cubicBezTo>
                      <a:pt x="3384" y="5502"/>
                      <a:pt x="6074" y="3958"/>
                      <a:pt x="8590" y="2170"/>
                    </a:cubicBezTo>
                    <a:cubicBezTo>
                      <a:pt x="9318" y="1667"/>
                      <a:pt x="10012" y="1129"/>
                      <a:pt x="10706" y="592"/>
                    </a:cubicBezTo>
                    <a:cubicBezTo>
                      <a:pt x="10845" y="469"/>
                      <a:pt x="10829" y="227"/>
                      <a:pt x="10706" y="106"/>
                    </a:cubicBezTo>
                    <a:cubicBezTo>
                      <a:pt x="10634" y="32"/>
                      <a:pt x="10553" y="1"/>
                      <a:pt x="10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283;p42"/>
              <p:cNvSpPr/>
              <p:nvPr/>
            </p:nvSpPr>
            <p:spPr>
              <a:xfrm>
                <a:off x="7918221" y="3934875"/>
                <a:ext cx="159045" cy="176900"/>
              </a:xfrm>
              <a:custGeom>
                <a:avLst/>
                <a:gdLst/>
                <a:ahLst/>
                <a:cxnLst/>
                <a:rect l="l" t="t" r="r" b="b"/>
                <a:pathLst>
                  <a:path w="10055" h="7076" extrusionOk="0">
                    <a:moveTo>
                      <a:pt x="9522" y="1"/>
                    </a:moveTo>
                    <a:cubicBezTo>
                      <a:pt x="9446" y="1"/>
                      <a:pt x="9367" y="26"/>
                      <a:pt x="9294" y="84"/>
                    </a:cubicBezTo>
                    <a:cubicBezTo>
                      <a:pt x="7090" y="1889"/>
                      <a:pt x="4783" y="3572"/>
                      <a:pt x="2388" y="5116"/>
                    </a:cubicBezTo>
                    <a:cubicBezTo>
                      <a:pt x="1711" y="5567"/>
                      <a:pt x="1017" y="6002"/>
                      <a:pt x="323" y="6418"/>
                    </a:cubicBezTo>
                    <a:cubicBezTo>
                      <a:pt x="1" y="6623"/>
                      <a:pt x="198" y="7075"/>
                      <a:pt x="496" y="7075"/>
                    </a:cubicBezTo>
                    <a:cubicBezTo>
                      <a:pt x="552" y="7075"/>
                      <a:pt x="610" y="7060"/>
                      <a:pt x="670" y="7025"/>
                    </a:cubicBezTo>
                    <a:cubicBezTo>
                      <a:pt x="3134" y="5516"/>
                      <a:pt x="5528" y="3885"/>
                      <a:pt x="7837" y="2115"/>
                    </a:cubicBezTo>
                    <a:cubicBezTo>
                      <a:pt x="8496" y="1611"/>
                      <a:pt x="9138" y="1090"/>
                      <a:pt x="9780" y="570"/>
                    </a:cubicBezTo>
                    <a:cubicBezTo>
                      <a:pt x="10055" y="350"/>
                      <a:pt x="9809" y="1"/>
                      <a:pt x="95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284;p42"/>
              <p:cNvSpPr/>
              <p:nvPr/>
            </p:nvSpPr>
            <p:spPr>
              <a:xfrm>
                <a:off x="7265325" y="3315775"/>
                <a:ext cx="757900" cy="268325"/>
              </a:xfrm>
              <a:custGeom>
                <a:avLst/>
                <a:gdLst/>
                <a:ahLst/>
                <a:cxnLst/>
                <a:rect l="l" t="t" r="r" b="b"/>
                <a:pathLst>
                  <a:path w="30316" h="10733" extrusionOk="0">
                    <a:moveTo>
                      <a:pt x="3072" y="1"/>
                    </a:moveTo>
                    <a:cubicBezTo>
                      <a:pt x="2101" y="191"/>
                      <a:pt x="1302" y="1024"/>
                      <a:pt x="1146" y="1995"/>
                    </a:cubicBezTo>
                    <a:cubicBezTo>
                      <a:pt x="990" y="2967"/>
                      <a:pt x="1511" y="4008"/>
                      <a:pt x="2360" y="4494"/>
                    </a:cubicBezTo>
                    <a:cubicBezTo>
                      <a:pt x="2312" y="4491"/>
                      <a:pt x="2264" y="4489"/>
                      <a:pt x="2216" y="4489"/>
                    </a:cubicBezTo>
                    <a:cubicBezTo>
                      <a:pt x="1216" y="4489"/>
                      <a:pt x="169" y="5167"/>
                      <a:pt x="70" y="6160"/>
                    </a:cubicBezTo>
                    <a:cubicBezTo>
                      <a:pt x="0" y="6854"/>
                      <a:pt x="400" y="7531"/>
                      <a:pt x="955" y="7964"/>
                    </a:cubicBezTo>
                    <a:cubicBezTo>
                      <a:pt x="1511" y="8399"/>
                      <a:pt x="2187" y="8624"/>
                      <a:pt x="2864" y="8832"/>
                    </a:cubicBezTo>
                    <a:cubicBezTo>
                      <a:pt x="6996" y="10097"/>
                      <a:pt x="11318" y="10732"/>
                      <a:pt x="15641" y="10732"/>
                    </a:cubicBezTo>
                    <a:cubicBezTo>
                      <a:pt x="19561" y="10732"/>
                      <a:pt x="23482" y="10210"/>
                      <a:pt x="27261" y="9162"/>
                    </a:cubicBezTo>
                    <a:cubicBezTo>
                      <a:pt x="27261" y="9162"/>
                      <a:pt x="30019" y="8781"/>
                      <a:pt x="29448" y="6594"/>
                    </a:cubicBezTo>
                    <a:cubicBezTo>
                      <a:pt x="29131" y="5430"/>
                      <a:pt x="28390" y="5160"/>
                      <a:pt x="27770" y="5160"/>
                    </a:cubicBezTo>
                    <a:cubicBezTo>
                      <a:pt x="27236" y="5160"/>
                      <a:pt x="26792" y="5362"/>
                      <a:pt x="26792" y="5362"/>
                    </a:cubicBezTo>
                    <a:cubicBezTo>
                      <a:pt x="26792" y="5362"/>
                      <a:pt x="30315" y="3124"/>
                      <a:pt x="26394" y="278"/>
                    </a:cubicBezTo>
                    <a:cubicBezTo>
                      <a:pt x="26394" y="278"/>
                      <a:pt x="21135" y="2187"/>
                      <a:pt x="15027" y="2187"/>
                    </a:cubicBezTo>
                    <a:cubicBezTo>
                      <a:pt x="8919" y="2187"/>
                      <a:pt x="3072" y="1"/>
                      <a:pt x="3072" y="1"/>
                    </a:cubicBezTo>
                    <a:close/>
                  </a:path>
                </a:pathLst>
              </a:custGeom>
              <a:solidFill>
                <a:srgbClr val="FF50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285;p42"/>
              <p:cNvSpPr/>
              <p:nvPr/>
            </p:nvSpPr>
            <p:spPr>
              <a:xfrm>
                <a:off x="7258950" y="3311500"/>
                <a:ext cx="755600" cy="276925"/>
              </a:xfrm>
              <a:custGeom>
                <a:avLst/>
                <a:gdLst/>
                <a:ahLst/>
                <a:cxnLst/>
                <a:rect l="l" t="t" r="r" b="b"/>
                <a:pathLst>
                  <a:path w="30224" h="11077" extrusionOk="0">
                    <a:moveTo>
                      <a:pt x="3308" y="357"/>
                    </a:moveTo>
                    <a:lnTo>
                      <a:pt x="3308" y="357"/>
                    </a:lnTo>
                    <a:cubicBezTo>
                      <a:pt x="4062" y="630"/>
                      <a:pt x="4848" y="869"/>
                      <a:pt x="5618" y="1074"/>
                    </a:cubicBezTo>
                    <a:cubicBezTo>
                      <a:pt x="7492" y="1594"/>
                      <a:pt x="9383" y="1993"/>
                      <a:pt x="11291" y="2254"/>
                    </a:cubicBezTo>
                    <a:cubicBezTo>
                      <a:pt x="12616" y="2427"/>
                      <a:pt x="13944" y="2509"/>
                      <a:pt x="15270" y="2509"/>
                    </a:cubicBezTo>
                    <a:cubicBezTo>
                      <a:pt x="18200" y="2509"/>
                      <a:pt x="21121" y="2108"/>
                      <a:pt x="23976" y="1403"/>
                    </a:cubicBezTo>
                    <a:cubicBezTo>
                      <a:pt x="24868" y="1185"/>
                      <a:pt x="25762" y="949"/>
                      <a:pt x="26622" y="634"/>
                    </a:cubicBezTo>
                    <a:lnTo>
                      <a:pt x="26622" y="634"/>
                    </a:lnTo>
                    <a:cubicBezTo>
                      <a:pt x="27493" y="1293"/>
                      <a:pt x="28466" y="2263"/>
                      <a:pt x="28314" y="3450"/>
                    </a:cubicBezTo>
                    <a:cubicBezTo>
                      <a:pt x="28227" y="4110"/>
                      <a:pt x="27794" y="4683"/>
                      <a:pt x="27308" y="5116"/>
                    </a:cubicBezTo>
                    <a:cubicBezTo>
                      <a:pt x="27192" y="5215"/>
                      <a:pt x="27108" y="5299"/>
                      <a:pt x="26980" y="5382"/>
                    </a:cubicBezTo>
                    <a:lnTo>
                      <a:pt x="26980" y="5382"/>
                    </a:lnTo>
                    <a:cubicBezTo>
                      <a:pt x="26974" y="5385"/>
                      <a:pt x="26967" y="5389"/>
                      <a:pt x="26961" y="5394"/>
                    </a:cubicBezTo>
                    <a:cubicBezTo>
                      <a:pt x="26796" y="5499"/>
                      <a:pt x="26890" y="5707"/>
                      <a:pt x="27052" y="5707"/>
                    </a:cubicBezTo>
                    <a:cubicBezTo>
                      <a:pt x="27078" y="5707"/>
                      <a:pt x="27106" y="5701"/>
                      <a:pt x="27134" y="5690"/>
                    </a:cubicBezTo>
                    <a:cubicBezTo>
                      <a:pt x="27142" y="5686"/>
                      <a:pt x="27144" y="5684"/>
                      <a:pt x="27143" y="5684"/>
                    </a:cubicBezTo>
                    <a:lnTo>
                      <a:pt x="27143" y="5684"/>
                    </a:lnTo>
                    <a:cubicBezTo>
                      <a:pt x="27146" y="5682"/>
                      <a:pt x="27149" y="5680"/>
                      <a:pt x="27152" y="5678"/>
                    </a:cubicBezTo>
                    <a:lnTo>
                      <a:pt x="27152" y="5678"/>
                    </a:lnTo>
                    <a:cubicBezTo>
                      <a:pt x="27171" y="5670"/>
                      <a:pt x="27196" y="5667"/>
                      <a:pt x="27220" y="5655"/>
                    </a:cubicBezTo>
                    <a:cubicBezTo>
                      <a:pt x="27325" y="5620"/>
                      <a:pt x="27429" y="5585"/>
                      <a:pt x="27551" y="5567"/>
                    </a:cubicBezTo>
                    <a:cubicBezTo>
                      <a:pt x="27715" y="5531"/>
                      <a:pt x="27884" y="5509"/>
                      <a:pt x="28053" y="5509"/>
                    </a:cubicBezTo>
                    <a:cubicBezTo>
                      <a:pt x="28205" y="5509"/>
                      <a:pt x="28357" y="5527"/>
                      <a:pt x="28505" y="5567"/>
                    </a:cubicBezTo>
                    <a:cubicBezTo>
                      <a:pt x="29372" y="5828"/>
                      <a:pt x="29823" y="7060"/>
                      <a:pt x="29511" y="7876"/>
                    </a:cubicBezTo>
                    <a:cubicBezTo>
                      <a:pt x="29268" y="8535"/>
                      <a:pt x="28557" y="8882"/>
                      <a:pt x="27933" y="9072"/>
                    </a:cubicBezTo>
                    <a:lnTo>
                      <a:pt x="27463" y="9177"/>
                    </a:lnTo>
                    <a:cubicBezTo>
                      <a:pt x="26718" y="9333"/>
                      <a:pt x="25971" y="9558"/>
                      <a:pt x="25208" y="9732"/>
                    </a:cubicBezTo>
                    <a:cubicBezTo>
                      <a:pt x="22115" y="10408"/>
                      <a:pt x="18955" y="10739"/>
                      <a:pt x="15778" y="10739"/>
                    </a:cubicBezTo>
                    <a:cubicBezTo>
                      <a:pt x="15694" y="10739"/>
                      <a:pt x="15610" y="10739"/>
                      <a:pt x="15525" y="10738"/>
                    </a:cubicBezTo>
                    <a:cubicBezTo>
                      <a:pt x="12263" y="10704"/>
                      <a:pt x="9001" y="10322"/>
                      <a:pt x="5826" y="9558"/>
                    </a:cubicBezTo>
                    <a:cubicBezTo>
                      <a:pt x="5045" y="9368"/>
                      <a:pt x="4246" y="9160"/>
                      <a:pt x="3466" y="8934"/>
                    </a:cubicBezTo>
                    <a:cubicBezTo>
                      <a:pt x="2737" y="8709"/>
                      <a:pt x="1974" y="8501"/>
                      <a:pt x="1349" y="8031"/>
                    </a:cubicBezTo>
                    <a:cubicBezTo>
                      <a:pt x="794" y="7615"/>
                      <a:pt x="359" y="6886"/>
                      <a:pt x="516" y="6175"/>
                    </a:cubicBezTo>
                    <a:cubicBezTo>
                      <a:pt x="655" y="5585"/>
                      <a:pt x="1176" y="5151"/>
                      <a:pt x="1731" y="4961"/>
                    </a:cubicBezTo>
                    <a:cubicBezTo>
                      <a:pt x="1979" y="4873"/>
                      <a:pt x="2228" y="4835"/>
                      <a:pt x="2476" y="4835"/>
                    </a:cubicBezTo>
                    <a:cubicBezTo>
                      <a:pt x="2522" y="4835"/>
                      <a:pt x="2569" y="4836"/>
                      <a:pt x="2615" y="4839"/>
                    </a:cubicBezTo>
                    <a:cubicBezTo>
                      <a:pt x="2789" y="4839"/>
                      <a:pt x="2858" y="4596"/>
                      <a:pt x="2703" y="4510"/>
                    </a:cubicBezTo>
                    <a:cubicBezTo>
                      <a:pt x="1904" y="4040"/>
                      <a:pt x="1419" y="3087"/>
                      <a:pt x="1574" y="2150"/>
                    </a:cubicBezTo>
                    <a:cubicBezTo>
                      <a:pt x="1744" y="1282"/>
                      <a:pt x="2447" y="565"/>
                      <a:pt x="3308" y="357"/>
                    </a:cubicBezTo>
                    <a:close/>
                    <a:moveTo>
                      <a:pt x="3296" y="0"/>
                    </a:moveTo>
                    <a:cubicBezTo>
                      <a:pt x="3265" y="0"/>
                      <a:pt x="3239" y="10"/>
                      <a:pt x="3218" y="27"/>
                    </a:cubicBezTo>
                    <a:lnTo>
                      <a:pt x="3218" y="27"/>
                    </a:lnTo>
                    <a:cubicBezTo>
                      <a:pt x="2220" y="255"/>
                      <a:pt x="1398" y="1110"/>
                      <a:pt x="1245" y="2132"/>
                    </a:cubicBezTo>
                    <a:cubicBezTo>
                      <a:pt x="1099" y="3023"/>
                      <a:pt x="1456" y="3938"/>
                      <a:pt x="2122" y="4515"/>
                    </a:cubicBezTo>
                    <a:lnTo>
                      <a:pt x="2122" y="4515"/>
                    </a:lnTo>
                    <a:cubicBezTo>
                      <a:pt x="1040" y="4678"/>
                      <a:pt x="1" y="5541"/>
                      <a:pt x="151" y="6731"/>
                    </a:cubicBezTo>
                    <a:cubicBezTo>
                      <a:pt x="377" y="8413"/>
                      <a:pt x="2268" y="8952"/>
                      <a:pt x="3640" y="9350"/>
                    </a:cubicBezTo>
                    <a:cubicBezTo>
                      <a:pt x="7006" y="10322"/>
                      <a:pt x="10511" y="10895"/>
                      <a:pt x="13998" y="11034"/>
                    </a:cubicBezTo>
                    <a:cubicBezTo>
                      <a:pt x="14635" y="11062"/>
                      <a:pt x="15273" y="11076"/>
                      <a:pt x="15910" y="11076"/>
                    </a:cubicBezTo>
                    <a:cubicBezTo>
                      <a:pt x="18798" y="11076"/>
                      <a:pt x="21685" y="10790"/>
                      <a:pt x="24514" y="10236"/>
                    </a:cubicBezTo>
                    <a:cubicBezTo>
                      <a:pt x="25642" y="10010"/>
                      <a:pt x="26769" y="9715"/>
                      <a:pt x="27898" y="9438"/>
                    </a:cubicBezTo>
                    <a:cubicBezTo>
                      <a:pt x="28592" y="9264"/>
                      <a:pt x="29321" y="8899"/>
                      <a:pt x="29703" y="8258"/>
                    </a:cubicBezTo>
                    <a:cubicBezTo>
                      <a:pt x="30223" y="7407"/>
                      <a:pt x="29893" y="6071"/>
                      <a:pt x="29095" y="5498"/>
                    </a:cubicBezTo>
                    <a:cubicBezTo>
                      <a:pt x="28787" y="5258"/>
                      <a:pt x="28410" y="5162"/>
                      <a:pt x="28026" y="5162"/>
                    </a:cubicBezTo>
                    <a:cubicBezTo>
                      <a:pt x="27938" y="5162"/>
                      <a:pt x="27849" y="5167"/>
                      <a:pt x="27761" y="5176"/>
                    </a:cubicBezTo>
                    <a:lnTo>
                      <a:pt x="27761" y="5176"/>
                    </a:lnTo>
                    <a:cubicBezTo>
                      <a:pt x="28380" y="4546"/>
                      <a:pt x="28790" y="3683"/>
                      <a:pt x="28643" y="2809"/>
                    </a:cubicBezTo>
                    <a:cubicBezTo>
                      <a:pt x="28557" y="2305"/>
                      <a:pt x="28296" y="1854"/>
                      <a:pt x="27984" y="1456"/>
                    </a:cubicBezTo>
                    <a:cubicBezTo>
                      <a:pt x="27776" y="1195"/>
                      <a:pt x="27533" y="952"/>
                      <a:pt x="27290" y="727"/>
                    </a:cubicBezTo>
                    <a:cubicBezTo>
                      <a:pt x="27151" y="605"/>
                      <a:pt x="27012" y="501"/>
                      <a:pt x="26873" y="396"/>
                    </a:cubicBezTo>
                    <a:cubicBezTo>
                      <a:pt x="26797" y="335"/>
                      <a:pt x="26733" y="273"/>
                      <a:pt x="26634" y="273"/>
                    </a:cubicBezTo>
                    <a:cubicBezTo>
                      <a:pt x="26622" y="273"/>
                      <a:pt x="26609" y="274"/>
                      <a:pt x="26596" y="276"/>
                    </a:cubicBezTo>
                    <a:cubicBezTo>
                      <a:pt x="26492" y="292"/>
                      <a:pt x="26371" y="362"/>
                      <a:pt x="26249" y="396"/>
                    </a:cubicBezTo>
                    <a:cubicBezTo>
                      <a:pt x="25971" y="484"/>
                      <a:pt x="25677" y="588"/>
                      <a:pt x="25381" y="657"/>
                    </a:cubicBezTo>
                    <a:cubicBezTo>
                      <a:pt x="23005" y="1352"/>
                      <a:pt x="20557" y="1837"/>
                      <a:pt x="18093" y="2046"/>
                    </a:cubicBezTo>
                    <a:cubicBezTo>
                      <a:pt x="17219" y="2122"/>
                      <a:pt x="16344" y="2159"/>
                      <a:pt x="15470" y="2159"/>
                    </a:cubicBezTo>
                    <a:cubicBezTo>
                      <a:pt x="13173" y="2159"/>
                      <a:pt x="10882" y="1903"/>
                      <a:pt x="8619" y="1438"/>
                    </a:cubicBezTo>
                    <a:cubicBezTo>
                      <a:pt x="6867" y="1091"/>
                      <a:pt x="5149" y="605"/>
                      <a:pt x="3448" y="33"/>
                    </a:cubicBezTo>
                    <a:cubicBezTo>
                      <a:pt x="3415" y="33"/>
                      <a:pt x="3398" y="16"/>
                      <a:pt x="3365" y="15"/>
                    </a:cubicBezTo>
                    <a:lnTo>
                      <a:pt x="3365" y="15"/>
                    </a:lnTo>
                    <a:cubicBezTo>
                      <a:pt x="3363" y="14"/>
                      <a:pt x="3360" y="14"/>
                      <a:pt x="3358" y="13"/>
                    </a:cubicBezTo>
                    <a:lnTo>
                      <a:pt x="3358" y="13"/>
                    </a:lnTo>
                    <a:cubicBezTo>
                      <a:pt x="3336" y="4"/>
                      <a:pt x="3315" y="0"/>
                      <a:pt x="3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286;p42"/>
              <p:cNvSpPr/>
              <p:nvPr/>
            </p:nvSpPr>
            <p:spPr>
              <a:xfrm>
                <a:off x="7347325" y="3291500"/>
                <a:ext cx="76650" cy="251871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3091" extrusionOk="0">
                    <a:moveTo>
                      <a:pt x="2591" y="0"/>
                    </a:moveTo>
                    <a:cubicBezTo>
                      <a:pt x="2489" y="0"/>
                      <a:pt x="2390" y="51"/>
                      <a:pt x="2326" y="173"/>
                    </a:cubicBezTo>
                    <a:cubicBezTo>
                      <a:pt x="1961" y="867"/>
                      <a:pt x="1787" y="1613"/>
                      <a:pt x="1666" y="2376"/>
                    </a:cubicBezTo>
                    <a:cubicBezTo>
                      <a:pt x="1510" y="3209"/>
                      <a:pt x="1389" y="4026"/>
                      <a:pt x="1250" y="4840"/>
                    </a:cubicBezTo>
                    <a:cubicBezTo>
                      <a:pt x="989" y="6506"/>
                      <a:pt x="711" y="8155"/>
                      <a:pt x="468" y="9803"/>
                    </a:cubicBezTo>
                    <a:cubicBezTo>
                      <a:pt x="313" y="10758"/>
                      <a:pt x="174" y="11712"/>
                      <a:pt x="35" y="12649"/>
                    </a:cubicBezTo>
                    <a:cubicBezTo>
                      <a:pt x="1" y="12840"/>
                      <a:pt x="70" y="13031"/>
                      <a:pt x="278" y="13083"/>
                    </a:cubicBezTo>
                    <a:cubicBezTo>
                      <a:pt x="301" y="13088"/>
                      <a:pt x="325" y="13091"/>
                      <a:pt x="350" y="13091"/>
                    </a:cubicBezTo>
                    <a:cubicBezTo>
                      <a:pt x="499" y="13091"/>
                      <a:pt x="679" y="13003"/>
                      <a:pt x="695" y="12840"/>
                    </a:cubicBezTo>
                    <a:cubicBezTo>
                      <a:pt x="1197" y="9560"/>
                      <a:pt x="1718" y="6281"/>
                      <a:pt x="2256" y="3001"/>
                    </a:cubicBezTo>
                    <a:cubicBezTo>
                      <a:pt x="2395" y="2152"/>
                      <a:pt x="2534" y="1301"/>
                      <a:pt x="2932" y="537"/>
                    </a:cubicBezTo>
                    <a:cubicBezTo>
                      <a:pt x="3065" y="261"/>
                      <a:pt x="2822" y="0"/>
                      <a:pt x="2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287;p42"/>
              <p:cNvSpPr/>
              <p:nvPr/>
            </p:nvSpPr>
            <p:spPr>
              <a:xfrm>
                <a:off x="7468350" y="3337675"/>
                <a:ext cx="37550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51" extrusionOk="0">
                    <a:moveTo>
                      <a:pt x="1159" y="1"/>
                    </a:moveTo>
                    <a:cubicBezTo>
                      <a:pt x="985" y="1"/>
                      <a:pt x="807" y="114"/>
                      <a:pt x="798" y="339"/>
                    </a:cubicBezTo>
                    <a:cubicBezTo>
                      <a:pt x="678" y="3393"/>
                      <a:pt x="504" y="6447"/>
                      <a:pt x="261" y="9483"/>
                    </a:cubicBezTo>
                    <a:cubicBezTo>
                      <a:pt x="192" y="10369"/>
                      <a:pt x="104" y="11236"/>
                      <a:pt x="18" y="12104"/>
                    </a:cubicBezTo>
                    <a:cubicBezTo>
                      <a:pt x="0" y="12294"/>
                      <a:pt x="192" y="12451"/>
                      <a:pt x="365" y="12451"/>
                    </a:cubicBezTo>
                    <a:cubicBezTo>
                      <a:pt x="573" y="12451"/>
                      <a:pt x="712" y="12294"/>
                      <a:pt x="729" y="12104"/>
                    </a:cubicBezTo>
                    <a:cubicBezTo>
                      <a:pt x="1007" y="9067"/>
                      <a:pt x="1215" y="6013"/>
                      <a:pt x="1372" y="2959"/>
                    </a:cubicBezTo>
                    <a:cubicBezTo>
                      <a:pt x="1423" y="2091"/>
                      <a:pt x="1458" y="1207"/>
                      <a:pt x="1492" y="339"/>
                    </a:cubicBezTo>
                    <a:cubicBezTo>
                      <a:pt x="1501" y="114"/>
                      <a:pt x="1332" y="1"/>
                      <a:pt x="1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288;p42"/>
              <p:cNvSpPr/>
              <p:nvPr/>
            </p:nvSpPr>
            <p:spPr>
              <a:xfrm>
                <a:off x="7584825" y="3347125"/>
                <a:ext cx="21500" cy="28295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1318" extrusionOk="0">
                    <a:moveTo>
                      <a:pt x="477" y="0"/>
                    </a:moveTo>
                    <a:cubicBezTo>
                      <a:pt x="304" y="0"/>
                      <a:pt x="130" y="108"/>
                      <a:pt x="130" y="325"/>
                    </a:cubicBezTo>
                    <a:cubicBezTo>
                      <a:pt x="165" y="3883"/>
                      <a:pt x="130" y="7439"/>
                      <a:pt x="10" y="10979"/>
                    </a:cubicBezTo>
                    <a:cubicBezTo>
                      <a:pt x="0" y="11205"/>
                      <a:pt x="170" y="11317"/>
                      <a:pt x="343" y="11317"/>
                    </a:cubicBezTo>
                    <a:cubicBezTo>
                      <a:pt x="517" y="11317"/>
                      <a:pt x="695" y="11205"/>
                      <a:pt x="704" y="10979"/>
                    </a:cubicBezTo>
                    <a:cubicBezTo>
                      <a:pt x="824" y="7439"/>
                      <a:pt x="859" y="3883"/>
                      <a:pt x="824" y="325"/>
                    </a:cubicBezTo>
                    <a:cubicBezTo>
                      <a:pt x="824" y="108"/>
                      <a:pt x="651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289;p42"/>
              <p:cNvSpPr/>
              <p:nvPr/>
            </p:nvSpPr>
            <p:spPr>
              <a:xfrm>
                <a:off x="7684375" y="3332601"/>
                <a:ext cx="32775" cy="2509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087" extrusionOk="0">
                    <a:moveTo>
                      <a:pt x="366" y="1"/>
                    </a:moveTo>
                    <a:cubicBezTo>
                      <a:pt x="192" y="1"/>
                      <a:pt x="0" y="175"/>
                      <a:pt x="19" y="348"/>
                    </a:cubicBezTo>
                    <a:cubicBezTo>
                      <a:pt x="278" y="3298"/>
                      <a:pt x="470" y="6264"/>
                      <a:pt x="556" y="9214"/>
                    </a:cubicBezTo>
                    <a:cubicBezTo>
                      <a:pt x="590" y="10065"/>
                      <a:pt x="608" y="10915"/>
                      <a:pt x="608" y="11748"/>
                    </a:cubicBezTo>
                    <a:cubicBezTo>
                      <a:pt x="617" y="11973"/>
                      <a:pt x="794" y="12086"/>
                      <a:pt x="968" y="12086"/>
                    </a:cubicBezTo>
                    <a:cubicBezTo>
                      <a:pt x="1142" y="12086"/>
                      <a:pt x="1311" y="11973"/>
                      <a:pt x="1303" y="11748"/>
                    </a:cubicBezTo>
                    <a:cubicBezTo>
                      <a:pt x="1268" y="8798"/>
                      <a:pt x="1146" y="5831"/>
                      <a:pt x="921" y="2881"/>
                    </a:cubicBezTo>
                    <a:cubicBezTo>
                      <a:pt x="851" y="2030"/>
                      <a:pt x="782" y="1198"/>
                      <a:pt x="713" y="348"/>
                    </a:cubicBezTo>
                    <a:cubicBezTo>
                      <a:pt x="695" y="175"/>
                      <a:pt x="556" y="1"/>
                      <a:pt x="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290;p42"/>
              <p:cNvSpPr/>
              <p:nvPr/>
            </p:nvSpPr>
            <p:spPr>
              <a:xfrm>
                <a:off x="7769850" y="3316969"/>
                <a:ext cx="53600" cy="251071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2094" extrusionOk="0">
                    <a:moveTo>
                      <a:pt x="421" y="0"/>
                    </a:moveTo>
                    <a:cubicBezTo>
                      <a:pt x="217" y="0"/>
                      <a:pt x="0" y="171"/>
                      <a:pt x="52" y="442"/>
                    </a:cubicBezTo>
                    <a:cubicBezTo>
                      <a:pt x="695" y="3322"/>
                      <a:pt x="1128" y="6272"/>
                      <a:pt x="1319" y="9222"/>
                    </a:cubicBezTo>
                    <a:cubicBezTo>
                      <a:pt x="1389" y="10071"/>
                      <a:pt x="1423" y="10904"/>
                      <a:pt x="1440" y="11755"/>
                    </a:cubicBezTo>
                    <a:cubicBezTo>
                      <a:pt x="1449" y="11981"/>
                      <a:pt x="1627" y="12094"/>
                      <a:pt x="1801" y="12094"/>
                    </a:cubicBezTo>
                    <a:cubicBezTo>
                      <a:pt x="1974" y="12094"/>
                      <a:pt x="2143" y="11981"/>
                      <a:pt x="2134" y="11755"/>
                    </a:cubicBezTo>
                    <a:cubicBezTo>
                      <a:pt x="2065" y="8753"/>
                      <a:pt x="1752" y="5751"/>
                      <a:pt x="1232" y="2783"/>
                    </a:cubicBezTo>
                    <a:cubicBezTo>
                      <a:pt x="1076" y="1934"/>
                      <a:pt x="903" y="1083"/>
                      <a:pt x="729" y="250"/>
                    </a:cubicBezTo>
                    <a:cubicBezTo>
                      <a:pt x="688" y="77"/>
                      <a:pt x="557" y="0"/>
                      <a:pt x="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291;p42"/>
              <p:cNvSpPr/>
              <p:nvPr/>
            </p:nvSpPr>
            <p:spPr>
              <a:xfrm>
                <a:off x="7863450" y="3291850"/>
                <a:ext cx="69750" cy="257466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12402" extrusionOk="0">
                    <a:moveTo>
                      <a:pt x="430" y="1"/>
                    </a:moveTo>
                    <a:cubicBezTo>
                      <a:pt x="219" y="1"/>
                      <a:pt x="0" y="174"/>
                      <a:pt x="74" y="437"/>
                    </a:cubicBezTo>
                    <a:cubicBezTo>
                      <a:pt x="976" y="3369"/>
                      <a:pt x="1601" y="6406"/>
                      <a:pt x="1895" y="9460"/>
                    </a:cubicBezTo>
                    <a:cubicBezTo>
                      <a:pt x="1983" y="10328"/>
                      <a:pt x="2052" y="11195"/>
                      <a:pt x="2087" y="12063"/>
                    </a:cubicBezTo>
                    <a:cubicBezTo>
                      <a:pt x="2095" y="12288"/>
                      <a:pt x="2273" y="12401"/>
                      <a:pt x="2446" y="12401"/>
                    </a:cubicBezTo>
                    <a:cubicBezTo>
                      <a:pt x="2620" y="12401"/>
                      <a:pt x="2789" y="12288"/>
                      <a:pt x="2781" y="12063"/>
                    </a:cubicBezTo>
                    <a:cubicBezTo>
                      <a:pt x="2642" y="8956"/>
                      <a:pt x="2208" y="5833"/>
                      <a:pt x="1462" y="2797"/>
                    </a:cubicBezTo>
                    <a:cubicBezTo>
                      <a:pt x="1254" y="1946"/>
                      <a:pt x="1011" y="1096"/>
                      <a:pt x="750" y="245"/>
                    </a:cubicBezTo>
                    <a:cubicBezTo>
                      <a:pt x="702" y="74"/>
                      <a:pt x="568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292;p42"/>
              <p:cNvSpPr/>
              <p:nvPr/>
            </p:nvSpPr>
            <p:spPr>
              <a:xfrm>
                <a:off x="7140375" y="2692350"/>
                <a:ext cx="302425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11911" extrusionOk="0">
                    <a:moveTo>
                      <a:pt x="7877" y="0"/>
                    </a:moveTo>
                    <a:cubicBezTo>
                      <a:pt x="7176" y="0"/>
                      <a:pt x="6457" y="221"/>
                      <a:pt x="5797" y="471"/>
                    </a:cubicBezTo>
                    <a:cubicBezTo>
                      <a:pt x="4183" y="1112"/>
                      <a:pt x="2622" y="1998"/>
                      <a:pt x="1563" y="3368"/>
                    </a:cubicBezTo>
                    <a:cubicBezTo>
                      <a:pt x="487" y="4740"/>
                      <a:pt x="1" y="6630"/>
                      <a:pt x="626" y="8245"/>
                    </a:cubicBezTo>
                    <a:cubicBezTo>
                      <a:pt x="1234" y="9807"/>
                      <a:pt x="2518" y="10813"/>
                      <a:pt x="4114" y="11281"/>
                    </a:cubicBezTo>
                    <a:cubicBezTo>
                      <a:pt x="4878" y="11507"/>
                      <a:pt x="5692" y="11628"/>
                      <a:pt x="6509" y="11681"/>
                    </a:cubicBezTo>
                    <a:cubicBezTo>
                      <a:pt x="6912" y="11715"/>
                      <a:pt x="7569" y="11910"/>
                      <a:pt x="8106" y="11910"/>
                    </a:cubicBezTo>
                    <a:cubicBezTo>
                      <a:pt x="8377" y="11910"/>
                      <a:pt x="8618" y="11860"/>
                      <a:pt x="8781" y="11715"/>
                    </a:cubicBezTo>
                    <a:lnTo>
                      <a:pt x="11888" y="8956"/>
                    </a:lnTo>
                    <a:cubicBezTo>
                      <a:pt x="12043" y="7585"/>
                      <a:pt x="12096" y="6179"/>
                      <a:pt x="11853" y="4826"/>
                    </a:cubicBezTo>
                    <a:cubicBezTo>
                      <a:pt x="11610" y="3472"/>
                      <a:pt x="11055" y="2137"/>
                      <a:pt x="10135" y="1112"/>
                    </a:cubicBezTo>
                    <a:cubicBezTo>
                      <a:pt x="9806" y="731"/>
                      <a:pt x="9424" y="402"/>
                      <a:pt x="8955" y="210"/>
                    </a:cubicBezTo>
                    <a:cubicBezTo>
                      <a:pt x="8608" y="61"/>
                      <a:pt x="8245" y="0"/>
                      <a:pt x="78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293;p42"/>
              <p:cNvSpPr/>
              <p:nvPr/>
            </p:nvSpPr>
            <p:spPr>
              <a:xfrm>
                <a:off x="7143850" y="2688000"/>
                <a:ext cx="303275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12261" extrusionOk="0">
                    <a:moveTo>
                      <a:pt x="7723" y="347"/>
                    </a:moveTo>
                    <a:cubicBezTo>
                      <a:pt x="7880" y="347"/>
                      <a:pt x="8037" y="359"/>
                      <a:pt x="8191" y="384"/>
                    </a:cubicBezTo>
                    <a:cubicBezTo>
                      <a:pt x="9632" y="610"/>
                      <a:pt x="10569" y="2119"/>
                      <a:pt x="11071" y="3369"/>
                    </a:cubicBezTo>
                    <a:cubicBezTo>
                      <a:pt x="11645" y="4810"/>
                      <a:pt x="11765" y="6371"/>
                      <a:pt x="11679" y="7915"/>
                    </a:cubicBezTo>
                    <a:cubicBezTo>
                      <a:pt x="11663" y="8288"/>
                      <a:pt x="11617" y="8675"/>
                      <a:pt x="11583" y="9048"/>
                    </a:cubicBezTo>
                    <a:lnTo>
                      <a:pt x="11583" y="9048"/>
                    </a:lnTo>
                    <a:cubicBezTo>
                      <a:pt x="10660" y="9867"/>
                      <a:pt x="9738" y="10670"/>
                      <a:pt x="8834" y="11489"/>
                    </a:cubicBezTo>
                    <a:cubicBezTo>
                      <a:pt x="8712" y="11594"/>
                      <a:pt x="8607" y="11716"/>
                      <a:pt x="8487" y="11785"/>
                    </a:cubicBezTo>
                    <a:cubicBezTo>
                      <a:pt x="8346" y="11887"/>
                      <a:pt x="8159" y="11914"/>
                      <a:pt x="7973" y="11914"/>
                    </a:cubicBezTo>
                    <a:cubicBezTo>
                      <a:pt x="7906" y="11914"/>
                      <a:pt x="7839" y="11911"/>
                      <a:pt x="7774" y="11906"/>
                    </a:cubicBezTo>
                    <a:cubicBezTo>
                      <a:pt x="7497" y="11889"/>
                      <a:pt x="7203" y="11820"/>
                      <a:pt x="6925" y="11767"/>
                    </a:cubicBezTo>
                    <a:cubicBezTo>
                      <a:pt x="6266" y="11646"/>
                      <a:pt x="5588" y="11628"/>
                      <a:pt x="4929" y="11508"/>
                    </a:cubicBezTo>
                    <a:cubicBezTo>
                      <a:pt x="4253" y="11385"/>
                      <a:pt x="3575" y="11195"/>
                      <a:pt x="2969" y="10865"/>
                    </a:cubicBezTo>
                    <a:cubicBezTo>
                      <a:pt x="1875" y="10310"/>
                      <a:pt x="991" y="9373"/>
                      <a:pt x="609" y="8211"/>
                    </a:cubicBezTo>
                    <a:cubicBezTo>
                      <a:pt x="174" y="6943"/>
                      <a:pt x="435" y="5520"/>
                      <a:pt x="1077" y="4375"/>
                    </a:cubicBezTo>
                    <a:cubicBezTo>
                      <a:pt x="1754" y="3160"/>
                      <a:pt x="2865" y="2258"/>
                      <a:pt x="4061" y="1582"/>
                    </a:cubicBezTo>
                    <a:cubicBezTo>
                      <a:pt x="4669" y="1252"/>
                      <a:pt x="5329" y="957"/>
                      <a:pt x="5988" y="715"/>
                    </a:cubicBezTo>
                    <a:cubicBezTo>
                      <a:pt x="6535" y="509"/>
                      <a:pt x="7136" y="347"/>
                      <a:pt x="7723" y="347"/>
                    </a:cubicBezTo>
                    <a:close/>
                    <a:moveTo>
                      <a:pt x="7739" y="1"/>
                    </a:moveTo>
                    <a:cubicBezTo>
                      <a:pt x="6819" y="1"/>
                      <a:pt x="5866" y="357"/>
                      <a:pt x="5033" y="715"/>
                    </a:cubicBezTo>
                    <a:cubicBezTo>
                      <a:pt x="3714" y="1305"/>
                      <a:pt x="2430" y="2085"/>
                      <a:pt x="1476" y="3195"/>
                    </a:cubicBezTo>
                    <a:cubicBezTo>
                      <a:pt x="574" y="4254"/>
                      <a:pt x="1" y="5624"/>
                      <a:pt x="35" y="7031"/>
                    </a:cubicBezTo>
                    <a:cubicBezTo>
                      <a:pt x="88" y="8349"/>
                      <a:pt x="730" y="9599"/>
                      <a:pt x="1719" y="10448"/>
                    </a:cubicBezTo>
                    <a:cubicBezTo>
                      <a:pt x="2795" y="11369"/>
                      <a:pt x="4165" y="11767"/>
                      <a:pt x="5553" y="11959"/>
                    </a:cubicBezTo>
                    <a:cubicBezTo>
                      <a:pt x="5900" y="11993"/>
                      <a:pt x="6248" y="12010"/>
                      <a:pt x="6595" y="12063"/>
                    </a:cubicBezTo>
                    <a:cubicBezTo>
                      <a:pt x="6890" y="12114"/>
                      <a:pt x="7203" y="12184"/>
                      <a:pt x="7497" y="12218"/>
                    </a:cubicBezTo>
                    <a:cubicBezTo>
                      <a:pt x="7648" y="12242"/>
                      <a:pt x="7805" y="12260"/>
                      <a:pt x="7961" y="12260"/>
                    </a:cubicBezTo>
                    <a:cubicBezTo>
                      <a:pt x="8254" y="12260"/>
                      <a:pt x="8544" y="12197"/>
                      <a:pt x="8781" y="11993"/>
                    </a:cubicBezTo>
                    <a:cubicBezTo>
                      <a:pt x="9787" y="11142"/>
                      <a:pt x="10777" y="10223"/>
                      <a:pt x="11765" y="9338"/>
                    </a:cubicBezTo>
                    <a:cubicBezTo>
                      <a:pt x="11800" y="9321"/>
                      <a:pt x="11835" y="9286"/>
                      <a:pt x="11870" y="9252"/>
                    </a:cubicBezTo>
                    <a:cubicBezTo>
                      <a:pt x="11906" y="9219"/>
                      <a:pt x="11921" y="9180"/>
                      <a:pt x="11920" y="9141"/>
                    </a:cubicBezTo>
                    <a:lnTo>
                      <a:pt x="11920" y="9141"/>
                    </a:lnTo>
                    <a:cubicBezTo>
                      <a:pt x="11921" y="9137"/>
                      <a:pt x="11922" y="9134"/>
                      <a:pt x="11922" y="9130"/>
                    </a:cubicBezTo>
                    <a:cubicBezTo>
                      <a:pt x="12113" y="7464"/>
                      <a:pt x="12131" y="5729"/>
                      <a:pt x="11679" y="4097"/>
                    </a:cubicBezTo>
                    <a:cubicBezTo>
                      <a:pt x="11298" y="2744"/>
                      <a:pt x="10551" y="1270"/>
                      <a:pt x="9336" y="472"/>
                    </a:cubicBezTo>
                    <a:cubicBezTo>
                      <a:pt x="8839" y="131"/>
                      <a:pt x="8295" y="1"/>
                      <a:pt x="7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294;p42"/>
              <p:cNvSpPr/>
              <p:nvPr/>
            </p:nvSpPr>
            <p:spPr>
              <a:xfrm>
                <a:off x="7217175" y="2764825"/>
                <a:ext cx="180500" cy="172700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6908" extrusionOk="0">
                    <a:moveTo>
                      <a:pt x="4504" y="0"/>
                    </a:moveTo>
                    <a:cubicBezTo>
                      <a:pt x="4276" y="0"/>
                      <a:pt x="4044" y="44"/>
                      <a:pt x="3818" y="106"/>
                    </a:cubicBezTo>
                    <a:cubicBezTo>
                      <a:pt x="2343" y="469"/>
                      <a:pt x="1059" y="1510"/>
                      <a:pt x="365" y="2847"/>
                    </a:cubicBezTo>
                    <a:cubicBezTo>
                      <a:pt x="156" y="3264"/>
                      <a:pt x="1" y="3697"/>
                      <a:pt x="36" y="4166"/>
                    </a:cubicBezTo>
                    <a:cubicBezTo>
                      <a:pt x="122" y="5138"/>
                      <a:pt x="1059" y="5779"/>
                      <a:pt x="1961" y="6161"/>
                    </a:cubicBezTo>
                    <a:cubicBezTo>
                      <a:pt x="3037" y="6595"/>
                      <a:pt x="4165" y="6855"/>
                      <a:pt x="5311" y="6908"/>
                    </a:cubicBezTo>
                    <a:lnTo>
                      <a:pt x="7028" y="6369"/>
                    </a:lnTo>
                    <a:cubicBezTo>
                      <a:pt x="7219" y="4599"/>
                      <a:pt x="6872" y="2760"/>
                      <a:pt x="6039" y="1198"/>
                    </a:cubicBezTo>
                    <a:cubicBezTo>
                      <a:pt x="5797" y="730"/>
                      <a:pt x="5466" y="244"/>
                      <a:pt x="4964" y="71"/>
                    </a:cubicBezTo>
                    <a:cubicBezTo>
                      <a:pt x="4815" y="21"/>
                      <a:pt x="4660" y="0"/>
                      <a:pt x="4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295;p42"/>
              <p:cNvSpPr/>
              <p:nvPr/>
            </p:nvSpPr>
            <p:spPr>
              <a:xfrm>
                <a:off x="7821050" y="2692350"/>
                <a:ext cx="301950" cy="297775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11911" extrusionOk="0">
                    <a:moveTo>
                      <a:pt x="4201" y="0"/>
                    </a:moveTo>
                    <a:cubicBezTo>
                      <a:pt x="3833" y="0"/>
                      <a:pt x="3470" y="61"/>
                      <a:pt x="3123" y="210"/>
                    </a:cubicBezTo>
                    <a:cubicBezTo>
                      <a:pt x="2672" y="402"/>
                      <a:pt x="2291" y="731"/>
                      <a:pt x="1943" y="1112"/>
                    </a:cubicBezTo>
                    <a:cubicBezTo>
                      <a:pt x="1023" y="2137"/>
                      <a:pt x="486" y="3472"/>
                      <a:pt x="243" y="4826"/>
                    </a:cubicBezTo>
                    <a:cubicBezTo>
                      <a:pt x="0" y="6179"/>
                      <a:pt x="51" y="7585"/>
                      <a:pt x="208" y="8956"/>
                    </a:cubicBezTo>
                    <a:lnTo>
                      <a:pt x="3297" y="11715"/>
                    </a:lnTo>
                    <a:cubicBezTo>
                      <a:pt x="3465" y="11860"/>
                      <a:pt x="3710" y="11910"/>
                      <a:pt x="3984" y="11910"/>
                    </a:cubicBezTo>
                    <a:cubicBezTo>
                      <a:pt x="4526" y="11910"/>
                      <a:pt x="5183" y="11715"/>
                      <a:pt x="5587" y="11681"/>
                    </a:cubicBezTo>
                    <a:cubicBezTo>
                      <a:pt x="6386" y="11628"/>
                      <a:pt x="7200" y="11507"/>
                      <a:pt x="7982" y="11281"/>
                    </a:cubicBezTo>
                    <a:cubicBezTo>
                      <a:pt x="9560" y="10813"/>
                      <a:pt x="10844" y="9807"/>
                      <a:pt x="11452" y="8245"/>
                    </a:cubicBezTo>
                    <a:cubicBezTo>
                      <a:pt x="12077" y="6630"/>
                      <a:pt x="11591" y="4740"/>
                      <a:pt x="10532" y="3368"/>
                    </a:cubicBezTo>
                    <a:cubicBezTo>
                      <a:pt x="9456" y="1998"/>
                      <a:pt x="7913" y="1112"/>
                      <a:pt x="6298" y="471"/>
                    </a:cubicBezTo>
                    <a:cubicBezTo>
                      <a:pt x="5627" y="221"/>
                      <a:pt x="4904" y="0"/>
                      <a:pt x="4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296;p42"/>
              <p:cNvSpPr/>
              <p:nvPr/>
            </p:nvSpPr>
            <p:spPr>
              <a:xfrm>
                <a:off x="7817125" y="2688000"/>
                <a:ext cx="306725" cy="30667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2267" extrusionOk="0">
                    <a:moveTo>
                      <a:pt x="4388" y="342"/>
                    </a:moveTo>
                    <a:cubicBezTo>
                      <a:pt x="5321" y="342"/>
                      <a:pt x="6294" y="742"/>
                      <a:pt x="7115" y="1113"/>
                    </a:cubicBezTo>
                    <a:cubicBezTo>
                      <a:pt x="8382" y="1686"/>
                      <a:pt x="9562" y="2450"/>
                      <a:pt x="10446" y="3526"/>
                    </a:cubicBezTo>
                    <a:cubicBezTo>
                      <a:pt x="11297" y="4567"/>
                      <a:pt x="11818" y="5920"/>
                      <a:pt x="11696" y="7274"/>
                    </a:cubicBezTo>
                    <a:cubicBezTo>
                      <a:pt x="11591" y="8505"/>
                      <a:pt x="10881" y="9668"/>
                      <a:pt x="9891" y="10397"/>
                    </a:cubicBezTo>
                    <a:cubicBezTo>
                      <a:pt x="8764" y="11247"/>
                      <a:pt x="7357" y="11542"/>
                      <a:pt x="5987" y="11663"/>
                    </a:cubicBezTo>
                    <a:cubicBezTo>
                      <a:pt x="5432" y="11716"/>
                      <a:pt x="4877" y="11871"/>
                      <a:pt x="4322" y="11906"/>
                    </a:cubicBezTo>
                    <a:cubicBezTo>
                      <a:pt x="4265" y="11909"/>
                      <a:pt x="4210" y="11911"/>
                      <a:pt x="4156" y="11911"/>
                    </a:cubicBezTo>
                    <a:cubicBezTo>
                      <a:pt x="3911" y="11911"/>
                      <a:pt x="3691" y="11868"/>
                      <a:pt x="3505" y="11698"/>
                    </a:cubicBezTo>
                    <a:cubicBezTo>
                      <a:pt x="2517" y="10830"/>
                      <a:pt x="1545" y="9962"/>
                      <a:pt x="574" y="9078"/>
                    </a:cubicBezTo>
                    <a:cubicBezTo>
                      <a:pt x="556" y="9069"/>
                      <a:pt x="542" y="9055"/>
                      <a:pt x="528" y="9042"/>
                    </a:cubicBezTo>
                    <a:lnTo>
                      <a:pt x="528" y="9042"/>
                    </a:lnTo>
                    <a:cubicBezTo>
                      <a:pt x="346" y="7473"/>
                      <a:pt x="320" y="5873"/>
                      <a:pt x="712" y="4340"/>
                    </a:cubicBezTo>
                    <a:cubicBezTo>
                      <a:pt x="1059" y="3022"/>
                      <a:pt x="1770" y="1547"/>
                      <a:pt x="2933" y="766"/>
                    </a:cubicBezTo>
                    <a:cubicBezTo>
                      <a:pt x="3386" y="460"/>
                      <a:pt x="3881" y="342"/>
                      <a:pt x="4388" y="342"/>
                    </a:cubicBezTo>
                    <a:close/>
                    <a:moveTo>
                      <a:pt x="4360" y="0"/>
                    </a:moveTo>
                    <a:cubicBezTo>
                      <a:pt x="4150" y="0"/>
                      <a:pt x="3940" y="17"/>
                      <a:pt x="3732" y="55"/>
                    </a:cubicBezTo>
                    <a:cubicBezTo>
                      <a:pt x="2309" y="333"/>
                      <a:pt x="1319" y="1807"/>
                      <a:pt x="782" y="3056"/>
                    </a:cubicBezTo>
                    <a:cubicBezTo>
                      <a:pt x="157" y="4567"/>
                      <a:pt x="0" y="6214"/>
                      <a:pt x="70" y="7829"/>
                    </a:cubicBezTo>
                    <a:cubicBezTo>
                      <a:pt x="104" y="8252"/>
                      <a:pt x="137" y="8677"/>
                      <a:pt x="188" y="9100"/>
                    </a:cubicBezTo>
                    <a:lnTo>
                      <a:pt x="188" y="9100"/>
                    </a:lnTo>
                    <a:cubicBezTo>
                      <a:pt x="175" y="9151"/>
                      <a:pt x="188" y="9208"/>
                      <a:pt x="243" y="9252"/>
                    </a:cubicBezTo>
                    <a:cubicBezTo>
                      <a:pt x="1215" y="10119"/>
                      <a:pt x="2187" y="10987"/>
                      <a:pt x="3176" y="11871"/>
                    </a:cubicBezTo>
                    <a:cubicBezTo>
                      <a:pt x="3366" y="12028"/>
                      <a:pt x="3540" y="12184"/>
                      <a:pt x="3783" y="12236"/>
                    </a:cubicBezTo>
                    <a:cubicBezTo>
                      <a:pt x="3900" y="12258"/>
                      <a:pt x="4018" y="12267"/>
                      <a:pt x="4136" y="12267"/>
                    </a:cubicBezTo>
                    <a:cubicBezTo>
                      <a:pt x="4596" y="12267"/>
                      <a:pt x="5060" y="12131"/>
                      <a:pt x="5502" y="12063"/>
                    </a:cubicBezTo>
                    <a:cubicBezTo>
                      <a:pt x="5865" y="11993"/>
                      <a:pt x="6230" y="11993"/>
                      <a:pt x="6594" y="11941"/>
                    </a:cubicBezTo>
                    <a:cubicBezTo>
                      <a:pt x="6994" y="11889"/>
                      <a:pt x="7392" y="11820"/>
                      <a:pt x="7792" y="11732"/>
                    </a:cubicBezTo>
                    <a:cubicBezTo>
                      <a:pt x="8451" y="11577"/>
                      <a:pt x="9076" y="11334"/>
                      <a:pt x="9666" y="10969"/>
                    </a:cubicBezTo>
                    <a:cubicBezTo>
                      <a:pt x="10742" y="10310"/>
                      <a:pt x="11609" y="9252"/>
                      <a:pt x="11922" y="8002"/>
                    </a:cubicBezTo>
                    <a:cubicBezTo>
                      <a:pt x="12269" y="6666"/>
                      <a:pt x="11938" y="5191"/>
                      <a:pt x="11228" y="4011"/>
                    </a:cubicBezTo>
                    <a:cubicBezTo>
                      <a:pt x="10481" y="2779"/>
                      <a:pt x="9301" y="1860"/>
                      <a:pt x="8035" y="1182"/>
                    </a:cubicBezTo>
                    <a:cubicBezTo>
                      <a:pt x="7376" y="835"/>
                      <a:pt x="6698" y="541"/>
                      <a:pt x="5987" y="298"/>
                    </a:cubicBezTo>
                    <a:cubicBezTo>
                      <a:pt x="5470" y="122"/>
                      <a:pt x="4917" y="0"/>
                      <a:pt x="4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297;p42"/>
              <p:cNvSpPr/>
              <p:nvPr/>
            </p:nvSpPr>
            <p:spPr>
              <a:xfrm>
                <a:off x="7865700" y="2764825"/>
                <a:ext cx="180950" cy="172700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6908" extrusionOk="0">
                    <a:moveTo>
                      <a:pt x="2717" y="0"/>
                    </a:moveTo>
                    <a:cubicBezTo>
                      <a:pt x="2560" y="0"/>
                      <a:pt x="2405" y="21"/>
                      <a:pt x="2256" y="71"/>
                    </a:cubicBezTo>
                    <a:cubicBezTo>
                      <a:pt x="1754" y="244"/>
                      <a:pt x="1442" y="730"/>
                      <a:pt x="1181" y="1198"/>
                    </a:cubicBezTo>
                    <a:cubicBezTo>
                      <a:pt x="348" y="2760"/>
                      <a:pt x="1" y="4599"/>
                      <a:pt x="192" y="6369"/>
                    </a:cubicBezTo>
                    <a:lnTo>
                      <a:pt x="1909" y="6908"/>
                    </a:lnTo>
                    <a:cubicBezTo>
                      <a:pt x="3055" y="6855"/>
                      <a:pt x="4200" y="6595"/>
                      <a:pt x="5259" y="6161"/>
                    </a:cubicBezTo>
                    <a:cubicBezTo>
                      <a:pt x="6161" y="5779"/>
                      <a:pt x="7115" y="5138"/>
                      <a:pt x="7184" y="4166"/>
                    </a:cubicBezTo>
                    <a:cubicBezTo>
                      <a:pt x="7237" y="3697"/>
                      <a:pt x="7080" y="3264"/>
                      <a:pt x="6872" y="2847"/>
                    </a:cubicBezTo>
                    <a:cubicBezTo>
                      <a:pt x="6161" y="1510"/>
                      <a:pt x="4877" y="469"/>
                      <a:pt x="3402" y="106"/>
                    </a:cubicBezTo>
                    <a:cubicBezTo>
                      <a:pt x="3176" y="44"/>
                      <a:pt x="2944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298;p42"/>
              <p:cNvSpPr/>
              <p:nvPr/>
            </p:nvSpPr>
            <p:spPr>
              <a:xfrm>
                <a:off x="7252750" y="2823400"/>
                <a:ext cx="760475" cy="588250"/>
              </a:xfrm>
              <a:custGeom>
                <a:avLst/>
                <a:gdLst/>
                <a:ahLst/>
                <a:cxnLst/>
                <a:rect l="l" t="t" r="r" b="b"/>
                <a:pathLst>
                  <a:path w="30419" h="23530" extrusionOk="0">
                    <a:moveTo>
                      <a:pt x="5019" y="0"/>
                    </a:moveTo>
                    <a:cubicBezTo>
                      <a:pt x="4942" y="0"/>
                      <a:pt x="4859" y="11"/>
                      <a:pt x="4772" y="35"/>
                    </a:cubicBezTo>
                    <a:cubicBezTo>
                      <a:pt x="3228" y="451"/>
                      <a:pt x="4841" y="3471"/>
                      <a:pt x="4841" y="3471"/>
                    </a:cubicBezTo>
                    <a:cubicBezTo>
                      <a:pt x="4841" y="3471"/>
                      <a:pt x="3568" y="1162"/>
                      <a:pt x="2726" y="1162"/>
                    </a:cubicBezTo>
                    <a:cubicBezTo>
                      <a:pt x="2605" y="1162"/>
                      <a:pt x="2493" y="1210"/>
                      <a:pt x="2395" y="1319"/>
                    </a:cubicBezTo>
                    <a:cubicBezTo>
                      <a:pt x="1608" y="2175"/>
                      <a:pt x="4064" y="3909"/>
                      <a:pt x="4129" y="3956"/>
                    </a:cubicBezTo>
                    <a:lnTo>
                      <a:pt x="4129" y="3956"/>
                    </a:lnTo>
                    <a:cubicBezTo>
                      <a:pt x="4082" y="3923"/>
                      <a:pt x="2820" y="3045"/>
                      <a:pt x="1939" y="3045"/>
                    </a:cubicBezTo>
                    <a:cubicBezTo>
                      <a:pt x="1598" y="3045"/>
                      <a:pt x="1315" y="3177"/>
                      <a:pt x="1181" y="3540"/>
                    </a:cubicBezTo>
                    <a:cubicBezTo>
                      <a:pt x="695" y="4859"/>
                      <a:pt x="4043" y="5432"/>
                      <a:pt x="4043" y="5432"/>
                    </a:cubicBezTo>
                    <a:cubicBezTo>
                      <a:pt x="1667" y="8642"/>
                      <a:pt x="973" y="11748"/>
                      <a:pt x="383" y="14611"/>
                    </a:cubicBezTo>
                    <a:cubicBezTo>
                      <a:pt x="174" y="15705"/>
                      <a:pt x="1" y="16866"/>
                      <a:pt x="365" y="17926"/>
                    </a:cubicBezTo>
                    <a:cubicBezTo>
                      <a:pt x="695" y="18879"/>
                      <a:pt x="1440" y="19661"/>
                      <a:pt x="2291" y="20216"/>
                    </a:cubicBezTo>
                    <a:cubicBezTo>
                      <a:pt x="3124" y="20737"/>
                      <a:pt x="7722" y="23409"/>
                      <a:pt x="15218" y="23530"/>
                    </a:cubicBezTo>
                    <a:cubicBezTo>
                      <a:pt x="22697" y="23409"/>
                      <a:pt x="27313" y="20737"/>
                      <a:pt x="28146" y="20216"/>
                    </a:cubicBezTo>
                    <a:cubicBezTo>
                      <a:pt x="28995" y="19661"/>
                      <a:pt x="29724" y="18879"/>
                      <a:pt x="30055" y="17926"/>
                    </a:cubicBezTo>
                    <a:cubicBezTo>
                      <a:pt x="30418" y="16866"/>
                      <a:pt x="30263" y="15705"/>
                      <a:pt x="30037" y="14611"/>
                    </a:cubicBezTo>
                    <a:cubicBezTo>
                      <a:pt x="29447" y="11748"/>
                      <a:pt x="28753" y="8642"/>
                      <a:pt x="26376" y="5432"/>
                    </a:cubicBezTo>
                    <a:cubicBezTo>
                      <a:pt x="26376" y="5432"/>
                      <a:pt x="29724" y="4859"/>
                      <a:pt x="29238" y="3540"/>
                    </a:cubicBezTo>
                    <a:cubicBezTo>
                      <a:pt x="29105" y="3177"/>
                      <a:pt x="28822" y="3045"/>
                      <a:pt x="28483" y="3045"/>
                    </a:cubicBezTo>
                    <a:cubicBezTo>
                      <a:pt x="27608" y="3045"/>
                      <a:pt x="26356" y="3922"/>
                      <a:pt x="26308" y="3956"/>
                    </a:cubicBezTo>
                    <a:lnTo>
                      <a:pt x="26308" y="3956"/>
                    </a:lnTo>
                    <a:cubicBezTo>
                      <a:pt x="26375" y="3908"/>
                      <a:pt x="28811" y="2175"/>
                      <a:pt x="28042" y="1319"/>
                    </a:cubicBezTo>
                    <a:cubicBezTo>
                      <a:pt x="27942" y="1210"/>
                      <a:pt x="27828" y="1162"/>
                      <a:pt x="27705" y="1162"/>
                    </a:cubicBezTo>
                    <a:cubicBezTo>
                      <a:pt x="26851" y="1162"/>
                      <a:pt x="25578" y="3471"/>
                      <a:pt x="25578" y="3471"/>
                    </a:cubicBezTo>
                    <a:cubicBezTo>
                      <a:pt x="25578" y="3471"/>
                      <a:pt x="27209" y="451"/>
                      <a:pt x="25664" y="35"/>
                    </a:cubicBezTo>
                    <a:cubicBezTo>
                      <a:pt x="25576" y="11"/>
                      <a:pt x="25494" y="0"/>
                      <a:pt x="25417" y="0"/>
                    </a:cubicBezTo>
                    <a:cubicBezTo>
                      <a:pt x="24132" y="0"/>
                      <a:pt x="24224" y="3089"/>
                      <a:pt x="24224" y="3089"/>
                    </a:cubicBezTo>
                    <a:cubicBezTo>
                      <a:pt x="24224" y="3089"/>
                      <a:pt x="22142" y="469"/>
                      <a:pt x="15218" y="347"/>
                    </a:cubicBezTo>
                    <a:cubicBezTo>
                      <a:pt x="8277" y="469"/>
                      <a:pt x="6195" y="3089"/>
                      <a:pt x="6195" y="3089"/>
                    </a:cubicBezTo>
                    <a:cubicBezTo>
                      <a:pt x="6195" y="3089"/>
                      <a:pt x="6304" y="0"/>
                      <a:pt x="50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299;p42"/>
              <p:cNvSpPr/>
              <p:nvPr/>
            </p:nvSpPr>
            <p:spPr>
              <a:xfrm>
                <a:off x="7250150" y="2819225"/>
                <a:ext cx="766550" cy="596575"/>
              </a:xfrm>
              <a:custGeom>
                <a:avLst/>
                <a:gdLst/>
                <a:ahLst/>
                <a:cxnLst/>
                <a:rect l="l" t="t" r="r" b="b"/>
                <a:pathLst>
                  <a:path w="30662" h="23863" extrusionOk="0">
                    <a:moveTo>
                      <a:pt x="25490" y="339"/>
                    </a:moveTo>
                    <a:cubicBezTo>
                      <a:pt x="25720" y="339"/>
                      <a:pt x="25969" y="441"/>
                      <a:pt x="26098" y="618"/>
                    </a:cubicBezTo>
                    <a:cubicBezTo>
                      <a:pt x="26427" y="1070"/>
                      <a:pt x="26219" y="1816"/>
                      <a:pt x="26064" y="2284"/>
                    </a:cubicBezTo>
                    <a:cubicBezTo>
                      <a:pt x="25925" y="2719"/>
                      <a:pt x="25751" y="3152"/>
                      <a:pt x="25543" y="3552"/>
                    </a:cubicBezTo>
                    <a:cubicBezTo>
                      <a:pt x="25471" y="3684"/>
                      <a:pt x="25590" y="3807"/>
                      <a:pt x="25705" y="3807"/>
                    </a:cubicBezTo>
                    <a:cubicBezTo>
                      <a:pt x="25756" y="3807"/>
                      <a:pt x="25805" y="3783"/>
                      <a:pt x="25837" y="3725"/>
                    </a:cubicBezTo>
                    <a:cubicBezTo>
                      <a:pt x="25994" y="3447"/>
                      <a:pt x="26168" y="3170"/>
                      <a:pt x="26341" y="2909"/>
                    </a:cubicBezTo>
                    <a:cubicBezTo>
                      <a:pt x="26635" y="2476"/>
                      <a:pt x="26948" y="2025"/>
                      <a:pt x="27382" y="1694"/>
                    </a:cubicBezTo>
                    <a:cubicBezTo>
                      <a:pt x="27490" y="1617"/>
                      <a:pt x="27654" y="1499"/>
                      <a:pt x="27799" y="1499"/>
                    </a:cubicBezTo>
                    <a:cubicBezTo>
                      <a:pt x="27816" y="1499"/>
                      <a:pt x="27833" y="1500"/>
                      <a:pt x="27850" y="1504"/>
                    </a:cubicBezTo>
                    <a:cubicBezTo>
                      <a:pt x="28024" y="1539"/>
                      <a:pt x="28128" y="1729"/>
                      <a:pt x="28128" y="1902"/>
                    </a:cubicBezTo>
                    <a:cubicBezTo>
                      <a:pt x="28111" y="2388"/>
                      <a:pt x="27607" y="2858"/>
                      <a:pt x="27278" y="3170"/>
                    </a:cubicBezTo>
                    <a:cubicBezTo>
                      <a:pt x="26983" y="3463"/>
                      <a:pt x="26655" y="3740"/>
                      <a:pt x="26326" y="3983"/>
                    </a:cubicBezTo>
                    <a:lnTo>
                      <a:pt x="26326" y="3983"/>
                    </a:lnTo>
                    <a:cubicBezTo>
                      <a:pt x="26325" y="3983"/>
                      <a:pt x="26324" y="3984"/>
                      <a:pt x="26323" y="3985"/>
                    </a:cubicBezTo>
                    <a:cubicBezTo>
                      <a:pt x="26164" y="4087"/>
                      <a:pt x="26259" y="4309"/>
                      <a:pt x="26406" y="4309"/>
                    </a:cubicBezTo>
                    <a:cubicBezTo>
                      <a:pt x="26434" y="4309"/>
                      <a:pt x="26465" y="4300"/>
                      <a:pt x="26497" y="4280"/>
                    </a:cubicBezTo>
                    <a:cubicBezTo>
                      <a:pt x="26510" y="4271"/>
                      <a:pt x="26524" y="4261"/>
                      <a:pt x="26537" y="4251"/>
                    </a:cubicBezTo>
                    <a:lnTo>
                      <a:pt x="26537" y="4251"/>
                    </a:lnTo>
                    <a:cubicBezTo>
                      <a:pt x="26804" y="4056"/>
                      <a:pt x="27102" y="3891"/>
                      <a:pt x="27399" y="3742"/>
                    </a:cubicBezTo>
                    <a:cubicBezTo>
                      <a:pt x="27718" y="3596"/>
                      <a:pt x="28170" y="3379"/>
                      <a:pt x="28567" y="3379"/>
                    </a:cubicBezTo>
                    <a:cubicBezTo>
                      <a:pt x="28688" y="3379"/>
                      <a:pt x="28804" y="3399"/>
                      <a:pt x="28909" y="3447"/>
                    </a:cubicBezTo>
                    <a:cubicBezTo>
                      <a:pt x="29099" y="3552"/>
                      <a:pt x="29222" y="3776"/>
                      <a:pt x="29222" y="3985"/>
                    </a:cubicBezTo>
                    <a:cubicBezTo>
                      <a:pt x="29222" y="4193"/>
                      <a:pt x="29083" y="4350"/>
                      <a:pt x="28944" y="4489"/>
                    </a:cubicBezTo>
                    <a:cubicBezTo>
                      <a:pt x="28544" y="4836"/>
                      <a:pt x="27989" y="5026"/>
                      <a:pt x="27486" y="5183"/>
                    </a:cubicBezTo>
                    <a:cubicBezTo>
                      <a:pt x="27139" y="5287"/>
                      <a:pt x="26792" y="5373"/>
                      <a:pt x="26427" y="5426"/>
                    </a:cubicBezTo>
                    <a:cubicBezTo>
                      <a:pt x="26323" y="5442"/>
                      <a:pt x="26272" y="5599"/>
                      <a:pt x="26323" y="5685"/>
                    </a:cubicBezTo>
                    <a:cubicBezTo>
                      <a:pt x="27799" y="7663"/>
                      <a:pt x="28770" y="9902"/>
                      <a:pt x="29395" y="12279"/>
                    </a:cubicBezTo>
                    <a:cubicBezTo>
                      <a:pt x="29673" y="13320"/>
                      <a:pt x="29916" y="14379"/>
                      <a:pt x="30089" y="15455"/>
                    </a:cubicBezTo>
                    <a:cubicBezTo>
                      <a:pt x="30297" y="16670"/>
                      <a:pt x="30263" y="17919"/>
                      <a:pt x="29516" y="18960"/>
                    </a:cubicBezTo>
                    <a:cubicBezTo>
                      <a:pt x="28857" y="19897"/>
                      <a:pt x="27833" y="20469"/>
                      <a:pt x="26827" y="20955"/>
                    </a:cubicBezTo>
                    <a:cubicBezTo>
                      <a:pt x="25525" y="21598"/>
                      <a:pt x="24155" y="22084"/>
                      <a:pt x="22767" y="22482"/>
                    </a:cubicBezTo>
                    <a:cubicBezTo>
                      <a:pt x="20650" y="23055"/>
                      <a:pt x="18463" y="23384"/>
                      <a:pt x="16277" y="23488"/>
                    </a:cubicBezTo>
                    <a:cubicBezTo>
                      <a:pt x="15932" y="23504"/>
                      <a:pt x="15586" y="23511"/>
                      <a:pt x="15240" y="23511"/>
                    </a:cubicBezTo>
                    <a:cubicBezTo>
                      <a:pt x="13219" y="23511"/>
                      <a:pt x="11185" y="23257"/>
                      <a:pt x="9214" y="22812"/>
                    </a:cubicBezTo>
                    <a:cubicBezTo>
                      <a:pt x="7618" y="22447"/>
                      <a:pt x="6039" y="21961"/>
                      <a:pt x="4547" y="21302"/>
                    </a:cubicBezTo>
                    <a:cubicBezTo>
                      <a:pt x="3765" y="20955"/>
                      <a:pt x="2967" y="20573"/>
                      <a:pt x="2256" y="20071"/>
                    </a:cubicBezTo>
                    <a:cubicBezTo>
                      <a:pt x="1319" y="19411"/>
                      <a:pt x="591" y="18440"/>
                      <a:pt x="469" y="17276"/>
                    </a:cubicBezTo>
                    <a:cubicBezTo>
                      <a:pt x="330" y="16096"/>
                      <a:pt x="642" y="14900"/>
                      <a:pt x="885" y="13755"/>
                    </a:cubicBezTo>
                    <a:cubicBezTo>
                      <a:pt x="1371" y="11516"/>
                      <a:pt x="2048" y="9347"/>
                      <a:pt x="3210" y="7351"/>
                    </a:cubicBezTo>
                    <a:cubicBezTo>
                      <a:pt x="3541" y="6779"/>
                      <a:pt x="3904" y="6224"/>
                      <a:pt x="4304" y="5685"/>
                    </a:cubicBezTo>
                    <a:cubicBezTo>
                      <a:pt x="4373" y="5599"/>
                      <a:pt x="4304" y="5442"/>
                      <a:pt x="4200" y="5426"/>
                    </a:cubicBezTo>
                    <a:cubicBezTo>
                      <a:pt x="3402" y="5303"/>
                      <a:pt x="2516" y="5079"/>
                      <a:pt x="1857" y="4609"/>
                    </a:cubicBezTo>
                    <a:cubicBezTo>
                      <a:pt x="1510" y="4366"/>
                      <a:pt x="1215" y="3933"/>
                      <a:pt x="1579" y="3552"/>
                    </a:cubicBezTo>
                    <a:cubicBezTo>
                      <a:pt x="1700" y="3425"/>
                      <a:pt x="1865" y="3378"/>
                      <a:pt x="2045" y="3378"/>
                    </a:cubicBezTo>
                    <a:cubicBezTo>
                      <a:pt x="2382" y="3378"/>
                      <a:pt x="2771" y="3543"/>
                      <a:pt x="3020" y="3656"/>
                    </a:cubicBezTo>
                    <a:cubicBezTo>
                      <a:pt x="3418" y="3811"/>
                      <a:pt x="3800" y="4037"/>
                      <a:pt x="4147" y="4280"/>
                    </a:cubicBezTo>
                    <a:cubicBezTo>
                      <a:pt x="4176" y="4300"/>
                      <a:pt x="4204" y="4309"/>
                      <a:pt x="4231" y="4309"/>
                    </a:cubicBezTo>
                    <a:cubicBezTo>
                      <a:pt x="4368" y="4309"/>
                      <a:pt x="4466" y="4087"/>
                      <a:pt x="4321" y="3985"/>
                    </a:cubicBezTo>
                    <a:cubicBezTo>
                      <a:pt x="4283" y="3957"/>
                      <a:pt x="4246" y="3930"/>
                      <a:pt x="4208" y="3903"/>
                    </a:cubicBezTo>
                    <a:lnTo>
                      <a:pt x="4208" y="3903"/>
                    </a:lnTo>
                    <a:cubicBezTo>
                      <a:pt x="3959" y="3718"/>
                      <a:pt x="3732" y="3522"/>
                      <a:pt x="3506" y="3325"/>
                    </a:cubicBezTo>
                    <a:cubicBezTo>
                      <a:pt x="3141" y="2978"/>
                      <a:pt x="2655" y="2545"/>
                      <a:pt x="2534" y="2041"/>
                    </a:cubicBezTo>
                    <a:cubicBezTo>
                      <a:pt x="2499" y="1868"/>
                      <a:pt x="2516" y="1660"/>
                      <a:pt x="2690" y="1555"/>
                    </a:cubicBezTo>
                    <a:cubicBezTo>
                      <a:pt x="2739" y="1518"/>
                      <a:pt x="2791" y="1503"/>
                      <a:pt x="2844" y="1503"/>
                    </a:cubicBezTo>
                    <a:cubicBezTo>
                      <a:pt x="2938" y="1503"/>
                      <a:pt x="3035" y="1552"/>
                      <a:pt x="3124" y="1608"/>
                    </a:cubicBezTo>
                    <a:cubicBezTo>
                      <a:pt x="3557" y="1868"/>
                      <a:pt x="3904" y="2337"/>
                      <a:pt x="4182" y="2753"/>
                    </a:cubicBezTo>
                    <a:cubicBezTo>
                      <a:pt x="4408" y="3066"/>
                      <a:pt x="4616" y="3395"/>
                      <a:pt x="4790" y="3725"/>
                    </a:cubicBezTo>
                    <a:cubicBezTo>
                      <a:pt x="4827" y="3783"/>
                      <a:pt x="4880" y="3807"/>
                      <a:pt x="4934" y="3807"/>
                    </a:cubicBezTo>
                    <a:cubicBezTo>
                      <a:pt x="5054" y="3807"/>
                      <a:pt x="5174" y="3684"/>
                      <a:pt x="5102" y="3552"/>
                    </a:cubicBezTo>
                    <a:cubicBezTo>
                      <a:pt x="4911" y="3221"/>
                      <a:pt x="4772" y="2858"/>
                      <a:pt x="4651" y="2510"/>
                    </a:cubicBezTo>
                    <a:cubicBezTo>
                      <a:pt x="4460" y="1990"/>
                      <a:pt x="4235" y="1296"/>
                      <a:pt x="4460" y="757"/>
                    </a:cubicBezTo>
                    <a:cubicBezTo>
                      <a:pt x="4570" y="496"/>
                      <a:pt x="4827" y="357"/>
                      <a:pt x="5083" y="357"/>
                    </a:cubicBezTo>
                    <a:cubicBezTo>
                      <a:pt x="5270" y="357"/>
                      <a:pt x="5457" y="431"/>
                      <a:pt x="5588" y="584"/>
                    </a:cubicBezTo>
                    <a:cubicBezTo>
                      <a:pt x="5917" y="983"/>
                      <a:pt x="6021" y="1590"/>
                      <a:pt x="6074" y="2094"/>
                    </a:cubicBezTo>
                    <a:cubicBezTo>
                      <a:pt x="6125" y="2476"/>
                      <a:pt x="6143" y="2874"/>
                      <a:pt x="6125" y="3256"/>
                    </a:cubicBezTo>
                    <a:cubicBezTo>
                      <a:pt x="6125" y="3352"/>
                      <a:pt x="6225" y="3431"/>
                      <a:pt x="6315" y="3431"/>
                    </a:cubicBezTo>
                    <a:cubicBezTo>
                      <a:pt x="6355" y="3431"/>
                      <a:pt x="6394" y="3415"/>
                      <a:pt x="6421" y="3378"/>
                    </a:cubicBezTo>
                    <a:cubicBezTo>
                      <a:pt x="6715" y="3031"/>
                      <a:pt x="7115" y="2753"/>
                      <a:pt x="7497" y="2527"/>
                    </a:cubicBezTo>
                    <a:cubicBezTo>
                      <a:pt x="8693" y="1782"/>
                      <a:pt x="10065" y="1347"/>
                      <a:pt x="11435" y="1070"/>
                    </a:cubicBezTo>
                    <a:cubicBezTo>
                      <a:pt x="12719" y="827"/>
                      <a:pt x="14021" y="706"/>
                      <a:pt x="15322" y="688"/>
                    </a:cubicBezTo>
                    <a:cubicBezTo>
                      <a:pt x="17353" y="723"/>
                      <a:pt x="19400" y="965"/>
                      <a:pt x="21326" y="1660"/>
                    </a:cubicBezTo>
                    <a:cubicBezTo>
                      <a:pt x="22228" y="1990"/>
                      <a:pt x="23148" y="2423"/>
                      <a:pt x="23877" y="3066"/>
                    </a:cubicBezTo>
                    <a:cubicBezTo>
                      <a:pt x="23998" y="3170"/>
                      <a:pt x="24120" y="3256"/>
                      <a:pt x="24206" y="3378"/>
                    </a:cubicBezTo>
                    <a:cubicBezTo>
                      <a:pt x="24238" y="3415"/>
                      <a:pt x="24279" y="3431"/>
                      <a:pt x="24319" y="3431"/>
                    </a:cubicBezTo>
                    <a:cubicBezTo>
                      <a:pt x="24410" y="3431"/>
                      <a:pt x="24502" y="3352"/>
                      <a:pt x="24502" y="3256"/>
                    </a:cubicBezTo>
                    <a:cubicBezTo>
                      <a:pt x="24502" y="2944"/>
                      <a:pt x="24502" y="2615"/>
                      <a:pt x="24537" y="2284"/>
                    </a:cubicBezTo>
                    <a:cubicBezTo>
                      <a:pt x="24588" y="1764"/>
                      <a:pt x="24675" y="1157"/>
                      <a:pt x="24970" y="706"/>
                    </a:cubicBezTo>
                    <a:cubicBezTo>
                      <a:pt x="25074" y="532"/>
                      <a:pt x="25231" y="375"/>
                      <a:pt x="25439" y="341"/>
                    </a:cubicBezTo>
                    <a:cubicBezTo>
                      <a:pt x="25456" y="340"/>
                      <a:pt x="25473" y="339"/>
                      <a:pt x="25490" y="339"/>
                    </a:cubicBezTo>
                    <a:close/>
                    <a:moveTo>
                      <a:pt x="5083" y="0"/>
                    </a:moveTo>
                    <a:cubicBezTo>
                      <a:pt x="4806" y="0"/>
                      <a:pt x="4527" y="109"/>
                      <a:pt x="4321" y="324"/>
                    </a:cubicBezTo>
                    <a:cubicBezTo>
                      <a:pt x="3882" y="813"/>
                      <a:pt x="4018" y="1582"/>
                      <a:pt x="4169" y="2151"/>
                    </a:cubicBezTo>
                    <a:lnTo>
                      <a:pt x="4169" y="2151"/>
                    </a:lnTo>
                    <a:cubicBezTo>
                      <a:pt x="3910" y="1807"/>
                      <a:pt x="3612" y="1473"/>
                      <a:pt x="3245" y="1278"/>
                    </a:cubicBezTo>
                    <a:cubicBezTo>
                      <a:pt x="3115" y="1208"/>
                      <a:pt x="2978" y="1174"/>
                      <a:pt x="2846" y="1174"/>
                    </a:cubicBezTo>
                    <a:cubicBezTo>
                      <a:pt x="2522" y="1174"/>
                      <a:pt x="2231" y="1381"/>
                      <a:pt x="2169" y="1764"/>
                    </a:cubicBezTo>
                    <a:cubicBezTo>
                      <a:pt x="2090" y="2307"/>
                      <a:pt x="2526" y="2822"/>
                      <a:pt x="2893" y="3212"/>
                    </a:cubicBezTo>
                    <a:lnTo>
                      <a:pt x="2893" y="3212"/>
                    </a:lnTo>
                    <a:cubicBezTo>
                      <a:pt x="2633" y="3114"/>
                      <a:pt x="2344" y="3036"/>
                      <a:pt x="2069" y="3036"/>
                    </a:cubicBezTo>
                    <a:cubicBezTo>
                      <a:pt x="1856" y="3036"/>
                      <a:pt x="1652" y="3083"/>
                      <a:pt x="1475" y="3205"/>
                    </a:cubicBezTo>
                    <a:cubicBezTo>
                      <a:pt x="989" y="3517"/>
                      <a:pt x="954" y="4176"/>
                      <a:pt x="1319" y="4593"/>
                    </a:cubicBezTo>
                    <a:cubicBezTo>
                      <a:pt x="1683" y="5026"/>
                      <a:pt x="2308" y="5269"/>
                      <a:pt x="2846" y="5442"/>
                    </a:cubicBezTo>
                    <a:cubicBezTo>
                      <a:pt x="3181" y="5554"/>
                      <a:pt x="3515" y="5643"/>
                      <a:pt x="3858" y="5719"/>
                    </a:cubicBezTo>
                    <a:lnTo>
                      <a:pt x="3858" y="5719"/>
                    </a:lnTo>
                    <a:cubicBezTo>
                      <a:pt x="2448" y="7698"/>
                      <a:pt x="1488" y="9915"/>
                      <a:pt x="885" y="12262"/>
                    </a:cubicBezTo>
                    <a:cubicBezTo>
                      <a:pt x="607" y="13320"/>
                      <a:pt x="348" y="14414"/>
                      <a:pt x="191" y="15506"/>
                    </a:cubicBezTo>
                    <a:cubicBezTo>
                      <a:pt x="1" y="16721"/>
                      <a:pt x="35" y="17970"/>
                      <a:pt x="746" y="19030"/>
                    </a:cubicBezTo>
                    <a:cubicBezTo>
                      <a:pt x="1424" y="20053"/>
                      <a:pt x="2465" y="20677"/>
                      <a:pt x="3541" y="21216"/>
                    </a:cubicBezTo>
                    <a:cubicBezTo>
                      <a:pt x="4876" y="21875"/>
                      <a:pt x="6299" y="22396"/>
                      <a:pt x="7722" y="22794"/>
                    </a:cubicBezTo>
                    <a:cubicBezTo>
                      <a:pt x="9891" y="23402"/>
                      <a:pt x="12112" y="23731"/>
                      <a:pt x="14350" y="23835"/>
                    </a:cubicBezTo>
                    <a:cubicBezTo>
                      <a:pt x="14713" y="23854"/>
                      <a:pt x="15076" y="23863"/>
                      <a:pt x="15440" y="23863"/>
                    </a:cubicBezTo>
                    <a:cubicBezTo>
                      <a:pt x="17479" y="23863"/>
                      <a:pt x="19529" y="23583"/>
                      <a:pt x="21517" y="23141"/>
                    </a:cubicBezTo>
                    <a:cubicBezTo>
                      <a:pt x="23165" y="22778"/>
                      <a:pt x="24779" y="22257"/>
                      <a:pt x="26323" y="21580"/>
                    </a:cubicBezTo>
                    <a:cubicBezTo>
                      <a:pt x="27191" y="21198"/>
                      <a:pt x="28058" y="20765"/>
                      <a:pt x="28805" y="20192"/>
                    </a:cubicBezTo>
                    <a:cubicBezTo>
                      <a:pt x="29707" y="19481"/>
                      <a:pt x="30367" y="18509"/>
                      <a:pt x="30506" y="17346"/>
                    </a:cubicBezTo>
                    <a:cubicBezTo>
                      <a:pt x="30661" y="16149"/>
                      <a:pt x="30367" y="14951"/>
                      <a:pt x="30106" y="13789"/>
                    </a:cubicBezTo>
                    <a:cubicBezTo>
                      <a:pt x="29620" y="11481"/>
                      <a:pt x="28909" y="9225"/>
                      <a:pt x="27729" y="7177"/>
                    </a:cubicBezTo>
                    <a:cubicBezTo>
                      <a:pt x="27441" y="6679"/>
                      <a:pt x="27114" y="6193"/>
                      <a:pt x="26782" y="5720"/>
                    </a:cubicBezTo>
                    <a:lnTo>
                      <a:pt x="26782" y="5720"/>
                    </a:lnTo>
                    <a:cubicBezTo>
                      <a:pt x="27052" y="5661"/>
                      <a:pt x="27326" y="5591"/>
                      <a:pt x="27591" y="5512"/>
                    </a:cubicBezTo>
                    <a:cubicBezTo>
                      <a:pt x="28146" y="5338"/>
                      <a:pt x="28770" y="5113"/>
                      <a:pt x="29204" y="4697"/>
                    </a:cubicBezTo>
                    <a:cubicBezTo>
                      <a:pt x="29603" y="4332"/>
                      <a:pt x="29707" y="3725"/>
                      <a:pt x="29308" y="3309"/>
                    </a:cubicBezTo>
                    <a:cubicBezTo>
                      <a:pt x="29114" y="3114"/>
                      <a:pt x="28861" y="3045"/>
                      <a:pt x="28596" y="3045"/>
                    </a:cubicBezTo>
                    <a:cubicBezTo>
                      <a:pt x="28302" y="3045"/>
                      <a:pt x="27992" y="3130"/>
                      <a:pt x="27731" y="3223"/>
                    </a:cubicBezTo>
                    <a:lnTo>
                      <a:pt x="27731" y="3223"/>
                    </a:lnTo>
                    <a:cubicBezTo>
                      <a:pt x="28077" y="2867"/>
                      <a:pt x="28416" y="2438"/>
                      <a:pt x="28458" y="1955"/>
                    </a:cubicBezTo>
                    <a:cubicBezTo>
                      <a:pt x="28501" y="1531"/>
                      <a:pt x="28188" y="1168"/>
                      <a:pt x="27788" y="1168"/>
                    </a:cubicBezTo>
                    <a:cubicBezTo>
                      <a:pt x="27713" y="1168"/>
                      <a:pt x="27635" y="1181"/>
                      <a:pt x="27556" y="1208"/>
                    </a:cubicBezTo>
                    <a:cubicBezTo>
                      <a:pt x="27111" y="1352"/>
                      <a:pt x="26762" y="1755"/>
                      <a:pt x="26468" y="2135"/>
                    </a:cubicBezTo>
                    <a:lnTo>
                      <a:pt x="26468" y="2135"/>
                    </a:lnTo>
                    <a:cubicBezTo>
                      <a:pt x="26624" y="1603"/>
                      <a:pt x="26714" y="983"/>
                      <a:pt x="26445" y="514"/>
                    </a:cubicBezTo>
                    <a:cubicBezTo>
                      <a:pt x="26261" y="191"/>
                      <a:pt x="25897" y="8"/>
                      <a:pt x="25539" y="8"/>
                    </a:cubicBezTo>
                    <a:cubicBezTo>
                      <a:pt x="25321" y="8"/>
                      <a:pt x="25106" y="76"/>
                      <a:pt x="24935" y="220"/>
                    </a:cubicBezTo>
                    <a:cubicBezTo>
                      <a:pt x="24467" y="602"/>
                      <a:pt x="24328" y="1296"/>
                      <a:pt x="24241" y="1851"/>
                    </a:cubicBezTo>
                    <a:cubicBezTo>
                      <a:pt x="24193" y="2173"/>
                      <a:pt x="24162" y="2496"/>
                      <a:pt x="24153" y="2819"/>
                    </a:cubicBezTo>
                    <a:lnTo>
                      <a:pt x="24153" y="2819"/>
                    </a:lnTo>
                    <a:cubicBezTo>
                      <a:pt x="23893" y="2583"/>
                      <a:pt x="23586" y="2386"/>
                      <a:pt x="23304" y="2215"/>
                    </a:cubicBezTo>
                    <a:cubicBezTo>
                      <a:pt x="22073" y="1451"/>
                      <a:pt x="20666" y="1018"/>
                      <a:pt x="19262" y="741"/>
                    </a:cubicBezTo>
                    <a:cubicBezTo>
                      <a:pt x="17961" y="480"/>
                      <a:pt x="16645" y="359"/>
                      <a:pt x="15328" y="341"/>
                    </a:cubicBezTo>
                    <a:lnTo>
                      <a:pt x="15328" y="341"/>
                    </a:lnTo>
                    <a:cubicBezTo>
                      <a:pt x="15326" y="341"/>
                      <a:pt x="15324" y="341"/>
                      <a:pt x="15322" y="341"/>
                    </a:cubicBezTo>
                    <a:cubicBezTo>
                      <a:pt x="15319" y="341"/>
                      <a:pt x="15317" y="341"/>
                      <a:pt x="15315" y="341"/>
                    </a:cubicBezTo>
                    <a:lnTo>
                      <a:pt x="15315" y="341"/>
                    </a:lnTo>
                    <a:cubicBezTo>
                      <a:pt x="13253" y="376"/>
                      <a:pt x="11155" y="619"/>
                      <a:pt x="9197" y="1331"/>
                    </a:cubicBezTo>
                    <a:cubicBezTo>
                      <a:pt x="8242" y="1678"/>
                      <a:pt x="7305" y="2129"/>
                      <a:pt x="6525" y="2805"/>
                    </a:cubicBezTo>
                    <a:cubicBezTo>
                      <a:pt x="6509" y="2818"/>
                      <a:pt x="6494" y="2832"/>
                      <a:pt x="6478" y="2845"/>
                    </a:cubicBezTo>
                    <a:lnTo>
                      <a:pt x="6478" y="2845"/>
                    </a:lnTo>
                    <a:cubicBezTo>
                      <a:pt x="6473" y="2600"/>
                      <a:pt x="6454" y="2355"/>
                      <a:pt x="6421" y="2111"/>
                    </a:cubicBezTo>
                    <a:cubicBezTo>
                      <a:pt x="6352" y="1521"/>
                      <a:pt x="6247" y="827"/>
                      <a:pt x="5848" y="341"/>
                    </a:cubicBezTo>
                    <a:cubicBezTo>
                      <a:pt x="5647" y="113"/>
                      <a:pt x="5366" y="0"/>
                      <a:pt x="508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300;p42"/>
              <p:cNvSpPr/>
              <p:nvPr/>
            </p:nvSpPr>
            <p:spPr>
              <a:xfrm>
                <a:off x="7472250" y="3066325"/>
                <a:ext cx="314100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12564" h="11350" extrusionOk="0">
                    <a:moveTo>
                      <a:pt x="6282" y="0"/>
                    </a:moveTo>
                    <a:cubicBezTo>
                      <a:pt x="4703" y="35"/>
                      <a:pt x="3037" y="435"/>
                      <a:pt x="2014" y="1615"/>
                    </a:cubicBezTo>
                    <a:cubicBezTo>
                      <a:pt x="1216" y="2499"/>
                      <a:pt x="903" y="3697"/>
                      <a:pt x="626" y="4859"/>
                    </a:cubicBezTo>
                    <a:cubicBezTo>
                      <a:pt x="295" y="6196"/>
                      <a:pt x="1" y="7584"/>
                      <a:pt x="174" y="8954"/>
                    </a:cubicBezTo>
                    <a:cubicBezTo>
                      <a:pt x="209" y="9250"/>
                      <a:pt x="261" y="9562"/>
                      <a:pt x="417" y="9822"/>
                    </a:cubicBezTo>
                    <a:cubicBezTo>
                      <a:pt x="573" y="10065"/>
                      <a:pt x="799" y="10256"/>
                      <a:pt x="1042" y="10412"/>
                    </a:cubicBezTo>
                    <a:cubicBezTo>
                      <a:pt x="1910" y="10985"/>
                      <a:pt x="2967" y="11193"/>
                      <a:pt x="3992" y="11279"/>
                    </a:cubicBezTo>
                    <a:cubicBezTo>
                      <a:pt x="4503" y="11326"/>
                      <a:pt x="5014" y="11349"/>
                      <a:pt x="5526" y="11349"/>
                    </a:cubicBezTo>
                    <a:cubicBezTo>
                      <a:pt x="5778" y="11349"/>
                      <a:pt x="6030" y="11343"/>
                      <a:pt x="6282" y="11332"/>
                    </a:cubicBezTo>
                    <a:cubicBezTo>
                      <a:pt x="6535" y="11343"/>
                      <a:pt x="6787" y="11349"/>
                      <a:pt x="7039" y="11349"/>
                    </a:cubicBezTo>
                    <a:cubicBezTo>
                      <a:pt x="7548" y="11349"/>
                      <a:pt x="8056" y="11326"/>
                      <a:pt x="8555" y="11279"/>
                    </a:cubicBezTo>
                    <a:cubicBezTo>
                      <a:pt x="9596" y="11193"/>
                      <a:pt x="10655" y="10985"/>
                      <a:pt x="11523" y="10412"/>
                    </a:cubicBezTo>
                    <a:cubicBezTo>
                      <a:pt x="11766" y="10256"/>
                      <a:pt x="11991" y="10065"/>
                      <a:pt x="12129" y="9822"/>
                    </a:cubicBezTo>
                    <a:cubicBezTo>
                      <a:pt x="12286" y="9562"/>
                      <a:pt x="12356" y="9250"/>
                      <a:pt x="12390" y="8954"/>
                    </a:cubicBezTo>
                    <a:cubicBezTo>
                      <a:pt x="12564" y="7584"/>
                      <a:pt x="12268" y="6196"/>
                      <a:pt x="11939" y="4859"/>
                    </a:cubicBezTo>
                    <a:cubicBezTo>
                      <a:pt x="11662" y="3697"/>
                      <a:pt x="11331" y="2499"/>
                      <a:pt x="10551" y="1615"/>
                    </a:cubicBezTo>
                    <a:cubicBezTo>
                      <a:pt x="9510" y="435"/>
                      <a:pt x="7861" y="35"/>
                      <a:pt x="62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301;p42"/>
              <p:cNvSpPr/>
              <p:nvPr/>
            </p:nvSpPr>
            <p:spPr>
              <a:xfrm>
                <a:off x="7449700" y="2829100"/>
                <a:ext cx="343600" cy="19741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0188" extrusionOk="0">
                    <a:moveTo>
                      <a:pt x="8731" y="1"/>
                    </a:moveTo>
                    <a:cubicBezTo>
                      <a:pt x="8211" y="1"/>
                      <a:pt x="7537" y="56"/>
                      <a:pt x="6681" y="224"/>
                    </a:cubicBezTo>
                    <a:cubicBezTo>
                      <a:pt x="4112" y="744"/>
                      <a:pt x="3765" y="1473"/>
                      <a:pt x="3765" y="1473"/>
                    </a:cubicBezTo>
                    <a:cubicBezTo>
                      <a:pt x="2465" y="2463"/>
                      <a:pt x="1371" y="3729"/>
                      <a:pt x="607" y="5170"/>
                    </a:cubicBezTo>
                    <a:cubicBezTo>
                      <a:pt x="260" y="5829"/>
                      <a:pt x="1" y="6697"/>
                      <a:pt x="503" y="7234"/>
                    </a:cubicBezTo>
                    <a:cubicBezTo>
                      <a:pt x="729" y="7481"/>
                      <a:pt x="1053" y="7582"/>
                      <a:pt x="1387" y="7582"/>
                    </a:cubicBezTo>
                    <a:cubicBezTo>
                      <a:pt x="1594" y="7582"/>
                      <a:pt x="1803" y="7543"/>
                      <a:pt x="1995" y="7477"/>
                    </a:cubicBezTo>
                    <a:cubicBezTo>
                      <a:pt x="2499" y="7304"/>
                      <a:pt x="2932" y="6975"/>
                      <a:pt x="3384" y="6714"/>
                    </a:cubicBezTo>
                    <a:lnTo>
                      <a:pt x="3384" y="6714"/>
                    </a:lnTo>
                    <a:cubicBezTo>
                      <a:pt x="3106" y="7165"/>
                      <a:pt x="2985" y="7720"/>
                      <a:pt x="3020" y="8241"/>
                    </a:cubicBezTo>
                    <a:cubicBezTo>
                      <a:pt x="3055" y="8571"/>
                      <a:pt x="3175" y="8918"/>
                      <a:pt x="3471" y="9039"/>
                    </a:cubicBezTo>
                    <a:cubicBezTo>
                      <a:pt x="3547" y="9071"/>
                      <a:pt x="3627" y="9085"/>
                      <a:pt x="3708" y="9085"/>
                    </a:cubicBezTo>
                    <a:cubicBezTo>
                      <a:pt x="3885" y="9085"/>
                      <a:pt x="4068" y="9019"/>
                      <a:pt x="4235" y="8935"/>
                    </a:cubicBezTo>
                    <a:cubicBezTo>
                      <a:pt x="4945" y="8588"/>
                      <a:pt x="5553" y="8032"/>
                      <a:pt x="5952" y="7356"/>
                    </a:cubicBezTo>
                    <a:cubicBezTo>
                      <a:pt x="5970" y="7946"/>
                      <a:pt x="6056" y="8518"/>
                      <a:pt x="6160" y="9092"/>
                    </a:cubicBezTo>
                    <a:cubicBezTo>
                      <a:pt x="6229" y="9386"/>
                      <a:pt x="6299" y="9698"/>
                      <a:pt x="6507" y="9924"/>
                    </a:cubicBezTo>
                    <a:cubicBezTo>
                      <a:pt x="6684" y="10107"/>
                      <a:pt x="6916" y="10187"/>
                      <a:pt x="7160" y="10187"/>
                    </a:cubicBezTo>
                    <a:cubicBezTo>
                      <a:pt x="7610" y="10187"/>
                      <a:pt x="8099" y="9913"/>
                      <a:pt x="8346" y="9508"/>
                    </a:cubicBezTo>
                    <a:cubicBezTo>
                      <a:pt x="8711" y="8883"/>
                      <a:pt x="8659" y="8102"/>
                      <a:pt x="8589" y="7373"/>
                    </a:cubicBezTo>
                    <a:lnTo>
                      <a:pt x="8589" y="7373"/>
                    </a:lnTo>
                    <a:cubicBezTo>
                      <a:pt x="8885" y="7894"/>
                      <a:pt x="9197" y="8449"/>
                      <a:pt x="9700" y="8761"/>
                    </a:cubicBezTo>
                    <a:cubicBezTo>
                      <a:pt x="9935" y="8915"/>
                      <a:pt x="10223" y="9001"/>
                      <a:pt x="10502" y="9001"/>
                    </a:cubicBezTo>
                    <a:cubicBezTo>
                      <a:pt x="10821" y="9001"/>
                      <a:pt x="11127" y="8890"/>
                      <a:pt x="11331" y="8640"/>
                    </a:cubicBezTo>
                    <a:cubicBezTo>
                      <a:pt x="11747" y="8120"/>
                      <a:pt x="11488" y="7356"/>
                      <a:pt x="11192" y="6766"/>
                    </a:cubicBezTo>
                    <a:lnTo>
                      <a:pt x="11192" y="6766"/>
                    </a:lnTo>
                    <a:cubicBezTo>
                      <a:pt x="11504" y="7148"/>
                      <a:pt x="11974" y="7442"/>
                      <a:pt x="12476" y="7460"/>
                    </a:cubicBezTo>
                    <a:cubicBezTo>
                      <a:pt x="12980" y="7460"/>
                      <a:pt x="13501" y="7148"/>
                      <a:pt x="13621" y="6662"/>
                    </a:cubicBezTo>
                    <a:cubicBezTo>
                      <a:pt x="13744" y="6211"/>
                      <a:pt x="13535" y="5742"/>
                      <a:pt x="13327" y="5325"/>
                    </a:cubicBezTo>
                    <a:cubicBezTo>
                      <a:pt x="12425" y="3556"/>
                      <a:pt x="11366" y="1838"/>
                      <a:pt x="10186" y="224"/>
                    </a:cubicBezTo>
                    <a:cubicBezTo>
                      <a:pt x="10186" y="224"/>
                      <a:pt x="9769" y="1"/>
                      <a:pt x="87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302;p42"/>
              <p:cNvSpPr/>
              <p:nvPr/>
            </p:nvSpPr>
            <p:spPr>
              <a:xfrm>
                <a:off x="7580250" y="3129550"/>
                <a:ext cx="103725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851" extrusionOk="0">
                    <a:moveTo>
                      <a:pt x="1219" y="0"/>
                    </a:moveTo>
                    <a:cubicBezTo>
                      <a:pt x="1076" y="0"/>
                      <a:pt x="951" y="13"/>
                      <a:pt x="764" y="58"/>
                    </a:cubicBezTo>
                    <a:cubicBezTo>
                      <a:pt x="540" y="109"/>
                      <a:pt x="313" y="178"/>
                      <a:pt x="158" y="352"/>
                    </a:cubicBezTo>
                    <a:cubicBezTo>
                      <a:pt x="36" y="509"/>
                      <a:pt x="1" y="734"/>
                      <a:pt x="36" y="925"/>
                    </a:cubicBezTo>
                    <a:cubicBezTo>
                      <a:pt x="70" y="1238"/>
                      <a:pt x="244" y="1515"/>
                      <a:pt x="452" y="1723"/>
                    </a:cubicBezTo>
                    <a:cubicBezTo>
                      <a:pt x="678" y="1948"/>
                      <a:pt x="938" y="2122"/>
                      <a:pt x="1181" y="2279"/>
                    </a:cubicBezTo>
                    <a:lnTo>
                      <a:pt x="2067" y="2851"/>
                    </a:lnTo>
                    <a:lnTo>
                      <a:pt x="2951" y="2279"/>
                    </a:lnTo>
                    <a:cubicBezTo>
                      <a:pt x="3212" y="2122"/>
                      <a:pt x="3471" y="1948"/>
                      <a:pt x="3698" y="1723"/>
                    </a:cubicBezTo>
                    <a:cubicBezTo>
                      <a:pt x="3906" y="1515"/>
                      <a:pt x="4079" y="1238"/>
                      <a:pt x="4114" y="925"/>
                    </a:cubicBezTo>
                    <a:cubicBezTo>
                      <a:pt x="4149" y="734"/>
                      <a:pt x="4114" y="509"/>
                      <a:pt x="3975" y="352"/>
                    </a:cubicBezTo>
                    <a:cubicBezTo>
                      <a:pt x="3836" y="178"/>
                      <a:pt x="3610" y="109"/>
                      <a:pt x="3385" y="58"/>
                    </a:cubicBezTo>
                    <a:cubicBezTo>
                      <a:pt x="3199" y="13"/>
                      <a:pt x="3067" y="0"/>
                      <a:pt x="2919" y="0"/>
                    </a:cubicBezTo>
                    <a:cubicBezTo>
                      <a:pt x="2720" y="0"/>
                      <a:pt x="2493" y="23"/>
                      <a:pt x="2067" y="23"/>
                    </a:cubicBezTo>
                    <a:cubicBezTo>
                      <a:pt x="1630" y="23"/>
                      <a:pt x="1409" y="0"/>
                      <a:pt x="1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303;p42"/>
              <p:cNvSpPr/>
              <p:nvPr/>
            </p:nvSpPr>
            <p:spPr>
              <a:xfrm>
                <a:off x="7627575" y="3196475"/>
                <a:ext cx="870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686" extrusionOk="0">
                    <a:moveTo>
                      <a:pt x="174" y="1"/>
                    </a:moveTo>
                    <a:cubicBezTo>
                      <a:pt x="87" y="1"/>
                      <a:pt x="0" y="53"/>
                      <a:pt x="0" y="157"/>
                    </a:cubicBezTo>
                    <a:lnTo>
                      <a:pt x="0" y="2517"/>
                    </a:lnTo>
                    <a:cubicBezTo>
                      <a:pt x="0" y="2629"/>
                      <a:pt x="87" y="2685"/>
                      <a:pt x="174" y="2685"/>
                    </a:cubicBezTo>
                    <a:cubicBezTo>
                      <a:pt x="260" y="2685"/>
                      <a:pt x="347" y="2629"/>
                      <a:pt x="347" y="2517"/>
                    </a:cubicBezTo>
                    <a:lnTo>
                      <a:pt x="347" y="157"/>
                    </a:lnTo>
                    <a:cubicBezTo>
                      <a:pt x="347" y="53"/>
                      <a:pt x="260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304;p42"/>
              <p:cNvSpPr/>
              <p:nvPr/>
            </p:nvSpPr>
            <p:spPr>
              <a:xfrm>
                <a:off x="7546700" y="3206975"/>
                <a:ext cx="1707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2354" extrusionOk="0">
                    <a:moveTo>
                      <a:pt x="6595" y="1"/>
                    </a:moveTo>
                    <a:cubicBezTo>
                      <a:pt x="6544" y="1"/>
                      <a:pt x="6494" y="25"/>
                      <a:pt x="6463" y="84"/>
                    </a:cubicBezTo>
                    <a:cubicBezTo>
                      <a:pt x="5873" y="1160"/>
                      <a:pt x="4797" y="1905"/>
                      <a:pt x="3564" y="1993"/>
                    </a:cubicBezTo>
                    <a:cubicBezTo>
                      <a:pt x="3465" y="2001"/>
                      <a:pt x="3366" y="2005"/>
                      <a:pt x="3267" y="2005"/>
                    </a:cubicBezTo>
                    <a:cubicBezTo>
                      <a:pt x="2081" y="2005"/>
                      <a:pt x="916" y="1432"/>
                      <a:pt x="371" y="344"/>
                    </a:cubicBezTo>
                    <a:cubicBezTo>
                      <a:pt x="338" y="277"/>
                      <a:pt x="285" y="250"/>
                      <a:pt x="232" y="250"/>
                    </a:cubicBezTo>
                    <a:cubicBezTo>
                      <a:pt x="118" y="250"/>
                      <a:pt x="0" y="375"/>
                      <a:pt x="59" y="517"/>
                    </a:cubicBezTo>
                    <a:cubicBezTo>
                      <a:pt x="651" y="1701"/>
                      <a:pt x="1937" y="2354"/>
                      <a:pt x="3235" y="2354"/>
                    </a:cubicBezTo>
                    <a:cubicBezTo>
                      <a:pt x="3345" y="2354"/>
                      <a:pt x="3454" y="2349"/>
                      <a:pt x="3564" y="2340"/>
                    </a:cubicBezTo>
                    <a:cubicBezTo>
                      <a:pt x="4917" y="2236"/>
                      <a:pt x="6115" y="1437"/>
                      <a:pt x="6757" y="257"/>
                    </a:cubicBezTo>
                    <a:cubicBezTo>
                      <a:pt x="6829" y="125"/>
                      <a:pt x="6710" y="1"/>
                      <a:pt x="6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305;p42"/>
              <p:cNvSpPr/>
              <p:nvPr/>
            </p:nvSpPr>
            <p:spPr>
              <a:xfrm>
                <a:off x="7346450" y="3006900"/>
                <a:ext cx="1857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7428" extrusionOk="0">
                    <a:moveTo>
                      <a:pt x="3714" y="1"/>
                    </a:moveTo>
                    <a:cubicBezTo>
                      <a:pt x="1667" y="1"/>
                      <a:pt x="1" y="1649"/>
                      <a:pt x="1" y="3714"/>
                    </a:cubicBezTo>
                    <a:cubicBezTo>
                      <a:pt x="1" y="5762"/>
                      <a:pt x="1667" y="7428"/>
                      <a:pt x="3714" y="7428"/>
                    </a:cubicBezTo>
                    <a:cubicBezTo>
                      <a:pt x="5762" y="7428"/>
                      <a:pt x="7428" y="5762"/>
                      <a:pt x="7428" y="3714"/>
                    </a:cubicBezTo>
                    <a:cubicBezTo>
                      <a:pt x="7428" y="1649"/>
                      <a:pt x="5762" y="1"/>
                      <a:pt x="3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306;p42"/>
              <p:cNvSpPr/>
              <p:nvPr/>
            </p:nvSpPr>
            <p:spPr>
              <a:xfrm>
                <a:off x="7388525" y="3048550"/>
                <a:ext cx="10197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4078" extrusionOk="0">
                    <a:moveTo>
                      <a:pt x="2031" y="1"/>
                    </a:moveTo>
                    <a:cubicBezTo>
                      <a:pt x="903" y="1"/>
                      <a:pt x="0" y="920"/>
                      <a:pt x="0" y="2048"/>
                    </a:cubicBezTo>
                    <a:cubicBezTo>
                      <a:pt x="0" y="3175"/>
                      <a:pt x="903" y="4078"/>
                      <a:pt x="2031" y="4078"/>
                    </a:cubicBezTo>
                    <a:cubicBezTo>
                      <a:pt x="3158" y="4078"/>
                      <a:pt x="4079" y="3175"/>
                      <a:pt x="4079" y="2048"/>
                    </a:cubicBezTo>
                    <a:cubicBezTo>
                      <a:pt x="4079" y="920"/>
                      <a:pt x="3158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307;p42"/>
              <p:cNvSpPr/>
              <p:nvPr/>
            </p:nvSpPr>
            <p:spPr>
              <a:xfrm>
                <a:off x="7417150" y="3053300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886" y="1"/>
                    </a:moveTo>
                    <a:cubicBezTo>
                      <a:pt x="400" y="1"/>
                      <a:pt x="1" y="401"/>
                      <a:pt x="1" y="887"/>
                    </a:cubicBezTo>
                    <a:cubicBezTo>
                      <a:pt x="1" y="1372"/>
                      <a:pt x="400" y="1771"/>
                      <a:pt x="886" y="1771"/>
                    </a:cubicBezTo>
                    <a:cubicBezTo>
                      <a:pt x="1372" y="1771"/>
                      <a:pt x="1770" y="1372"/>
                      <a:pt x="1770" y="887"/>
                    </a:cubicBezTo>
                    <a:cubicBezTo>
                      <a:pt x="1770" y="401"/>
                      <a:pt x="1372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308;p42"/>
              <p:cNvSpPr/>
              <p:nvPr/>
            </p:nvSpPr>
            <p:spPr>
              <a:xfrm>
                <a:off x="7342125" y="3002575"/>
                <a:ext cx="19437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061" extrusionOk="0">
                    <a:moveTo>
                      <a:pt x="3887" y="0"/>
                    </a:moveTo>
                    <a:cubicBezTo>
                      <a:pt x="1736" y="0"/>
                      <a:pt x="0" y="1736"/>
                      <a:pt x="0" y="3887"/>
                    </a:cubicBezTo>
                    <a:cubicBezTo>
                      <a:pt x="0" y="3973"/>
                      <a:pt x="70" y="4061"/>
                      <a:pt x="174" y="4061"/>
                    </a:cubicBezTo>
                    <a:cubicBezTo>
                      <a:pt x="260" y="4061"/>
                      <a:pt x="347" y="3973"/>
                      <a:pt x="347" y="3887"/>
                    </a:cubicBezTo>
                    <a:cubicBezTo>
                      <a:pt x="347" y="1926"/>
                      <a:pt x="1944" y="347"/>
                      <a:pt x="3887" y="347"/>
                    </a:cubicBezTo>
                    <a:cubicBezTo>
                      <a:pt x="5847" y="347"/>
                      <a:pt x="7427" y="1926"/>
                      <a:pt x="7427" y="3887"/>
                    </a:cubicBezTo>
                    <a:cubicBezTo>
                      <a:pt x="7427" y="3973"/>
                      <a:pt x="7513" y="4061"/>
                      <a:pt x="7601" y="4061"/>
                    </a:cubicBezTo>
                    <a:cubicBezTo>
                      <a:pt x="7705" y="4061"/>
                      <a:pt x="7774" y="3973"/>
                      <a:pt x="7774" y="3887"/>
                    </a:cubicBezTo>
                    <a:cubicBezTo>
                      <a:pt x="7774" y="1736"/>
                      <a:pt x="6039" y="0"/>
                      <a:pt x="3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309;p42"/>
              <p:cNvSpPr/>
              <p:nvPr/>
            </p:nvSpPr>
            <p:spPr>
              <a:xfrm>
                <a:off x="7718650" y="3006900"/>
                <a:ext cx="1857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7428" h="7428" extrusionOk="0">
                    <a:moveTo>
                      <a:pt x="3714" y="1"/>
                    </a:moveTo>
                    <a:cubicBezTo>
                      <a:pt x="1667" y="1"/>
                      <a:pt x="1" y="1649"/>
                      <a:pt x="1" y="3714"/>
                    </a:cubicBezTo>
                    <a:cubicBezTo>
                      <a:pt x="1" y="5762"/>
                      <a:pt x="1667" y="7428"/>
                      <a:pt x="3714" y="7428"/>
                    </a:cubicBezTo>
                    <a:cubicBezTo>
                      <a:pt x="5762" y="7428"/>
                      <a:pt x="7428" y="5762"/>
                      <a:pt x="7428" y="3714"/>
                    </a:cubicBezTo>
                    <a:cubicBezTo>
                      <a:pt x="7428" y="1649"/>
                      <a:pt x="5762" y="1"/>
                      <a:pt x="37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310;p42"/>
              <p:cNvSpPr/>
              <p:nvPr/>
            </p:nvSpPr>
            <p:spPr>
              <a:xfrm>
                <a:off x="7760725" y="3048550"/>
                <a:ext cx="10197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4078" extrusionOk="0">
                    <a:moveTo>
                      <a:pt x="2031" y="1"/>
                    </a:moveTo>
                    <a:cubicBezTo>
                      <a:pt x="903" y="1"/>
                      <a:pt x="0" y="920"/>
                      <a:pt x="0" y="2048"/>
                    </a:cubicBezTo>
                    <a:cubicBezTo>
                      <a:pt x="0" y="3175"/>
                      <a:pt x="903" y="4078"/>
                      <a:pt x="2031" y="4078"/>
                    </a:cubicBezTo>
                    <a:cubicBezTo>
                      <a:pt x="3159" y="4078"/>
                      <a:pt x="4079" y="3175"/>
                      <a:pt x="4079" y="2048"/>
                    </a:cubicBezTo>
                    <a:cubicBezTo>
                      <a:pt x="4079" y="920"/>
                      <a:pt x="3159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311;p42"/>
              <p:cNvSpPr/>
              <p:nvPr/>
            </p:nvSpPr>
            <p:spPr>
              <a:xfrm>
                <a:off x="7789350" y="3053300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886" y="1"/>
                    </a:moveTo>
                    <a:cubicBezTo>
                      <a:pt x="400" y="1"/>
                      <a:pt x="1" y="401"/>
                      <a:pt x="1" y="887"/>
                    </a:cubicBezTo>
                    <a:cubicBezTo>
                      <a:pt x="1" y="1372"/>
                      <a:pt x="400" y="1771"/>
                      <a:pt x="886" y="1771"/>
                    </a:cubicBezTo>
                    <a:cubicBezTo>
                      <a:pt x="1372" y="1771"/>
                      <a:pt x="1771" y="1372"/>
                      <a:pt x="1771" y="887"/>
                    </a:cubicBezTo>
                    <a:cubicBezTo>
                      <a:pt x="1771" y="401"/>
                      <a:pt x="1372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312;p42"/>
              <p:cNvSpPr/>
              <p:nvPr/>
            </p:nvSpPr>
            <p:spPr>
              <a:xfrm>
                <a:off x="7714325" y="3002575"/>
                <a:ext cx="19437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7775" h="4061" extrusionOk="0">
                    <a:moveTo>
                      <a:pt x="3887" y="0"/>
                    </a:moveTo>
                    <a:cubicBezTo>
                      <a:pt x="1736" y="0"/>
                      <a:pt x="0" y="1736"/>
                      <a:pt x="0" y="3887"/>
                    </a:cubicBezTo>
                    <a:cubicBezTo>
                      <a:pt x="0" y="3973"/>
                      <a:pt x="70" y="4061"/>
                      <a:pt x="174" y="4061"/>
                    </a:cubicBezTo>
                    <a:cubicBezTo>
                      <a:pt x="260" y="4061"/>
                      <a:pt x="347" y="3973"/>
                      <a:pt x="347" y="3887"/>
                    </a:cubicBezTo>
                    <a:cubicBezTo>
                      <a:pt x="347" y="1926"/>
                      <a:pt x="1926" y="347"/>
                      <a:pt x="3887" y="347"/>
                    </a:cubicBezTo>
                    <a:cubicBezTo>
                      <a:pt x="5847" y="347"/>
                      <a:pt x="7427" y="1926"/>
                      <a:pt x="7427" y="3887"/>
                    </a:cubicBezTo>
                    <a:cubicBezTo>
                      <a:pt x="7427" y="3973"/>
                      <a:pt x="7513" y="4061"/>
                      <a:pt x="7601" y="4061"/>
                    </a:cubicBezTo>
                    <a:cubicBezTo>
                      <a:pt x="7705" y="4061"/>
                      <a:pt x="7774" y="3973"/>
                      <a:pt x="7774" y="3887"/>
                    </a:cubicBezTo>
                    <a:cubicBezTo>
                      <a:pt x="7774" y="1736"/>
                      <a:pt x="6039" y="0"/>
                      <a:pt x="38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313;p42"/>
              <p:cNvSpPr/>
              <p:nvPr/>
            </p:nvSpPr>
            <p:spPr>
              <a:xfrm>
                <a:off x="7300900" y="3190075"/>
                <a:ext cx="9435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3009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cubicBezTo>
                      <a:pt x="0" y="638"/>
                      <a:pt x="70" y="1089"/>
                      <a:pt x="157" y="1558"/>
                    </a:cubicBezTo>
                    <a:cubicBezTo>
                      <a:pt x="178" y="1641"/>
                      <a:pt x="248" y="1680"/>
                      <a:pt x="319" y="1680"/>
                    </a:cubicBezTo>
                    <a:cubicBezTo>
                      <a:pt x="368" y="1680"/>
                      <a:pt x="417" y="1662"/>
                      <a:pt x="451" y="1628"/>
                    </a:cubicBezTo>
                    <a:cubicBezTo>
                      <a:pt x="632" y="1471"/>
                      <a:pt x="811" y="1316"/>
                      <a:pt x="985" y="1160"/>
                    </a:cubicBezTo>
                    <a:lnTo>
                      <a:pt x="985" y="1160"/>
                    </a:lnTo>
                    <a:cubicBezTo>
                      <a:pt x="1098" y="1686"/>
                      <a:pt x="1202" y="2212"/>
                      <a:pt x="1319" y="2738"/>
                    </a:cubicBezTo>
                    <a:cubicBezTo>
                      <a:pt x="1329" y="2816"/>
                      <a:pt x="1404" y="2861"/>
                      <a:pt x="1481" y="2861"/>
                    </a:cubicBezTo>
                    <a:cubicBezTo>
                      <a:pt x="1541" y="2861"/>
                      <a:pt x="1601" y="2834"/>
                      <a:pt x="1631" y="2773"/>
                    </a:cubicBezTo>
                    <a:cubicBezTo>
                      <a:pt x="1735" y="2565"/>
                      <a:pt x="1858" y="2338"/>
                      <a:pt x="1962" y="2130"/>
                    </a:cubicBezTo>
                    <a:cubicBezTo>
                      <a:pt x="2013" y="2026"/>
                      <a:pt x="2066" y="1940"/>
                      <a:pt x="2117" y="1836"/>
                    </a:cubicBezTo>
                    <a:cubicBezTo>
                      <a:pt x="2137" y="1796"/>
                      <a:pt x="2157" y="1762"/>
                      <a:pt x="2177" y="1730"/>
                    </a:cubicBezTo>
                    <a:lnTo>
                      <a:pt x="2177" y="1730"/>
                    </a:lnTo>
                    <a:cubicBezTo>
                      <a:pt x="2181" y="1759"/>
                      <a:pt x="2187" y="1789"/>
                      <a:pt x="2187" y="1818"/>
                    </a:cubicBezTo>
                    <a:cubicBezTo>
                      <a:pt x="2205" y="1940"/>
                      <a:pt x="2221" y="2061"/>
                      <a:pt x="2256" y="2183"/>
                    </a:cubicBezTo>
                    <a:cubicBezTo>
                      <a:pt x="2291" y="2408"/>
                      <a:pt x="2325" y="2651"/>
                      <a:pt x="2360" y="2894"/>
                    </a:cubicBezTo>
                    <a:cubicBezTo>
                      <a:pt x="2378" y="2975"/>
                      <a:pt x="2442" y="3009"/>
                      <a:pt x="2510" y="3009"/>
                    </a:cubicBezTo>
                    <a:cubicBezTo>
                      <a:pt x="2573" y="3009"/>
                      <a:pt x="2639" y="2979"/>
                      <a:pt x="2672" y="2928"/>
                    </a:cubicBezTo>
                    <a:cubicBezTo>
                      <a:pt x="3072" y="2408"/>
                      <a:pt x="3401" y="1852"/>
                      <a:pt x="3714" y="1281"/>
                    </a:cubicBezTo>
                    <a:cubicBezTo>
                      <a:pt x="3773" y="1139"/>
                      <a:pt x="3655" y="1013"/>
                      <a:pt x="3541" y="1013"/>
                    </a:cubicBezTo>
                    <a:cubicBezTo>
                      <a:pt x="3487" y="1013"/>
                      <a:pt x="3434" y="1041"/>
                      <a:pt x="3401" y="1107"/>
                    </a:cubicBezTo>
                    <a:cubicBezTo>
                      <a:pt x="3172" y="1552"/>
                      <a:pt x="2911" y="1987"/>
                      <a:pt x="2627" y="2404"/>
                    </a:cubicBezTo>
                    <a:lnTo>
                      <a:pt x="2627" y="2404"/>
                    </a:lnTo>
                    <a:lnTo>
                      <a:pt x="2534" y="1818"/>
                    </a:lnTo>
                    <a:cubicBezTo>
                      <a:pt x="2517" y="1628"/>
                      <a:pt x="2517" y="1262"/>
                      <a:pt x="2256" y="1211"/>
                    </a:cubicBezTo>
                    <a:cubicBezTo>
                      <a:pt x="2239" y="1208"/>
                      <a:pt x="2224" y="1206"/>
                      <a:pt x="2208" y="1206"/>
                    </a:cubicBezTo>
                    <a:cubicBezTo>
                      <a:pt x="1983" y="1206"/>
                      <a:pt x="1886" y="1551"/>
                      <a:pt x="1788" y="1714"/>
                    </a:cubicBezTo>
                    <a:cubicBezTo>
                      <a:pt x="1707" y="1867"/>
                      <a:pt x="1630" y="2020"/>
                      <a:pt x="1553" y="2174"/>
                    </a:cubicBezTo>
                    <a:lnTo>
                      <a:pt x="1553" y="2174"/>
                    </a:lnTo>
                    <a:cubicBezTo>
                      <a:pt x="1458" y="1708"/>
                      <a:pt x="1358" y="1242"/>
                      <a:pt x="1268" y="777"/>
                    </a:cubicBezTo>
                    <a:cubicBezTo>
                      <a:pt x="1246" y="690"/>
                      <a:pt x="1170" y="651"/>
                      <a:pt x="1094" y="651"/>
                    </a:cubicBezTo>
                    <a:cubicBezTo>
                      <a:pt x="1049" y="651"/>
                      <a:pt x="1005" y="665"/>
                      <a:pt x="972" y="691"/>
                    </a:cubicBezTo>
                    <a:cubicBezTo>
                      <a:pt x="802" y="860"/>
                      <a:pt x="624" y="1021"/>
                      <a:pt x="443" y="1180"/>
                    </a:cubicBezTo>
                    <a:lnTo>
                      <a:pt x="443" y="1180"/>
                    </a:lnTo>
                    <a:cubicBezTo>
                      <a:pt x="380" y="849"/>
                      <a:pt x="347" y="509"/>
                      <a:pt x="347" y="170"/>
                    </a:cubicBezTo>
                    <a:cubicBezTo>
                      <a:pt x="347" y="5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314;p42"/>
              <p:cNvSpPr/>
              <p:nvPr/>
            </p:nvSpPr>
            <p:spPr>
              <a:xfrm>
                <a:off x="7896175" y="3178800"/>
                <a:ext cx="68900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541" extrusionOk="0">
                    <a:moveTo>
                      <a:pt x="2499" y="0"/>
                    </a:moveTo>
                    <a:cubicBezTo>
                      <a:pt x="2413" y="0"/>
                      <a:pt x="2330" y="57"/>
                      <a:pt x="2340" y="170"/>
                    </a:cubicBezTo>
                    <a:cubicBezTo>
                      <a:pt x="2393" y="736"/>
                      <a:pt x="2280" y="1323"/>
                      <a:pt x="2006" y="1825"/>
                    </a:cubicBezTo>
                    <a:lnTo>
                      <a:pt x="2006" y="1825"/>
                    </a:lnTo>
                    <a:cubicBezTo>
                      <a:pt x="1957" y="1342"/>
                      <a:pt x="1825" y="872"/>
                      <a:pt x="1611" y="429"/>
                    </a:cubicBezTo>
                    <a:cubicBezTo>
                      <a:pt x="1585" y="371"/>
                      <a:pt x="1532" y="345"/>
                      <a:pt x="1476" y="345"/>
                    </a:cubicBezTo>
                    <a:cubicBezTo>
                      <a:pt x="1415" y="345"/>
                      <a:pt x="1351" y="375"/>
                      <a:pt x="1315" y="429"/>
                    </a:cubicBezTo>
                    <a:cubicBezTo>
                      <a:pt x="1107" y="764"/>
                      <a:pt x="864" y="1076"/>
                      <a:pt x="579" y="1347"/>
                    </a:cubicBezTo>
                    <a:lnTo>
                      <a:pt x="579" y="1347"/>
                    </a:lnTo>
                    <a:lnTo>
                      <a:pt x="378" y="464"/>
                    </a:lnTo>
                    <a:cubicBezTo>
                      <a:pt x="358" y="381"/>
                      <a:pt x="290" y="345"/>
                      <a:pt x="219" y="345"/>
                    </a:cubicBezTo>
                    <a:cubicBezTo>
                      <a:pt x="113" y="345"/>
                      <a:pt x="0" y="426"/>
                      <a:pt x="31" y="552"/>
                    </a:cubicBezTo>
                    <a:cubicBezTo>
                      <a:pt x="135" y="933"/>
                      <a:pt x="223" y="1315"/>
                      <a:pt x="309" y="1713"/>
                    </a:cubicBezTo>
                    <a:cubicBezTo>
                      <a:pt x="329" y="1795"/>
                      <a:pt x="391" y="1828"/>
                      <a:pt x="460" y="1828"/>
                    </a:cubicBezTo>
                    <a:cubicBezTo>
                      <a:pt x="509" y="1828"/>
                      <a:pt x="561" y="1812"/>
                      <a:pt x="604" y="1783"/>
                    </a:cubicBezTo>
                    <a:cubicBezTo>
                      <a:pt x="918" y="1524"/>
                      <a:pt x="1200" y="1221"/>
                      <a:pt x="1433" y="883"/>
                    </a:cubicBezTo>
                    <a:lnTo>
                      <a:pt x="1433" y="883"/>
                    </a:lnTo>
                    <a:cubicBezTo>
                      <a:pt x="1612" y="1360"/>
                      <a:pt x="1694" y="1867"/>
                      <a:pt x="1680" y="2373"/>
                    </a:cubicBezTo>
                    <a:cubicBezTo>
                      <a:pt x="1680" y="2469"/>
                      <a:pt x="1780" y="2541"/>
                      <a:pt x="1871" y="2541"/>
                    </a:cubicBezTo>
                    <a:cubicBezTo>
                      <a:pt x="1910" y="2541"/>
                      <a:pt x="1948" y="2527"/>
                      <a:pt x="1974" y="2495"/>
                    </a:cubicBezTo>
                    <a:cubicBezTo>
                      <a:pt x="2495" y="1836"/>
                      <a:pt x="2756" y="1003"/>
                      <a:pt x="2687" y="170"/>
                    </a:cubicBezTo>
                    <a:cubicBezTo>
                      <a:pt x="2678" y="57"/>
                      <a:pt x="2586" y="0"/>
                      <a:pt x="2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315;p42"/>
              <p:cNvSpPr/>
              <p:nvPr/>
            </p:nvSpPr>
            <p:spPr>
              <a:xfrm>
                <a:off x="7831450" y="3288200"/>
                <a:ext cx="31250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1242" extrusionOk="0">
                    <a:moveTo>
                      <a:pt x="204" y="1"/>
                    </a:moveTo>
                    <a:cubicBezTo>
                      <a:pt x="188" y="1"/>
                      <a:pt x="172" y="3"/>
                      <a:pt x="156" y="10"/>
                    </a:cubicBezTo>
                    <a:cubicBezTo>
                      <a:pt x="70" y="44"/>
                      <a:pt x="1" y="132"/>
                      <a:pt x="35" y="218"/>
                    </a:cubicBezTo>
                    <a:cubicBezTo>
                      <a:pt x="105" y="514"/>
                      <a:pt x="191" y="808"/>
                      <a:pt x="260" y="1120"/>
                    </a:cubicBezTo>
                    <a:cubicBezTo>
                      <a:pt x="283" y="1188"/>
                      <a:pt x="364" y="1241"/>
                      <a:pt x="442" y="1241"/>
                    </a:cubicBezTo>
                    <a:cubicBezTo>
                      <a:pt x="484" y="1241"/>
                      <a:pt x="525" y="1226"/>
                      <a:pt x="556" y="1190"/>
                    </a:cubicBezTo>
                    <a:cubicBezTo>
                      <a:pt x="746" y="947"/>
                      <a:pt x="954" y="704"/>
                      <a:pt x="1162" y="461"/>
                    </a:cubicBezTo>
                    <a:cubicBezTo>
                      <a:pt x="1232" y="391"/>
                      <a:pt x="1250" y="287"/>
                      <a:pt x="1162" y="218"/>
                    </a:cubicBezTo>
                    <a:cubicBezTo>
                      <a:pt x="1137" y="183"/>
                      <a:pt x="1093" y="166"/>
                      <a:pt x="1048" y="166"/>
                    </a:cubicBezTo>
                    <a:cubicBezTo>
                      <a:pt x="1002" y="166"/>
                      <a:pt x="954" y="183"/>
                      <a:pt x="919" y="218"/>
                    </a:cubicBezTo>
                    <a:lnTo>
                      <a:pt x="510" y="696"/>
                    </a:lnTo>
                    <a:lnTo>
                      <a:pt x="510" y="696"/>
                    </a:lnTo>
                    <a:cubicBezTo>
                      <a:pt x="460" y="508"/>
                      <a:pt x="408" y="320"/>
                      <a:pt x="364" y="132"/>
                    </a:cubicBezTo>
                    <a:cubicBezTo>
                      <a:pt x="351" y="60"/>
                      <a:pt x="27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316;p42"/>
              <p:cNvSpPr/>
              <p:nvPr/>
            </p:nvSpPr>
            <p:spPr>
              <a:xfrm>
                <a:off x="7413275" y="3291200"/>
                <a:ext cx="3947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382" extrusionOk="0">
                    <a:moveTo>
                      <a:pt x="1370" y="1"/>
                    </a:moveTo>
                    <a:cubicBezTo>
                      <a:pt x="1325" y="1"/>
                      <a:pt x="1282" y="14"/>
                      <a:pt x="1249" y="47"/>
                    </a:cubicBezTo>
                    <a:cubicBezTo>
                      <a:pt x="1046" y="317"/>
                      <a:pt x="865" y="597"/>
                      <a:pt x="721" y="896"/>
                    </a:cubicBezTo>
                    <a:lnTo>
                      <a:pt x="721" y="896"/>
                    </a:lnTo>
                    <a:cubicBezTo>
                      <a:pt x="588" y="749"/>
                      <a:pt x="468" y="597"/>
                      <a:pt x="347" y="428"/>
                    </a:cubicBezTo>
                    <a:cubicBezTo>
                      <a:pt x="312" y="382"/>
                      <a:pt x="254" y="351"/>
                      <a:pt x="193" y="351"/>
                    </a:cubicBezTo>
                    <a:cubicBezTo>
                      <a:pt x="163" y="351"/>
                      <a:pt x="133" y="359"/>
                      <a:pt x="104" y="376"/>
                    </a:cubicBezTo>
                    <a:cubicBezTo>
                      <a:pt x="35" y="410"/>
                      <a:pt x="0" y="532"/>
                      <a:pt x="51" y="602"/>
                    </a:cubicBezTo>
                    <a:cubicBezTo>
                      <a:pt x="225" y="861"/>
                      <a:pt x="433" y="1104"/>
                      <a:pt x="641" y="1331"/>
                    </a:cubicBezTo>
                    <a:cubicBezTo>
                      <a:pt x="677" y="1366"/>
                      <a:pt x="718" y="1381"/>
                      <a:pt x="759" y="1381"/>
                    </a:cubicBezTo>
                    <a:cubicBezTo>
                      <a:pt x="838" y="1381"/>
                      <a:pt x="914" y="1324"/>
                      <a:pt x="937" y="1243"/>
                    </a:cubicBezTo>
                    <a:cubicBezTo>
                      <a:pt x="1076" y="914"/>
                      <a:pt x="1284" y="567"/>
                      <a:pt x="1509" y="289"/>
                    </a:cubicBezTo>
                    <a:cubicBezTo>
                      <a:pt x="1562" y="220"/>
                      <a:pt x="1578" y="116"/>
                      <a:pt x="1509" y="47"/>
                    </a:cubicBezTo>
                    <a:cubicBezTo>
                      <a:pt x="1472" y="18"/>
                      <a:pt x="1420" y="1"/>
                      <a:pt x="1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317;p42"/>
              <p:cNvSpPr/>
              <p:nvPr/>
            </p:nvSpPr>
            <p:spPr>
              <a:xfrm>
                <a:off x="7409800" y="2936525"/>
                <a:ext cx="33850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511" extrusionOk="0">
                    <a:moveTo>
                      <a:pt x="417" y="1150"/>
                    </a:moveTo>
                    <a:cubicBezTo>
                      <a:pt x="417" y="1155"/>
                      <a:pt x="418" y="1159"/>
                      <a:pt x="421" y="1161"/>
                    </a:cubicBezTo>
                    <a:lnTo>
                      <a:pt x="421" y="1161"/>
                    </a:lnTo>
                    <a:cubicBezTo>
                      <a:pt x="420" y="1162"/>
                      <a:pt x="419" y="1163"/>
                      <a:pt x="419" y="1163"/>
                    </a:cubicBezTo>
                    <a:cubicBezTo>
                      <a:pt x="417" y="1163"/>
                      <a:pt x="417" y="1158"/>
                      <a:pt x="417" y="1150"/>
                    </a:cubicBezTo>
                    <a:close/>
                    <a:moveTo>
                      <a:pt x="233" y="0"/>
                    </a:moveTo>
                    <a:cubicBezTo>
                      <a:pt x="158" y="0"/>
                      <a:pt x="84" y="39"/>
                      <a:pt x="70" y="126"/>
                    </a:cubicBezTo>
                    <a:cubicBezTo>
                      <a:pt x="0" y="491"/>
                      <a:pt x="0" y="872"/>
                      <a:pt x="104" y="1236"/>
                    </a:cubicBezTo>
                    <a:cubicBezTo>
                      <a:pt x="139" y="1340"/>
                      <a:pt x="190" y="1428"/>
                      <a:pt x="278" y="1479"/>
                    </a:cubicBezTo>
                    <a:cubicBezTo>
                      <a:pt x="322" y="1501"/>
                      <a:pt x="365" y="1511"/>
                      <a:pt x="409" y="1511"/>
                    </a:cubicBezTo>
                    <a:cubicBezTo>
                      <a:pt x="469" y="1511"/>
                      <a:pt x="530" y="1492"/>
                      <a:pt x="590" y="1462"/>
                    </a:cubicBezTo>
                    <a:cubicBezTo>
                      <a:pt x="729" y="1393"/>
                      <a:pt x="850" y="1254"/>
                      <a:pt x="954" y="1132"/>
                    </a:cubicBezTo>
                    <a:cubicBezTo>
                      <a:pt x="1093" y="993"/>
                      <a:pt x="1215" y="838"/>
                      <a:pt x="1301" y="664"/>
                    </a:cubicBezTo>
                    <a:cubicBezTo>
                      <a:pt x="1354" y="577"/>
                      <a:pt x="1336" y="473"/>
                      <a:pt x="1250" y="421"/>
                    </a:cubicBezTo>
                    <a:cubicBezTo>
                      <a:pt x="1222" y="410"/>
                      <a:pt x="1192" y="404"/>
                      <a:pt x="1163" y="404"/>
                    </a:cubicBezTo>
                    <a:cubicBezTo>
                      <a:pt x="1101" y="404"/>
                      <a:pt x="1042" y="431"/>
                      <a:pt x="1007" y="491"/>
                    </a:cubicBezTo>
                    <a:cubicBezTo>
                      <a:pt x="919" y="646"/>
                      <a:pt x="833" y="768"/>
                      <a:pt x="711" y="889"/>
                    </a:cubicBezTo>
                    <a:cubicBezTo>
                      <a:pt x="660" y="959"/>
                      <a:pt x="590" y="1011"/>
                      <a:pt x="537" y="1081"/>
                    </a:cubicBezTo>
                    <a:cubicBezTo>
                      <a:pt x="521" y="1097"/>
                      <a:pt x="503" y="1097"/>
                      <a:pt x="486" y="1115"/>
                    </a:cubicBezTo>
                    <a:cubicBezTo>
                      <a:pt x="480" y="1121"/>
                      <a:pt x="477" y="1125"/>
                      <a:pt x="475" y="1128"/>
                    </a:cubicBezTo>
                    <a:lnTo>
                      <a:pt x="475" y="1128"/>
                    </a:lnTo>
                    <a:cubicBezTo>
                      <a:pt x="474" y="1127"/>
                      <a:pt x="474" y="1127"/>
                      <a:pt x="472" y="1127"/>
                    </a:cubicBezTo>
                    <a:cubicBezTo>
                      <a:pt x="469" y="1127"/>
                      <a:pt x="463" y="1128"/>
                      <a:pt x="451" y="1132"/>
                    </a:cubicBezTo>
                    <a:lnTo>
                      <a:pt x="446" y="1138"/>
                    </a:lnTo>
                    <a:lnTo>
                      <a:pt x="446" y="1138"/>
                    </a:lnTo>
                    <a:cubicBezTo>
                      <a:pt x="433" y="1107"/>
                      <a:pt x="431" y="1077"/>
                      <a:pt x="417" y="1046"/>
                    </a:cubicBezTo>
                    <a:cubicBezTo>
                      <a:pt x="399" y="942"/>
                      <a:pt x="382" y="854"/>
                      <a:pt x="382" y="768"/>
                    </a:cubicBezTo>
                    <a:cubicBezTo>
                      <a:pt x="364" y="577"/>
                      <a:pt x="364" y="387"/>
                      <a:pt x="399" y="213"/>
                    </a:cubicBezTo>
                    <a:cubicBezTo>
                      <a:pt x="417" y="126"/>
                      <a:pt x="382" y="21"/>
                      <a:pt x="278" y="5"/>
                    </a:cubicBezTo>
                    <a:cubicBezTo>
                      <a:pt x="263" y="2"/>
                      <a:pt x="248" y="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318;p42"/>
              <p:cNvSpPr/>
              <p:nvPr/>
            </p:nvSpPr>
            <p:spPr>
              <a:xfrm>
                <a:off x="7824775" y="2937675"/>
                <a:ext cx="622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785" extrusionOk="0">
                    <a:moveTo>
                      <a:pt x="209" y="0"/>
                    </a:moveTo>
                    <a:cubicBezTo>
                      <a:pt x="105" y="0"/>
                      <a:pt x="0" y="85"/>
                      <a:pt x="41" y="218"/>
                    </a:cubicBezTo>
                    <a:cubicBezTo>
                      <a:pt x="180" y="739"/>
                      <a:pt x="423" y="1243"/>
                      <a:pt x="753" y="1676"/>
                    </a:cubicBezTo>
                    <a:cubicBezTo>
                      <a:pt x="794" y="1725"/>
                      <a:pt x="857" y="1755"/>
                      <a:pt x="917" y="1755"/>
                    </a:cubicBezTo>
                    <a:cubicBezTo>
                      <a:pt x="985" y="1755"/>
                      <a:pt x="1047" y="1717"/>
                      <a:pt x="1066" y="1625"/>
                    </a:cubicBezTo>
                    <a:cubicBezTo>
                      <a:pt x="1106" y="1415"/>
                      <a:pt x="1168" y="1205"/>
                      <a:pt x="1251" y="1006"/>
                    </a:cubicBezTo>
                    <a:lnTo>
                      <a:pt x="1251" y="1006"/>
                    </a:lnTo>
                    <a:cubicBezTo>
                      <a:pt x="1328" y="1253"/>
                      <a:pt x="1447" y="1486"/>
                      <a:pt x="1603" y="1694"/>
                    </a:cubicBezTo>
                    <a:cubicBezTo>
                      <a:pt x="1638" y="1754"/>
                      <a:pt x="1694" y="1785"/>
                      <a:pt x="1751" y="1785"/>
                    </a:cubicBezTo>
                    <a:cubicBezTo>
                      <a:pt x="1807" y="1785"/>
                      <a:pt x="1864" y="1754"/>
                      <a:pt x="1899" y="1694"/>
                    </a:cubicBezTo>
                    <a:cubicBezTo>
                      <a:pt x="2019" y="1486"/>
                      <a:pt x="2158" y="1294"/>
                      <a:pt x="2297" y="1086"/>
                    </a:cubicBezTo>
                    <a:cubicBezTo>
                      <a:pt x="2401" y="878"/>
                      <a:pt x="2489" y="653"/>
                      <a:pt x="2436" y="427"/>
                    </a:cubicBezTo>
                    <a:cubicBezTo>
                      <a:pt x="2415" y="344"/>
                      <a:pt x="2348" y="308"/>
                      <a:pt x="2277" y="308"/>
                    </a:cubicBezTo>
                    <a:cubicBezTo>
                      <a:pt x="2171" y="308"/>
                      <a:pt x="2058" y="389"/>
                      <a:pt x="2089" y="514"/>
                    </a:cubicBezTo>
                    <a:cubicBezTo>
                      <a:pt x="2142" y="688"/>
                      <a:pt x="2019" y="861"/>
                      <a:pt x="1933" y="1000"/>
                    </a:cubicBezTo>
                    <a:cubicBezTo>
                      <a:pt x="1875" y="1097"/>
                      <a:pt x="1811" y="1194"/>
                      <a:pt x="1748" y="1291"/>
                    </a:cubicBezTo>
                    <a:lnTo>
                      <a:pt x="1748" y="1291"/>
                    </a:lnTo>
                    <a:cubicBezTo>
                      <a:pt x="1610" y="1046"/>
                      <a:pt x="1525" y="771"/>
                      <a:pt x="1499" y="496"/>
                    </a:cubicBezTo>
                    <a:cubicBezTo>
                      <a:pt x="1477" y="386"/>
                      <a:pt x="1385" y="311"/>
                      <a:pt x="1298" y="311"/>
                    </a:cubicBezTo>
                    <a:cubicBezTo>
                      <a:pt x="1249" y="311"/>
                      <a:pt x="1201" y="335"/>
                      <a:pt x="1170" y="392"/>
                    </a:cubicBezTo>
                    <a:cubicBezTo>
                      <a:pt x="1027" y="642"/>
                      <a:pt x="908" y="901"/>
                      <a:pt x="825" y="1167"/>
                    </a:cubicBezTo>
                    <a:lnTo>
                      <a:pt x="825" y="1167"/>
                    </a:lnTo>
                    <a:cubicBezTo>
                      <a:pt x="626" y="846"/>
                      <a:pt x="475" y="494"/>
                      <a:pt x="372" y="132"/>
                    </a:cubicBezTo>
                    <a:cubicBezTo>
                      <a:pt x="350" y="40"/>
                      <a:pt x="280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319;p42"/>
              <p:cNvSpPr/>
              <p:nvPr/>
            </p:nvSpPr>
            <p:spPr>
              <a:xfrm>
                <a:off x="7549475" y="2869475"/>
                <a:ext cx="90675" cy="6307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2523" extrusionOk="0">
                    <a:moveTo>
                      <a:pt x="393" y="1"/>
                    </a:moveTo>
                    <a:cubicBezTo>
                      <a:pt x="342" y="1"/>
                      <a:pt x="292" y="25"/>
                      <a:pt x="260" y="84"/>
                    </a:cubicBezTo>
                    <a:cubicBezTo>
                      <a:pt x="139" y="274"/>
                      <a:pt x="70" y="482"/>
                      <a:pt x="35" y="691"/>
                    </a:cubicBezTo>
                    <a:cubicBezTo>
                      <a:pt x="17" y="882"/>
                      <a:pt x="1" y="1125"/>
                      <a:pt x="105" y="1281"/>
                    </a:cubicBezTo>
                    <a:cubicBezTo>
                      <a:pt x="173" y="1378"/>
                      <a:pt x="263" y="1421"/>
                      <a:pt x="357" y="1421"/>
                    </a:cubicBezTo>
                    <a:cubicBezTo>
                      <a:pt x="430" y="1421"/>
                      <a:pt x="505" y="1395"/>
                      <a:pt x="573" y="1350"/>
                    </a:cubicBezTo>
                    <a:cubicBezTo>
                      <a:pt x="725" y="1274"/>
                      <a:pt x="871" y="1184"/>
                      <a:pt x="1014" y="1093"/>
                    </a:cubicBezTo>
                    <a:lnTo>
                      <a:pt x="1014" y="1093"/>
                    </a:lnTo>
                    <a:cubicBezTo>
                      <a:pt x="1024" y="1495"/>
                      <a:pt x="950" y="1899"/>
                      <a:pt x="799" y="2270"/>
                    </a:cubicBezTo>
                    <a:cubicBezTo>
                      <a:pt x="753" y="2376"/>
                      <a:pt x="814" y="2523"/>
                      <a:pt x="935" y="2523"/>
                    </a:cubicBezTo>
                    <a:cubicBezTo>
                      <a:pt x="952" y="2523"/>
                      <a:pt x="970" y="2520"/>
                      <a:pt x="989" y="2513"/>
                    </a:cubicBezTo>
                    <a:cubicBezTo>
                      <a:pt x="1336" y="2409"/>
                      <a:pt x="1562" y="2044"/>
                      <a:pt x="1787" y="1785"/>
                    </a:cubicBezTo>
                    <a:cubicBezTo>
                      <a:pt x="1993" y="1540"/>
                      <a:pt x="2198" y="1305"/>
                      <a:pt x="2404" y="1073"/>
                    </a:cubicBezTo>
                    <a:lnTo>
                      <a:pt x="2404" y="1073"/>
                    </a:lnTo>
                    <a:cubicBezTo>
                      <a:pt x="2456" y="1302"/>
                      <a:pt x="2504" y="1526"/>
                      <a:pt x="2551" y="1750"/>
                    </a:cubicBezTo>
                    <a:cubicBezTo>
                      <a:pt x="2599" y="1954"/>
                      <a:pt x="2645" y="2317"/>
                      <a:pt x="2901" y="2317"/>
                    </a:cubicBezTo>
                    <a:cubicBezTo>
                      <a:pt x="2927" y="2317"/>
                      <a:pt x="2955" y="2313"/>
                      <a:pt x="2985" y="2305"/>
                    </a:cubicBezTo>
                    <a:cubicBezTo>
                      <a:pt x="3245" y="2236"/>
                      <a:pt x="3367" y="1854"/>
                      <a:pt x="3436" y="1628"/>
                    </a:cubicBezTo>
                    <a:cubicBezTo>
                      <a:pt x="3540" y="1315"/>
                      <a:pt x="3610" y="1003"/>
                      <a:pt x="3627" y="674"/>
                    </a:cubicBezTo>
                    <a:cubicBezTo>
                      <a:pt x="3627" y="570"/>
                      <a:pt x="3540" y="518"/>
                      <a:pt x="3453" y="518"/>
                    </a:cubicBezTo>
                    <a:cubicBezTo>
                      <a:pt x="3366" y="518"/>
                      <a:pt x="3280" y="570"/>
                      <a:pt x="3280" y="674"/>
                    </a:cubicBezTo>
                    <a:cubicBezTo>
                      <a:pt x="3263" y="899"/>
                      <a:pt x="3228" y="1125"/>
                      <a:pt x="3159" y="1350"/>
                    </a:cubicBezTo>
                    <a:cubicBezTo>
                      <a:pt x="3141" y="1437"/>
                      <a:pt x="3106" y="1542"/>
                      <a:pt x="3055" y="1646"/>
                    </a:cubicBezTo>
                    <a:cubicBezTo>
                      <a:pt x="3037" y="1697"/>
                      <a:pt x="3020" y="1750"/>
                      <a:pt x="2985" y="1819"/>
                    </a:cubicBezTo>
                    <a:cubicBezTo>
                      <a:pt x="2975" y="1828"/>
                      <a:pt x="2956" y="1858"/>
                      <a:pt x="2940" y="1888"/>
                    </a:cubicBezTo>
                    <a:lnTo>
                      <a:pt x="2940" y="1888"/>
                    </a:lnTo>
                    <a:cubicBezTo>
                      <a:pt x="2938" y="1882"/>
                      <a:pt x="2936" y="1877"/>
                      <a:pt x="2932" y="1871"/>
                    </a:cubicBezTo>
                    <a:cubicBezTo>
                      <a:pt x="2932" y="1819"/>
                      <a:pt x="2916" y="1766"/>
                      <a:pt x="2898" y="1715"/>
                    </a:cubicBezTo>
                    <a:cubicBezTo>
                      <a:pt x="2881" y="1611"/>
                      <a:pt x="2846" y="1507"/>
                      <a:pt x="2828" y="1385"/>
                    </a:cubicBezTo>
                    <a:lnTo>
                      <a:pt x="2673" y="656"/>
                    </a:lnTo>
                    <a:cubicBezTo>
                      <a:pt x="2650" y="576"/>
                      <a:pt x="2567" y="526"/>
                      <a:pt x="2488" y="526"/>
                    </a:cubicBezTo>
                    <a:cubicBezTo>
                      <a:pt x="2447" y="526"/>
                      <a:pt x="2407" y="540"/>
                      <a:pt x="2377" y="570"/>
                    </a:cubicBezTo>
                    <a:cubicBezTo>
                      <a:pt x="2118" y="864"/>
                      <a:pt x="1875" y="1160"/>
                      <a:pt x="1614" y="1437"/>
                    </a:cubicBezTo>
                    <a:cubicBezTo>
                      <a:pt x="1516" y="1568"/>
                      <a:pt x="1404" y="1698"/>
                      <a:pt x="1289" y="1828"/>
                    </a:cubicBezTo>
                    <a:lnTo>
                      <a:pt x="1289" y="1828"/>
                    </a:lnTo>
                    <a:cubicBezTo>
                      <a:pt x="1365" y="1485"/>
                      <a:pt x="1386" y="1135"/>
                      <a:pt x="1354" y="778"/>
                    </a:cubicBezTo>
                    <a:cubicBezTo>
                      <a:pt x="1340" y="683"/>
                      <a:pt x="1264" y="599"/>
                      <a:pt x="1165" y="599"/>
                    </a:cubicBezTo>
                    <a:cubicBezTo>
                      <a:pt x="1137" y="599"/>
                      <a:pt x="1107" y="606"/>
                      <a:pt x="1076" y="621"/>
                    </a:cubicBezTo>
                    <a:cubicBezTo>
                      <a:pt x="938" y="725"/>
                      <a:pt x="799" y="813"/>
                      <a:pt x="642" y="899"/>
                    </a:cubicBezTo>
                    <a:lnTo>
                      <a:pt x="487" y="1003"/>
                    </a:lnTo>
                    <a:cubicBezTo>
                      <a:pt x="454" y="1020"/>
                      <a:pt x="421" y="1036"/>
                      <a:pt x="388" y="1067"/>
                    </a:cubicBezTo>
                    <a:lnTo>
                      <a:pt x="388" y="1067"/>
                    </a:lnTo>
                    <a:cubicBezTo>
                      <a:pt x="386" y="1064"/>
                      <a:pt x="384" y="1060"/>
                      <a:pt x="382" y="1056"/>
                    </a:cubicBezTo>
                    <a:cubicBezTo>
                      <a:pt x="330" y="952"/>
                      <a:pt x="364" y="778"/>
                      <a:pt x="382" y="674"/>
                    </a:cubicBezTo>
                    <a:cubicBezTo>
                      <a:pt x="417" y="535"/>
                      <a:pt x="468" y="396"/>
                      <a:pt x="556" y="258"/>
                    </a:cubicBezTo>
                    <a:cubicBezTo>
                      <a:pt x="628" y="125"/>
                      <a:pt x="50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320;p42"/>
              <p:cNvSpPr/>
              <p:nvPr/>
            </p:nvSpPr>
            <p:spPr>
              <a:xfrm>
                <a:off x="7696525" y="2878275"/>
                <a:ext cx="268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180" extrusionOk="0">
                    <a:moveTo>
                      <a:pt x="204" y="1"/>
                    </a:moveTo>
                    <a:cubicBezTo>
                      <a:pt x="188" y="1"/>
                      <a:pt x="173" y="3"/>
                      <a:pt x="157" y="10"/>
                    </a:cubicBezTo>
                    <a:cubicBezTo>
                      <a:pt x="70" y="26"/>
                      <a:pt x="0" y="130"/>
                      <a:pt x="35" y="218"/>
                    </a:cubicBezTo>
                    <a:cubicBezTo>
                      <a:pt x="139" y="565"/>
                      <a:pt x="313" y="859"/>
                      <a:pt x="556" y="1137"/>
                    </a:cubicBezTo>
                    <a:cubicBezTo>
                      <a:pt x="585" y="1166"/>
                      <a:pt x="629" y="1180"/>
                      <a:pt x="675" y="1180"/>
                    </a:cubicBezTo>
                    <a:cubicBezTo>
                      <a:pt x="738" y="1180"/>
                      <a:pt x="803" y="1153"/>
                      <a:pt x="833" y="1102"/>
                    </a:cubicBezTo>
                    <a:cubicBezTo>
                      <a:pt x="955" y="843"/>
                      <a:pt x="1025" y="565"/>
                      <a:pt x="1059" y="287"/>
                    </a:cubicBezTo>
                    <a:cubicBezTo>
                      <a:pt x="1075" y="192"/>
                      <a:pt x="990" y="111"/>
                      <a:pt x="909" y="111"/>
                    </a:cubicBezTo>
                    <a:cubicBezTo>
                      <a:pt x="901" y="111"/>
                      <a:pt x="894" y="112"/>
                      <a:pt x="886" y="114"/>
                    </a:cubicBezTo>
                    <a:cubicBezTo>
                      <a:pt x="782" y="114"/>
                      <a:pt x="729" y="183"/>
                      <a:pt x="712" y="287"/>
                    </a:cubicBezTo>
                    <a:lnTo>
                      <a:pt x="712" y="339"/>
                    </a:lnTo>
                    <a:cubicBezTo>
                      <a:pt x="694" y="373"/>
                      <a:pt x="694" y="391"/>
                      <a:pt x="694" y="426"/>
                    </a:cubicBezTo>
                    <a:cubicBezTo>
                      <a:pt x="678" y="496"/>
                      <a:pt x="660" y="547"/>
                      <a:pt x="643" y="600"/>
                    </a:cubicBezTo>
                    <a:cubicBezTo>
                      <a:pt x="637" y="623"/>
                      <a:pt x="631" y="643"/>
                      <a:pt x="626" y="663"/>
                    </a:cubicBezTo>
                    <a:lnTo>
                      <a:pt x="626" y="663"/>
                    </a:lnTo>
                    <a:cubicBezTo>
                      <a:pt x="592" y="622"/>
                      <a:pt x="562" y="576"/>
                      <a:pt x="539" y="530"/>
                    </a:cubicBezTo>
                    <a:lnTo>
                      <a:pt x="435" y="322"/>
                    </a:lnTo>
                    <a:lnTo>
                      <a:pt x="435" y="304"/>
                    </a:lnTo>
                    <a:cubicBezTo>
                      <a:pt x="417" y="287"/>
                      <a:pt x="417" y="253"/>
                      <a:pt x="400" y="235"/>
                    </a:cubicBezTo>
                    <a:cubicBezTo>
                      <a:pt x="382" y="200"/>
                      <a:pt x="382" y="165"/>
                      <a:pt x="365" y="130"/>
                    </a:cubicBezTo>
                    <a:cubicBezTo>
                      <a:pt x="337" y="60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321;p42"/>
              <p:cNvSpPr/>
              <p:nvPr/>
            </p:nvSpPr>
            <p:spPr>
              <a:xfrm>
                <a:off x="7250150" y="2819225"/>
                <a:ext cx="766550" cy="596575"/>
              </a:xfrm>
              <a:custGeom>
                <a:avLst/>
                <a:gdLst/>
                <a:ahLst/>
                <a:cxnLst/>
                <a:rect l="l" t="t" r="r" b="b"/>
                <a:pathLst>
                  <a:path w="30662" h="23863" extrusionOk="0">
                    <a:moveTo>
                      <a:pt x="25490" y="339"/>
                    </a:moveTo>
                    <a:cubicBezTo>
                      <a:pt x="25720" y="339"/>
                      <a:pt x="25969" y="441"/>
                      <a:pt x="26098" y="618"/>
                    </a:cubicBezTo>
                    <a:cubicBezTo>
                      <a:pt x="26427" y="1070"/>
                      <a:pt x="26219" y="1816"/>
                      <a:pt x="26064" y="2284"/>
                    </a:cubicBezTo>
                    <a:cubicBezTo>
                      <a:pt x="25925" y="2719"/>
                      <a:pt x="25751" y="3152"/>
                      <a:pt x="25543" y="3552"/>
                    </a:cubicBezTo>
                    <a:cubicBezTo>
                      <a:pt x="25471" y="3684"/>
                      <a:pt x="25590" y="3807"/>
                      <a:pt x="25705" y="3807"/>
                    </a:cubicBezTo>
                    <a:cubicBezTo>
                      <a:pt x="25756" y="3807"/>
                      <a:pt x="25805" y="3783"/>
                      <a:pt x="25837" y="3725"/>
                    </a:cubicBezTo>
                    <a:cubicBezTo>
                      <a:pt x="25994" y="3447"/>
                      <a:pt x="26168" y="3170"/>
                      <a:pt x="26341" y="2909"/>
                    </a:cubicBezTo>
                    <a:cubicBezTo>
                      <a:pt x="26635" y="2476"/>
                      <a:pt x="26948" y="2025"/>
                      <a:pt x="27382" y="1694"/>
                    </a:cubicBezTo>
                    <a:cubicBezTo>
                      <a:pt x="27490" y="1617"/>
                      <a:pt x="27654" y="1499"/>
                      <a:pt x="27799" y="1499"/>
                    </a:cubicBezTo>
                    <a:cubicBezTo>
                      <a:pt x="27816" y="1499"/>
                      <a:pt x="27833" y="1500"/>
                      <a:pt x="27850" y="1504"/>
                    </a:cubicBezTo>
                    <a:cubicBezTo>
                      <a:pt x="28024" y="1539"/>
                      <a:pt x="28128" y="1729"/>
                      <a:pt x="28128" y="1902"/>
                    </a:cubicBezTo>
                    <a:cubicBezTo>
                      <a:pt x="28111" y="2388"/>
                      <a:pt x="27607" y="2858"/>
                      <a:pt x="27278" y="3170"/>
                    </a:cubicBezTo>
                    <a:cubicBezTo>
                      <a:pt x="26983" y="3463"/>
                      <a:pt x="26655" y="3740"/>
                      <a:pt x="26326" y="3983"/>
                    </a:cubicBezTo>
                    <a:lnTo>
                      <a:pt x="26326" y="3983"/>
                    </a:lnTo>
                    <a:cubicBezTo>
                      <a:pt x="26325" y="3983"/>
                      <a:pt x="26324" y="3984"/>
                      <a:pt x="26323" y="3985"/>
                    </a:cubicBezTo>
                    <a:cubicBezTo>
                      <a:pt x="26164" y="4087"/>
                      <a:pt x="26259" y="4309"/>
                      <a:pt x="26406" y="4309"/>
                    </a:cubicBezTo>
                    <a:cubicBezTo>
                      <a:pt x="26434" y="4309"/>
                      <a:pt x="26465" y="4300"/>
                      <a:pt x="26497" y="4280"/>
                    </a:cubicBezTo>
                    <a:cubicBezTo>
                      <a:pt x="26510" y="4271"/>
                      <a:pt x="26524" y="4261"/>
                      <a:pt x="26537" y="4251"/>
                    </a:cubicBezTo>
                    <a:lnTo>
                      <a:pt x="26537" y="4251"/>
                    </a:lnTo>
                    <a:cubicBezTo>
                      <a:pt x="26804" y="4056"/>
                      <a:pt x="27102" y="3891"/>
                      <a:pt x="27399" y="3742"/>
                    </a:cubicBezTo>
                    <a:cubicBezTo>
                      <a:pt x="27718" y="3596"/>
                      <a:pt x="28170" y="3379"/>
                      <a:pt x="28567" y="3379"/>
                    </a:cubicBezTo>
                    <a:cubicBezTo>
                      <a:pt x="28688" y="3379"/>
                      <a:pt x="28804" y="3399"/>
                      <a:pt x="28909" y="3447"/>
                    </a:cubicBezTo>
                    <a:cubicBezTo>
                      <a:pt x="29099" y="3552"/>
                      <a:pt x="29222" y="3776"/>
                      <a:pt x="29222" y="3985"/>
                    </a:cubicBezTo>
                    <a:cubicBezTo>
                      <a:pt x="29222" y="4193"/>
                      <a:pt x="29083" y="4350"/>
                      <a:pt x="28944" y="4489"/>
                    </a:cubicBezTo>
                    <a:cubicBezTo>
                      <a:pt x="28544" y="4836"/>
                      <a:pt x="27989" y="5026"/>
                      <a:pt x="27486" y="5183"/>
                    </a:cubicBezTo>
                    <a:cubicBezTo>
                      <a:pt x="27139" y="5287"/>
                      <a:pt x="26792" y="5373"/>
                      <a:pt x="26427" y="5426"/>
                    </a:cubicBezTo>
                    <a:cubicBezTo>
                      <a:pt x="26323" y="5442"/>
                      <a:pt x="26272" y="5599"/>
                      <a:pt x="26323" y="5685"/>
                    </a:cubicBezTo>
                    <a:cubicBezTo>
                      <a:pt x="27799" y="7663"/>
                      <a:pt x="28770" y="9902"/>
                      <a:pt x="29395" y="12279"/>
                    </a:cubicBezTo>
                    <a:cubicBezTo>
                      <a:pt x="29673" y="13320"/>
                      <a:pt x="29916" y="14379"/>
                      <a:pt x="30089" y="15455"/>
                    </a:cubicBezTo>
                    <a:cubicBezTo>
                      <a:pt x="30297" y="16670"/>
                      <a:pt x="30263" y="17919"/>
                      <a:pt x="29516" y="18960"/>
                    </a:cubicBezTo>
                    <a:cubicBezTo>
                      <a:pt x="28857" y="19897"/>
                      <a:pt x="27833" y="20469"/>
                      <a:pt x="26827" y="20955"/>
                    </a:cubicBezTo>
                    <a:cubicBezTo>
                      <a:pt x="25525" y="21598"/>
                      <a:pt x="24155" y="22084"/>
                      <a:pt x="22767" y="22482"/>
                    </a:cubicBezTo>
                    <a:cubicBezTo>
                      <a:pt x="20650" y="23055"/>
                      <a:pt x="18463" y="23384"/>
                      <a:pt x="16277" y="23488"/>
                    </a:cubicBezTo>
                    <a:cubicBezTo>
                      <a:pt x="15932" y="23504"/>
                      <a:pt x="15586" y="23511"/>
                      <a:pt x="15240" y="23511"/>
                    </a:cubicBezTo>
                    <a:cubicBezTo>
                      <a:pt x="13219" y="23511"/>
                      <a:pt x="11185" y="23257"/>
                      <a:pt x="9214" y="22812"/>
                    </a:cubicBezTo>
                    <a:cubicBezTo>
                      <a:pt x="7618" y="22447"/>
                      <a:pt x="6039" y="21961"/>
                      <a:pt x="4547" y="21302"/>
                    </a:cubicBezTo>
                    <a:cubicBezTo>
                      <a:pt x="3765" y="20955"/>
                      <a:pt x="2967" y="20573"/>
                      <a:pt x="2256" y="20071"/>
                    </a:cubicBezTo>
                    <a:cubicBezTo>
                      <a:pt x="1319" y="19411"/>
                      <a:pt x="591" y="18440"/>
                      <a:pt x="469" y="17276"/>
                    </a:cubicBezTo>
                    <a:cubicBezTo>
                      <a:pt x="330" y="16096"/>
                      <a:pt x="642" y="14900"/>
                      <a:pt x="885" y="13755"/>
                    </a:cubicBezTo>
                    <a:cubicBezTo>
                      <a:pt x="1371" y="11516"/>
                      <a:pt x="2048" y="9347"/>
                      <a:pt x="3210" y="7351"/>
                    </a:cubicBezTo>
                    <a:cubicBezTo>
                      <a:pt x="3541" y="6779"/>
                      <a:pt x="3904" y="6224"/>
                      <a:pt x="4304" y="5685"/>
                    </a:cubicBezTo>
                    <a:cubicBezTo>
                      <a:pt x="4373" y="5599"/>
                      <a:pt x="4304" y="5442"/>
                      <a:pt x="4200" y="5426"/>
                    </a:cubicBezTo>
                    <a:cubicBezTo>
                      <a:pt x="3402" y="5303"/>
                      <a:pt x="2516" y="5079"/>
                      <a:pt x="1857" y="4609"/>
                    </a:cubicBezTo>
                    <a:cubicBezTo>
                      <a:pt x="1510" y="4366"/>
                      <a:pt x="1215" y="3933"/>
                      <a:pt x="1579" y="3552"/>
                    </a:cubicBezTo>
                    <a:cubicBezTo>
                      <a:pt x="1700" y="3425"/>
                      <a:pt x="1865" y="3378"/>
                      <a:pt x="2045" y="3378"/>
                    </a:cubicBezTo>
                    <a:cubicBezTo>
                      <a:pt x="2382" y="3378"/>
                      <a:pt x="2771" y="3543"/>
                      <a:pt x="3020" y="3656"/>
                    </a:cubicBezTo>
                    <a:cubicBezTo>
                      <a:pt x="3418" y="3811"/>
                      <a:pt x="3800" y="4037"/>
                      <a:pt x="4147" y="4280"/>
                    </a:cubicBezTo>
                    <a:cubicBezTo>
                      <a:pt x="4176" y="4300"/>
                      <a:pt x="4204" y="4309"/>
                      <a:pt x="4231" y="4309"/>
                    </a:cubicBezTo>
                    <a:cubicBezTo>
                      <a:pt x="4368" y="4309"/>
                      <a:pt x="4466" y="4087"/>
                      <a:pt x="4321" y="3985"/>
                    </a:cubicBezTo>
                    <a:cubicBezTo>
                      <a:pt x="4283" y="3957"/>
                      <a:pt x="4246" y="3930"/>
                      <a:pt x="4208" y="3903"/>
                    </a:cubicBezTo>
                    <a:lnTo>
                      <a:pt x="4208" y="3903"/>
                    </a:lnTo>
                    <a:cubicBezTo>
                      <a:pt x="3959" y="3718"/>
                      <a:pt x="3732" y="3522"/>
                      <a:pt x="3506" y="3325"/>
                    </a:cubicBezTo>
                    <a:cubicBezTo>
                      <a:pt x="3141" y="2978"/>
                      <a:pt x="2655" y="2545"/>
                      <a:pt x="2534" y="2041"/>
                    </a:cubicBezTo>
                    <a:cubicBezTo>
                      <a:pt x="2499" y="1868"/>
                      <a:pt x="2516" y="1660"/>
                      <a:pt x="2690" y="1555"/>
                    </a:cubicBezTo>
                    <a:cubicBezTo>
                      <a:pt x="2739" y="1518"/>
                      <a:pt x="2791" y="1503"/>
                      <a:pt x="2844" y="1503"/>
                    </a:cubicBezTo>
                    <a:cubicBezTo>
                      <a:pt x="2938" y="1503"/>
                      <a:pt x="3035" y="1552"/>
                      <a:pt x="3124" y="1608"/>
                    </a:cubicBezTo>
                    <a:cubicBezTo>
                      <a:pt x="3557" y="1868"/>
                      <a:pt x="3904" y="2337"/>
                      <a:pt x="4182" y="2753"/>
                    </a:cubicBezTo>
                    <a:cubicBezTo>
                      <a:pt x="4408" y="3066"/>
                      <a:pt x="4616" y="3395"/>
                      <a:pt x="4790" y="3725"/>
                    </a:cubicBezTo>
                    <a:cubicBezTo>
                      <a:pt x="4827" y="3783"/>
                      <a:pt x="4880" y="3807"/>
                      <a:pt x="4934" y="3807"/>
                    </a:cubicBezTo>
                    <a:cubicBezTo>
                      <a:pt x="5054" y="3807"/>
                      <a:pt x="5174" y="3684"/>
                      <a:pt x="5102" y="3552"/>
                    </a:cubicBezTo>
                    <a:cubicBezTo>
                      <a:pt x="4911" y="3221"/>
                      <a:pt x="4772" y="2858"/>
                      <a:pt x="4651" y="2510"/>
                    </a:cubicBezTo>
                    <a:cubicBezTo>
                      <a:pt x="4460" y="1990"/>
                      <a:pt x="4235" y="1296"/>
                      <a:pt x="4460" y="757"/>
                    </a:cubicBezTo>
                    <a:cubicBezTo>
                      <a:pt x="4570" y="496"/>
                      <a:pt x="4827" y="357"/>
                      <a:pt x="5083" y="357"/>
                    </a:cubicBezTo>
                    <a:cubicBezTo>
                      <a:pt x="5270" y="357"/>
                      <a:pt x="5457" y="431"/>
                      <a:pt x="5588" y="584"/>
                    </a:cubicBezTo>
                    <a:cubicBezTo>
                      <a:pt x="5917" y="983"/>
                      <a:pt x="6021" y="1590"/>
                      <a:pt x="6074" y="2094"/>
                    </a:cubicBezTo>
                    <a:cubicBezTo>
                      <a:pt x="6125" y="2476"/>
                      <a:pt x="6143" y="2874"/>
                      <a:pt x="6125" y="3256"/>
                    </a:cubicBezTo>
                    <a:cubicBezTo>
                      <a:pt x="6125" y="3352"/>
                      <a:pt x="6225" y="3431"/>
                      <a:pt x="6315" y="3431"/>
                    </a:cubicBezTo>
                    <a:cubicBezTo>
                      <a:pt x="6355" y="3431"/>
                      <a:pt x="6394" y="3415"/>
                      <a:pt x="6421" y="3378"/>
                    </a:cubicBezTo>
                    <a:cubicBezTo>
                      <a:pt x="6715" y="3031"/>
                      <a:pt x="7115" y="2753"/>
                      <a:pt x="7497" y="2527"/>
                    </a:cubicBezTo>
                    <a:cubicBezTo>
                      <a:pt x="8693" y="1782"/>
                      <a:pt x="10065" y="1347"/>
                      <a:pt x="11435" y="1070"/>
                    </a:cubicBezTo>
                    <a:cubicBezTo>
                      <a:pt x="12719" y="827"/>
                      <a:pt x="14021" y="706"/>
                      <a:pt x="15322" y="688"/>
                    </a:cubicBezTo>
                    <a:cubicBezTo>
                      <a:pt x="17353" y="723"/>
                      <a:pt x="19400" y="965"/>
                      <a:pt x="21326" y="1660"/>
                    </a:cubicBezTo>
                    <a:cubicBezTo>
                      <a:pt x="22228" y="1990"/>
                      <a:pt x="23148" y="2423"/>
                      <a:pt x="23877" y="3066"/>
                    </a:cubicBezTo>
                    <a:cubicBezTo>
                      <a:pt x="23998" y="3170"/>
                      <a:pt x="24120" y="3256"/>
                      <a:pt x="24206" y="3378"/>
                    </a:cubicBezTo>
                    <a:cubicBezTo>
                      <a:pt x="24238" y="3415"/>
                      <a:pt x="24279" y="3431"/>
                      <a:pt x="24319" y="3431"/>
                    </a:cubicBezTo>
                    <a:cubicBezTo>
                      <a:pt x="24410" y="3431"/>
                      <a:pt x="24502" y="3352"/>
                      <a:pt x="24502" y="3256"/>
                    </a:cubicBezTo>
                    <a:cubicBezTo>
                      <a:pt x="24502" y="2944"/>
                      <a:pt x="24502" y="2615"/>
                      <a:pt x="24537" y="2284"/>
                    </a:cubicBezTo>
                    <a:cubicBezTo>
                      <a:pt x="24588" y="1764"/>
                      <a:pt x="24675" y="1157"/>
                      <a:pt x="24970" y="706"/>
                    </a:cubicBezTo>
                    <a:cubicBezTo>
                      <a:pt x="25074" y="532"/>
                      <a:pt x="25231" y="375"/>
                      <a:pt x="25439" y="341"/>
                    </a:cubicBezTo>
                    <a:cubicBezTo>
                      <a:pt x="25456" y="340"/>
                      <a:pt x="25473" y="339"/>
                      <a:pt x="25490" y="339"/>
                    </a:cubicBezTo>
                    <a:close/>
                    <a:moveTo>
                      <a:pt x="5083" y="0"/>
                    </a:moveTo>
                    <a:cubicBezTo>
                      <a:pt x="4806" y="0"/>
                      <a:pt x="4527" y="109"/>
                      <a:pt x="4321" y="324"/>
                    </a:cubicBezTo>
                    <a:cubicBezTo>
                      <a:pt x="3882" y="813"/>
                      <a:pt x="4018" y="1582"/>
                      <a:pt x="4169" y="2151"/>
                    </a:cubicBezTo>
                    <a:lnTo>
                      <a:pt x="4169" y="2151"/>
                    </a:lnTo>
                    <a:cubicBezTo>
                      <a:pt x="3910" y="1807"/>
                      <a:pt x="3612" y="1473"/>
                      <a:pt x="3245" y="1278"/>
                    </a:cubicBezTo>
                    <a:cubicBezTo>
                      <a:pt x="3115" y="1208"/>
                      <a:pt x="2978" y="1174"/>
                      <a:pt x="2846" y="1174"/>
                    </a:cubicBezTo>
                    <a:cubicBezTo>
                      <a:pt x="2522" y="1174"/>
                      <a:pt x="2231" y="1381"/>
                      <a:pt x="2169" y="1764"/>
                    </a:cubicBezTo>
                    <a:cubicBezTo>
                      <a:pt x="2090" y="2307"/>
                      <a:pt x="2526" y="2822"/>
                      <a:pt x="2893" y="3212"/>
                    </a:cubicBezTo>
                    <a:lnTo>
                      <a:pt x="2893" y="3212"/>
                    </a:lnTo>
                    <a:cubicBezTo>
                      <a:pt x="2633" y="3114"/>
                      <a:pt x="2344" y="3036"/>
                      <a:pt x="2069" y="3036"/>
                    </a:cubicBezTo>
                    <a:cubicBezTo>
                      <a:pt x="1856" y="3036"/>
                      <a:pt x="1652" y="3083"/>
                      <a:pt x="1475" y="3205"/>
                    </a:cubicBezTo>
                    <a:cubicBezTo>
                      <a:pt x="989" y="3517"/>
                      <a:pt x="954" y="4176"/>
                      <a:pt x="1319" y="4593"/>
                    </a:cubicBezTo>
                    <a:cubicBezTo>
                      <a:pt x="1683" y="5026"/>
                      <a:pt x="2308" y="5269"/>
                      <a:pt x="2846" y="5442"/>
                    </a:cubicBezTo>
                    <a:cubicBezTo>
                      <a:pt x="3181" y="5554"/>
                      <a:pt x="3515" y="5643"/>
                      <a:pt x="3858" y="5719"/>
                    </a:cubicBezTo>
                    <a:lnTo>
                      <a:pt x="3858" y="5719"/>
                    </a:lnTo>
                    <a:cubicBezTo>
                      <a:pt x="2448" y="7698"/>
                      <a:pt x="1488" y="9915"/>
                      <a:pt x="885" y="12262"/>
                    </a:cubicBezTo>
                    <a:cubicBezTo>
                      <a:pt x="607" y="13320"/>
                      <a:pt x="348" y="14414"/>
                      <a:pt x="191" y="15506"/>
                    </a:cubicBezTo>
                    <a:cubicBezTo>
                      <a:pt x="1" y="16721"/>
                      <a:pt x="35" y="17970"/>
                      <a:pt x="746" y="19030"/>
                    </a:cubicBezTo>
                    <a:cubicBezTo>
                      <a:pt x="1424" y="20053"/>
                      <a:pt x="2465" y="20677"/>
                      <a:pt x="3541" y="21216"/>
                    </a:cubicBezTo>
                    <a:cubicBezTo>
                      <a:pt x="4876" y="21875"/>
                      <a:pt x="6299" y="22396"/>
                      <a:pt x="7722" y="22794"/>
                    </a:cubicBezTo>
                    <a:cubicBezTo>
                      <a:pt x="9891" y="23402"/>
                      <a:pt x="12112" y="23731"/>
                      <a:pt x="14350" y="23835"/>
                    </a:cubicBezTo>
                    <a:cubicBezTo>
                      <a:pt x="14713" y="23854"/>
                      <a:pt x="15076" y="23863"/>
                      <a:pt x="15440" y="23863"/>
                    </a:cubicBezTo>
                    <a:cubicBezTo>
                      <a:pt x="17479" y="23863"/>
                      <a:pt x="19529" y="23583"/>
                      <a:pt x="21517" y="23141"/>
                    </a:cubicBezTo>
                    <a:cubicBezTo>
                      <a:pt x="23165" y="22778"/>
                      <a:pt x="24779" y="22257"/>
                      <a:pt x="26323" y="21580"/>
                    </a:cubicBezTo>
                    <a:cubicBezTo>
                      <a:pt x="27191" y="21198"/>
                      <a:pt x="28058" y="20765"/>
                      <a:pt x="28805" y="20192"/>
                    </a:cubicBezTo>
                    <a:cubicBezTo>
                      <a:pt x="29707" y="19481"/>
                      <a:pt x="30367" y="18509"/>
                      <a:pt x="30506" y="17346"/>
                    </a:cubicBezTo>
                    <a:cubicBezTo>
                      <a:pt x="30661" y="16149"/>
                      <a:pt x="30367" y="14951"/>
                      <a:pt x="30106" y="13789"/>
                    </a:cubicBezTo>
                    <a:cubicBezTo>
                      <a:pt x="29620" y="11481"/>
                      <a:pt x="28909" y="9225"/>
                      <a:pt x="27729" y="7177"/>
                    </a:cubicBezTo>
                    <a:cubicBezTo>
                      <a:pt x="27441" y="6679"/>
                      <a:pt x="27114" y="6193"/>
                      <a:pt x="26782" y="5720"/>
                    </a:cubicBezTo>
                    <a:lnTo>
                      <a:pt x="26782" y="5720"/>
                    </a:lnTo>
                    <a:cubicBezTo>
                      <a:pt x="27052" y="5661"/>
                      <a:pt x="27326" y="5591"/>
                      <a:pt x="27591" y="5512"/>
                    </a:cubicBezTo>
                    <a:cubicBezTo>
                      <a:pt x="28146" y="5338"/>
                      <a:pt x="28770" y="5113"/>
                      <a:pt x="29204" y="4697"/>
                    </a:cubicBezTo>
                    <a:cubicBezTo>
                      <a:pt x="29603" y="4332"/>
                      <a:pt x="29707" y="3725"/>
                      <a:pt x="29308" y="3309"/>
                    </a:cubicBezTo>
                    <a:cubicBezTo>
                      <a:pt x="29114" y="3114"/>
                      <a:pt x="28861" y="3045"/>
                      <a:pt x="28596" y="3045"/>
                    </a:cubicBezTo>
                    <a:cubicBezTo>
                      <a:pt x="28302" y="3045"/>
                      <a:pt x="27992" y="3130"/>
                      <a:pt x="27731" y="3223"/>
                    </a:cubicBezTo>
                    <a:lnTo>
                      <a:pt x="27731" y="3223"/>
                    </a:lnTo>
                    <a:cubicBezTo>
                      <a:pt x="28077" y="2867"/>
                      <a:pt x="28416" y="2438"/>
                      <a:pt x="28458" y="1955"/>
                    </a:cubicBezTo>
                    <a:cubicBezTo>
                      <a:pt x="28501" y="1531"/>
                      <a:pt x="28188" y="1168"/>
                      <a:pt x="27788" y="1168"/>
                    </a:cubicBezTo>
                    <a:cubicBezTo>
                      <a:pt x="27713" y="1168"/>
                      <a:pt x="27635" y="1181"/>
                      <a:pt x="27556" y="1208"/>
                    </a:cubicBezTo>
                    <a:cubicBezTo>
                      <a:pt x="27111" y="1352"/>
                      <a:pt x="26762" y="1755"/>
                      <a:pt x="26468" y="2135"/>
                    </a:cubicBezTo>
                    <a:lnTo>
                      <a:pt x="26468" y="2135"/>
                    </a:lnTo>
                    <a:cubicBezTo>
                      <a:pt x="26624" y="1603"/>
                      <a:pt x="26714" y="983"/>
                      <a:pt x="26445" y="514"/>
                    </a:cubicBezTo>
                    <a:cubicBezTo>
                      <a:pt x="26261" y="191"/>
                      <a:pt x="25897" y="8"/>
                      <a:pt x="25539" y="8"/>
                    </a:cubicBezTo>
                    <a:cubicBezTo>
                      <a:pt x="25321" y="8"/>
                      <a:pt x="25106" y="76"/>
                      <a:pt x="24935" y="220"/>
                    </a:cubicBezTo>
                    <a:cubicBezTo>
                      <a:pt x="24467" y="602"/>
                      <a:pt x="24328" y="1296"/>
                      <a:pt x="24241" y="1851"/>
                    </a:cubicBezTo>
                    <a:cubicBezTo>
                      <a:pt x="24193" y="2173"/>
                      <a:pt x="24162" y="2496"/>
                      <a:pt x="24153" y="2819"/>
                    </a:cubicBezTo>
                    <a:lnTo>
                      <a:pt x="24153" y="2819"/>
                    </a:lnTo>
                    <a:cubicBezTo>
                      <a:pt x="23893" y="2583"/>
                      <a:pt x="23586" y="2386"/>
                      <a:pt x="23304" y="2215"/>
                    </a:cubicBezTo>
                    <a:cubicBezTo>
                      <a:pt x="22073" y="1451"/>
                      <a:pt x="20666" y="1018"/>
                      <a:pt x="19262" y="741"/>
                    </a:cubicBezTo>
                    <a:cubicBezTo>
                      <a:pt x="17961" y="480"/>
                      <a:pt x="16645" y="359"/>
                      <a:pt x="15328" y="341"/>
                    </a:cubicBezTo>
                    <a:lnTo>
                      <a:pt x="15328" y="341"/>
                    </a:lnTo>
                    <a:cubicBezTo>
                      <a:pt x="15326" y="341"/>
                      <a:pt x="15324" y="341"/>
                      <a:pt x="15322" y="341"/>
                    </a:cubicBezTo>
                    <a:cubicBezTo>
                      <a:pt x="15319" y="341"/>
                      <a:pt x="15317" y="341"/>
                      <a:pt x="15315" y="341"/>
                    </a:cubicBezTo>
                    <a:lnTo>
                      <a:pt x="15315" y="341"/>
                    </a:lnTo>
                    <a:cubicBezTo>
                      <a:pt x="13253" y="376"/>
                      <a:pt x="11155" y="619"/>
                      <a:pt x="9197" y="1331"/>
                    </a:cubicBezTo>
                    <a:cubicBezTo>
                      <a:pt x="8242" y="1678"/>
                      <a:pt x="7305" y="2129"/>
                      <a:pt x="6525" y="2805"/>
                    </a:cubicBezTo>
                    <a:cubicBezTo>
                      <a:pt x="6509" y="2818"/>
                      <a:pt x="6494" y="2832"/>
                      <a:pt x="6478" y="2845"/>
                    </a:cubicBezTo>
                    <a:lnTo>
                      <a:pt x="6478" y="2845"/>
                    </a:lnTo>
                    <a:cubicBezTo>
                      <a:pt x="6473" y="2600"/>
                      <a:pt x="6454" y="2355"/>
                      <a:pt x="6421" y="2111"/>
                    </a:cubicBezTo>
                    <a:cubicBezTo>
                      <a:pt x="6352" y="1521"/>
                      <a:pt x="6247" y="827"/>
                      <a:pt x="5848" y="341"/>
                    </a:cubicBezTo>
                    <a:cubicBezTo>
                      <a:pt x="5647" y="113"/>
                      <a:pt x="5366" y="0"/>
                      <a:pt x="5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322;p42"/>
              <p:cNvSpPr/>
              <p:nvPr/>
            </p:nvSpPr>
            <p:spPr>
              <a:xfrm>
                <a:off x="7365550" y="3473225"/>
                <a:ext cx="271125" cy="358800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14352" extrusionOk="0">
                    <a:moveTo>
                      <a:pt x="0" y="1"/>
                    </a:moveTo>
                    <a:lnTo>
                      <a:pt x="1683" y="14352"/>
                    </a:lnTo>
                    <a:lnTo>
                      <a:pt x="9179" y="14352"/>
                    </a:lnTo>
                    <a:lnTo>
                      <a:pt x="108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323;p42"/>
              <p:cNvSpPr/>
              <p:nvPr/>
            </p:nvSpPr>
            <p:spPr>
              <a:xfrm>
                <a:off x="7361200" y="3468900"/>
                <a:ext cx="280275" cy="367475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14699" extrusionOk="0">
                    <a:moveTo>
                      <a:pt x="10829" y="347"/>
                    </a:moveTo>
                    <a:lnTo>
                      <a:pt x="9197" y="14351"/>
                    </a:lnTo>
                    <a:lnTo>
                      <a:pt x="2014" y="14351"/>
                    </a:lnTo>
                    <a:lnTo>
                      <a:pt x="383" y="347"/>
                    </a:lnTo>
                    <a:close/>
                    <a:moveTo>
                      <a:pt x="174" y="0"/>
                    </a:moveTo>
                    <a:cubicBezTo>
                      <a:pt x="122" y="0"/>
                      <a:pt x="87" y="18"/>
                      <a:pt x="52" y="53"/>
                    </a:cubicBezTo>
                    <a:cubicBezTo>
                      <a:pt x="18" y="88"/>
                      <a:pt x="1" y="139"/>
                      <a:pt x="1" y="192"/>
                    </a:cubicBezTo>
                    <a:lnTo>
                      <a:pt x="1683" y="14541"/>
                    </a:lnTo>
                    <a:cubicBezTo>
                      <a:pt x="1701" y="14629"/>
                      <a:pt x="1771" y="14698"/>
                      <a:pt x="1857" y="14698"/>
                    </a:cubicBezTo>
                    <a:lnTo>
                      <a:pt x="9353" y="14698"/>
                    </a:lnTo>
                    <a:cubicBezTo>
                      <a:pt x="9440" y="14698"/>
                      <a:pt x="9510" y="14629"/>
                      <a:pt x="9526" y="14541"/>
                    </a:cubicBezTo>
                    <a:lnTo>
                      <a:pt x="11192" y="192"/>
                    </a:lnTo>
                    <a:cubicBezTo>
                      <a:pt x="11210" y="139"/>
                      <a:pt x="11192" y="88"/>
                      <a:pt x="11158" y="53"/>
                    </a:cubicBezTo>
                    <a:cubicBezTo>
                      <a:pt x="11123" y="18"/>
                      <a:pt x="11071" y="0"/>
                      <a:pt x="11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324;p42"/>
              <p:cNvSpPr/>
              <p:nvPr/>
            </p:nvSpPr>
            <p:spPr>
              <a:xfrm>
                <a:off x="7381175" y="3604700"/>
                <a:ext cx="239475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9579" h="4894" extrusionOk="0">
                    <a:moveTo>
                      <a:pt x="0" y="0"/>
                    </a:moveTo>
                    <a:lnTo>
                      <a:pt x="572" y="4893"/>
                    </a:lnTo>
                    <a:lnTo>
                      <a:pt x="9040" y="4893"/>
                    </a:lnTo>
                    <a:lnTo>
                      <a:pt x="95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325;p42"/>
              <p:cNvSpPr/>
              <p:nvPr/>
            </p:nvSpPr>
            <p:spPr>
              <a:xfrm>
                <a:off x="7376825" y="3600350"/>
                <a:ext cx="248150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9926" h="5241" extrusionOk="0">
                    <a:moveTo>
                      <a:pt x="9561" y="348"/>
                    </a:moveTo>
                    <a:lnTo>
                      <a:pt x="9058" y="4894"/>
                    </a:lnTo>
                    <a:lnTo>
                      <a:pt x="903" y="4894"/>
                    </a:lnTo>
                    <a:lnTo>
                      <a:pt x="364" y="348"/>
                    </a:lnTo>
                    <a:close/>
                    <a:moveTo>
                      <a:pt x="174" y="1"/>
                    </a:moveTo>
                    <a:cubicBezTo>
                      <a:pt x="121" y="1"/>
                      <a:pt x="70" y="17"/>
                      <a:pt x="35" y="52"/>
                    </a:cubicBezTo>
                    <a:cubicBezTo>
                      <a:pt x="1" y="87"/>
                      <a:pt x="1" y="139"/>
                      <a:pt x="1" y="191"/>
                    </a:cubicBezTo>
                    <a:lnTo>
                      <a:pt x="572" y="5084"/>
                    </a:lnTo>
                    <a:cubicBezTo>
                      <a:pt x="572" y="5171"/>
                      <a:pt x="660" y="5241"/>
                      <a:pt x="746" y="5241"/>
                    </a:cubicBezTo>
                    <a:lnTo>
                      <a:pt x="9214" y="5241"/>
                    </a:lnTo>
                    <a:cubicBezTo>
                      <a:pt x="9301" y="5241"/>
                      <a:pt x="9371" y="5171"/>
                      <a:pt x="9387" y="5084"/>
                    </a:cubicBezTo>
                    <a:lnTo>
                      <a:pt x="9926" y="191"/>
                    </a:lnTo>
                    <a:cubicBezTo>
                      <a:pt x="9926" y="139"/>
                      <a:pt x="9926" y="87"/>
                      <a:pt x="9891" y="52"/>
                    </a:cubicBezTo>
                    <a:cubicBezTo>
                      <a:pt x="9857" y="17"/>
                      <a:pt x="9804" y="1"/>
                      <a:pt x="9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326;p42"/>
              <p:cNvSpPr/>
              <p:nvPr/>
            </p:nvSpPr>
            <p:spPr>
              <a:xfrm>
                <a:off x="73690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327;p42"/>
              <p:cNvSpPr/>
              <p:nvPr/>
            </p:nvSpPr>
            <p:spPr>
              <a:xfrm>
                <a:off x="74063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328;p42"/>
              <p:cNvSpPr/>
              <p:nvPr/>
            </p:nvSpPr>
            <p:spPr>
              <a:xfrm>
                <a:off x="744362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329;p42"/>
              <p:cNvSpPr/>
              <p:nvPr/>
            </p:nvSpPr>
            <p:spPr>
              <a:xfrm>
                <a:off x="74809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330;p42"/>
              <p:cNvSpPr/>
              <p:nvPr/>
            </p:nvSpPr>
            <p:spPr>
              <a:xfrm>
                <a:off x="75182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331;p42"/>
              <p:cNvSpPr/>
              <p:nvPr/>
            </p:nvSpPr>
            <p:spPr>
              <a:xfrm>
                <a:off x="75555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332;p42"/>
              <p:cNvSpPr/>
              <p:nvPr/>
            </p:nvSpPr>
            <p:spPr>
              <a:xfrm>
                <a:off x="7592850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1" y="1"/>
                    </a:moveTo>
                    <a:lnTo>
                      <a:pt x="1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333;p42"/>
              <p:cNvSpPr/>
              <p:nvPr/>
            </p:nvSpPr>
            <p:spPr>
              <a:xfrm>
                <a:off x="7630175" y="3458925"/>
                <a:ext cx="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88" extrusionOk="0">
                    <a:moveTo>
                      <a:pt x="0" y="1"/>
                    </a:moveTo>
                    <a:lnTo>
                      <a:pt x="0" y="1787"/>
                    </a:lnTo>
                    <a:close/>
                  </a:path>
                </a:pathLst>
              </a:custGeom>
              <a:solidFill>
                <a:srgbClr val="FFA2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334;p42"/>
              <p:cNvSpPr/>
              <p:nvPr/>
            </p:nvSpPr>
            <p:spPr>
              <a:xfrm>
                <a:off x="7120875" y="3645850"/>
                <a:ext cx="508450" cy="282925"/>
              </a:xfrm>
              <a:custGeom>
                <a:avLst/>
                <a:gdLst/>
                <a:ahLst/>
                <a:cxnLst/>
                <a:rect l="l" t="t" r="r" b="b"/>
                <a:pathLst>
                  <a:path w="20338" h="11317" extrusionOk="0">
                    <a:moveTo>
                      <a:pt x="3881" y="1"/>
                    </a:moveTo>
                    <a:cubicBezTo>
                      <a:pt x="951" y="1"/>
                      <a:pt x="226" y="124"/>
                      <a:pt x="226" y="124"/>
                    </a:cubicBezTo>
                    <a:lnTo>
                      <a:pt x="1" y="9216"/>
                    </a:lnTo>
                    <a:cubicBezTo>
                      <a:pt x="1" y="9216"/>
                      <a:pt x="5318" y="11316"/>
                      <a:pt x="12155" y="11316"/>
                    </a:cubicBezTo>
                    <a:cubicBezTo>
                      <a:pt x="12239" y="11316"/>
                      <a:pt x="12323" y="11316"/>
                      <a:pt x="12407" y="11315"/>
                    </a:cubicBezTo>
                    <a:cubicBezTo>
                      <a:pt x="19382" y="11264"/>
                      <a:pt x="20337" y="6857"/>
                      <a:pt x="20215" y="5589"/>
                    </a:cubicBezTo>
                    <a:cubicBezTo>
                      <a:pt x="20111" y="4323"/>
                      <a:pt x="18376" y="402"/>
                      <a:pt x="10116" y="124"/>
                    </a:cubicBezTo>
                    <a:cubicBezTo>
                      <a:pt x="7363" y="31"/>
                      <a:pt x="5346" y="1"/>
                      <a:pt x="38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335;p42"/>
              <p:cNvSpPr/>
              <p:nvPr/>
            </p:nvSpPr>
            <p:spPr>
              <a:xfrm>
                <a:off x="7115675" y="3641400"/>
                <a:ext cx="516675" cy="291675"/>
              </a:xfrm>
              <a:custGeom>
                <a:avLst/>
                <a:gdLst/>
                <a:ahLst/>
                <a:cxnLst/>
                <a:rect l="l" t="t" r="r" b="b"/>
                <a:pathLst>
                  <a:path w="20667" h="11667" extrusionOk="0">
                    <a:moveTo>
                      <a:pt x="3983" y="1"/>
                    </a:moveTo>
                    <a:cubicBezTo>
                      <a:pt x="1176" y="1"/>
                      <a:pt x="444" y="117"/>
                      <a:pt x="399" y="128"/>
                    </a:cubicBezTo>
                    <a:cubicBezTo>
                      <a:pt x="313" y="145"/>
                      <a:pt x="243" y="233"/>
                      <a:pt x="260" y="319"/>
                    </a:cubicBezTo>
                    <a:cubicBezTo>
                      <a:pt x="276" y="412"/>
                      <a:pt x="348" y="478"/>
                      <a:pt x="438" y="478"/>
                    </a:cubicBezTo>
                    <a:cubicBezTo>
                      <a:pt x="448" y="478"/>
                      <a:pt x="458" y="477"/>
                      <a:pt x="468" y="475"/>
                    </a:cubicBezTo>
                    <a:cubicBezTo>
                      <a:pt x="480" y="464"/>
                      <a:pt x="1222" y="348"/>
                      <a:pt x="4017" y="348"/>
                    </a:cubicBezTo>
                    <a:cubicBezTo>
                      <a:pt x="5484" y="348"/>
                      <a:pt x="7517" y="380"/>
                      <a:pt x="10308" y="475"/>
                    </a:cubicBezTo>
                    <a:cubicBezTo>
                      <a:pt x="19694" y="788"/>
                      <a:pt x="20250" y="5732"/>
                      <a:pt x="20250" y="5785"/>
                    </a:cubicBezTo>
                    <a:cubicBezTo>
                      <a:pt x="20303" y="6375"/>
                      <a:pt x="20111" y="7815"/>
                      <a:pt x="18966" y="9064"/>
                    </a:cubicBezTo>
                    <a:cubicBezTo>
                      <a:pt x="17630" y="10540"/>
                      <a:pt x="15495" y="11303"/>
                      <a:pt x="12615" y="11320"/>
                    </a:cubicBezTo>
                    <a:cubicBezTo>
                      <a:pt x="12505" y="11321"/>
                      <a:pt x="12396" y="11321"/>
                      <a:pt x="12287" y="11321"/>
                    </a:cubicBezTo>
                    <a:cubicBezTo>
                      <a:pt x="5588" y="11321"/>
                      <a:pt x="312" y="9255"/>
                      <a:pt x="260" y="9221"/>
                    </a:cubicBezTo>
                    <a:cubicBezTo>
                      <a:pt x="242" y="9213"/>
                      <a:pt x="222" y="9210"/>
                      <a:pt x="203" y="9210"/>
                    </a:cubicBezTo>
                    <a:cubicBezTo>
                      <a:pt x="133" y="9210"/>
                      <a:pt x="63" y="9256"/>
                      <a:pt x="35" y="9325"/>
                    </a:cubicBezTo>
                    <a:cubicBezTo>
                      <a:pt x="1" y="9411"/>
                      <a:pt x="52" y="9515"/>
                      <a:pt x="139" y="9550"/>
                    </a:cubicBezTo>
                    <a:cubicBezTo>
                      <a:pt x="191" y="9568"/>
                      <a:pt x="5570" y="11667"/>
                      <a:pt x="12355" y="11667"/>
                    </a:cubicBezTo>
                    <a:lnTo>
                      <a:pt x="12615" y="11667"/>
                    </a:lnTo>
                    <a:cubicBezTo>
                      <a:pt x="15599" y="11650"/>
                      <a:pt x="17820" y="10852"/>
                      <a:pt x="19227" y="9307"/>
                    </a:cubicBezTo>
                    <a:cubicBezTo>
                      <a:pt x="20441" y="7954"/>
                      <a:pt x="20666" y="6427"/>
                      <a:pt x="20597" y="5751"/>
                    </a:cubicBezTo>
                    <a:cubicBezTo>
                      <a:pt x="20441" y="3911"/>
                      <a:pt x="18081" y="388"/>
                      <a:pt x="10324" y="128"/>
                    </a:cubicBezTo>
                    <a:cubicBezTo>
                      <a:pt x="7504" y="33"/>
                      <a:pt x="5458" y="1"/>
                      <a:pt x="3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336;p42"/>
              <p:cNvSpPr/>
              <p:nvPr/>
            </p:nvSpPr>
            <p:spPr>
              <a:xfrm>
                <a:off x="7430625" y="3690575"/>
                <a:ext cx="1571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1083" extrusionOk="0">
                    <a:moveTo>
                      <a:pt x="225" y="1"/>
                    </a:moveTo>
                    <a:cubicBezTo>
                      <a:pt x="0" y="1"/>
                      <a:pt x="0" y="348"/>
                      <a:pt x="225" y="348"/>
                    </a:cubicBezTo>
                    <a:cubicBezTo>
                      <a:pt x="2168" y="364"/>
                      <a:pt x="4095" y="607"/>
                      <a:pt x="5986" y="1077"/>
                    </a:cubicBezTo>
                    <a:cubicBezTo>
                      <a:pt x="6002" y="1080"/>
                      <a:pt x="6018" y="1082"/>
                      <a:pt x="6033" y="1082"/>
                    </a:cubicBezTo>
                    <a:cubicBezTo>
                      <a:pt x="6223" y="1082"/>
                      <a:pt x="6283" y="795"/>
                      <a:pt x="6090" y="746"/>
                    </a:cubicBezTo>
                    <a:cubicBezTo>
                      <a:pt x="4165" y="278"/>
                      <a:pt x="2203" y="17"/>
                      <a:pt x="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337;p42"/>
              <p:cNvSpPr/>
              <p:nvPr/>
            </p:nvSpPr>
            <p:spPr>
              <a:xfrm>
                <a:off x="7436250" y="3736100"/>
                <a:ext cx="193975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7759" h="1344" extrusionOk="0">
                    <a:moveTo>
                      <a:pt x="211" y="0"/>
                    </a:moveTo>
                    <a:cubicBezTo>
                      <a:pt x="0" y="0"/>
                      <a:pt x="5" y="332"/>
                      <a:pt x="226" y="348"/>
                    </a:cubicBezTo>
                    <a:cubicBezTo>
                      <a:pt x="2656" y="452"/>
                      <a:pt x="5085" y="799"/>
                      <a:pt x="7461" y="1338"/>
                    </a:cubicBezTo>
                    <a:cubicBezTo>
                      <a:pt x="7478" y="1342"/>
                      <a:pt x="7493" y="1343"/>
                      <a:pt x="7508" y="1343"/>
                    </a:cubicBezTo>
                    <a:cubicBezTo>
                      <a:pt x="7699" y="1343"/>
                      <a:pt x="7759" y="1056"/>
                      <a:pt x="7566" y="1007"/>
                    </a:cubicBezTo>
                    <a:cubicBezTo>
                      <a:pt x="5154" y="452"/>
                      <a:pt x="2690" y="105"/>
                      <a:pt x="226" y="1"/>
                    </a:cubicBezTo>
                    <a:cubicBezTo>
                      <a:pt x="221" y="1"/>
                      <a:pt x="216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338;p42"/>
              <p:cNvSpPr/>
              <p:nvPr/>
            </p:nvSpPr>
            <p:spPr>
              <a:xfrm>
                <a:off x="7436250" y="3784275"/>
                <a:ext cx="19000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837" extrusionOk="0">
                    <a:moveTo>
                      <a:pt x="210" y="0"/>
                    </a:moveTo>
                    <a:cubicBezTo>
                      <a:pt x="0" y="0"/>
                      <a:pt x="6" y="330"/>
                      <a:pt x="226" y="348"/>
                    </a:cubicBezTo>
                    <a:cubicBezTo>
                      <a:pt x="2621" y="452"/>
                      <a:pt x="4997" y="607"/>
                      <a:pt x="7375" y="834"/>
                    </a:cubicBezTo>
                    <a:cubicBezTo>
                      <a:pt x="7386" y="835"/>
                      <a:pt x="7396" y="836"/>
                      <a:pt x="7406" y="836"/>
                    </a:cubicBezTo>
                    <a:cubicBezTo>
                      <a:pt x="7600" y="836"/>
                      <a:pt x="7590" y="520"/>
                      <a:pt x="7375" y="487"/>
                    </a:cubicBezTo>
                    <a:cubicBezTo>
                      <a:pt x="4997" y="260"/>
                      <a:pt x="2621" y="87"/>
                      <a:pt x="226" y="1"/>
                    </a:cubicBezTo>
                    <a:cubicBezTo>
                      <a:pt x="221" y="0"/>
                      <a:pt x="215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339;p42"/>
              <p:cNvSpPr/>
              <p:nvPr/>
            </p:nvSpPr>
            <p:spPr>
              <a:xfrm>
                <a:off x="7434100" y="3832850"/>
                <a:ext cx="1852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592" extrusionOk="0">
                    <a:moveTo>
                      <a:pt x="208" y="1"/>
                    </a:moveTo>
                    <a:cubicBezTo>
                      <a:pt x="0" y="1"/>
                      <a:pt x="6" y="331"/>
                      <a:pt x="225" y="348"/>
                    </a:cubicBezTo>
                    <a:cubicBezTo>
                      <a:pt x="2533" y="487"/>
                      <a:pt x="4875" y="557"/>
                      <a:pt x="7200" y="591"/>
                    </a:cubicBezTo>
                    <a:cubicBezTo>
                      <a:pt x="7409" y="591"/>
                      <a:pt x="7409" y="244"/>
                      <a:pt x="7200" y="244"/>
                    </a:cubicBezTo>
                    <a:cubicBezTo>
                      <a:pt x="4875" y="209"/>
                      <a:pt x="2533" y="140"/>
                      <a:pt x="225" y="1"/>
                    </a:cubicBezTo>
                    <a:cubicBezTo>
                      <a:pt x="219" y="1"/>
                      <a:pt x="21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340;p42"/>
              <p:cNvSpPr/>
              <p:nvPr/>
            </p:nvSpPr>
            <p:spPr>
              <a:xfrm>
                <a:off x="7433050" y="3878325"/>
                <a:ext cx="137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687" extrusionOk="0">
                    <a:moveTo>
                      <a:pt x="271" y="1"/>
                    </a:moveTo>
                    <a:cubicBezTo>
                      <a:pt x="84" y="1"/>
                      <a:pt x="1" y="301"/>
                      <a:pt x="216" y="334"/>
                    </a:cubicBezTo>
                    <a:cubicBezTo>
                      <a:pt x="1696" y="565"/>
                      <a:pt x="3203" y="687"/>
                      <a:pt x="4701" y="687"/>
                    </a:cubicBezTo>
                    <a:cubicBezTo>
                      <a:pt x="4889" y="687"/>
                      <a:pt x="5077" y="685"/>
                      <a:pt x="5264" y="681"/>
                    </a:cubicBezTo>
                    <a:cubicBezTo>
                      <a:pt x="5485" y="681"/>
                      <a:pt x="5490" y="333"/>
                      <a:pt x="5280" y="333"/>
                    </a:cubicBezTo>
                    <a:cubicBezTo>
                      <a:pt x="5275" y="333"/>
                      <a:pt x="5270" y="333"/>
                      <a:pt x="5264" y="334"/>
                    </a:cubicBezTo>
                    <a:cubicBezTo>
                      <a:pt x="5080" y="338"/>
                      <a:pt x="4895" y="340"/>
                      <a:pt x="4710" y="340"/>
                    </a:cubicBezTo>
                    <a:cubicBezTo>
                      <a:pt x="3243" y="340"/>
                      <a:pt x="1766" y="219"/>
                      <a:pt x="302" y="4"/>
                    </a:cubicBezTo>
                    <a:cubicBezTo>
                      <a:pt x="291" y="2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341;p42"/>
              <p:cNvSpPr/>
              <p:nvPr/>
            </p:nvSpPr>
            <p:spPr>
              <a:xfrm>
                <a:off x="7206575" y="3734800"/>
                <a:ext cx="56825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508" extrusionOk="0">
                    <a:moveTo>
                      <a:pt x="2097" y="1"/>
                    </a:moveTo>
                    <a:cubicBezTo>
                      <a:pt x="2008" y="1"/>
                      <a:pt x="1917" y="53"/>
                      <a:pt x="1917" y="157"/>
                    </a:cubicBezTo>
                    <a:cubicBezTo>
                      <a:pt x="1904" y="571"/>
                      <a:pt x="1891" y="986"/>
                      <a:pt x="1886" y="1393"/>
                    </a:cubicBezTo>
                    <a:lnTo>
                      <a:pt x="1886" y="1393"/>
                    </a:lnTo>
                    <a:lnTo>
                      <a:pt x="1344" y="851"/>
                    </a:lnTo>
                    <a:cubicBezTo>
                      <a:pt x="1312" y="820"/>
                      <a:pt x="1269" y="804"/>
                      <a:pt x="1226" y="804"/>
                    </a:cubicBezTo>
                    <a:cubicBezTo>
                      <a:pt x="1150" y="804"/>
                      <a:pt x="1072" y="851"/>
                      <a:pt x="1050" y="939"/>
                    </a:cubicBezTo>
                    <a:cubicBezTo>
                      <a:pt x="974" y="1267"/>
                      <a:pt x="925" y="1603"/>
                      <a:pt x="898" y="1949"/>
                    </a:cubicBezTo>
                    <a:lnTo>
                      <a:pt x="898" y="1949"/>
                    </a:lnTo>
                    <a:cubicBezTo>
                      <a:pt x="688" y="1713"/>
                      <a:pt x="508" y="1448"/>
                      <a:pt x="372" y="1164"/>
                    </a:cubicBezTo>
                    <a:cubicBezTo>
                      <a:pt x="340" y="1099"/>
                      <a:pt x="290" y="1073"/>
                      <a:pt x="239" y="1073"/>
                    </a:cubicBezTo>
                    <a:cubicBezTo>
                      <a:pt x="123" y="1073"/>
                      <a:pt x="0" y="1205"/>
                      <a:pt x="60" y="1337"/>
                    </a:cubicBezTo>
                    <a:cubicBezTo>
                      <a:pt x="268" y="1772"/>
                      <a:pt x="564" y="2153"/>
                      <a:pt x="927" y="2466"/>
                    </a:cubicBezTo>
                    <a:cubicBezTo>
                      <a:pt x="967" y="2494"/>
                      <a:pt x="1012" y="2507"/>
                      <a:pt x="1055" y="2507"/>
                    </a:cubicBezTo>
                    <a:cubicBezTo>
                      <a:pt x="1144" y="2507"/>
                      <a:pt x="1223" y="2449"/>
                      <a:pt x="1223" y="2344"/>
                    </a:cubicBezTo>
                    <a:cubicBezTo>
                      <a:pt x="1236" y="1997"/>
                      <a:pt x="1270" y="1660"/>
                      <a:pt x="1333" y="1326"/>
                    </a:cubicBezTo>
                    <a:lnTo>
                      <a:pt x="1333" y="1326"/>
                    </a:lnTo>
                    <a:lnTo>
                      <a:pt x="1934" y="1927"/>
                    </a:lnTo>
                    <a:cubicBezTo>
                      <a:pt x="1968" y="1961"/>
                      <a:pt x="2009" y="1977"/>
                      <a:pt x="2050" y="1977"/>
                    </a:cubicBezTo>
                    <a:cubicBezTo>
                      <a:pt x="2135" y="1977"/>
                      <a:pt x="2217" y="1911"/>
                      <a:pt x="2230" y="1806"/>
                    </a:cubicBezTo>
                    <a:cubicBezTo>
                      <a:pt x="2246" y="1268"/>
                      <a:pt x="2246" y="712"/>
                      <a:pt x="2264" y="157"/>
                    </a:cubicBezTo>
                    <a:cubicBezTo>
                      <a:pt x="2273" y="53"/>
                      <a:pt x="2186" y="1"/>
                      <a:pt x="2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342;p42"/>
              <p:cNvSpPr/>
              <p:nvPr/>
            </p:nvSpPr>
            <p:spPr>
              <a:xfrm>
                <a:off x="7326500" y="3832975"/>
                <a:ext cx="710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1553" extrusionOk="0">
                    <a:moveTo>
                      <a:pt x="191" y="0"/>
                    </a:moveTo>
                    <a:cubicBezTo>
                      <a:pt x="104" y="0"/>
                      <a:pt x="17" y="57"/>
                      <a:pt x="17" y="170"/>
                    </a:cubicBezTo>
                    <a:cubicBezTo>
                      <a:pt x="1" y="568"/>
                      <a:pt x="174" y="968"/>
                      <a:pt x="452" y="1228"/>
                    </a:cubicBezTo>
                    <a:cubicBezTo>
                      <a:pt x="493" y="1269"/>
                      <a:pt x="542" y="1288"/>
                      <a:pt x="588" y="1288"/>
                    </a:cubicBezTo>
                    <a:cubicBezTo>
                      <a:pt x="660" y="1288"/>
                      <a:pt x="725" y="1242"/>
                      <a:pt x="746" y="1158"/>
                    </a:cubicBezTo>
                    <a:cubicBezTo>
                      <a:pt x="789" y="976"/>
                      <a:pt x="858" y="801"/>
                      <a:pt x="954" y="636"/>
                    </a:cubicBezTo>
                    <a:lnTo>
                      <a:pt x="954" y="636"/>
                    </a:lnTo>
                    <a:cubicBezTo>
                      <a:pt x="1021" y="858"/>
                      <a:pt x="1120" y="1063"/>
                      <a:pt x="1301" y="1211"/>
                    </a:cubicBezTo>
                    <a:cubicBezTo>
                      <a:pt x="1341" y="1242"/>
                      <a:pt x="1390" y="1259"/>
                      <a:pt x="1438" y="1259"/>
                    </a:cubicBezTo>
                    <a:cubicBezTo>
                      <a:pt x="1496" y="1259"/>
                      <a:pt x="1551" y="1234"/>
                      <a:pt x="1579" y="1176"/>
                    </a:cubicBezTo>
                    <a:cubicBezTo>
                      <a:pt x="1655" y="1042"/>
                      <a:pt x="1726" y="908"/>
                      <a:pt x="1795" y="772"/>
                    </a:cubicBezTo>
                    <a:lnTo>
                      <a:pt x="1795" y="772"/>
                    </a:lnTo>
                    <a:cubicBezTo>
                      <a:pt x="1840" y="991"/>
                      <a:pt x="1886" y="1208"/>
                      <a:pt x="1926" y="1419"/>
                    </a:cubicBezTo>
                    <a:cubicBezTo>
                      <a:pt x="1948" y="1507"/>
                      <a:pt x="2025" y="1553"/>
                      <a:pt x="2101" y="1553"/>
                    </a:cubicBezTo>
                    <a:cubicBezTo>
                      <a:pt x="2146" y="1553"/>
                      <a:pt x="2190" y="1537"/>
                      <a:pt x="2222" y="1505"/>
                    </a:cubicBezTo>
                    <a:cubicBezTo>
                      <a:pt x="2534" y="1176"/>
                      <a:pt x="2742" y="760"/>
                      <a:pt x="2812" y="309"/>
                    </a:cubicBezTo>
                    <a:cubicBezTo>
                      <a:pt x="2843" y="183"/>
                      <a:pt x="2728" y="95"/>
                      <a:pt x="2625" y="95"/>
                    </a:cubicBezTo>
                    <a:cubicBezTo>
                      <a:pt x="2558" y="95"/>
                      <a:pt x="2495" y="132"/>
                      <a:pt x="2481" y="221"/>
                    </a:cubicBezTo>
                    <a:cubicBezTo>
                      <a:pt x="2433" y="487"/>
                      <a:pt x="2334" y="745"/>
                      <a:pt x="2191" y="976"/>
                    </a:cubicBezTo>
                    <a:lnTo>
                      <a:pt x="2191" y="976"/>
                    </a:lnTo>
                    <a:cubicBezTo>
                      <a:pt x="2142" y="714"/>
                      <a:pt x="2090" y="455"/>
                      <a:pt x="2030" y="204"/>
                    </a:cubicBezTo>
                    <a:cubicBezTo>
                      <a:pt x="2021" y="116"/>
                      <a:pt x="1945" y="72"/>
                      <a:pt x="1868" y="72"/>
                    </a:cubicBezTo>
                    <a:cubicBezTo>
                      <a:pt x="1809" y="72"/>
                      <a:pt x="1748" y="99"/>
                      <a:pt x="1718" y="152"/>
                    </a:cubicBezTo>
                    <a:cubicBezTo>
                      <a:pt x="1615" y="357"/>
                      <a:pt x="1503" y="572"/>
                      <a:pt x="1396" y="783"/>
                    </a:cubicBezTo>
                    <a:lnTo>
                      <a:pt x="1396" y="783"/>
                    </a:lnTo>
                    <a:cubicBezTo>
                      <a:pt x="1282" y="605"/>
                      <a:pt x="1235" y="387"/>
                      <a:pt x="1197" y="186"/>
                    </a:cubicBezTo>
                    <a:cubicBezTo>
                      <a:pt x="1187" y="98"/>
                      <a:pt x="1105" y="45"/>
                      <a:pt x="1025" y="45"/>
                    </a:cubicBezTo>
                    <a:cubicBezTo>
                      <a:pt x="980" y="45"/>
                      <a:pt x="934" y="62"/>
                      <a:pt x="903" y="100"/>
                    </a:cubicBezTo>
                    <a:cubicBezTo>
                      <a:pt x="743" y="296"/>
                      <a:pt x="610" y="517"/>
                      <a:pt x="515" y="759"/>
                    </a:cubicBezTo>
                    <a:lnTo>
                      <a:pt x="515" y="759"/>
                    </a:lnTo>
                    <a:cubicBezTo>
                      <a:pt x="405" y="585"/>
                      <a:pt x="353" y="381"/>
                      <a:pt x="364" y="170"/>
                    </a:cubicBezTo>
                    <a:cubicBezTo>
                      <a:pt x="364" y="57"/>
                      <a:pt x="27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343;p42"/>
              <p:cNvSpPr/>
              <p:nvPr/>
            </p:nvSpPr>
            <p:spPr>
              <a:xfrm>
                <a:off x="7377250" y="3750450"/>
                <a:ext cx="95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74" y="0"/>
                    </a:moveTo>
                    <a:cubicBezTo>
                      <a:pt x="139" y="0"/>
                      <a:pt x="122" y="17"/>
                      <a:pt x="88" y="52"/>
                    </a:cubicBezTo>
                    <a:cubicBezTo>
                      <a:pt x="70" y="52"/>
                      <a:pt x="70" y="70"/>
                      <a:pt x="53" y="86"/>
                    </a:cubicBezTo>
                    <a:cubicBezTo>
                      <a:pt x="35" y="104"/>
                      <a:pt x="18" y="121"/>
                      <a:pt x="18" y="139"/>
                    </a:cubicBezTo>
                    <a:cubicBezTo>
                      <a:pt x="0" y="174"/>
                      <a:pt x="0" y="191"/>
                      <a:pt x="0" y="209"/>
                    </a:cubicBezTo>
                    <a:cubicBezTo>
                      <a:pt x="0" y="243"/>
                      <a:pt x="0" y="260"/>
                      <a:pt x="18" y="278"/>
                    </a:cubicBezTo>
                    <a:cubicBezTo>
                      <a:pt x="18" y="295"/>
                      <a:pt x="35" y="313"/>
                      <a:pt x="53" y="329"/>
                    </a:cubicBezTo>
                    <a:cubicBezTo>
                      <a:pt x="53" y="347"/>
                      <a:pt x="70" y="347"/>
                      <a:pt x="88" y="364"/>
                    </a:cubicBezTo>
                    <a:cubicBezTo>
                      <a:pt x="104" y="382"/>
                      <a:pt x="139" y="382"/>
                      <a:pt x="174" y="382"/>
                    </a:cubicBezTo>
                    <a:lnTo>
                      <a:pt x="208" y="382"/>
                    </a:lnTo>
                    <a:cubicBezTo>
                      <a:pt x="243" y="364"/>
                      <a:pt x="278" y="364"/>
                      <a:pt x="296" y="329"/>
                    </a:cubicBezTo>
                    <a:cubicBezTo>
                      <a:pt x="313" y="313"/>
                      <a:pt x="331" y="313"/>
                      <a:pt x="331" y="295"/>
                    </a:cubicBezTo>
                    <a:cubicBezTo>
                      <a:pt x="347" y="278"/>
                      <a:pt x="365" y="260"/>
                      <a:pt x="365" y="225"/>
                    </a:cubicBezTo>
                    <a:cubicBezTo>
                      <a:pt x="382" y="209"/>
                      <a:pt x="382" y="191"/>
                      <a:pt x="382" y="174"/>
                    </a:cubicBezTo>
                    <a:cubicBezTo>
                      <a:pt x="382" y="139"/>
                      <a:pt x="382" y="121"/>
                      <a:pt x="365" y="104"/>
                    </a:cubicBezTo>
                    <a:cubicBezTo>
                      <a:pt x="365" y="86"/>
                      <a:pt x="347" y="52"/>
                      <a:pt x="331" y="52"/>
                    </a:cubicBezTo>
                    <a:cubicBezTo>
                      <a:pt x="331" y="35"/>
                      <a:pt x="313" y="35"/>
                      <a:pt x="296" y="17"/>
                    </a:cubicBezTo>
                    <a:cubicBezTo>
                      <a:pt x="278" y="0"/>
                      <a:pt x="243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344;p42"/>
              <p:cNvSpPr/>
              <p:nvPr/>
            </p:nvSpPr>
            <p:spPr>
              <a:xfrm>
                <a:off x="7316950" y="3685375"/>
                <a:ext cx="95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48" extrusionOk="0">
                    <a:moveTo>
                      <a:pt x="174" y="1"/>
                    </a:moveTo>
                    <a:cubicBezTo>
                      <a:pt x="140" y="1"/>
                      <a:pt x="122" y="1"/>
                      <a:pt x="105" y="17"/>
                    </a:cubicBezTo>
                    <a:cubicBezTo>
                      <a:pt x="87" y="17"/>
                      <a:pt x="52" y="35"/>
                      <a:pt x="52" y="52"/>
                    </a:cubicBezTo>
                    <a:cubicBezTo>
                      <a:pt x="36" y="70"/>
                      <a:pt x="18" y="87"/>
                      <a:pt x="18" y="105"/>
                    </a:cubicBezTo>
                    <a:cubicBezTo>
                      <a:pt x="1" y="139"/>
                      <a:pt x="1" y="156"/>
                      <a:pt x="1" y="174"/>
                    </a:cubicBezTo>
                    <a:lnTo>
                      <a:pt x="1" y="225"/>
                    </a:lnTo>
                    <a:cubicBezTo>
                      <a:pt x="1" y="260"/>
                      <a:pt x="18" y="278"/>
                      <a:pt x="52" y="295"/>
                    </a:cubicBezTo>
                    <a:cubicBezTo>
                      <a:pt x="52" y="313"/>
                      <a:pt x="70" y="313"/>
                      <a:pt x="87" y="330"/>
                    </a:cubicBezTo>
                    <a:cubicBezTo>
                      <a:pt x="105" y="348"/>
                      <a:pt x="140" y="348"/>
                      <a:pt x="174" y="348"/>
                    </a:cubicBezTo>
                    <a:lnTo>
                      <a:pt x="209" y="348"/>
                    </a:lnTo>
                    <a:cubicBezTo>
                      <a:pt x="244" y="348"/>
                      <a:pt x="261" y="348"/>
                      <a:pt x="279" y="330"/>
                    </a:cubicBezTo>
                    <a:cubicBezTo>
                      <a:pt x="295" y="330"/>
                      <a:pt x="313" y="313"/>
                      <a:pt x="330" y="295"/>
                    </a:cubicBezTo>
                    <a:cubicBezTo>
                      <a:pt x="348" y="278"/>
                      <a:pt x="365" y="260"/>
                      <a:pt x="365" y="243"/>
                    </a:cubicBezTo>
                    <a:cubicBezTo>
                      <a:pt x="383" y="225"/>
                      <a:pt x="383" y="209"/>
                      <a:pt x="383" y="174"/>
                    </a:cubicBezTo>
                    <a:lnTo>
                      <a:pt x="383" y="139"/>
                    </a:lnTo>
                    <a:cubicBezTo>
                      <a:pt x="365" y="105"/>
                      <a:pt x="365" y="70"/>
                      <a:pt x="330" y="52"/>
                    </a:cubicBezTo>
                    <a:cubicBezTo>
                      <a:pt x="330" y="52"/>
                      <a:pt x="313" y="35"/>
                      <a:pt x="295" y="35"/>
                    </a:cubicBezTo>
                    <a:cubicBezTo>
                      <a:pt x="279" y="17"/>
                      <a:pt x="244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345;p42"/>
              <p:cNvSpPr/>
              <p:nvPr/>
            </p:nvSpPr>
            <p:spPr>
              <a:xfrm>
                <a:off x="7206325" y="3697950"/>
                <a:ext cx="1217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1" extrusionOk="0">
                    <a:moveTo>
                      <a:pt x="157" y="296"/>
                    </a:moveTo>
                    <a:lnTo>
                      <a:pt x="174" y="312"/>
                    </a:lnTo>
                    <a:lnTo>
                      <a:pt x="174" y="330"/>
                    </a:lnTo>
                    <a:cubicBezTo>
                      <a:pt x="174" y="313"/>
                      <a:pt x="158" y="296"/>
                      <a:pt x="157" y="296"/>
                    </a:cubicBezTo>
                    <a:close/>
                    <a:moveTo>
                      <a:pt x="313" y="330"/>
                    </a:moveTo>
                    <a:lnTo>
                      <a:pt x="313" y="330"/>
                    </a:lnTo>
                    <a:lnTo>
                      <a:pt x="313" y="330"/>
                    </a:lnTo>
                    <a:close/>
                    <a:moveTo>
                      <a:pt x="192" y="330"/>
                    </a:moveTo>
                    <a:cubicBezTo>
                      <a:pt x="192" y="330"/>
                      <a:pt x="205" y="330"/>
                      <a:pt x="208" y="342"/>
                    </a:cubicBezTo>
                    <a:lnTo>
                      <a:pt x="208" y="342"/>
                    </a:lnTo>
                    <a:cubicBezTo>
                      <a:pt x="203" y="339"/>
                      <a:pt x="197" y="336"/>
                      <a:pt x="192" y="330"/>
                    </a:cubicBezTo>
                    <a:lnTo>
                      <a:pt x="192" y="330"/>
                    </a:lnTo>
                    <a:lnTo>
                      <a:pt x="192" y="330"/>
                    </a:lnTo>
                    <a:close/>
                    <a:moveTo>
                      <a:pt x="243" y="0"/>
                    </a:moveTo>
                    <a:cubicBezTo>
                      <a:pt x="227" y="0"/>
                      <a:pt x="209" y="18"/>
                      <a:pt x="192" y="18"/>
                    </a:cubicBezTo>
                    <a:lnTo>
                      <a:pt x="174" y="18"/>
                    </a:lnTo>
                    <a:cubicBezTo>
                      <a:pt x="157" y="18"/>
                      <a:pt x="139" y="35"/>
                      <a:pt x="123" y="35"/>
                    </a:cubicBezTo>
                    <a:lnTo>
                      <a:pt x="123" y="53"/>
                    </a:lnTo>
                    <a:cubicBezTo>
                      <a:pt x="105" y="53"/>
                      <a:pt x="88" y="69"/>
                      <a:pt x="70" y="69"/>
                    </a:cubicBezTo>
                    <a:lnTo>
                      <a:pt x="70" y="88"/>
                    </a:lnTo>
                    <a:lnTo>
                      <a:pt x="35" y="122"/>
                    </a:lnTo>
                    <a:cubicBezTo>
                      <a:pt x="35" y="139"/>
                      <a:pt x="19" y="157"/>
                      <a:pt x="19" y="157"/>
                    </a:cubicBezTo>
                    <a:lnTo>
                      <a:pt x="19" y="192"/>
                    </a:lnTo>
                    <a:cubicBezTo>
                      <a:pt x="0" y="208"/>
                      <a:pt x="0" y="226"/>
                      <a:pt x="0" y="243"/>
                    </a:cubicBezTo>
                    <a:cubicBezTo>
                      <a:pt x="0" y="261"/>
                      <a:pt x="0" y="278"/>
                      <a:pt x="19" y="296"/>
                    </a:cubicBezTo>
                    <a:cubicBezTo>
                      <a:pt x="19" y="330"/>
                      <a:pt x="19" y="347"/>
                      <a:pt x="35" y="365"/>
                    </a:cubicBezTo>
                    <a:cubicBezTo>
                      <a:pt x="53" y="382"/>
                      <a:pt x="70" y="400"/>
                      <a:pt x="88" y="400"/>
                    </a:cubicBezTo>
                    <a:cubicBezTo>
                      <a:pt x="105" y="417"/>
                      <a:pt x="139" y="417"/>
                      <a:pt x="157" y="417"/>
                    </a:cubicBezTo>
                    <a:cubicBezTo>
                      <a:pt x="166" y="426"/>
                      <a:pt x="178" y="430"/>
                      <a:pt x="192" y="430"/>
                    </a:cubicBezTo>
                    <a:cubicBezTo>
                      <a:pt x="205" y="430"/>
                      <a:pt x="218" y="426"/>
                      <a:pt x="227" y="417"/>
                    </a:cubicBezTo>
                    <a:cubicBezTo>
                      <a:pt x="243" y="417"/>
                      <a:pt x="243" y="417"/>
                      <a:pt x="261" y="400"/>
                    </a:cubicBezTo>
                    <a:cubicBezTo>
                      <a:pt x="273" y="394"/>
                      <a:pt x="283" y="388"/>
                      <a:pt x="291" y="382"/>
                    </a:cubicBezTo>
                    <a:lnTo>
                      <a:pt x="331" y="382"/>
                    </a:lnTo>
                    <a:cubicBezTo>
                      <a:pt x="347" y="382"/>
                      <a:pt x="382" y="365"/>
                      <a:pt x="400" y="365"/>
                    </a:cubicBezTo>
                    <a:cubicBezTo>
                      <a:pt x="400" y="347"/>
                      <a:pt x="417" y="347"/>
                      <a:pt x="435" y="330"/>
                    </a:cubicBezTo>
                    <a:cubicBezTo>
                      <a:pt x="452" y="312"/>
                      <a:pt x="470" y="278"/>
                      <a:pt x="470" y="261"/>
                    </a:cubicBezTo>
                    <a:cubicBezTo>
                      <a:pt x="470" y="243"/>
                      <a:pt x="486" y="226"/>
                      <a:pt x="486" y="208"/>
                    </a:cubicBezTo>
                    <a:cubicBezTo>
                      <a:pt x="486" y="174"/>
                      <a:pt x="470" y="139"/>
                      <a:pt x="452" y="122"/>
                    </a:cubicBezTo>
                    <a:cubicBezTo>
                      <a:pt x="452" y="104"/>
                      <a:pt x="435" y="88"/>
                      <a:pt x="435" y="69"/>
                    </a:cubicBezTo>
                    <a:lnTo>
                      <a:pt x="417" y="69"/>
                    </a:lnTo>
                    <a:lnTo>
                      <a:pt x="382" y="35"/>
                    </a:lnTo>
                    <a:cubicBezTo>
                      <a:pt x="366" y="35"/>
                      <a:pt x="331" y="18"/>
                      <a:pt x="331" y="18"/>
                    </a:cubicBezTo>
                    <a:lnTo>
                      <a:pt x="313" y="18"/>
                    </a:lnTo>
                    <a:cubicBezTo>
                      <a:pt x="296" y="18"/>
                      <a:pt x="278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346;p42"/>
              <p:cNvSpPr/>
              <p:nvPr/>
            </p:nvSpPr>
            <p:spPr>
              <a:xfrm>
                <a:off x="7103350" y="3795200"/>
                <a:ext cx="602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928" extrusionOk="0">
                    <a:moveTo>
                      <a:pt x="208" y="1"/>
                    </a:moveTo>
                    <a:cubicBezTo>
                      <a:pt x="104" y="1"/>
                      <a:pt x="0" y="86"/>
                      <a:pt x="42" y="223"/>
                    </a:cubicBezTo>
                    <a:cubicBezTo>
                      <a:pt x="216" y="795"/>
                      <a:pt x="494" y="1350"/>
                      <a:pt x="841" y="1836"/>
                    </a:cubicBezTo>
                    <a:cubicBezTo>
                      <a:pt x="883" y="1894"/>
                      <a:pt x="939" y="1928"/>
                      <a:pt x="996" y="1928"/>
                    </a:cubicBezTo>
                    <a:cubicBezTo>
                      <a:pt x="1008" y="1928"/>
                      <a:pt x="1019" y="1926"/>
                      <a:pt x="1031" y="1924"/>
                    </a:cubicBezTo>
                    <a:cubicBezTo>
                      <a:pt x="1100" y="1906"/>
                      <a:pt x="1170" y="1820"/>
                      <a:pt x="1170" y="1750"/>
                    </a:cubicBezTo>
                    <a:cubicBezTo>
                      <a:pt x="1132" y="1461"/>
                      <a:pt x="1167" y="1172"/>
                      <a:pt x="1275" y="903"/>
                    </a:cubicBezTo>
                    <a:lnTo>
                      <a:pt x="1275" y="903"/>
                    </a:lnTo>
                    <a:cubicBezTo>
                      <a:pt x="1395" y="1133"/>
                      <a:pt x="1512" y="1364"/>
                      <a:pt x="1621" y="1593"/>
                    </a:cubicBezTo>
                    <a:cubicBezTo>
                      <a:pt x="1650" y="1651"/>
                      <a:pt x="1705" y="1676"/>
                      <a:pt x="1763" y="1676"/>
                    </a:cubicBezTo>
                    <a:cubicBezTo>
                      <a:pt x="1810" y="1676"/>
                      <a:pt x="1860" y="1659"/>
                      <a:pt x="1898" y="1628"/>
                    </a:cubicBezTo>
                    <a:cubicBezTo>
                      <a:pt x="2125" y="1403"/>
                      <a:pt x="2280" y="1142"/>
                      <a:pt x="2368" y="848"/>
                    </a:cubicBezTo>
                    <a:cubicBezTo>
                      <a:pt x="2410" y="711"/>
                      <a:pt x="2305" y="625"/>
                      <a:pt x="2201" y="625"/>
                    </a:cubicBezTo>
                    <a:cubicBezTo>
                      <a:pt x="2133" y="625"/>
                      <a:pt x="2065" y="662"/>
                      <a:pt x="2037" y="744"/>
                    </a:cubicBezTo>
                    <a:cubicBezTo>
                      <a:pt x="1990" y="909"/>
                      <a:pt x="1911" y="1065"/>
                      <a:pt x="1811" y="1203"/>
                    </a:cubicBezTo>
                    <a:lnTo>
                      <a:pt x="1811" y="1203"/>
                    </a:lnTo>
                    <a:cubicBezTo>
                      <a:pt x="1684" y="946"/>
                      <a:pt x="1552" y="688"/>
                      <a:pt x="1431" y="431"/>
                    </a:cubicBezTo>
                    <a:cubicBezTo>
                      <a:pt x="1397" y="373"/>
                      <a:pt x="1340" y="346"/>
                      <a:pt x="1282" y="346"/>
                    </a:cubicBezTo>
                    <a:cubicBezTo>
                      <a:pt x="1219" y="346"/>
                      <a:pt x="1154" y="377"/>
                      <a:pt x="1118" y="431"/>
                    </a:cubicBezTo>
                    <a:cubicBezTo>
                      <a:pt x="974" y="657"/>
                      <a:pt x="879" y="920"/>
                      <a:pt x="836" y="1190"/>
                    </a:cubicBezTo>
                    <a:lnTo>
                      <a:pt x="836" y="1190"/>
                    </a:lnTo>
                    <a:cubicBezTo>
                      <a:pt x="645" y="853"/>
                      <a:pt x="488" y="494"/>
                      <a:pt x="371" y="119"/>
                    </a:cubicBezTo>
                    <a:cubicBezTo>
                      <a:pt x="344" y="37"/>
                      <a:pt x="276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347;p42"/>
              <p:cNvSpPr/>
              <p:nvPr/>
            </p:nvSpPr>
            <p:spPr>
              <a:xfrm>
                <a:off x="7234075" y="3854100"/>
                <a:ext cx="100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48" extrusionOk="0">
                    <a:moveTo>
                      <a:pt x="175" y="1"/>
                    </a:moveTo>
                    <a:cubicBezTo>
                      <a:pt x="158" y="1"/>
                      <a:pt x="123" y="1"/>
                      <a:pt x="105" y="19"/>
                    </a:cubicBezTo>
                    <a:cubicBezTo>
                      <a:pt x="88" y="19"/>
                      <a:pt x="70" y="36"/>
                      <a:pt x="54" y="54"/>
                    </a:cubicBezTo>
                    <a:cubicBezTo>
                      <a:pt x="36" y="70"/>
                      <a:pt x="19" y="88"/>
                      <a:pt x="19" y="105"/>
                    </a:cubicBezTo>
                    <a:cubicBezTo>
                      <a:pt x="1" y="140"/>
                      <a:pt x="1" y="158"/>
                      <a:pt x="1" y="174"/>
                    </a:cubicBezTo>
                    <a:lnTo>
                      <a:pt x="1" y="227"/>
                    </a:lnTo>
                    <a:cubicBezTo>
                      <a:pt x="19" y="262"/>
                      <a:pt x="36" y="278"/>
                      <a:pt x="54" y="296"/>
                    </a:cubicBezTo>
                    <a:lnTo>
                      <a:pt x="88" y="331"/>
                    </a:lnTo>
                    <a:cubicBezTo>
                      <a:pt x="123" y="348"/>
                      <a:pt x="140" y="348"/>
                      <a:pt x="175" y="348"/>
                    </a:cubicBezTo>
                    <a:lnTo>
                      <a:pt x="227" y="348"/>
                    </a:lnTo>
                    <a:cubicBezTo>
                      <a:pt x="244" y="348"/>
                      <a:pt x="262" y="348"/>
                      <a:pt x="279" y="331"/>
                    </a:cubicBezTo>
                    <a:cubicBezTo>
                      <a:pt x="313" y="331"/>
                      <a:pt x="331" y="313"/>
                      <a:pt x="348" y="296"/>
                    </a:cubicBezTo>
                    <a:cubicBezTo>
                      <a:pt x="366" y="278"/>
                      <a:pt x="366" y="262"/>
                      <a:pt x="383" y="244"/>
                    </a:cubicBezTo>
                    <a:cubicBezTo>
                      <a:pt x="383" y="227"/>
                      <a:pt x="401" y="209"/>
                      <a:pt x="401" y="174"/>
                    </a:cubicBezTo>
                    <a:cubicBezTo>
                      <a:pt x="383" y="158"/>
                      <a:pt x="383" y="140"/>
                      <a:pt x="383" y="140"/>
                    </a:cubicBezTo>
                    <a:cubicBezTo>
                      <a:pt x="383" y="105"/>
                      <a:pt x="366" y="70"/>
                      <a:pt x="348" y="54"/>
                    </a:cubicBezTo>
                    <a:cubicBezTo>
                      <a:pt x="331" y="54"/>
                      <a:pt x="313" y="36"/>
                      <a:pt x="313" y="36"/>
                    </a:cubicBezTo>
                    <a:cubicBezTo>
                      <a:pt x="279" y="19"/>
                      <a:pt x="244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348;p42"/>
              <p:cNvSpPr/>
              <p:nvPr/>
            </p:nvSpPr>
            <p:spPr>
              <a:xfrm>
                <a:off x="7096600" y="3718750"/>
                <a:ext cx="10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53" extrusionOk="0">
                    <a:moveTo>
                      <a:pt x="174" y="1"/>
                    </a:moveTo>
                    <a:cubicBezTo>
                      <a:pt x="156" y="1"/>
                      <a:pt x="139" y="19"/>
                      <a:pt x="104" y="19"/>
                    </a:cubicBezTo>
                    <a:cubicBezTo>
                      <a:pt x="86" y="36"/>
                      <a:pt x="69" y="36"/>
                      <a:pt x="51" y="54"/>
                    </a:cubicBezTo>
                    <a:cubicBezTo>
                      <a:pt x="51" y="70"/>
                      <a:pt x="35" y="88"/>
                      <a:pt x="35" y="88"/>
                    </a:cubicBezTo>
                    <a:cubicBezTo>
                      <a:pt x="17" y="123"/>
                      <a:pt x="0" y="158"/>
                      <a:pt x="0" y="174"/>
                    </a:cubicBezTo>
                    <a:cubicBezTo>
                      <a:pt x="0" y="193"/>
                      <a:pt x="0" y="209"/>
                      <a:pt x="17" y="227"/>
                    </a:cubicBezTo>
                    <a:cubicBezTo>
                      <a:pt x="17" y="262"/>
                      <a:pt x="35" y="279"/>
                      <a:pt x="51" y="313"/>
                    </a:cubicBezTo>
                    <a:cubicBezTo>
                      <a:pt x="86" y="331"/>
                      <a:pt x="121" y="366"/>
                      <a:pt x="139" y="401"/>
                    </a:cubicBezTo>
                    <a:cubicBezTo>
                      <a:pt x="156" y="417"/>
                      <a:pt x="174" y="417"/>
                      <a:pt x="190" y="435"/>
                    </a:cubicBezTo>
                    <a:cubicBezTo>
                      <a:pt x="225" y="435"/>
                      <a:pt x="243" y="452"/>
                      <a:pt x="260" y="452"/>
                    </a:cubicBezTo>
                    <a:cubicBezTo>
                      <a:pt x="294" y="452"/>
                      <a:pt x="312" y="435"/>
                      <a:pt x="329" y="435"/>
                    </a:cubicBezTo>
                    <a:cubicBezTo>
                      <a:pt x="347" y="417"/>
                      <a:pt x="364" y="417"/>
                      <a:pt x="382" y="401"/>
                    </a:cubicBezTo>
                    <a:cubicBezTo>
                      <a:pt x="398" y="383"/>
                      <a:pt x="398" y="366"/>
                      <a:pt x="417" y="366"/>
                    </a:cubicBezTo>
                    <a:cubicBezTo>
                      <a:pt x="433" y="331"/>
                      <a:pt x="433" y="297"/>
                      <a:pt x="433" y="279"/>
                    </a:cubicBezTo>
                    <a:lnTo>
                      <a:pt x="433" y="227"/>
                    </a:lnTo>
                    <a:cubicBezTo>
                      <a:pt x="417" y="193"/>
                      <a:pt x="417" y="174"/>
                      <a:pt x="382" y="158"/>
                    </a:cubicBezTo>
                    <a:cubicBezTo>
                      <a:pt x="364" y="123"/>
                      <a:pt x="329" y="88"/>
                      <a:pt x="294" y="54"/>
                    </a:cubicBezTo>
                    <a:cubicBezTo>
                      <a:pt x="278" y="36"/>
                      <a:pt x="260" y="36"/>
                      <a:pt x="243" y="19"/>
                    </a:cubicBezTo>
                    <a:cubicBezTo>
                      <a:pt x="225" y="19"/>
                      <a:pt x="208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349;p42"/>
              <p:cNvSpPr/>
              <p:nvPr/>
            </p:nvSpPr>
            <p:spPr>
              <a:xfrm>
                <a:off x="7345550" y="3457925"/>
                <a:ext cx="311400" cy="513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350;p42"/>
              <p:cNvSpPr/>
              <p:nvPr/>
            </p:nvSpPr>
            <p:spPr>
              <a:xfrm>
                <a:off x="7338650" y="3451550"/>
                <a:ext cx="3271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13085" h="2448" extrusionOk="0">
                    <a:moveTo>
                      <a:pt x="11869" y="347"/>
                    </a:moveTo>
                    <a:cubicBezTo>
                      <a:pt x="12355" y="347"/>
                      <a:pt x="12737" y="729"/>
                      <a:pt x="12737" y="1233"/>
                    </a:cubicBezTo>
                    <a:cubicBezTo>
                      <a:pt x="12737" y="1701"/>
                      <a:pt x="12355" y="2100"/>
                      <a:pt x="11869" y="2100"/>
                    </a:cubicBezTo>
                    <a:lnTo>
                      <a:pt x="1197" y="2100"/>
                    </a:lnTo>
                    <a:cubicBezTo>
                      <a:pt x="729" y="2100"/>
                      <a:pt x="348" y="1701"/>
                      <a:pt x="348" y="1198"/>
                    </a:cubicBezTo>
                    <a:cubicBezTo>
                      <a:pt x="348" y="729"/>
                      <a:pt x="729" y="347"/>
                      <a:pt x="1197" y="347"/>
                    </a:cubicBezTo>
                    <a:close/>
                    <a:moveTo>
                      <a:pt x="1197" y="0"/>
                    </a:moveTo>
                    <a:cubicBezTo>
                      <a:pt x="538" y="0"/>
                      <a:pt x="1" y="539"/>
                      <a:pt x="1" y="1233"/>
                    </a:cubicBezTo>
                    <a:cubicBezTo>
                      <a:pt x="1" y="1892"/>
                      <a:pt x="538" y="2447"/>
                      <a:pt x="1197" y="2447"/>
                    </a:cubicBezTo>
                    <a:lnTo>
                      <a:pt x="11869" y="2447"/>
                    </a:lnTo>
                    <a:cubicBezTo>
                      <a:pt x="12545" y="2447"/>
                      <a:pt x="13084" y="1892"/>
                      <a:pt x="13084" y="1198"/>
                    </a:cubicBezTo>
                    <a:cubicBezTo>
                      <a:pt x="13084" y="539"/>
                      <a:pt x="12545" y="0"/>
                      <a:pt x="1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351;p42"/>
              <p:cNvSpPr/>
              <p:nvPr/>
            </p:nvSpPr>
            <p:spPr>
              <a:xfrm>
                <a:off x="736467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352;p42"/>
              <p:cNvSpPr/>
              <p:nvPr/>
            </p:nvSpPr>
            <p:spPr>
              <a:xfrm>
                <a:off x="740197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8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8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353;p42"/>
              <p:cNvSpPr/>
              <p:nvPr/>
            </p:nvSpPr>
            <p:spPr>
              <a:xfrm>
                <a:off x="74393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4354;p42"/>
              <p:cNvSpPr/>
              <p:nvPr/>
            </p:nvSpPr>
            <p:spPr>
              <a:xfrm>
                <a:off x="74766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4355;p42"/>
              <p:cNvSpPr/>
              <p:nvPr/>
            </p:nvSpPr>
            <p:spPr>
              <a:xfrm>
                <a:off x="7513900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8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8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4356;p42"/>
              <p:cNvSpPr/>
              <p:nvPr/>
            </p:nvSpPr>
            <p:spPr>
              <a:xfrm>
                <a:off x="75512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0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4357;p42"/>
              <p:cNvSpPr/>
              <p:nvPr/>
            </p:nvSpPr>
            <p:spPr>
              <a:xfrm>
                <a:off x="75885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0" y="57"/>
                      <a:pt x="0" y="170"/>
                    </a:cubicBezTo>
                    <a:lnTo>
                      <a:pt x="0" y="1956"/>
                    </a:lnTo>
                    <a:cubicBezTo>
                      <a:pt x="0" y="2069"/>
                      <a:pt x="87" y="2126"/>
                      <a:pt x="174" y="2126"/>
                    </a:cubicBezTo>
                    <a:cubicBezTo>
                      <a:pt x="261" y="2126"/>
                      <a:pt x="347" y="2069"/>
                      <a:pt x="347" y="1956"/>
                    </a:cubicBezTo>
                    <a:lnTo>
                      <a:pt x="347" y="170"/>
                    </a:lnTo>
                    <a:cubicBezTo>
                      <a:pt x="347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4358;p42"/>
              <p:cNvSpPr/>
              <p:nvPr/>
            </p:nvSpPr>
            <p:spPr>
              <a:xfrm>
                <a:off x="7625825" y="3454700"/>
                <a:ext cx="87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7" extrusionOk="0">
                    <a:moveTo>
                      <a:pt x="174" y="0"/>
                    </a:moveTo>
                    <a:cubicBezTo>
                      <a:pt x="87" y="0"/>
                      <a:pt x="1" y="57"/>
                      <a:pt x="1" y="170"/>
                    </a:cubicBezTo>
                    <a:lnTo>
                      <a:pt x="1" y="1956"/>
                    </a:lnTo>
                    <a:cubicBezTo>
                      <a:pt x="1" y="2069"/>
                      <a:pt x="87" y="2126"/>
                      <a:pt x="174" y="2126"/>
                    </a:cubicBezTo>
                    <a:cubicBezTo>
                      <a:pt x="261" y="2126"/>
                      <a:pt x="348" y="2069"/>
                      <a:pt x="348" y="1956"/>
                    </a:cubicBezTo>
                    <a:lnTo>
                      <a:pt x="348" y="170"/>
                    </a:lnTo>
                    <a:cubicBezTo>
                      <a:pt x="348" y="57"/>
                      <a:pt x="261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86" y="976060"/>
            <a:ext cx="7882731" cy="4040873"/>
          </a:xfrm>
          <a:prstGeom prst="rect">
            <a:avLst/>
          </a:prstGeom>
        </p:spPr>
      </p:pic>
      <p:grpSp>
        <p:nvGrpSpPr>
          <p:cNvPr id="3328" name="Google Shape;3328;p36"/>
          <p:cNvGrpSpPr/>
          <p:nvPr/>
        </p:nvGrpSpPr>
        <p:grpSpPr>
          <a:xfrm rot="2699644">
            <a:off x="7949020" y="360750"/>
            <a:ext cx="795991" cy="550561"/>
            <a:chOff x="3736388" y="802750"/>
            <a:chExt cx="583325" cy="403425"/>
          </a:xfrm>
        </p:grpSpPr>
        <p:sp>
          <p:nvSpPr>
            <p:cNvPr id="3329" name="Google Shape;3329;p36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0" name="Google Shape;3330;p36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331" name="Google Shape;3331;p36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6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6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6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6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6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6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6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6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6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6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6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6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6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6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6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6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6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6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6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6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6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6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6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242418" y="103760"/>
            <a:ext cx="2918322" cy="7397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2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9720" y="372776"/>
            <a:ext cx="3703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smtClean="0"/>
              <a:t>Quan sát tranh minh họa:</a:t>
            </a:r>
            <a:endParaRPr lang="en-US" sz="2200"/>
          </a:p>
        </p:txBody>
      </p:sp>
      <p:grpSp>
        <p:nvGrpSpPr>
          <p:cNvPr id="37" name="Google Shape;3371;p37"/>
          <p:cNvGrpSpPr/>
          <p:nvPr/>
        </p:nvGrpSpPr>
        <p:grpSpPr>
          <a:xfrm>
            <a:off x="191537" y="4476426"/>
            <a:ext cx="583325" cy="403425"/>
            <a:chOff x="3736388" y="802750"/>
            <a:chExt cx="583325" cy="403425"/>
          </a:xfrm>
        </p:grpSpPr>
        <p:sp>
          <p:nvSpPr>
            <p:cNvPr id="38" name="Google Shape;3372;p37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373;p37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40" name="Google Shape;3374;p37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375;p37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76;p37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77;p37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78;p37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79;p37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80;p37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81;p37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82;p37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83;p37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4;p37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85;p37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386;p37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387;p37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388;p37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389;p37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390;p37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391;p37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392;p37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393;p37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394;p37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395;p37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96;p37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97;p37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ounded Rectangle 4"/>
          <p:cNvSpPr/>
          <p:nvPr/>
        </p:nvSpPr>
        <p:spPr>
          <a:xfrm>
            <a:off x="221849" y="2896881"/>
            <a:ext cx="442475" cy="57630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8502591" y="2420194"/>
            <a:ext cx="442475" cy="57630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557464" y="576954"/>
            <a:ext cx="3527650" cy="3072964"/>
          </a:xfrm>
          <a:prstGeom prst="rect">
            <a:avLst/>
          </a:prstGeom>
        </p:spPr>
      </p:pic>
      <p:pic>
        <p:nvPicPr>
          <p:cNvPr id="53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4786474" y="647391"/>
            <a:ext cx="3781223" cy="2926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4141" y="861007"/>
            <a:ext cx="310819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túi vải câng nặng là: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× 4 = 12 (kg)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quả đu đủ và 4 túi vải cân nặng là: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+ 12 = 14 (kg)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9421" y="361801"/>
            <a:ext cx="2120794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/>
              <a:t>Tình huống 1</a:t>
            </a:r>
            <a:endParaRPr lang="en-US" sz="2200" b="1"/>
          </a:p>
        </p:txBody>
      </p:sp>
      <p:sp>
        <p:nvSpPr>
          <p:cNvPr id="539" name="Rectangle 538"/>
          <p:cNvSpPr/>
          <p:nvPr/>
        </p:nvSpPr>
        <p:spPr>
          <a:xfrm>
            <a:off x="5477436" y="361801"/>
            <a:ext cx="2120794" cy="430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chemeClr val="tx1"/>
                </a:solidFill>
              </a:rPr>
              <a:t>Tình huống 2</a:t>
            </a: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7729" y="853323"/>
            <a:ext cx="33387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 quả đu đủ cân nặng là: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 × 3 = 6 (kg)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 quả đu đủ và 1 quả dưa hấu cân nặng là: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 + 4 = 10 (kg)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741" y="3969788"/>
            <a:ext cx="7910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latin typeface="+mj-lt"/>
                <a:ea typeface="Times New Roman" panose="02020603050405020304" pitchFamily="18" charset="0"/>
              </a:rPr>
              <a:t>Em hãy nêu 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ý kiến bình luận về các tình huống </a:t>
            </a:r>
            <a:r>
              <a:rPr lang="en-US" sz="2200" smtClean="0">
                <a:latin typeface="+mj-lt"/>
                <a:ea typeface="Times New Roman" panose="02020603050405020304" pitchFamily="18" charset="0"/>
              </a:rPr>
              <a:t>trong 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tranh.</a:t>
            </a:r>
            <a:endParaRPr lang="en-US" sz="2200">
              <a:latin typeface="+mj-lt"/>
            </a:endParaRPr>
          </a:p>
        </p:txBody>
      </p:sp>
      <p:grpSp>
        <p:nvGrpSpPr>
          <p:cNvPr id="542" name="Google Shape;3411;p38"/>
          <p:cNvGrpSpPr/>
          <p:nvPr/>
        </p:nvGrpSpPr>
        <p:grpSpPr>
          <a:xfrm>
            <a:off x="8035716" y="3008949"/>
            <a:ext cx="848176" cy="848631"/>
            <a:chOff x="5116450" y="1019375"/>
            <a:chExt cx="1411275" cy="1798475"/>
          </a:xfrm>
        </p:grpSpPr>
        <p:sp>
          <p:nvSpPr>
            <p:cNvPr id="543" name="Google Shape;3412;p38"/>
            <p:cNvSpPr/>
            <p:nvPr/>
          </p:nvSpPr>
          <p:spPr>
            <a:xfrm>
              <a:off x="5119275" y="1019375"/>
              <a:ext cx="1405625" cy="1784100"/>
            </a:xfrm>
            <a:custGeom>
              <a:avLst/>
              <a:gdLst/>
              <a:ahLst/>
              <a:cxnLst/>
              <a:rect l="l" t="t" r="r" b="b"/>
              <a:pathLst>
                <a:path w="56225" h="71364" extrusionOk="0">
                  <a:moveTo>
                    <a:pt x="47853" y="43639"/>
                  </a:moveTo>
                  <a:lnTo>
                    <a:pt x="47853" y="43639"/>
                  </a:lnTo>
                  <a:cubicBezTo>
                    <a:pt x="47837" y="43752"/>
                    <a:pt x="47820" y="43833"/>
                    <a:pt x="47820" y="43833"/>
                  </a:cubicBezTo>
                  <a:lnTo>
                    <a:pt x="47820" y="49392"/>
                  </a:lnTo>
                  <a:lnTo>
                    <a:pt x="42181" y="49392"/>
                  </a:lnTo>
                  <a:cubicBezTo>
                    <a:pt x="42519" y="49183"/>
                    <a:pt x="42763" y="48859"/>
                    <a:pt x="42940" y="48487"/>
                  </a:cubicBezTo>
                  <a:cubicBezTo>
                    <a:pt x="43247" y="47808"/>
                    <a:pt x="43328" y="46968"/>
                    <a:pt x="43150" y="46209"/>
                  </a:cubicBezTo>
                  <a:cubicBezTo>
                    <a:pt x="43877" y="46015"/>
                    <a:pt x="44588" y="45772"/>
                    <a:pt x="45284" y="45481"/>
                  </a:cubicBezTo>
                  <a:cubicBezTo>
                    <a:pt x="45898" y="45222"/>
                    <a:pt x="46495" y="44899"/>
                    <a:pt x="47029" y="44511"/>
                  </a:cubicBezTo>
                  <a:cubicBezTo>
                    <a:pt x="47142" y="44431"/>
                    <a:pt x="47271" y="44334"/>
                    <a:pt x="47385" y="44237"/>
                  </a:cubicBezTo>
                  <a:cubicBezTo>
                    <a:pt x="47497" y="44140"/>
                    <a:pt x="47676" y="44027"/>
                    <a:pt x="47740" y="43897"/>
                  </a:cubicBezTo>
                  <a:cubicBezTo>
                    <a:pt x="47788" y="43817"/>
                    <a:pt x="47820" y="43720"/>
                    <a:pt x="47853" y="43639"/>
                  </a:cubicBezTo>
                  <a:close/>
                  <a:moveTo>
                    <a:pt x="30966" y="53352"/>
                  </a:moveTo>
                  <a:cubicBezTo>
                    <a:pt x="31272" y="54208"/>
                    <a:pt x="32177" y="54613"/>
                    <a:pt x="33099" y="54678"/>
                  </a:cubicBezTo>
                  <a:lnTo>
                    <a:pt x="33099" y="56956"/>
                  </a:lnTo>
                  <a:lnTo>
                    <a:pt x="31854" y="56956"/>
                  </a:lnTo>
                  <a:cubicBezTo>
                    <a:pt x="31322" y="56972"/>
                    <a:pt x="30837" y="57344"/>
                    <a:pt x="30788" y="57910"/>
                  </a:cubicBezTo>
                  <a:cubicBezTo>
                    <a:pt x="30723" y="58459"/>
                    <a:pt x="31111" y="58944"/>
                    <a:pt x="31628" y="59057"/>
                  </a:cubicBezTo>
                  <a:cubicBezTo>
                    <a:pt x="31580" y="60593"/>
                    <a:pt x="31548" y="62127"/>
                    <a:pt x="31499" y="63663"/>
                  </a:cubicBezTo>
                  <a:cubicBezTo>
                    <a:pt x="31483" y="63889"/>
                    <a:pt x="31483" y="64116"/>
                    <a:pt x="31483" y="64358"/>
                  </a:cubicBezTo>
                  <a:cubicBezTo>
                    <a:pt x="30772" y="64358"/>
                    <a:pt x="30044" y="64439"/>
                    <a:pt x="29365" y="64616"/>
                  </a:cubicBezTo>
                  <a:cubicBezTo>
                    <a:pt x="29350" y="64519"/>
                    <a:pt x="29333" y="64407"/>
                    <a:pt x="29333" y="64277"/>
                  </a:cubicBezTo>
                  <a:cubicBezTo>
                    <a:pt x="29253" y="63017"/>
                    <a:pt x="29559" y="60608"/>
                    <a:pt x="29802" y="59073"/>
                  </a:cubicBezTo>
                  <a:cubicBezTo>
                    <a:pt x="30464" y="58976"/>
                    <a:pt x="30934" y="58313"/>
                    <a:pt x="30691" y="57651"/>
                  </a:cubicBezTo>
                  <a:cubicBezTo>
                    <a:pt x="30514" y="57214"/>
                    <a:pt x="30109" y="56956"/>
                    <a:pt x="29641" y="56956"/>
                  </a:cubicBezTo>
                  <a:lnTo>
                    <a:pt x="29333" y="56956"/>
                  </a:lnTo>
                  <a:lnTo>
                    <a:pt x="29333" y="54548"/>
                  </a:lnTo>
                  <a:cubicBezTo>
                    <a:pt x="29544" y="54467"/>
                    <a:pt x="29753" y="54370"/>
                    <a:pt x="29947" y="54257"/>
                  </a:cubicBezTo>
                  <a:cubicBezTo>
                    <a:pt x="30335" y="54014"/>
                    <a:pt x="30675" y="53708"/>
                    <a:pt x="30966" y="53352"/>
                  </a:cubicBezTo>
                  <a:close/>
                  <a:moveTo>
                    <a:pt x="30021" y="1"/>
                  </a:moveTo>
                  <a:cubicBezTo>
                    <a:pt x="29215" y="1"/>
                    <a:pt x="28402" y="366"/>
                    <a:pt x="27911" y="1005"/>
                  </a:cubicBezTo>
                  <a:cubicBezTo>
                    <a:pt x="27749" y="1216"/>
                    <a:pt x="27685" y="1425"/>
                    <a:pt x="27637" y="1684"/>
                  </a:cubicBezTo>
                  <a:cubicBezTo>
                    <a:pt x="27604" y="1798"/>
                    <a:pt x="27588" y="1895"/>
                    <a:pt x="27555" y="2007"/>
                  </a:cubicBezTo>
                  <a:cubicBezTo>
                    <a:pt x="27232" y="1490"/>
                    <a:pt x="26796" y="1070"/>
                    <a:pt x="26230" y="860"/>
                  </a:cubicBezTo>
                  <a:cubicBezTo>
                    <a:pt x="25946" y="755"/>
                    <a:pt x="25647" y="704"/>
                    <a:pt x="25344" y="704"/>
                  </a:cubicBezTo>
                  <a:cubicBezTo>
                    <a:pt x="25182" y="704"/>
                    <a:pt x="25020" y="719"/>
                    <a:pt x="24857" y="746"/>
                  </a:cubicBezTo>
                  <a:cubicBezTo>
                    <a:pt x="24614" y="796"/>
                    <a:pt x="24340" y="876"/>
                    <a:pt x="24114" y="1022"/>
                  </a:cubicBezTo>
                  <a:cubicBezTo>
                    <a:pt x="23596" y="1328"/>
                    <a:pt x="23338" y="1895"/>
                    <a:pt x="23273" y="2460"/>
                  </a:cubicBezTo>
                  <a:cubicBezTo>
                    <a:pt x="23224" y="2944"/>
                    <a:pt x="23321" y="3429"/>
                    <a:pt x="23547" y="3849"/>
                  </a:cubicBezTo>
                  <a:cubicBezTo>
                    <a:pt x="23024" y="3649"/>
                    <a:pt x="22454" y="3501"/>
                    <a:pt x="21904" y="3501"/>
                  </a:cubicBezTo>
                  <a:cubicBezTo>
                    <a:pt x="21298" y="3501"/>
                    <a:pt x="20717" y="3681"/>
                    <a:pt x="20250" y="4173"/>
                  </a:cubicBezTo>
                  <a:cubicBezTo>
                    <a:pt x="19847" y="4610"/>
                    <a:pt x="19621" y="5191"/>
                    <a:pt x="19701" y="5789"/>
                  </a:cubicBezTo>
                  <a:cubicBezTo>
                    <a:pt x="19750" y="6226"/>
                    <a:pt x="19959" y="6629"/>
                    <a:pt x="20267" y="6952"/>
                  </a:cubicBezTo>
                  <a:cubicBezTo>
                    <a:pt x="19184" y="7002"/>
                    <a:pt x="18037" y="7663"/>
                    <a:pt x="18037" y="8876"/>
                  </a:cubicBezTo>
                  <a:cubicBezTo>
                    <a:pt x="18037" y="10040"/>
                    <a:pt x="18910" y="10993"/>
                    <a:pt x="20024" y="11122"/>
                  </a:cubicBezTo>
                  <a:cubicBezTo>
                    <a:pt x="19524" y="11656"/>
                    <a:pt x="19298" y="12415"/>
                    <a:pt x="19442" y="13143"/>
                  </a:cubicBezTo>
                  <a:cubicBezTo>
                    <a:pt x="18440" y="13822"/>
                    <a:pt x="17487" y="14565"/>
                    <a:pt x="16647" y="15421"/>
                  </a:cubicBezTo>
                  <a:cubicBezTo>
                    <a:pt x="15322" y="16763"/>
                    <a:pt x="14141" y="18476"/>
                    <a:pt x="13964" y="20383"/>
                  </a:cubicBezTo>
                  <a:cubicBezTo>
                    <a:pt x="13915" y="20933"/>
                    <a:pt x="13947" y="21514"/>
                    <a:pt x="14174" y="22015"/>
                  </a:cubicBezTo>
                  <a:cubicBezTo>
                    <a:pt x="14519" y="22751"/>
                    <a:pt x="15152" y="23043"/>
                    <a:pt x="15854" y="23043"/>
                  </a:cubicBezTo>
                  <a:cubicBezTo>
                    <a:pt x="16107" y="23043"/>
                    <a:pt x="16369" y="23005"/>
                    <a:pt x="16630" y="22937"/>
                  </a:cubicBezTo>
                  <a:cubicBezTo>
                    <a:pt x="17955" y="22581"/>
                    <a:pt x="19136" y="21805"/>
                    <a:pt x="20138" y="20851"/>
                  </a:cubicBezTo>
                  <a:lnTo>
                    <a:pt x="20138" y="20851"/>
                  </a:lnTo>
                  <a:cubicBezTo>
                    <a:pt x="20056" y="22209"/>
                    <a:pt x="20138" y="23583"/>
                    <a:pt x="20509" y="24891"/>
                  </a:cubicBezTo>
                  <a:cubicBezTo>
                    <a:pt x="20752" y="25749"/>
                    <a:pt x="21155" y="26557"/>
                    <a:pt x="21689" y="27283"/>
                  </a:cubicBezTo>
                  <a:cubicBezTo>
                    <a:pt x="21802" y="27429"/>
                    <a:pt x="21916" y="27574"/>
                    <a:pt x="22045" y="27720"/>
                  </a:cubicBezTo>
                  <a:cubicBezTo>
                    <a:pt x="21931" y="27785"/>
                    <a:pt x="21851" y="27865"/>
                    <a:pt x="21754" y="27930"/>
                  </a:cubicBezTo>
                  <a:cubicBezTo>
                    <a:pt x="20994" y="28561"/>
                    <a:pt x="20509" y="29481"/>
                    <a:pt x="20477" y="30468"/>
                  </a:cubicBezTo>
                  <a:cubicBezTo>
                    <a:pt x="20461" y="30629"/>
                    <a:pt x="20477" y="30774"/>
                    <a:pt x="20493" y="30920"/>
                  </a:cubicBezTo>
                  <a:cubicBezTo>
                    <a:pt x="19944" y="30742"/>
                    <a:pt x="19410" y="30500"/>
                    <a:pt x="18893" y="30242"/>
                  </a:cubicBezTo>
                  <a:cubicBezTo>
                    <a:pt x="17050" y="29287"/>
                    <a:pt x="15467" y="27914"/>
                    <a:pt x="14094" y="26395"/>
                  </a:cubicBezTo>
                  <a:cubicBezTo>
                    <a:pt x="13430" y="25667"/>
                    <a:pt x="12816" y="24908"/>
                    <a:pt x="12090" y="24245"/>
                  </a:cubicBezTo>
                  <a:cubicBezTo>
                    <a:pt x="12913" y="22355"/>
                    <a:pt x="13285" y="20334"/>
                    <a:pt x="12461" y="18314"/>
                  </a:cubicBezTo>
                  <a:cubicBezTo>
                    <a:pt x="12211" y="17690"/>
                    <a:pt x="11705" y="17035"/>
                    <a:pt x="11043" y="17035"/>
                  </a:cubicBezTo>
                  <a:cubicBezTo>
                    <a:pt x="11020" y="17035"/>
                    <a:pt x="10997" y="17035"/>
                    <a:pt x="10974" y="17037"/>
                  </a:cubicBezTo>
                  <a:cubicBezTo>
                    <a:pt x="10683" y="17054"/>
                    <a:pt x="10424" y="17183"/>
                    <a:pt x="10182" y="17345"/>
                  </a:cubicBezTo>
                  <a:cubicBezTo>
                    <a:pt x="9552" y="17780"/>
                    <a:pt x="9034" y="18395"/>
                    <a:pt x="8711" y="19090"/>
                  </a:cubicBezTo>
                  <a:cubicBezTo>
                    <a:pt x="8146" y="17700"/>
                    <a:pt x="7306" y="16407"/>
                    <a:pt x="6110" y="15502"/>
                  </a:cubicBezTo>
                  <a:cubicBezTo>
                    <a:pt x="5819" y="15292"/>
                    <a:pt x="5496" y="15098"/>
                    <a:pt x="5140" y="15065"/>
                  </a:cubicBezTo>
                  <a:cubicBezTo>
                    <a:pt x="5094" y="15060"/>
                    <a:pt x="5048" y="15058"/>
                    <a:pt x="5002" y="15058"/>
                  </a:cubicBezTo>
                  <a:cubicBezTo>
                    <a:pt x="4629" y="15058"/>
                    <a:pt x="4266" y="15225"/>
                    <a:pt x="3992" y="15470"/>
                  </a:cubicBezTo>
                  <a:cubicBezTo>
                    <a:pt x="3927" y="15518"/>
                    <a:pt x="3880" y="15583"/>
                    <a:pt x="3830" y="15632"/>
                  </a:cubicBezTo>
                  <a:cubicBezTo>
                    <a:pt x="3507" y="16003"/>
                    <a:pt x="3330" y="16488"/>
                    <a:pt x="3201" y="16957"/>
                  </a:cubicBezTo>
                  <a:cubicBezTo>
                    <a:pt x="2781" y="18508"/>
                    <a:pt x="2925" y="20205"/>
                    <a:pt x="3589" y="21659"/>
                  </a:cubicBezTo>
                  <a:cubicBezTo>
                    <a:pt x="3581" y="21644"/>
                    <a:pt x="3474" y="21637"/>
                    <a:pt x="3314" y="21637"/>
                  </a:cubicBezTo>
                  <a:cubicBezTo>
                    <a:pt x="2807" y="21637"/>
                    <a:pt x="1768" y="21699"/>
                    <a:pt x="1632" y="21724"/>
                  </a:cubicBezTo>
                  <a:cubicBezTo>
                    <a:pt x="954" y="21838"/>
                    <a:pt x="404" y="22209"/>
                    <a:pt x="146" y="22855"/>
                  </a:cubicBezTo>
                  <a:cubicBezTo>
                    <a:pt x="49" y="23114"/>
                    <a:pt x="1" y="23389"/>
                    <a:pt x="49" y="23663"/>
                  </a:cubicBezTo>
                  <a:cubicBezTo>
                    <a:pt x="227" y="24665"/>
                    <a:pt x="1455" y="25296"/>
                    <a:pt x="2279" y="25749"/>
                  </a:cubicBezTo>
                  <a:cubicBezTo>
                    <a:pt x="3201" y="26249"/>
                    <a:pt x="4203" y="26637"/>
                    <a:pt x="5205" y="26960"/>
                  </a:cubicBezTo>
                  <a:cubicBezTo>
                    <a:pt x="5447" y="27025"/>
                    <a:pt x="5673" y="27106"/>
                    <a:pt x="5899" y="27171"/>
                  </a:cubicBezTo>
                  <a:cubicBezTo>
                    <a:pt x="5996" y="27850"/>
                    <a:pt x="6158" y="28528"/>
                    <a:pt x="6384" y="29175"/>
                  </a:cubicBezTo>
                  <a:cubicBezTo>
                    <a:pt x="6804" y="30435"/>
                    <a:pt x="7451" y="31599"/>
                    <a:pt x="8194" y="32698"/>
                  </a:cubicBezTo>
                  <a:cubicBezTo>
                    <a:pt x="8743" y="33522"/>
                    <a:pt x="9358" y="34330"/>
                    <a:pt x="10069" y="35025"/>
                  </a:cubicBezTo>
                  <a:cubicBezTo>
                    <a:pt x="12090" y="36997"/>
                    <a:pt x="14368" y="38322"/>
                    <a:pt x="16889" y="39260"/>
                  </a:cubicBezTo>
                  <a:cubicBezTo>
                    <a:pt x="16873" y="39307"/>
                    <a:pt x="16873" y="39340"/>
                    <a:pt x="16873" y="39372"/>
                  </a:cubicBezTo>
                  <a:cubicBezTo>
                    <a:pt x="16663" y="40600"/>
                    <a:pt x="17035" y="41958"/>
                    <a:pt x="18052" y="42734"/>
                  </a:cubicBezTo>
                  <a:cubicBezTo>
                    <a:pt x="18440" y="43025"/>
                    <a:pt x="18910" y="43203"/>
                    <a:pt x="19394" y="43268"/>
                  </a:cubicBezTo>
                  <a:cubicBezTo>
                    <a:pt x="18651" y="43817"/>
                    <a:pt x="18134" y="44673"/>
                    <a:pt x="18069" y="45610"/>
                  </a:cubicBezTo>
                  <a:cubicBezTo>
                    <a:pt x="17988" y="46742"/>
                    <a:pt x="18586" y="47890"/>
                    <a:pt x="19636" y="48358"/>
                  </a:cubicBezTo>
                  <a:cubicBezTo>
                    <a:pt x="19982" y="48496"/>
                    <a:pt x="20344" y="48577"/>
                    <a:pt x="20705" y="48577"/>
                  </a:cubicBezTo>
                  <a:cubicBezTo>
                    <a:pt x="20851" y="48577"/>
                    <a:pt x="20996" y="48564"/>
                    <a:pt x="21140" y="48536"/>
                  </a:cubicBezTo>
                  <a:lnTo>
                    <a:pt x="21140" y="48536"/>
                  </a:lnTo>
                  <a:cubicBezTo>
                    <a:pt x="20703" y="49521"/>
                    <a:pt x="20461" y="50620"/>
                    <a:pt x="20881" y="51655"/>
                  </a:cubicBezTo>
                  <a:cubicBezTo>
                    <a:pt x="21043" y="52027"/>
                    <a:pt x="21285" y="52366"/>
                    <a:pt x="21592" y="52624"/>
                  </a:cubicBezTo>
                  <a:lnTo>
                    <a:pt x="21592" y="56956"/>
                  </a:lnTo>
                  <a:lnTo>
                    <a:pt x="20364" y="56956"/>
                  </a:lnTo>
                  <a:cubicBezTo>
                    <a:pt x="19815" y="56972"/>
                    <a:pt x="19345" y="57344"/>
                    <a:pt x="19281" y="57910"/>
                  </a:cubicBezTo>
                  <a:cubicBezTo>
                    <a:pt x="19216" y="58524"/>
                    <a:pt x="19701" y="59041"/>
                    <a:pt x="20300" y="59073"/>
                  </a:cubicBezTo>
                  <a:lnTo>
                    <a:pt x="20138" y="64519"/>
                  </a:lnTo>
                  <a:cubicBezTo>
                    <a:pt x="20106" y="64519"/>
                    <a:pt x="20075" y="64519"/>
                    <a:pt x="20044" y="64519"/>
                  </a:cubicBezTo>
                  <a:cubicBezTo>
                    <a:pt x="14514" y="64519"/>
                    <a:pt x="14530" y="68710"/>
                    <a:pt x="14578" y="69465"/>
                  </a:cubicBezTo>
                  <a:cubicBezTo>
                    <a:pt x="14529" y="69481"/>
                    <a:pt x="14497" y="69514"/>
                    <a:pt x="14465" y="69546"/>
                  </a:cubicBezTo>
                  <a:cubicBezTo>
                    <a:pt x="14465" y="69578"/>
                    <a:pt x="14449" y="69594"/>
                    <a:pt x="14449" y="69626"/>
                  </a:cubicBezTo>
                  <a:cubicBezTo>
                    <a:pt x="14417" y="70160"/>
                    <a:pt x="14465" y="70677"/>
                    <a:pt x="14465" y="71194"/>
                  </a:cubicBezTo>
                  <a:cubicBezTo>
                    <a:pt x="14465" y="71292"/>
                    <a:pt x="14548" y="71362"/>
                    <a:pt x="14638" y="71362"/>
                  </a:cubicBezTo>
                  <a:cubicBezTo>
                    <a:pt x="14667" y="71362"/>
                    <a:pt x="14696" y="71355"/>
                    <a:pt x="14723" y="71339"/>
                  </a:cubicBezTo>
                  <a:cubicBezTo>
                    <a:pt x="15063" y="71145"/>
                    <a:pt x="15419" y="70951"/>
                    <a:pt x="15774" y="70757"/>
                  </a:cubicBezTo>
                  <a:cubicBezTo>
                    <a:pt x="15984" y="70936"/>
                    <a:pt x="16210" y="71130"/>
                    <a:pt x="16436" y="71307"/>
                  </a:cubicBezTo>
                  <a:cubicBezTo>
                    <a:pt x="16474" y="71345"/>
                    <a:pt x="16512" y="71360"/>
                    <a:pt x="16553" y="71360"/>
                  </a:cubicBezTo>
                  <a:cubicBezTo>
                    <a:pt x="16582" y="71360"/>
                    <a:pt x="16613" y="71353"/>
                    <a:pt x="16647" y="71339"/>
                  </a:cubicBezTo>
                  <a:lnTo>
                    <a:pt x="17714" y="70807"/>
                  </a:lnTo>
                  <a:cubicBezTo>
                    <a:pt x="18020" y="70984"/>
                    <a:pt x="18343" y="71162"/>
                    <a:pt x="18667" y="71339"/>
                  </a:cubicBezTo>
                  <a:cubicBezTo>
                    <a:pt x="18690" y="71351"/>
                    <a:pt x="18715" y="71356"/>
                    <a:pt x="18740" y="71356"/>
                  </a:cubicBezTo>
                  <a:cubicBezTo>
                    <a:pt x="18785" y="71356"/>
                    <a:pt x="18830" y="71339"/>
                    <a:pt x="18861" y="71307"/>
                  </a:cubicBezTo>
                  <a:cubicBezTo>
                    <a:pt x="19168" y="71081"/>
                    <a:pt x="19459" y="70854"/>
                    <a:pt x="19766" y="70628"/>
                  </a:cubicBezTo>
                  <a:cubicBezTo>
                    <a:pt x="20089" y="70854"/>
                    <a:pt x="20396" y="71097"/>
                    <a:pt x="20720" y="71339"/>
                  </a:cubicBezTo>
                  <a:cubicBezTo>
                    <a:pt x="20744" y="71355"/>
                    <a:pt x="20776" y="71363"/>
                    <a:pt x="20806" y="71363"/>
                  </a:cubicBezTo>
                  <a:cubicBezTo>
                    <a:pt x="20837" y="71363"/>
                    <a:pt x="20865" y="71355"/>
                    <a:pt x="20881" y="71339"/>
                  </a:cubicBezTo>
                  <a:lnTo>
                    <a:pt x="21851" y="70613"/>
                  </a:lnTo>
                  <a:cubicBezTo>
                    <a:pt x="22110" y="70822"/>
                    <a:pt x="22384" y="71016"/>
                    <a:pt x="22659" y="71210"/>
                  </a:cubicBezTo>
                  <a:cubicBezTo>
                    <a:pt x="22675" y="71226"/>
                    <a:pt x="22703" y="71234"/>
                    <a:pt x="22734" y="71234"/>
                  </a:cubicBezTo>
                  <a:cubicBezTo>
                    <a:pt x="22764" y="71234"/>
                    <a:pt x="22796" y="71226"/>
                    <a:pt x="22821" y="71210"/>
                  </a:cubicBezTo>
                  <a:cubicBezTo>
                    <a:pt x="23112" y="71016"/>
                    <a:pt x="23386" y="70822"/>
                    <a:pt x="23677" y="70628"/>
                  </a:cubicBezTo>
                  <a:lnTo>
                    <a:pt x="24501" y="71307"/>
                  </a:lnTo>
                  <a:cubicBezTo>
                    <a:pt x="24533" y="71339"/>
                    <a:pt x="24578" y="71364"/>
                    <a:pt x="24623" y="71364"/>
                  </a:cubicBezTo>
                  <a:cubicBezTo>
                    <a:pt x="24648" y="71364"/>
                    <a:pt x="24673" y="71356"/>
                    <a:pt x="24695" y="71339"/>
                  </a:cubicBezTo>
                  <a:cubicBezTo>
                    <a:pt x="25019" y="71097"/>
                    <a:pt x="25342" y="70854"/>
                    <a:pt x="25648" y="70613"/>
                  </a:cubicBezTo>
                  <a:cubicBezTo>
                    <a:pt x="25762" y="70693"/>
                    <a:pt x="25859" y="70774"/>
                    <a:pt x="25956" y="70839"/>
                  </a:cubicBezTo>
                  <a:cubicBezTo>
                    <a:pt x="25956" y="70951"/>
                    <a:pt x="25972" y="71081"/>
                    <a:pt x="25972" y="71194"/>
                  </a:cubicBezTo>
                  <a:cubicBezTo>
                    <a:pt x="25972" y="71292"/>
                    <a:pt x="26046" y="71362"/>
                    <a:pt x="26131" y="71362"/>
                  </a:cubicBezTo>
                  <a:cubicBezTo>
                    <a:pt x="26158" y="71362"/>
                    <a:pt x="26187" y="71355"/>
                    <a:pt x="26215" y="71339"/>
                  </a:cubicBezTo>
                  <a:cubicBezTo>
                    <a:pt x="26295" y="71291"/>
                    <a:pt x="26376" y="71242"/>
                    <a:pt x="26456" y="71210"/>
                  </a:cubicBezTo>
                  <a:cubicBezTo>
                    <a:pt x="26521" y="71242"/>
                    <a:pt x="26586" y="71291"/>
                    <a:pt x="26635" y="71339"/>
                  </a:cubicBezTo>
                  <a:cubicBezTo>
                    <a:pt x="26657" y="71356"/>
                    <a:pt x="26684" y="71364"/>
                    <a:pt x="26711" y="71364"/>
                  </a:cubicBezTo>
                  <a:cubicBezTo>
                    <a:pt x="26761" y="71364"/>
                    <a:pt x="26813" y="71339"/>
                    <a:pt x="26844" y="71307"/>
                  </a:cubicBezTo>
                  <a:cubicBezTo>
                    <a:pt x="27023" y="71162"/>
                    <a:pt x="27184" y="71000"/>
                    <a:pt x="27361" y="70839"/>
                  </a:cubicBezTo>
                  <a:cubicBezTo>
                    <a:pt x="27555" y="71000"/>
                    <a:pt x="27749" y="71162"/>
                    <a:pt x="27943" y="71307"/>
                  </a:cubicBezTo>
                  <a:cubicBezTo>
                    <a:pt x="27972" y="71345"/>
                    <a:pt x="28011" y="71360"/>
                    <a:pt x="28052" y="71360"/>
                  </a:cubicBezTo>
                  <a:cubicBezTo>
                    <a:pt x="28081" y="71360"/>
                    <a:pt x="28110" y="71353"/>
                    <a:pt x="28137" y="71339"/>
                  </a:cubicBezTo>
                  <a:cubicBezTo>
                    <a:pt x="28202" y="71307"/>
                    <a:pt x="28266" y="71275"/>
                    <a:pt x="28348" y="71242"/>
                  </a:cubicBezTo>
                  <a:cubicBezTo>
                    <a:pt x="28380" y="71259"/>
                    <a:pt x="28413" y="71291"/>
                    <a:pt x="28445" y="71307"/>
                  </a:cubicBezTo>
                  <a:cubicBezTo>
                    <a:pt x="28479" y="71341"/>
                    <a:pt x="28522" y="71362"/>
                    <a:pt x="28565" y="71362"/>
                  </a:cubicBezTo>
                  <a:cubicBezTo>
                    <a:pt x="28603" y="71362"/>
                    <a:pt x="28641" y="71345"/>
                    <a:pt x="28671" y="71307"/>
                  </a:cubicBezTo>
                  <a:lnTo>
                    <a:pt x="29156" y="70822"/>
                  </a:lnTo>
                  <a:cubicBezTo>
                    <a:pt x="29171" y="70822"/>
                    <a:pt x="29188" y="70807"/>
                    <a:pt x="29204" y="70807"/>
                  </a:cubicBezTo>
                  <a:cubicBezTo>
                    <a:pt x="29398" y="70919"/>
                    <a:pt x="29608" y="71016"/>
                    <a:pt x="29802" y="71130"/>
                  </a:cubicBezTo>
                  <a:cubicBezTo>
                    <a:pt x="29867" y="71194"/>
                    <a:pt x="29915" y="71259"/>
                    <a:pt x="29980" y="71307"/>
                  </a:cubicBezTo>
                  <a:cubicBezTo>
                    <a:pt x="30008" y="71345"/>
                    <a:pt x="30048" y="71360"/>
                    <a:pt x="30088" y="71360"/>
                  </a:cubicBezTo>
                  <a:cubicBezTo>
                    <a:pt x="30117" y="71360"/>
                    <a:pt x="30147" y="71353"/>
                    <a:pt x="30173" y="71339"/>
                  </a:cubicBezTo>
                  <a:cubicBezTo>
                    <a:pt x="30197" y="71351"/>
                    <a:pt x="30220" y="71356"/>
                    <a:pt x="30243" y="71356"/>
                  </a:cubicBezTo>
                  <a:cubicBezTo>
                    <a:pt x="30284" y="71356"/>
                    <a:pt x="30326" y="71339"/>
                    <a:pt x="30367" y="71307"/>
                  </a:cubicBezTo>
                  <a:cubicBezTo>
                    <a:pt x="30658" y="71081"/>
                    <a:pt x="30966" y="70854"/>
                    <a:pt x="31257" y="70628"/>
                  </a:cubicBezTo>
                  <a:cubicBezTo>
                    <a:pt x="31580" y="70854"/>
                    <a:pt x="31903" y="71097"/>
                    <a:pt x="32210" y="71339"/>
                  </a:cubicBezTo>
                  <a:cubicBezTo>
                    <a:pt x="32234" y="71355"/>
                    <a:pt x="32267" y="71363"/>
                    <a:pt x="32299" y="71363"/>
                  </a:cubicBezTo>
                  <a:cubicBezTo>
                    <a:pt x="32331" y="71363"/>
                    <a:pt x="32364" y="71355"/>
                    <a:pt x="32388" y="71339"/>
                  </a:cubicBezTo>
                  <a:cubicBezTo>
                    <a:pt x="32695" y="71097"/>
                    <a:pt x="33018" y="70854"/>
                    <a:pt x="33341" y="70613"/>
                  </a:cubicBezTo>
                  <a:cubicBezTo>
                    <a:pt x="33617" y="70822"/>
                    <a:pt x="33875" y="71016"/>
                    <a:pt x="34149" y="71210"/>
                  </a:cubicBezTo>
                  <a:cubicBezTo>
                    <a:pt x="34174" y="71226"/>
                    <a:pt x="34206" y="71234"/>
                    <a:pt x="34236" y="71234"/>
                  </a:cubicBezTo>
                  <a:cubicBezTo>
                    <a:pt x="34267" y="71234"/>
                    <a:pt x="34295" y="71226"/>
                    <a:pt x="34311" y="71210"/>
                  </a:cubicBezTo>
                  <a:lnTo>
                    <a:pt x="35184" y="70628"/>
                  </a:lnTo>
                  <a:cubicBezTo>
                    <a:pt x="35442" y="70854"/>
                    <a:pt x="35717" y="71081"/>
                    <a:pt x="35992" y="71307"/>
                  </a:cubicBezTo>
                  <a:cubicBezTo>
                    <a:pt x="36024" y="71339"/>
                    <a:pt x="36076" y="71364"/>
                    <a:pt x="36126" y="71364"/>
                  </a:cubicBezTo>
                  <a:cubicBezTo>
                    <a:pt x="36153" y="71364"/>
                    <a:pt x="36180" y="71356"/>
                    <a:pt x="36202" y="71339"/>
                  </a:cubicBezTo>
                  <a:cubicBezTo>
                    <a:pt x="36509" y="71097"/>
                    <a:pt x="36832" y="70854"/>
                    <a:pt x="37155" y="70613"/>
                  </a:cubicBezTo>
                  <a:cubicBezTo>
                    <a:pt x="37478" y="70854"/>
                    <a:pt x="37802" y="71097"/>
                    <a:pt x="38142" y="71339"/>
                  </a:cubicBezTo>
                  <a:cubicBezTo>
                    <a:pt x="38158" y="71356"/>
                    <a:pt x="38181" y="71364"/>
                    <a:pt x="38206" y="71364"/>
                  </a:cubicBezTo>
                  <a:cubicBezTo>
                    <a:pt x="38252" y="71364"/>
                    <a:pt x="38304" y="71339"/>
                    <a:pt x="38336" y="71307"/>
                  </a:cubicBezTo>
                  <a:cubicBezTo>
                    <a:pt x="38594" y="71081"/>
                    <a:pt x="38835" y="70854"/>
                    <a:pt x="39093" y="70628"/>
                  </a:cubicBezTo>
                  <a:cubicBezTo>
                    <a:pt x="39369" y="70854"/>
                    <a:pt x="39660" y="71081"/>
                    <a:pt x="39934" y="71307"/>
                  </a:cubicBezTo>
                  <a:cubicBezTo>
                    <a:pt x="39968" y="71341"/>
                    <a:pt x="40011" y="71362"/>
                    <a:pt x="40056" y="71362"/>
                  </a:cubicBezTo>
                  <a:cubicBezTo>
                    <a:pt x="40096" y="71362"/>
                    <a:pt x="40138" y="71345"/>
                    <a:pt x="40177" y="71307"/>
                  </a:cubicBezTo>
                  <a:cubicBezTo>
                    <a:pt x="40386" y="71097"/>
                    <a:pt x="40612" y="70871"/>
                    <a:pt x="40823" y="70645"/>
                  </a:cubicBezTo>
                  <a:cubicBezTo>
                    <a:pt x="41033" y="70871"/>
                    <a:pt x="41259" y="71097"/>
                    <a:pt x="41470" y="71307"/>
                  </a:cubicBezTo>
                  <a:cubicBezTo>
                    <a:pt x="41501" y="71344"/>
                    <a:pt x="41544" y="71361"/>
                    <a:pt x="41586" y="71361"/>
                  </a:cubicBezTo>
                  <a:cubicBezTo>
                    <a:pt x="41673" y="71361"/>
                    <a:pt x="41761" y="71292"/>
                    <a:pt x="41761" y="71194"/>
                  </a:cubicBezTo>
                  <a:cubicBezTo>
                    <a:pt x="41744" y="70660"/>
                    <a:pt x="41711" y="70128"/>
                    <a:pt x="41696" y="69594"/>
                  </a:cubicBezTo>
                  <a:cubicBezTo>
                    <a:pt x="41761" y="68544"/>
                    <a:pt x="41858" y="67413"/>
                    <a:pt x="41599" y="66378"/>
                  </a:cubicBezTo>
                  <a:cubicBezTo>
                    <a:pt x="41502" y="65926"/>
                    <a:pt x="41259" y="65538"/>
                    <a:pt x="41130" y="65101"/>
                  </a:cubicBezTo>
                  <a:cubicBezTo>
                    <a:pt x="40903" y="64390"/>
                    <a:pt x="40968" y="63599"/>
                    <a:pt x="41017" y="62855"/>
                  </a:cubicBezTo>
                  <a:cubicBezTo>
                    <a:pt x="41017" y="62694"/>
                    <a:pt x="41033" y="62532"/>
                    <a:pt x="41049" y="62370"/>
                  </a:cubicBezTo>
                  <a:lnTo>
                    <a:pt x="51925" y="62370"/>
                  </a:lnTo>
                  <a:cubicBezTo>
                    <a:pt x="52313" y="62370"/>
                    <a:pt x="52669" y="62273"/>
                    <a:pt x="52977" y="62079"/>
                  </a:cubicBezTo>
                  <a:lnTo>
                    <a:pt x="52992" y="62095"/>
                  </a:lnTo>
                  <a:cubicBezTo>
                    <a:pt x="53057" y="61933"/>
                    <a:pt x="53106" y="61772"/>
                    <a:pt x="53154" y="61610"/>
                  </a:cubicBezTo>
                  <a:cubicBezTo>
                    <a:pt x="53817" y="59655"/>
                    <a:pt x="54447" y="57684"/>
                    <a:pt x="54931" y="55680"/>
                  </a:cubicBezTo>
                  <a:cubicBezTo>
                    <a:pt x="55287" y="54111"/>
                    <a:pt x="55610" y="52495"/>
                    <a:pt x="56224" y="50993"/>
                  </a:cubicBezTo>
                  <a:cubicBezTo>
                    <a:pt x="56176" y="50120"/>
                    <a:pt x="55449" y="49392"/>
                    <a:pt x="54511" y="49392"/>
                  </a:cubicBezTo>
                  <a:lnTo>
                    <a:pt x="50391" y="49392"/>
                  </a:lnTo>
                  <a:lnTo>
                    <a:pt x="50391" y="43720"/>
                  </a:lnTo>
                  <a:cubicBezTo>
                    <a:pt x="50391" y="43720"/>
                    <a:pt x="50423" y="42072"/>
                    <a:pt x="49792" y="40294"/>
                  </a:cubicBezTo>
                  <a:cubicBezTo>
                    <a:pt x="49824" y="39486"/>
                    <a:pt x="49583" y="38661"/>
                    <a:pt x="49259" y="37902"/>
                  </a:cubicBezTo>
                  <a:cubicBezTo>
                    <a:pt x="47853" y="34556"/>
                    <a:pt x="45057" y="32019"/>
                    <a:pt x="41987" y="30031"/>
                  </a:cubicBezTo>
                  <a:cubicBezTo>
                    <a:pt x="41761" y="29158"/>
                    <a:pt x="41227" y="28399"/>
                    <a:pt x="40612" y="27736"/>
                  </a:cubicBezTo>
                  <a:cubicBezTo>
                    <a:pt x="41211" y="27057"/>
                    <a:pt x="41679" y="26249"/>
                    <a:pt x="41987" y="25393"/>
                  </a:cubicBezTo>
                  <a:cubicBezTo>
                    <a:pt x="42439" y="24180"/>
                    <a:pt x="42552" y="22855"/>
                    <a:pt x="42552" y="21579"/>
                  </a:cubicBezTo>
                  <a:cubicBezTo>
                    <a:pt x="42552" y="21353"/>
                    <a:pt x="42552" y="21142"/>
                    <a:pt x="42536" y="20916"/>
                  </a:cubicBezTo>
                  <a:lnTo>
                    <a:pt x="42536" y="20916"/>
                  </a:lnTo>
                  <a:cubicBezTo>
                    <a:pt x="43521" y="21838"/>
                    <a:pt x="44670" y="22581"/>
                    <a:pt x="45978" y="22937"/>
                  </a:cubicBezTo>
                  <a:cubicBezTo>
                    <a:pt x="46239" y="23005"/>
                    <a:pt x="46502" y="23043"/>
                    <a:pt x="46755" y="23043"/>
                  </a:cubicBezTo>
                  <a:cubicBezTo>
                    <a:pt x="47458" y="23043"/>
                    <a:pt x="48090" y="22751"/>
                    <a:pt x="48435" y="22015"/>
                  </a:cubicBezTo>
                  <a:cubicBezTo>
                    <a:pt x="48661" y="21514"/>
                    <a:pt x="48693" y="20933"/>
                    <a:pt x="48645" y="20383"/>
                  </a:cubicBezTo>
                  <a:cubicBezTo>
                    <a:pt x="48467" y="18476"/>
                    <a:pt x="47288" y="16763"/>
                    <a:pt x="45963" y="15421"/>
                  </a:cubicBezTo>
                  <a:cubicBezTo>
                    <a:pt x="44976" y="14403"/>
                    <a:pt x="43829" y="13563"/>
                    <a:pt x="42649" y="12803"/>
                  </a:cubicBezTo>
                  <a:cubicBezTo>
                    <a:pt x="42616" y="12658"/>
                    <a:pt x="42584" y="12529"/>
                    <a:pt x="42552" y="12383"/>
                  </a:cubicBezTo>
                  <a:lnTo>
                    <a:pt x="42552" y="12383"/>
                  </a:lnTo>
                  <a:cubicBezTo>
                    <a:pt x="42915" y="12544"/>
                    <a:pt x="43316" y="12627"/>
                    <a:pt x="43713" y="12627"/>
                  </a:cubicBezTo>
                  <a:cubicBezTo>
                    <a:pt x="44430" y="12627"/>
                    <a:pt x="45139" y="12357"/>
                    <a:pt x="45607" y="11785"/>
                  </a:cubicBezTo>
                  <a:cubicBezTo>
                    <a:pt x="45963" y="11348"/>
                    <a:pt x="46172" y="10766"/>
                    <a:pt x="46107" y="10201"/>
                  </a:cubicBezTo>
                  <a:cubicBezTo>
                    <a:pt x="46059" y="9652"/>
                    <a:pt x="45752" y="9232"/>
                    <a:pt x="45316" y="8909"/>
                  </a:cubicBezTo>
                  <a:cubicBezTo>
                    <a:pt x="44960" y="8650"/>
                    <a:pt x="44523" y="8456"/>
                    <a:pt x="44071" y="8391"/>
                  </a:cubicBezTo>
                  <a:cubicBezTo>
                    <a:pt x="45057" y="7696"/>
                    <a:pt x="45736" y="6532"/>
                    <a:pt x="45445" y="5288"/>
                  </a:cubicBezTo>
                  <a:cubicBezTo>
                    <a:pt x="45166" y="4157"/>
                    <a:pt x="44175" y="3352"/>
                    <a:pt x="43046" y="3352"/>
                  </a:cubicBezTo>
                  <a:cubicBezTo>
                    <a:pt x="42868" y="3352"/>
                    <a:pt x="42687" y="3372"/>
                    <a:pt x="42504" y="3414"/>
                  </a:cubicBezTo>
                  <a:cubicBezTo>
                    <a:pt x="42084" y="3511"/>
                    <a:pt x="41696" y="3720"/>
                    <a:pt x="41388" y="4011"/>
                  </a:cubicBezTo>
                  <a:cubicBezTo>
                    <a:pt x="41470" y="3235"/>
                    <a:pt x="41421" y="2395"/>
                    <a:pt x="40936" y="1765"/>
                  </a:cubicBezTo>
                  <a:cubicBezTo>
                    <a:pt x="40517" y="1207"/>
                    <a:pt x="39883" y="964"/>
                    <a:pt x="39233" y="964"/>
                  </a:cubicBezTo>
                  <a:cubicBezTo>
                    <a:pt x="38755" y="964"/>
                    <a:pt x="38268" y="1095"/>
                    <a:pt x="37851" y="1328"/>
                  </a:cubicBezTo>
                  <a:cubicBezTo>
                    <a:pt x="37398" y="1571"/>
                    <a:pt x="37010" y="1942"/>
                    <a:pt x="36670" y="2363"/>
                  </a:cubicBezTo>
                  <a:cubicBezTo>
                    <a:pt x="36558" y="1619"/>
                    <a:pt x="36235" y="860"/>
                    <a:pt x="35539" y="488"/>
                  </a:cubicBezTo>
                  <a:cubicBezTo>
                    <a:pt x="35258" y="335"/>
                    <a:pt x="34959" y="267"/>
                    <a:pt x="34660" y="267"/>
                  </a:cubicBezTo>
                  <a:cubicBezTo>
                    <a:pt x="33946" y="267"/>
                    <a:pt x="33237" y="657"/>
                    <a:pt x="32792" y="1216"/>
                  </a:cubicBezTo>
                  <a:cubicBezTo>
                    <a:pt x="32630" y="1425"/>
                    <a:pt x="32485" y="1636"/>
                    <a:pt x="32371" y="1878"/>
                  </a:cubicBezTo>
                  <a:cubicBezTo>
                    <a:pt x="32227" y="1151"/>
                    <a:pt x="31693" y="488"/>
                    <a:pt x="30998" y="197"/>
                  </a:cubicBezTo>
                  <a:cubicBezTo>
                    <a:pt x="30690" y="64"/>
                    <a:pt x="30356" y="1"/>
                    <a:pt x="3002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3413;p38"/>
            <p:cNvGrpSpPr/>
            <p:nvPr/>
          </p:nvGrpSpPr>
          <p:grpSpPr>
            <a:xfrm>
              <a:off x="5116450" y="1033725"/>
              <a:ext cx="1411275" cy="1784125"/>
              <a:chOff x="4417650" y="1033725"/>
              <a:chExt cx="1411275" cy="1784125"/>
            </a:xfrm>
          </p:grpSpPr>
          <p:sp>
            <p:nvSpPr>
              <p:cNvPr id="545" name="Google Shape;3414;p38"/>
              <p:cNvSpPr/>
              <p:nvPr/>
            </p:nvSpPr>
            <p:spPr>
              <a:xfrm>
                <a:off x="4957400" y="2282075"/>
                <a:ext cx="1931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0457" extrusionOk="0">
                    <a:moveTo>
                      <a:pt x="1" y="0"/>
                    </a:moveTo>
                    <a:lnTo>
                      <a:pt x="1" y="10456"/>
                    </a:lnTo>
                    <a:lnTo>
                      <a:pt x="7726" y="9762"/>
                    </a:lnTo>
                    <a:lnTo>
                      <a:pt x="7726" y="17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3415;p38"/>
              <p:cNvSpPr/>
              <p:nvPr/>
            </p:nvSpPr>
            <p:spPr>
              <a:xfrm>
                <a:off x="4766425" y="2474775"/>
                <a:ext cx="409175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11945" extrusionOk="0">
                    <a:moveTo>
                      <a:pt x="6379" y="1"/>
                    </a:moveTo>
                    <a:lnTo>
                      <a:pt x="6185" y="6870"/>
                    </a:lnTo>
                    <a:cubicBezTo>
                      <a:pt x="6156" y="6870"/>
                      <a:pt x="6126" y="6870"/>
                      <a:pt x="6097" y="6870"/>
                    </a:cubicBezTo>
                    <a:cubicBezTo>
                      <a:pt x="1" y="6870"/>
                      <a:pt x="626" y="11945"/>
                      <a:pt x="626" y="11945"/>
                    </a:cubicBezTo>
                    <a:lnTo>
                      <a:pt x="16076" y="11945"/>
                    </a:lnTo>
                    <a:cubicBezTo>
                      <a:pt x="16367" y="7661"/>
                      <a:pt x="15494" y="8583"/>
                      <a:pt x="15365" y="6627"/>
                    </a:cubicBezTo>
                    <a:cubicBezTo>
                      <a:pt x="15251" y="4688"/>
                      <a:pt x="16076" y="1"/>
                      <a:pt x="16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416;p38"/>
              <p:cNvSpPr/>
              <p:nvPr/>
            </p:nvSpPr>
            <p:spPr>
              <a:xfrm>
                <a:off x="4925525" y="2647500"/>
                <a:ext cx="610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78" extrusionOk="0">
                    <a:moveTo>
                      <a:pt x="220" y="0"/>
                    </a:moveTo>
                    <a:cubicBezTo>
                      <a:pt x="51" y="0"/>
                      <a:pt x="0" y="273"/>
                      <a:pt x="177" y="332"/>
                    </a:cubicBezTo>
                    <a:cubicBezTo>
                      <a:pt x="936" y="591"/>
                      <a:pt x="1614" y="1060"/>
                      <a:pt x="2099" y="1690"/>
                    </a:cubicBezTo>
                    <a:cubicBezTo>
                      <a:pt x="2143" y="1745"/>
                      <a:pt x="2195" y="1777"/>
                      <a:pt x="2248" y="1777"/>
                    </a:cubicBezTo>
                    <a:cubicBezTo>
                      <a:pt x="2274" y="1777"/>
                      <a:pt x="2300" y="1770"/>
                      <a:pt x="2325" y="1754"/>
                    </a:cubicBezTo>
                    <a:cubicBezTo>
                      <a:pt x="2407" y="1706"/>
                      <a:pt x="2439" y="1593"/>
                      <a:pt x="2390" y="1528"/>
                    </a:cubicBezTo>
                    <a:cubicBezTo>
                      <a:pt x="1841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3417;p38"/>
              <p:cNvSpPr/>
              <p:nvPr/>
            </p:nvSpPr>
            <p:spPr>
              <a:xfrm>
                <a:off x="4799825" y="2740625"/>
                <a:ext cx="198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41" extrusionOk="0">
                    <a:moveTo>
                      <a:pt x="162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81" y="341"/>
                      <a:pt x="162" y="341"/>
                    </a:cubicBezTo>
                    <a:lnTo>
                      <a:pt x="630" y="341"/>
                    </a:lnTo>
                    <a:cubicBezTo>
                      <a:pt x="712" y="341"/>
                      <a:pt x="792" y="260"/>
                      <a:pt x="792" y="163"/>
                    </a:cubicBezTo>
                    <a:cubicBezTo>
                      <a:pt x="792" y="82"/>
                      <a:pt x="727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3418;p38"/>
              <p:cNvSpPr/>
              <p:nvPr/>
            </p:nvSpPr>
            <p:spPr>
              <a:xfrm>
                <a:off x="4841050" y="2742250"/>
                <a:ext cx="29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4" extrusionOk="0">
                    <a:moveTo>
                      <a:pt x="162" y="1"/>
                    </a:moveTo>
                    <a:cubicBezTo>
                      <a:pt x="80" y="1"/>
                      <a:pt x="0" y="65"/>
                      <a:pt x="0" y="162"/>
                    </a:cubicBezTo>
                    <a:cubicBezTo>
                      <a:pt x="0" y="259"/>
                      <a:pt x="65" y="324"/>
                      <a:pt x="162" y="324"/>
                    </a:cubicBezTo>
                    <a:lnTo>
                      <a:pt x="1002" y="324"/>
                    </a:lnTo>
                    <a:cubicBezTo>
                      <a:pt x="1082" y="324"/>
                      <a:pt x="1179" y="259"/>
                      <a:pt x="1164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3419;p38"/>
              <p:cNvSpPr/>
              <p:nvPr/>
            </p:nvSpPr>
            <p:spPr>
              <a:xfrm>
                <a:off x="4891525" y="2743050"/>
                <a:ext cx="263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5" extrusionOk="0">
                    <a:moveTo>
                      <a:pt x="162" y="1"/>
                    </a:moveTo>
                    <a:cubicBezTo>
                      <a:pt x="82" y="1"/>
                      <a:pt x="1" y="66"/>
                      <a:pt x="1" y="163"/>
                    </a:cubicBezTo>
                    <a:cubicBezTo>
                      <a:pt x="1" y="244"/>
                      <a:pt x="82" y="324"/>
                      <a:pt x="162" y="324"/>
                    </a:cubicBezTo>
                    <a:lnTo>
                      <a:pt x="890" y="324"/>
                    </a:lnTo>
                    <a:cubicBezTo>
                      <a:pt x="970" y="324"/>
                      <a:pt x="1052" y="244"/>
                      <a:pt x="1052" y="163"/>
                    </a:cubicBezTo>
                    <a:cubicBezTo>
                      <a:pt x="1052" y="66"/>
                      <a:pt x="98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3420;p38"/>
              <p:cNvSpPr/>
              <p:nvPr/>
            </p:nvSpPr>
            <p:spPr>
              <a:xfrm>
                <a:off x="4955775" y="2741450"/>
                <a:ext cx="25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24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23"/>
                      <a:pt x="163" y="323"/>
                    </a:cubicBezTo>
                    <a:lnTo>
                      <a:pt x="857" y="323"/>
                    </a:lnTo>
                    <a:cubicBezTo>
                      <a:pt x="954" y="323"/>
                      <a:pt x="1035" y="259"/>
                      <a:pt x="1018" y="162"/>
                    </a:cubicBezTo>
                    <a:cubicBezTo>
                      <a:pt x="1018" y="82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3421;p38"/>
              <p:cNvSpPr/>
              <p:nvPr/>
            </p:nvSpPr>
            <p:spPr>
              <a:xfrm>
                <a:off x="5001850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53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115" y="82"/>
                      <a:pt x="105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422;p38"/>
              <p:cNvSpPr/>
              <p:nvPr/>
            </p:nvSpPr>
            <p:spPr>
              <a:xfrm>
                <a:off x="5048725" y="2740625"/>
                <a:ext cx="27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1" extrusionOk="0">
                    <a:moveTo>
                      <a:pt x="177" y="1"/>
                    </a:moveTo>
                    <a:cubicBezTo>
                      <a:pt x="97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21" y="341"/>
                    </a:lnTo>
                    <a:cubicBezTo>
                      <a:pt x="1018" y="341"/>
                      <a:pt x="1099" y="260"/>
                      <a:pt x="1099" y="163"/>
                    </a:cubicBezTo>
                    <a:cubicBezTo>
                      <a:pt x="1082" y="82"/>
                      <a:pt x="1018" y="1"/>
                      <a:pt x="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423;p38"/>
              <p:cNvSpPr/>
              <p:nvPr/>
            </p:nvSpPr>
            <p:spPr>
              <a:xfrm>
                <a:off x="5096400" y="2740625"/>
                <a:ext cx="230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759" y="341"/>
                    </a:lnTo>
                    <a:cubicBezTo>
                      <a:pt x="840" y="341"/>
                      <a:pt x="921" y="260"/>
                      <a:pt x="921" y="163"/>
                    </a:cubicBezTo>
                    <a:cubicBezTo>
                      <a:pt x="921" y="82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424;p38"/>
              <p:cNvSpPr/>
              <p:nvPr/>
            </p:nvSpPr>
            <p:spPr>
              <a:xfrm>
                <a:off x="5135575" y="2740625"/>
                <a:ext cx="222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341" extrusionOk="0">
                    <a:moveTo>
                      <a:pt x="162" y="1"/>
                    </a:moveTo>
                    <a:cubicBezTo>
                      <a:pt x="82" y="1"/>
                      <a:pt x="0" y="82"/>
                      <a:pt x="0" y="163"/>
                    </a:cubicBezTo>
                    <a:cubicBezTo>
                      <a:pt x="0" y="260"/>
                      <a:pt x="82" y="341"/>
                      <a:pt x="162" y="341"/>
                    </a:cubicBezTo>
                    <a:lnTo>
                      <a:pt x="711" y="341"/>
                    </a:lnTo>
                    <a:cubicBezTo>
                      <a:pt x="808" y="341"/>
                      <a:pt x="890" y="260"/>
                      <a:pt x="890" y="163"/>
                    </a:cubicBezTo>
                    <a:cubicBezTo>
                      <a:pt x="873" y="82"/>
                      <a:pt x="808" y="1"/>
                      <a:pt x="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3425;p38"/>
              <p:cNvSpPr/>
              <p:nvPr/>
            </p:nvSpPr>
            <p:spPr>
              <a:xfrm>
                <a:off x="5059225" y="2550425"/>
                <a:ext cx="7035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6563" extrusionOk="0">
                    <a:moveTo>
                      <a:pt x="2566" y="1"/>
                    </a:moveTo>
                    <a:cubicBezTo>
                      <a:pt x="2530" y="1"/>
                      <a:pt x="2492" y="14"/>
                      <a:pt x="2457" y="45"/>
                    </a:cubicBezTo>
                    <a:cubicBezTo>
                      <a:pt x="744" y="1662"/>
                      <a:pt x="0" y="4167"/>
                      <a:pt x="550" y="6445"/>
                    </a:cubicBezTo>
                    <a:cubicBezTo>
                      <a:pt x="568" y="6528"/>
                      <a:pt x="629" y="6563"/>
                      <a:pt x="692" y="6563"/>
                    </a:cubicBezTo>
                    <a:cubicBezTo>
                      <a:pt x="791" y="6563"/>
                      <a:pt x="896" y="6477"/>
                      <a:pt x="856" y="6348"/>
                    </a:cubicBezTo>
                    <a:cubicBezTo>
                      <a:pt x="356" y="4183"/>
                      <a:pt x="1067" y="1808"/>
                      <a:pt x="2699" y="288"/>
                    </a:cubicBezTo>
                    <a:cubicBezTo>
                      <a:pt x="2813" y="174"/>
                      <a:pt x="2699" y="1"/>
                      <a:pt x="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3426;p38"/>
              <p:cNvSpPr/>
              <p:nvPr/>
            </p:nvSpPr>
            <p:spPr>
              <a:xfrm>
                <a:off x="5100000" y="2586875"/>
                <a:ext cx="4595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5332" extrusionOk="0">
                    <a:moveTo>
                      <a:pt x="1597" y="0"/>
                    </a:moveTo>
                    <a:cubicBezTo>
                      <a:pt x="1546" y="0"/>
                      <a:pt x="1494" y="22"/>
                      <a:pt x="1455" y="74"/>
                    </a:cubicBezTo>
                    <a:cubicBezTo>
                      <a:pt x="373" y="1529"/>
                      <a:pt x="1" y="3453"/>
                      <a:pt x="470" y="5214"/>
                    </a:cubicBezTo>
                    <a:cubicBezTo>
                      <a:pt x="489" y="5296"/>
                      <a:pt x="550" y="5331"/>
                      <a:pt x="614" y="5331"/>
                    </a:cubicBezTo>
                    <a:cubicBezTo>
                      <a:pt x="714" y="5331"/>
                      <a:pt x="823" y="5245"/>
                      <a:pt x="793" y="5117"/>
                    </a:cubicBezTo>
                    <a:cubicBezTo>
                      <a:pt x="341" y="3453"/>
                      <a:pt x="696" y="1626"/>
                      <a:pt x="1746" y="236"/>
                    </a:cubicBezTo>
                    <a:cubicBezTo>
                      <a:pt x="1837" y="122"/>
                      <a:pt x="1720" y="0"/>
                      <a:pt x="1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427;p38"/>
              <p:cNvSpPr/>
              <p:nvPr/>
            </p:nvSpPr>
            <p:spPr>
              <a:xfrm>
                <a:off x="5133550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8" y="0"/>
                    </a:moveTo>
                    <a:cubicBezTo>
                      <a:pt x="312" y="0"/>
                      <a:pt x="254" y="56"/>
                      <a:pt x="227" y="123"/>
                    </a:cubicBezTo>
                    <a:cubicBezTo>
                      <a:pt x="16" y="688"/>
                      <a:pt x="1" y="1334"/>
                      <a:pt x="195" y="1916"/>
                    </a:cubicBezTo>
                    <a:cubicBezTo>
                      <a:pt x="227" y="1994"/>
                      <a:pt x="296" y="2027"/>
                      <a:pt x="362" y="2027"/>
                    </a:cubicBezTo>
                    <a:cubicBezTo>
                      <a:pt x="462" y="2027"/>
                      <a:pt x="557" y="1952"/>
                      <a:pt x="518" y="1836"/>
                    </a:cubicBezTo>
                    <a:cubicBezTo>
                      <a:pt x="340" y="1302"/>
                      <a:pt x="356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6" y="3"/>
                      <a:pt x="392" y="0"/>
                      <a:pt x="37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428;p38"/>
              <p:cNvSpPr/>
              <p:nvPr/>
            </p:nvSpPr>
            <p:spPr>
              <a:xfrm>
                <a:off x="4903650" y="2461850"/>
                <a:ext cx="2792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796" extrusionOk="0">
                    <a:moveTo>
                      <a:pt x="890" y="1"/>
                    </a:moveTo>
                    <a:cubicBezTo>
                      <a:pt x="405" y="1"/>
                      <a:pt x="0" y="405"/>
                      <a:pt x="0" y="890"/>
                    </a:cubicBezTo>
                    <a:cubicBezTo>
                      <a:pt x="0" y="1390"/>
                      <a:pt x="405" y="1795"/>
                      <a:pt x="890" y="1795"/>
                    </a:cubicBezTo>
                    <a:lnTo>
                      <a:pt x="10247" y="1795"/>
                    </a:lnTo>
                    <a:cubicBezTo>
                      <a:pt x="10764" y="1795"/>
                      <a:pt x="11169" y="1358"/>
                      <a:pt x="11136" y="841"/>
                    </a:cubicBezTo>
                    <a:cubicBezTo>
                      <a:pt x="11104" y="356"/>
                      <a:pt x="10716" y="1"/>
                      <a:pt x="10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429;p38"/>
              <p:cNvSpPr/>
              <p:nvPr/>
            </p:nvSpPr>
            <p:spPr>
              <a:xfrm>
                <a:off x="4898000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35" y="314"/>
                    </a:moveTo>
                    <a:cubicBezTo>
                      <a:pt x="1645" y="314"/>
                      <a:pt x="1854" y="330"/>
                      <a:pt x="2021" y="330"/>
                    </a:cubicBezTo>
                    <a:lnTo>
                      <a:pt x="10425" y="330"/>
                    </a:lnTo>
                    <a:cubicBezTo>
                      <a:pt x="10877" y="330"/>
                      <a:pt x="11265" y="703"/>
                      <a:pt x="11201" y="1187"/>
                    </a:cubicBezTo>
                    <a:cubicBezTo>
                      <a:pt x="11136" y="1543"/>
                      <a:pt x="10828" y="1785"/>
                      <a:pt x="10473" y="1785"/>
                    </a:cubicBezTo>
                    <a:lnTo>
                      <a:pt x="1519" y="1785"/>
                    </a:lnTo>
                    <a:cubicBezTo>
                      <a:pt x="1433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70" y="1769"/>
                      <a:pt x="130" y="961"/>
                      <a:pt x="647" y="509"/>
                    </a:cubicBezTo>
                    <a:cubicBezTo>
                      <a:pt x="836" y="347"/>
                      <a:pt x="1137" y="314"/>
                      <a:pt x="1435" y="314"/>
                    </a:cubicBezTo>
                    <a:close/>
                    <a:moveTo>
                      <a:pt x="1665" y="0"/>
                    </a:moveTo>
                    <a:cubicBezTo>
                      <a:pt x="1493" y="0"/>
                      <a:pt x="1321" y="2"/>
                      <a:pt x="1148" y="7"/>
                    </a:cubicBezTo>
                    <a:cubicBezTo>
                      <a:pt x="599" y="7"/>
                      <a:pt x="130" y="395"/>
                      <a:pt x="65" y="944"/>
                    </a:cubicBezTo>
                    <a:cubicBezTo>
                      <a:pt x="0" y="1575"/>
                      <a:pt x="502" y="2108"/>
                      <a:pt x="1132" y="2125"/>
                    </a:cubicBezTo>
                    <a:cubicBezTo>
                      <a:pt x="1611" y="2136"/>
                      <a:pt x="2094" y="2139"/>
                      <a:pt x="2579" y="2139"/>
                    </a:cubicBezTo>
                    <a:cubicBezTo>
                      <a:pt x="3547" y="2139"/>
                      <a:pt x="4520" y="2125"/>
                      <a:pt x="5480" y="2125"/>
                    </a:cubicBezTo>
                    <a:lnTo>
                      <a:pt x="10473" y="2125"/>
                    </a:lnTo>
                    <a:cubicBezTo>
                      <a:pt x="10476" y="2125"/>
                      <a:pt x="10480" y="2125"/>
                      <a:pt x="10483" y="2124"/>
                    </a:cubicBezTo>
                    <a:lnTo>
                      <a:pt x="10483" y="2124"/>
                    </a:lnTo>
                    <a:cubicBezTo>
                      <a:pt x="11206" y="2101"/>
                      <a:pt x="11732" y="1378"/>
                      <a:pt x="11475" y="686"/>
                    </a:cubicBezTo>
                    <a:cubicBezTo>
                      <a:pt x="11298" y="250"/>
                      <a:pt x="10893" y="7"/>
                      <a:pt x="10425" y="7"/>
                    </a:cubicBezTo>
                    <a:cubicBezTo>
                      <a:pt x="10242" y="2"/>
                      <a:pt x="10057" y="0"/>
                      <a:pt x="9871" y="0"/>
                    </a:cubicBezTo>
                    <a:cubicBezTo>
                      <a:pt x="9498" y="0"/>
                      <a:pt x="9121" y="7"/>
                      <a:pt x="8744" y="7"/>
                    </a:cubicBezTo>
                    <a:lnTo>
                      <a:pt x="2700" y="7"/>
                    </a:lnTo>
                    <a:cubicBezTo>
                      <a:pt x="2355" y="7"/>
                      <a:pt x="2010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3430;p38"/>
              <p:cNvSpPr/>
              <p:nvPr/>
            </p:nvSpPr>
            <p:spPr>
              <a:xfrm>
                <a:off x="4922225" y="2477200"/>
                <a:ext cx="2396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405" extrusionOk="0">
                    <a:moveTo>
                      <a:pt x="9388" y="0"/>
                    </a:moveTo>
                    <a:cubicBezTo>
                      <a:pt x="9384" y="0"/>
                      <a:pt x="9379" y="0"/>
                      <a:pt x="9374" y="1"/>
                    </a:cubicBezTo>
                    <a:cubicBezTo>
                      <a:pt x="7048" y="50"/>
                      <a:pt x="4720" y="71"/>
                      <a:pt x="2392" y="71"/>
                    </a:cubicBezTo>
                    <a:cubicBezTo>
                      <a:pt x="1665" y="71"/>
                      <a:pt x="939" y="69"/>
                      <a:pt x="212" y="65"/>
                    </a:cubicBezTo>
                    <a:cubicBezTo>
                      <a:pt x="1" y="65"/>
                      <a:pt x="1" y="389"/>
                      <a:pt x="212" y="389"/>
                    </a:cubicBezTo>
                    <a:cubicBezTo>
                      <a:pt x="1185" y="399"/>
                      <a:pt x="2158" y="404"/>
                      <a:pt x="3131" y="404"/>
                    </a:cubicBezTo>
                    <a:cubicBezTo>
                      <a:pt x="5212" y="404"/>
                      <a:pt x="7294" y="379"/>
                      <a:pt x="9374" y="324"/>
                    </a:cubicBezTo>
                    <a:cubicBezTo>
                      <a:pt x="9581" y="324"/>
                      <a:pt x="9585" y="0"/>
                      <a:pt x="9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3431;p38"/>
              <p:cNvSpPr/>
              <p:nvPr/>
            </p:nvSpPr>
            <p:spPr>
              <a:xfrm>
                <a:off x="4781625" y="2773375"/>
                <a:ext cx="3883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617" extrusionOk="0">
                    <a:moveTo>
                      <a:pt x="15468" y="1"/>
                    </a:moveTo>
                    <a:lnTo>
                      <a:pt x="50" y="48"/>
                    </a:lnTo>
                    <a:cubicBezTo>
                      <a:pt x="1" y="873"/>
                      <a:pt x="65" y="1083"/>
                      <a:pt x="65" y="1617"/>
                    </a:cubicBezTo>
                    <a:lnTo>
                      <a:pt x="1229" y="970"/>
                    </a:lnTo>
                    <a:lnTo>
                      <a:pt x="1989" y="1617"/>
                    </a:lnTo>
                    <a:lnTo>
                      <a:pt x="3153" y="1018"/>
                    </a:lnTo>
                    <a:lnTo>
                      <a:pt x="4187" y="1617"/>
                    </a:lnTo>
                    <a:lnTo>
                      <a:pt x="5205" y="824"/>
                    </a:lnTo>
                    <a:lnTo>
                      <a:pt x="6239" y="1617"/>
                    </a:lnTo>
                    <a:lnTo>
                      <a:pt x="7273" y="824"/>
                    </a:lnTo>
                    <a:lnTo>
                      <a:pt x="8178" y="1487"/>
                    </a:lnTo>
                    <a:lnTo>
                      <a:pt x="9133" y="824"/>
                    </a:lnTo>
                    <a:lnTo>
                      <a:pt x="10053" y="1617"/>
                    </a:lnTo>
                    <a:lnTo>
                      <a:pt x="11087" y="824"/>
                    </a:lnTo>
                    <a:lnTo>
                      <a:pt x="12154" y="1617"/>
                    </a:lnTo>
                    <a:lnTo>
                      <a:pt x="13027" y="824"/>
                    </a:lnTo>
                    <a:lnTo>
                      <a:pt x="13996" y="1617"/>
                    </a:lnTo>
                    <a:lnTo>
                      <a:pt x="14757" y="824"/>
                    </a:lnTo>
                    <a:lnTo>
                      <a:pt x="15532" y="1617"/>
                    </a:lnTo>
                    <a:lnTo>
                      <a:pt x="15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3432;p38"/>
              <p:cNvSpPr/>
              <p:nvPr/>
            </p:nvSpPr>
            <p:spPr>
              <a:xfrm>
                <a:off x="4778000" y="2769350"/>
                <a:ext cx="3962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940" extrusionOk="0">
                    <a:moveTo>
                      <a:pt x="15072" y="336"/>
                    </a:moveTo>
                    <a:cubicBezTo>
                      <a:pt x="15172" y="336"/>
                      <a:pt x="15277" y="345"/>
                      <a:pt x="15381" y="345"/>
                    </a:cubicBezTo>
                    <a:cubicBezTo>
                      <a:pt x="15406" y="345"/>
                      <a:pt x="15431" y="345"/>
                      <a:pt x="15457" y="343"/>
                    </a:cubicBezTo>
                    <a:lnTo>
                      <a:pt x="15457" y="343"/>
                    </a:lnTo>
                    <a:cubicBezTo>
                      <a:pt x="15467" y="677"/>
                      <a:pt x="15478" y="1012"/>
                      <a:pt x="15493" y="1351"/>
                    </a:cubicBezTo>
                    <a:lnTo>
                      <a:pt x="15493" y="1351"/>
                    </a:lnTo>
                    <a:cubicBezTo>
                      <a:pt x="15336" y="1192"/>
                      <a:pt x="15180" y="1032"/>
                      <a:pt x="15031" y="873"/>
                    </a:cubicBezTo>
                    <a:cubicBezTo>
                      <a:pt x="14999" y="840"/>
                      <a:pt x="14954" y="824"/>
                      <a:pt x="14909" y="824"/>
                    </a:cubicBezTo>
                    <a:cubicBezTo>
                      <a:pt x="14865" y="824"/>
                      <a:pt x="14820" y="840"/>
                      <a:pt x="14788" y="873"/>
                    </a:cubicBezTo>
                    <a:cubicBezTo>
                      <a:pt x="14564" y="1097"/>
                      <a:pt x="14340" y="1321"/>
                      <a:pt x="14126" y="1545"/>
                    </a:cubicBezTo>
                    <a:lnTo>
                      <a:pt x="14126" y="1545"/>
                    </a:lnTo>
                    <a:lnTo>
                      <a:pt x="13286" y="873"/>
                    </a:lnTo>
                    <a:cubicBezTo>
                      <a:pt x="13253" y="840"/>
                      <a:pt x="13213" y="824"/>
                      <a:pt x="13172" y="824"/>
                    </a:cubicBezTo>
                    <a:cubicBezTo>
                      <a:pt x="13132" y="824"/>
                      <a:pt x="13092" y="840"/>
                      <a:pt x="13059" y="873"/>
                    </a:cubicBezTo>
                    <a:lnTo>
                      <a:pt x="12284" y="1562"/>
                    </a:lnTo>
                    <a:lnTo>
                      <a:pt x="12284" y="1562"/>
                    </a:lnTo>
                    <a:cubicBezTo>
                      <a:pt x="11961" y="1326"/>
                      <a:pt x="11637" y="1090"/>
                      <a:pt x="11314" y="840"/>
                    </a:cubicBezTo>
                    <a:cubicBezTo>
                      <a:pt x="11298" y="824"/>
                      <a:pt x="11269" y="816"/>
                      <a:pt x="11239" y="816"/>
                    </a:cubicBezTo>
                    <a:cubicBezTo>
                      <a:pt x="11209" y="816"/>
                      <a:pt x="11176" y="824"/>
                      <a:pt x="11152" y="840"/>
                    </a:cubicBezTo>
                    <a:cubicBezTo>
                      <a:pt x="10843" y="1090"/>
                      <a:pt x="10520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08" y="823"/>
                      <a:pt x="9258" y="823"/>
                    </a:cubicBezTo>
                    <a:cubicBezTo>
                      <a:pt x="9231" y="823"/>
                      <a:pt x="9204" y="829"/>
                      <a:pt x="9181" y="840"/>
                    </a:cubicBezTo>
                    <a:cubicBezTo>
                      <a:pt x="8902" y="1045"/>
                      <a:pt x="8611" y="1250"/>
                      <a:pt x="8318" y="1443"/>
                    </a:cubicBezTo>
                    <a:lnTo>
                      <a:pt x="8318" y="1443"/>
                    </a:lnTo>
                    <a:cubicBezTo>
                      <a:pt x="8042" y="1250"/>
                      <a:pt x="7777" y="1045"/>
                      <a:pt x="7500" y="840"/>
                    </a:cubicBezTo>
                    <a:cubicBezTo>
                      <a:pt x="7484" y="824"/>
                      <a:pt x="7455" y="816"/>
                      <a:pt x="7425" y="816"/>
                    </a:cubicBezTo>
                    <a:cubicBezTo>
                      <a:pt x="7394" y="816"/>
                      <a:pt x="7362" y="824"/>
                      <a:pt x="7338" y="840"/>
                    </a:cubicBezTo>
                    <a:cubicBezTo>
                      <a:pt x="7025" y="1093"/>
                      <a:pt x="6699" y="1332"/>
                      <a:pt x="6385" y="1570"/>
                    </a:cubicBezTo>
                    <a:lnTo>
                      <a:pt x="6385" y="1570"/>
                    </a:lnTo>
                    <a:cubicBezTo>
                      <a:pt x="6069" y="1332"/>
                      <a:pt x="5743" y="1093"/>
                      <a:pt x="5431" y="840"/>
                    </a:cubicBezTo>
                    <a:cubicBezTo>
                      <a:pt x="5409" y="823"/>
                      <a:pt x="5384" y="816"/>
                      <a:pt x="5358" y="816"/>
                    </a:cubicBezTo>
                    <a:cubicBezTo>
                      <a:pt x="5312" y="816"/>
                      <a:pt x="5262" y="841"/>
                      <a:pt x="5220" y="873"/>
                    </a:cubicBezTo>
                    <a:cubicBezTo>
                      <a:pt x="4914" y="1107"/>
                      <a:pt x="4620" y="1341"/>
                      <a:pt x="4315" y="1575"/>
                    </a:cubicBezTo>
                    <a:lnTo>
                      <a:pt x="4315" y="1575"/>
                    </a:lnTo>
                    <a:lnTo>
                      <a:pt x="3831" y="1293"/>
                    </a:lnTo>
                    <a:cubicBezTo>
                      <a:pt x="3700" y="1219"/>
                      <a:pt x="3462" y="1027"/>
                      <a:pt x="3287" y="1027"/>
                    </a:cubicBezTo>
                    <a:cubicBezTo>
                      <a:pt x="3268" y="1027"/>
                      <a:pt x="3250" y="1030"/>
                      <a:pt x="3233" y="1034"/>
                    </a:cubicBezTo>
                    <a:cubicBezTo>
                      <a:pt x="3039" y="1099"/>
                      <a:pt x="2829" y="1228"/>
                      <a:pt x="2651" y="1325"/>
                    </a:cubicBezTo>
                    <a:cubicBezTo>
                      <a:pt x="2494" y="1404"/>
                      <a:pt x="2325" y="1493"/>
                      <a:pt x="2163" y="1576"/>
                    </a:cubicBezTo>
                    <a:lnTo>
                      <a:pt x="2163" y="1576"/>
                    </a:lnTo>
                    <a:cubicBezTo>
                      <a:pt x="1946" y="1390"/>
                      <a:pt x="1717" y="1204"/>
                      <a:pt x="1488" y="1018"/>
                    </a:cubicBezTo>
                    <a:cubicBezTo>
                      <a:pt x="1446" y="987"/>
                      <a:pt x="1404" y="969"/>
                      <a:pt x="1357" y="969"/>
                    </a:cubicBezTo>
                    <a:cubicBezTo>
                      <a:pt x="1332" y="969"/>
                      <a:pt x="1306" y="974"/>
                      <a:pt x="1277" y="985"/>
                    </a:cubicBezTo>
                    <a:cubicBezTo>
                      <a:pt x="985" y="1151"/>
                      <a:pt x="683" y="1326"/>
                      <a:pt x="379" y="1495"/>
                    </a:cubicBezTo>
                    <a:lnTo>
                      <a:pt x="379" y="1495"/>
                    </a:lnTo>
                    <a:cubicBezTo>
                      <a:pt x="364" y="1116"/>
                      <a:pt x="348" y="743"/>
                      <a:pt x="353" y="371"/>
                    </a:cubicBezTo>
                    <a:lnTo>
                      <a:pt x="1730" y="371"/>
                    </a:lnTo>
                    <a:cubicBezTo>
                      <a:pt x="2958" y="371"/>
                      <a:pt x="4186" y="356"/>
                      <a:pt x="5414" y="356"/>
                    </a:cubicBezTo>
                    <a:cubicBezTo>
                      <a:pt x="6901" y="356"/>
                      <a:pt x="8373" y="356"/>
                      <a:pt x="9859" y="339"/>
                    </a:cubicBezTo>
                    <a:lnTo>
                      <a:pt x="14982" y="339"/>
                    </a:lnTo>
                    <a:cubicBezTo>
                      <a:pt x="15011" y="336"/>
                      <a:pt x="15041" y="336"/>
                      <a:pt x="15072" y="336"/>
                    </a:cubicBezTo>
                    <a:close/>
                    <a:moveTo>
                      <a:pt x="14077" y="0"/>
                    </a:moveTo>
                    <a:cubicBezTo>
                      <a:pt x="12849" y="0"/>
                      <a:pt x="11620" y="16"/>
                      <a:pt x="10392" y="16"/>
                    </a:cubicBezTo>
                    <a:cubicBezTo>
                      <a:pt x="8922" y="16"/>
                      <a:pt x="7435" y="16"/>
                      <a:pt x="5964" y="32"/>
                    </a:cubicBezTo>
                    <a:lnTo>
                      <a:pt x="825" y="32"/>
                    </a:lnTo>
                    <a:cubicBezTo>
                      <a:pt x="631" y="32"/>
                      <a:pt x="421" y="32"/>
                      <a:pt x="227" y="48"/>
                    </a:cubicBezTo>
                    <a:lnTo>
                      <a:pt x="195" y="48"/>
                    </a:lnTo>
                    <a:cubicBezTo>
                      <a:pt x="111" y="48"/>
                      <a:pt x="60" y="99"/>
                      <a:pt x="43" y="161"/>
                    </a:cubicBezTo>
                    <a:lnTo>
                      <a:pt x="43" y="161"/>
                    </a:lnTo>
                    <a:cubicBezTo>
                      <a:pt x="38" y="176"/>
                      <a:pt x="35" y="192"/>
                      <a:pt x="33" y="209"/>
                    </a:cubicBezTo>
                    <a:cubicBezTo>
                      <a:pt x="1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0" y="1939"/>
                    </a:cubicBezTo>
                    <a:cubicBezTo>
                      <a:pt x="245" y="1939"/>
                      <a:pt x="270" y="1934"/>
                      <a:pt x="292" y="1923"/>
                    </a:cubicBezTo>
                    <a:cubicBezTo>
                      <a:pt x="645" y="1716"/>
                      <a:pt x="999" y="1524"/>
                      <a:pt x="1352" y="1332"/>
                    </a:cubicBezTo>
                    <a:lnTo>
                      <a:pt x="1352" y="1332"/>
                    </a:lnTo>
                    <a:cubicBezTo>
                      <a:pt x="1575" y="1517"/>
                      <a:pt x="1798" y="1710"/>
                      <a:pt x="2020" y="1890"/>
                    </a:cubicBezTo>
                    <a:cubicBezTo>
                      <a:pt x="2062" y="1922"/>
                      <a:pt x="2104" y="1940"/>
                      <a:pt x="2145" y="1940"/>
                    </a:cubicBezTo>
                    <a:cubicBezTo>
                      <a:pt x="2168" y="1940"/>
                      <a:pt x="2191" y="1934"/>
                      <a:pt x="2214" y="1923"/>
                    </a:cubicBezTo>
                    <a:cubicBezTo>
                      <a:pt x="2574" y="1729"/>
                      <a:pt x="2933" y="1548"/>
                      <a:pt x="3292" y="1368"/>
                    </a:cubicBezTo>
                    <a:lnTo>
                      <a:pt x="3292" y="1368"/>
                    </a:lnTo>
                    <a:cubicBezTo>
                      <a:pt x="3607" y="1548"/>
                      <a:pt x="3921" y="1729"/>
                      <a:pt x="4251" y="1923"/>
                    </a:cubicBezTo>
                    <a:cubicBezTo>
                      <a:pt x="4274" y="1934"/>
                      <a:pt x="4299" y="1940"/>
                      <a:pt x="4324" y="1940"/>
                    </a:cubicBezTo>
                    <a:cubicBezTo>
                      <a:pt x="4369" y="1940"/>
                      <a:pt x="4414" y="1922"/>
                      <a:pt x="4445" y="1890"/>
                    </a:cubicBezTo>
                    <a:cubicBezTo>
                      <a:pt x="4744" y="1663"/>
                      <a:pt x="5043" y="1435"/>
                      <a:pt x="5342" y="1196"/>
                    </a:cubicBezTo>
                    <a:lnTo>
                      <a:pt x="5342" y="1196"/>
                    </a:lnTo>
                    <a:cubicBezTo>
                      <a:pt x="5665" y="1433"/>
                      <a:pt x="5978" y="1671"/>
                      <a:pt x="6304" y="1923"/>
                    </a:cubicBezTo>
                    <a:cubicBezTo>
                      <a:pt x="6320" y="1931"/>
                      <a:pt x="6352" y="1935"/>
                      <a:pt x="6385" y="1935"/>
                    </a:cubicBezTo>
                    <a:cubicBezTo>
                      <a:pt x="6417" y="1935"/>
                      <a:pt x="6449" y="1931"/>
                      <a:pt x="6465" y="1923"/>
                    </a:cubicBezTo>
                    <a:cubicBezTo>
                      <a:pt x="6793" y="1670"/>
                      <a:pt x="7107" y="1430"/>
                      <a:pt x="7420" y="1192"/>
                    </a:cubicBezTo>
                    <a:lnTo>
                      <a:pt x="7420" y="1192"/>
                    </a:lnTo>
                    <a:cubicBezTo>
                      <a:pt x="7697" y="1395"/>
                      <a:pt x="7962" y="1587"/>
                      <a:pt x="8226" y="1793"/>
                    </a:cubicBezTo>
                    <a:cubicBezTo>
                      <a:pt x="8251" y="1809"/>
                      <a:pt x="8283" y="1818"/>
                      <a:pt x="8316" y="1818"/>
                    </a:cubicBezTo>
                    <a:cubicBezTo>
                      <a:pt x="8348" y="1818"/>
                      <a:pt x="8380" y="1809"/>
                      <a:pt x="8405" y="1793"/>
                    </a:cubicBezTo>
                    <a:cubicBezTo>
                      <a:pt x="8696" y="1590"/>
                      <a:pt x="8973" y="1400"/>
                      <a:pt x="9261" y="1199"/>
                    </a:cubicBezTo>
                    <a:lnTo>
                      <a:pt x="9261" y="1199"/>
                    </a:lnTo>
                    <a:cubicBezTo>
                      <a:pt x="9533" y="1436"/>
                      <a:pt x="9815" y="1663"/>
                      <a:pt x="10086" y="1890"/>
                    </a:cubicBezTo>
                    <a:cubicBezTo>
                      <a:pt x="10116" y="1922"/>
                      <a:pt x="10161" y="1940"/>
                      <a:pt x="10206" y="1940"/>
                    </a:cubicBezTo>
                    <a:cubicBezTo>
                      <a:pt x="10231" y="1940"/>
                      <a:pt x="10257" y="1934"/>
                      <a:pt x="10280" y="1923"/>
                    </a:cubicBezTo>
                    <a:cubicBezTo>
                      <a:pt x="10592" y="1670"/>
                      <a:pt x="10919" y="1430"/>
                      <a:pt x="11235" y="1191"/>
                    </a:cubicBezTo>
                    <a:lnTo>
                      <a:pt x="11235" y="1191"/>
                    </a:lnTo>
                    <a:cubicBezTo>
                      <a:pt x="11563" y="1430"/>
                      <a:pt x="11891" y="1670"/>
                      <a:pt x="12219" y="1923"/>
                    </a:cubicBezTo>
                    <a:cubicBezTo>
                      <a:pt x="12242" y="1934"/>
                      <a:pt x="12267" y="1940"/>
                      <a:pt x="12293" y="1940"/>
                    </a:cubicBezTo>
                    <a:cubicBezTo>
                      <a:pt x="12339" y="1940"/>
                      <a:pt x="12387" y="1922"/>
                      <a:pt x="12428" y="1890"/>
                    </a:cubicBezTo>
                    <a:cubicBezTo>
                      <a:pt x="12670" y="1663"/>
                      <a:pt x="12923" y="1437"/>
                      <a:pt x="13178" y="1199"/>
                    </a:cubicBezTo>
                    <a:lnTo>
                      <a:pt x="13178" y="1199"/>
                    </a:lnTo>
                    <a:cubicBezTo>
                      <a:pt x="13462" y="1437"/>
                      <a:pt x="13745" y="1663"/>
                      <a:pt x="14029" y="1890"/>
                    </a:cubicBezTo>
                    <a:cubicBezTo>
                      <a:pt x="14064" y="1916"/>
                      <a:pt x="14107" y="1933"/>
                      <a:pt x="14150" y="1933"/>
                    </a:cubicBezTo>
                    <a:cubicBezTo>
                      <a:pt x="14188" y="1933"/>
                      <a:pt x="14225" y="1920"/>
                      <a:pt x="14255" y="1890"/>
                    </a:cubicBezTo>
                    <a:cubicBezTo>
                      <a:pt x="14473" y="1672"/>
                      <a:pt x="14691" y="1454"/>
                      <a:pt x="14909" y="1227"/>
                    </a:cubicBezTo>
                    <a:lnTo>
                      <a:pt x="14909" y="1227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5" y="1922"/>
                      <a:pt x="15637" y="1936"/>
                      <a:pt x="15679" y="1936"/>
                    </a:cubicBezTo>
                    <a:cubicBezTo>
                      <a:pt x="15765" y="1936"/>
                      <a:pt x="15850" y="1875"/>
                      <a:pt x="15839" y="1778"/>
                    </a:cubicBezTo>
                    <a:cubicBezTo>
                      <a:pt x="15822" y="1228"/>
                      <a:pt x="15807" y="694"/>
                      <a:pt x="15790" y="162"/>
                    </a:cubicBezTo>
                    <a:cubicBezTo>
                      <a:pt x="15774" y="80"/>
                      <a:pt x="15710" y="0"/>
                      <a:pt x="15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3433;p38"/>
              <p:cNvSpPr/>
              <p:nvPr/>
            </p:nvSpPr>
            <p:spPr>
              <a:xfrm>
                <a:off x="5244650" y="2243275"/>
                <a:ext cx="19357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009" extrusionOk="0">
                    <a:moveTo>
                      <a:pt x="7743" y="1"/>
                    </a:moveTo>
                    <a:lnTo>
                      <a:pt x="1" y="1552"/>
                    </a:lnTo>
                    <a:lnTo>
                      <a:pt x="1" y="12008"/>
                    </a:lnTo>
                    <a:lnTo>
                      <a:pt x="7743" y="11314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3434;p38"/>
              <p:cNvSpPr/>
              <p:nvPr/>
            </p:nvSpPr>
            <p:spPr>
              <a:xfrm>
                <a:off x="5053725" y="2474775"/>
                <a:ext cx="409550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1945" extrusionOk="0">
                    <a:moveTo>
                      <a:pt x="6377" y="1"/>
                    </a:moveTo>
                    <a:lnTo>
                      <a:pt x="6183" y="6870"/>
                    </a:lnTo>
                    <a:cubicBezTo>
                      <a:pt x="6154" y="6870"/>
                      <a:pt x="6124" y="6870"/>
                      <a:pt x="6095" y="6870"/>
                    </a:cubicBezTo>
                    <a:cubicBezTo>
                      <a:pt x="0" y="6870"/>
                      <a:pt x="640" y="11945"/>
                      <a:pt x="640" y="11945"/>
                    </a:cubicBezTo>
                    <a:lnTo>
                      <a:pt x="16091" y="11945"/>
                    </a:lnTo>
                    <a:cubicBezTo>
                      <a:pt x="16382" y="7661"/>
                      <a:pt x="15492" y="8583"/>
                      <a:pt x="15380" y="6627"/>
                    </a:cubicBezTo>
                    <a:cubicBezTo>
                      <a:pt x="15250" y="4688"/>
                      <a:pt x="16091" y="1"/>
                      <a:pt x="16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3435;p38"/>
              <p:cNvSpPr/>
              <p:nvPr/>
            </p:nvSpPr>
            <p:spPr>
              <a:xfrm>
                <a:off x="5064875" y="2470750"/>
                <a:ext cx="398800" cy="30687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12275" extrusionOk="0">
                    <a:moveTo>
                      <a:pt x="15445" y="323"/>
                    </a:moveTo>
                    <a:cubicBezTo>
                      <a:pt x="15173" y="1853"/>
                      <a:pt x="14960" y="3384"/>
                      <a:pt x="14820" y="4913"/>
                    </a:cubicBezTo>
                    <a:cubicBezTo>
                      <a:pt x="14755" y="5754"/>
                      <a:pt x="14675" y="6626"/>
                      <a:pt x="14852" y="7451"/>
                    </a:cubicBezTo>
                    <a:cubicBezTo>
                      <a:pt x="14949" y="7904"/>
                      <a:pt x="15175" y="8307"/>
                      <a:pt x="15322" y="8744"/>
                    </a:cubicBezTo>
                    <a:cubicBezTo>
                      <a:pt x="15434" y="9100"/>
                      <a:pt x="15483" y="9471"/>
                      <a:pt x="15515" y="9859"/>
                    </a:cubicBezTo>
                    <a:cubicBezTo>
                      <a:pt x="15560" y="10548"/>
                      <a:pt x="15522" y="11252"/>
                      <a:pt x="15477" y="11944"/>
                    </a:cubicBezTo>
                    <a:lnTo>
                      <a:pt x="809" y="11944"/>
                    </a:lnTo>
                    <a:cubicBezTo>
                      <a:pt x="690" y="11944"/>
                      <a:pt x="543" y="11922"/>
                      <a:pt x="405" y="11922"/>
                    </a:cubicBezTo>
                    <a:cubicBezTo>
                      <a:pt x="383" y="11922"/>
                      <a:pt x="361" y="11923"/>
                      <a:pt x="339" y="11924"/>
                    </a:cubicBezTo>
                    <a:lnTo>
                      <a:pt x="339" y="11924"/>
                    </a:lnTo>
                    <a:cubicBezTo>
                      <a:pt x="307" y="11442"/>
                      <a:pt x="371" y="10930"/>
                      <a:pt x="485" y="10457"/>
                    </a:cubicBezTo>
                    <a:cubicBezTo>
                      <a:pt x="792" y="9294"/>
                      <a:pt x="1552" y="8339"/>
                      <a:pt x="2634" y="7807"/>
                    </a:cubicBezTo>
                    <a:cubicBezTo>
                      <a:pt x="3539" y="7347"/>
                      <a:pt x="4574" y="7207"/>
                      <a:pt x="5574" y="7207"/>
                    </a:cubicBezTo>
                    <a:cubicBezTo>
                      <a:pt x="5629" y="7207"/>
                      <a:pt x="5683" y="7207"/>
                      <a:pt x="5737" y="7208"/>
                    </a:cubicBezTo>
                    <a:cubicBezTo>
                      <a:pt x="5834" y="7208"/>
                      <a:pt x="5899" y="7128"/>
                      <a:pt x="5916" y="7031"/>
                    </a:cubicBezTo>
                    <a:cubicBezTo>
                      <a:pt x="5963" y="5027"/>
                      <a:pt x="6028" y="3023"/>
                      <a:pt x="6077" y="1019"/>
                    </a:cubicBezTo>
                    <a:cubicBezTo>
                      <a:pt x="6090" y="795"/>
                      <a:pt x="6092" y="560"/>
                      <a:pt x="6102" y="323"/>
                    </a:cubicBezTo>
                    <a:close/>
                    <a:moveTo>
                      <a:pt x="5931" y="0"/>
                    </a:moveTo>
                    <a:cubicBezTo>
                      <a:pt x="5850" y="0"/>
                      <a:pt x="5801" y="48"/>
                      <a:pt x="5782" y="107"/>
                    </a:cubicBezTo>
                    <a:lnTo>
                      <a:pt x="5782" y="107"/>
                    </a:lnTo>
                    <a:cubicBezTo>
                      <a:pt x="5776" y="123"/>
                      <a:pt x="5771" y="142"/>
                      <a:pt x="5769" y="162"/>
                    </a:cubicBezTo>
                    <a:cubicBezTo>
                      <a:pt x="5722" y="2166"/>
                      <a:pt x="5657" y="4170"/>
                      <a:pt x="5608" y="6174"/>
                    </a:cubicBezTo>
                    <a:cubicBezTo>
                      <a:pt x="5595" y="6409"/>
                      <a:pt x="5593" y="6644"/>
                      <a:pt x="5584" y="6870"/>
                    </a:cubicBezTo>
                    <a:lnTo>
                      <a:pt x="5584" y="6870"/>
                    </a:lnTo>
                    <a:cubicBezTo>
                      <a:pt x="3944" y="6893"/>
                      <a:pt x="2164" y="7282"/>
                      <a:pt x="1067" y="8598"/>
                    </a:cubicBezTo>
                    <a:cubicBezTo>
                      <a:pt x="404" y="9391"/>
                      <a:pt x="65" y="10425"/>
                      <a:pt x="16" y="11442"/>
                    </a:cubicBezTo>
                    <a:cubicBezTo>
                      <a:pt x="1" y="11669"/>
                      <a:pt x="1" y="11895"/>
                      <a:pt x="16" y="12106"/>
                    </a:cubicBezTo>
                    <a:cubicBezTo>
                      <a:pt x="33" y="12203"/>
                      <a:pt x="81" y="12267"/>
                      <a:pt x="194" y="12267"/>
                    </a:cubicBezTo>
                    <a:lnTo>
                      <a:pt x="15014" y="12267"/>
                    </a:lnTo>
                    <a:cubicBezTo>
                      <a:pt x="15143" y="12267"/>
                      <a:pt x="15280" y="12274"/>
                      <a:pt x="15414" y="12274"/>
                    </a:cubicBezTo>
                    <a:cubicBezTo>
                      <a:pt x="15481" y="12274"/>
                      <a:pt x="15548" y="12272"/>
                      <a:pt x="15612" y="12267"/>
                    </a:cubicBezTo>
                    <a:lnTo>
                      <a:pt x="15645" y="12267"/>
                    </a:lnTo>
                    <a:cubicBezTo>
                      <a:pt x="15725" y="12267"/>
                      <a:pt x="15806" y="12203"/>
                      <a:pt x="15806" y="12106"/>
                    </a:cubicBezTo>
                    <a:cubicBezTo>
                      <a:pt x="15871" y="11055"/>
                      <a:pt x="15951" y="9940"/>
                      <a:pt x="15709" y="8906"/>
                    </a:cubicBezTo>
                    <a:cubicBezTo>
                      <a:pt x="15596" y="8453"/>
                      <a:pt x="15369" y="8049"/>
                      <a:pt x="15240" y="7628"/>
                    </a:cubicBezTo>
                    <a:cubicBezTo>
                      <a:pt x="15014" y="6902"/>
                      <a:pt x="15063" y="6109"/>
                      <a:pt x="15128" y="5383"/>
                    </a:cubicBezTo>
                    <a:cubicBezTo>
                      <a:pt x="15192" y="4299"/>
                      <a:pt x="15337" y="3217"/>
                      <a:pt x="15483" y="2150"/>
                    </a:cubicBezTo>
                    <a:cubicBezTo>
                      <a:pt x="15580" y="1504"/>
                      <a:pt x="15677" y="857"/>
                      <a:pt x="15806" y="211"/>
                    </a:cubicBezTo>
                    <a:cubicBezTo>
                      <a:pt x="15822" y="97"/>
                      <a:pt x="15757" y="0"/>
                      <a:pt x="15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3436;p38"/>
              <p:cNvSpPr/>
              <p:nvPr/>
            </p:nvSpPr>
            <p:spPr>
              <a:xfrm>
                <a:off x="5212775" y="2647500"/>
                <a:ext cx="614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778" extrusionOk="0">
                    <a:moveTo>
                      <a:pt x="220" y="0"/>
                    </a:moveTo>
                    <a:cubicBezTo>
                      <a:pt x="52" y="0"/>
                      <a:pt x="0" y="273"/>
                      <a:pt x="177" y="332"/>
                    </a:cubicBezTo>
                    <a:cubicBezTo>
                      <a:pt x="937" y="591"/>
                      <a:pt x="1616" y="1060"/>
                      <a:pt x="2116" y="1690"/>
                    </a:cubicBezTo>
                    <a:cubicBezTo>
                      <a:pt x="2149" y="1745"/>
                      <a:pt x="2197" y="1777"/>
                      <a:pt x="2254" y="1777"/>
                    </a:cubicBezTo>
                    <a:cubicBezTo>
                      <a:pt x="2282" y="1777"/>
                      <a:pt x="2311" y="1770"/>
                      <a:pt x="2342" y="1754"/>
                    </a:cubicBezTo>
                    <a:cubicBezTo>
                      <a:pt x="2407" y="1706"/>
                      <a:pt x="2456" y="1593"/>
                      <a:pt x="2391" y="1528"/>
                    </a:cubicBezTo>
                    <a:cubicBezTo>
                      <a:pt x="1857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3437;p38"/>
              <p:cNvSpPr/>
              <p:nvPr/>
            </p:nvSpPr>
            <p:spPr>
              <a:xfrm>
                <a:off x="5087075" y="2740625"/>
                <a:ext cx="20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41" extrusionOk="0">
                    <a:moveTo>
                      <a:pt x="179" y="1"/>
                    </a:moveTo>
                    <a:cubicBezTo>
                      <a:pt x="82" y="1"/>
                      <a:pt x="1" y="82"/>
                      <a:pt x="1" y="163"/>
                    </a:cubicBezTo>
                    <a:cubicBezTo>
                      <a:pt x="18" y="260"/>
                      <a:pt x="82" y="341"/>
                      <a:pt x="179" y="341"/>
                    </a:cubicBezTo>
                    <a:lnTo>
                      <a:pt x="632" y="341"/>
                    </a:lnTo>
                    <a:cubicBezTo>
                      <a:pt x="729" y="341"/>
                      <a:pt x="809" y="260"/>
                      <a:pt x="809" y="163"/>
                    </a:cubicBezTo>
                    <a:cubicBezTo>
                      <a:pt x="793" y="82"/>
                      <a:pt x="729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3438;p38"/>
              <p:cNvSpPr/>
              <p:nvPr/>
            </p:nvSpPr>
            <p:spPr>
              <a:xfrm>
                <a:off x="5128300" y="2742250"/>
                <a:ext cx="2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24" extrusionOk="0">
                    <a:moveTo>
                      <a:pt x="179" y="1"/>
                    </a:moveTo>
                    <a:cubicBezTo>
                      <a:pt x="82" y="1"/>
                      <a:pt x="0" y="65"/>
                      <a:pt x="0" y="162"/>
                    </a:cubicBezTo>
                    <a:cubicBezTo>
                      <a:pt x="17" y="259"/>
                      <a:pt x="82" y="324"/>
                      <a:pt x="179" y="324"/>
                    </a:cubicBezTo>
                    <a:lnTo>
                      <a:pt x="1002" y="324"/>
                    </a:lnTo>
                    <a:cubicBezTo>
                      <a:pt x="1099" y="324"/>
                      <a:pt x="1181" y="259"/>
                      <a:pt x="1181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3439;p38"/>
              <p:cNvSpPr/>
              <p:nvPr/>
            </p:nvSpPr>
            <p:spPr>
              <a:xfrm>
                <a:off x="5178825" y="2743050"/>
                <a:ext cx="266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25" extrusionOk="0">
                    <a:moveTo>
                      <a:pt x="177" y="1"/>
                    </a:moveTo>
                    <a:cubicBezTo>
                      <a:pt x="80" y="1"/>
                      <a:pt x="0" y="66"/>
                      <a:pt x="0" y="163"/>
                    </a:cubicBezTo>
                    <a:cubicBezTo>
                      <a:pt x="16" y="244"/>
                      <a:pt x="80" y="324"/>
                      <a:pt x="177" y="324"/>
                    </a:cubicBezTo>
                    <a:lnTo>
                      <a:pt x="888" y="324"/>
                    </a:lnTo>
                    <a:cubicBezTo>
                      <a:pt x="985" y="324"/>
                      <a:pt x="1067" y="244"/>
                      <a:pt x="1067" y="163"/>
                    </a:cubicBezTo>
                    <a:cubicBezTo>
                      <a:pt x="1050" y="66"/>
                      <a:pt x="985" y="1"/>
                      <a:pt x="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3440;p38"/>
              <p:cNvSpPr/>
              <p:nvPr/>
            </p:nvSpPr>
            <p:spPr>
              <a:xfrm>
                <a:off x="5243050" y="2741450"/>
                <a:ext cx="25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4" extrusionOk="0">
                    <a:moveTo>
                      <a:pt x="178" y="0"/>
                    </a:moveTo>
                    <a:cubicBezTo>
                      <a:pt x="81" y="0"/>
                      <a:pt x="0" y="82"/>
                      <a:pt x="0" y="162"/>
                    </a:cubicBezTo>
                    <a:cubicBezTo>
                      <a:pt x="17" y="259"/>
                      <a:pt x="81" y="323"/>
                      <a:pt x="178" y="323"/>
                    </a:cubicBezTo>
                    <a:lnTo>
                      <a:pt x="873" y="323"/>
                    </a:lnTo>
                    <a:cubicBezTo>
                      <a:pt x="954" y="323"/>
                      <a:pt x="1034" y="259"/>
                      <a:pt x="1034" y="162"/>
                    </a:cubicBezTo>
                    <a:cubicBezTo>
                      <a:pt x="1034" y="82"/>
                      <a:pt x="954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3441;p38"/>
              <p:cNvSpPr/>
              <p:nvPr/>
            </p:nvSpPr>
            <p:spPr>
              <a:xfrm>
                <a:off x="5289525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938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099" y="82"/>
                      <a:pt x="1035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3442;p38"/>
              <p:cNvSpPr/>
              <p:nvPr/>
            </p:nvSpPr>
            <p:spPr>
              <a:xfrm>
                <a:off x="5336375" y="2740625"/>
                <a:ext cx="27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41" extrusionOk="0">
                    <a:moveTo>
                      <a:pt x="163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66" y="341"/>
                      <a:pt x="163" y="341"/>
                    </a:cubicBezTo>
                    <a:lnTo>
                      <a:pt x="922" y="341"/>
                    </a:lnTo>
                    <a:cubicBezTo>
                      <a:pt x="1003" y="341"/>
                      <a:pt x="1083" y="260"/>
                      <a:pt x="1083" y="163"/>
                    </a:cubicBezTo>
                    <a:cubicBezTo>
                      <a:pt x="1083" y="82"/>
                      <a:pt x="1003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3443;p38"/>
              <p:cNvSpPr/>
              <p:nvPr/>
            </p:nvSpPr>
            <p:spPr>
              <a:xfrm>
                <a:off x="5384075" y="2740625"/>
                <a:ext cx="226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743" y="341"/>
                    </a:lnTo>
                    <a:cubicBezTo>
                      <a:pt x="824" y="341"/>
                      <a:pt x="905" y="260"/>
                      <a:pt x="905" y="163"/>
                    </a:cubicBezTo>
                    <a:cubicBezTo>
                      <a:pt x="905" y="82"/>
                      <a:pt x="840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3444;p38"/>
              <p:cNvSpPr/>
              <p:nvPr/>
            </p:nvSpPr>
            <p:spPr>
              <a:xfrm>
                <a:off x="5422850" y="2740625"/>
                <a:ext cx="22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41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63"/>
                    </a:cubicBezTo>
                    <a:cubicBezTo>
                      <a:pt x="16" y="260"/>
                      <a:pt x="81" y="341"/>
                      <a:pt x="178" y="341"/>
                    </a:cubicBezTo>
                    <a:lnTo>
                      <a:pt x="727" y="341"/>
                    </a:lnTo>
                    <a:cubicBezTo>
                      <a:pt x="809" y="341"/>
                      <a:pt x="889" y="260"/>
                      <a:pt x="889" y="163"/>
                    </a:cubicBezTo>
                    <a:cubicBezTo>
                      <a:pt x="889" y="82"/>
                      <a:pt x="809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3445;p38"/>
              <p:cNvSpPr/>
              <p:nvPr/>
            </p:nvSpPr>
            <p:spPr>
              <a:xfrm>
                <a:off x="5346900" y="2550425"/>
                <a:ext cx="699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563" extrusionOk="0">
                    <a:moveTo>
                      <a:pt x="2550" y="1"/>
                    </a:moveTo>
                    <a:cubicBezTo>
                      <a:pt x="2513" y="1"/>
                      <a:pt x="2475" y="14"/>
                      <a:pt x="2440" y="45"/>
                    </a:cubicBezTo>
                    <a:cubicBezTo>
                      <a:pt x="744" y="1662"/>
                      <a:pt x="0" y="4167"/>
                      <a:pt x="533" y="6445"/>
                    </a:cubicBezTo>
                    <a:cubicBezTo>
                      <a:pt x="552" y="6528"/>
                      <a:pt x="613" y="6563"/>
                      <a:pt x="677" y="6563"/>
                    </a:cubicBezTo>
                    <a:cubicBezTo>
                      <a:pt x="778" y="6563"/>
                      <a:pt x="886" y="6477"/>
                      <a:pt x="856" y="6348"/>
                    </a:cubicBezTo>
                    <a:cubicBezTo>
                      <a:pt x="339" y="4183"/>
                      <a:pt x="1067" y="1808"/>
                      <a:pt x="2683" y="288"/>
                    </a:cubicBezTo>
                    <a:cubicBezTo>
                      <a:pt x="2796" y="174"/>
                      <a:pt x="2682" y="1"/>
                      <a:pt x="2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3446;p38"/>
              <p:cNvSpPr/>
              <p:nvPr/>
            </p:nvSpPr>
            <p:spPr>
              <a:xfrm>
                <a:off x="5387300" y="2586875"/>
                <a:ext cx="459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332" extrusionOk="0">
                    <a:moveTo>
                      <a:pt x="1602" y="0"/>
                    </a:moveTo>
                    <a:cubicBezTo>
                      <a:pt x="1553" y="0"/>
                      <a:pt x="1504" y="22"/>
                      <a:pt x="1470" y="74"/>
                    </a:cubicBezTo>
                    <a:cubicBezTo>
                      <a:pt x="371" y="1529"/>
                      <a:pt x="0" y="3453"/>
                      <a:pt x="468" y="5214"/>
                    </a:cubicBezTo>
                    <a:cubicBezTo>
                      <a:pt x="494" y="5296"/>
                      <a:pt x="558" y="5331"/>
                      <a:pt x="624" y="5331"/>
                    </a:cubicBezTo>
                    <a:cubicBezTo>
                      <a:pt x="726" y="5331"/>
                      <a:pt x="831" y="5245"/>
                      <a:pt x="792" y="5117"/>
                    </a:cubicBezTo>
                    <a:cubicBezTo>
                      <a:pt x="339" y="3453"/>
                      <a:pt x="711" y="1626"/>
                      <a:pt x="1746" y="236"/>
                    </a:cubicBezTo>
                    <a:cubicBezTo>
                      <a:pt x="1837" y="122"/>
                      <a:pt x="1719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3447;p38"/>
              <p:cNvSpPr/>
              <p:nvPr/>
            </p:nvSpPr>
            <p:spPr>
              <a:xfrm>
                <a:off x="5421225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0" y="0"/>
                    </a:moveTo>
                    <a:cubicBezTo>
                      <a:pt x="296" y="0"/>
                      <a:pt x="237" y="56"/>
                      <a:pt x="210" y="123"/>
                    </a:cubicBezTo>
                    <a:cubicBezTo>
                      <a:pt x="1" y="688"/>
                      <a:pt x="1" y="1334"/>
                      <a:pt x="195" y="1916"/>
                    </a:cubicBezTo>
                    <a:cubicBezTo>
                      <a:pt x="221" y="1994"/>
                      <a:pt x="288" y="2027"/>
                      <a:pt x="355" y="2027"/>
                    </a:cubicBezTo>
                    <a:cubicBezTo>
                      <a:pt x="456" y="2027"/>
                      <a:pt x="557" y="1952"/>
                      <a:pt x="518" y="1836"/>
                    </a:cubicBezTo>
                    <a:cubicBezTo>
                      <a:pt x="324" y="1302"/>
                      <a:pt x="340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4" y="3"/>
                      <a:pt x="387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3448;p38"/>
              <p:cNvSpPr/>
              <p:nvPr/>
            </p:nvSpPr>
            <p:spPr>
              <a:xfrm>
                <a:off x="5190925" y="2461850"/>
                <a:ext cx="2796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796" extrusionOk="0">
                    <a:moveTo>
                      <a:pt x="906" y="1"/>
                    </a:moveTo>
                    <a:cubicBezTo>
                      <a:pt x="404" y="1"/>
                      <a:pt x="1" y="405"/>
                      <a:pt x="1" y="890"/>
                    </a:cubicBezTo>
                    <a:cubicBezTo>
                      <a:pt x="1" y="1390"/>
                      <a:pt x="404" y="1795"/>
                      <a:pt x="906" y="1795"/>
                    </a:cubicBezTo>
                    <a:lnTo>
                      <a:pt x="10247" y="1795"/>
                    </a:lnTo>
                    <a:cubicBezTo>
                      <a:pt x="10764" y="1795"/>
                      <a:pt x="11185" y="1358"/>
                      <a:pt x="11152" y="841"/>
                    </a:cubicBezTo>
                    <a:cubicBezTo>
                      <a:pt x="11120" y="356"/>
                      <a:pt x="10732" y="1"/>
                      <a:pt x="10247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3449;p38"/>
              <p:cNvSpPr/>
              <p:nvPr/>
            </p:nvSpPr>
            <p:spPr>
              <a:xfrm>
                <a:off x="5185275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40" y="314"/>
                    </a:moveTo>
                    <a:cubicBezTo>
                      <a:pt x="1648" y="314"/>
                      <a:pt x="1853" y="330"/>
                      <a:pt x="2020" y="330"/>
                    </a:cubicBezTo>
                    <a:lnTo>
                      <a:pt x="10441" y="330"/>
                    </a:lnTo>
                    <a:cubicBezTo>
                      <a:pt x="10893" y="330"/>
                      <a:pt x="11281" y="703"/>
                      <a:pt x="11200" y="1187"/>
                    </a:cubicBezTo>
                    <a:cubicBezTo>
                      <a:pt x="11135" y="1543"/>
                      <a:pt x="10829" y="1785"/>
                      <a:pt x="10473" y="1785"/>
                    </a:cubicBezTo>
                    <a:lnTo>
                      <a:pt x="1520" y="1785"/>
                    </a:lnTo>
                    <a:cubicBezTo>
                      <a:pt x="1434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85" y="1769"/>
                      <a:pt x="130" y="961"/>
                      <a:pt x="647" y="509"/>
                    </a:cubicBezTo>
                    <a:cubicBezTo>
                      <a:pt x="846" y="347"/>
                      <a:pt x="1145" y="314"/>
                      <a:pt x="1440" y="314"/>
                    </a:cubicBezTo>
                    <a:close/>
                    <a:moveTo>
                      <a:pt x="1665" y="0"/>
                    </a:moveTo>
                    <a:cubicBezTo>
                      <a:pt x="1492" y="0"/>
                      <a:pt x="1320" y="2"/>
                      <a:pt x="1147" y="7"/>
                    </a:cubicBezTo>
                    <a:cubicBezTo>
                      <a:pt x="598" y="7"/>
                      <a:pt x="130" y="395"/>
                      <a:pt x="65" y="944"/>
                    </a:cubicBezTo>
                    <a:cubicBezTo>
                      <a:pt x="1" y="1575"/>
                      <a:pt x="501" y="2108"/>
                      <a:pt x="1132" y="2125"/>
                    </a:cubicBezTo>
                    <a:cubicBezTo>
                      <a:pt x="1617" y="2136"/>
                      <a:pt x="2102" y="2139"/>
                      <a:pt x="2586" y="2139"/>
                    </a:cubicBezTo>
                    <a:cubicBezTo>
                      <a:pt x="3556" y="2139"/>
                      <a:pt x="4526" y="2125"/>
                      <a:pt x="5495" y="2125"/>
                    </a:cubicBezTo>
                    <a:lnTo>
                      <a:pt x="10473" y="2125"/>
                    </a:lnTo>
                    <a:cubicBezTo>
                      <a:pt x="10477" y="2125"/>
                      <a:pt x="10482" y="2125"/>
                      <a:pt x="10486" y="2124"/>
                    </a:cubicBezTo>
                    <a:lnTo>
                      <a:pt x="10486" y="2124"/>
                    </a:lnTo>
                    <a:cubicBezTo>
                      <a:pt x="11206" y="2099"/>
                      <a:pt x="11732" y="1377"/>
                      <a:pt x="11475" y="686"/>
                    </a:cubicBezTo>
                    <a:cubicBezTo>
                      <a:pt x="11314" y="250"/>
                      <a:pt x="10893" y="7"/>
                      <a:pt x="10441" y="7"/>
                    </a:cubicBezTo>
                    <a:cubicBezTo>
                      <a:pt x="10252" y="2"/>
                      <a:pt x="10063" y="0"/>
                      <a:pt x="9876" y="0"/>
                    </a:cubicBezTo>
                    <a:cubicBezTo>
                      <a:pt x="9500" y="0"/>
                      <a:pt x="9126" y="7"/>
                      <a:pt x="8760" y="7"/>
                    </a:cubicBezTo>
                    <a:lnTo>
                      <a:pt x="2699" y="7"/>
                    </a:lnTo>
                    <a:cubicBezTo>
                      <a:pt x="2354" y="7"/>
                      <a:pt x="2009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3450;p38"/>
              <p:cNvSpPr/>
              <p:nvPr/>
            </p:nvSpPr>
            <p:spPr>
              <a:xfrm>
                <a:off x="5209525" y="2477200"/>
                <a:ext cx="239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405" extrusionOk="0">
                    <a:moveTo>
                      <a:pt x="9388" y="0"/>
                    </a:moveTo>
                    <a:cubicBezTo>
                      <a:pt x="9383" y="0"/>
                      <a:pt x="9379" y="0"/>
                      <a:pt x="9374" y="1"/>
                    </a:cubicBezTo>
                    <a:cubicBezTo>
                      <a:pt x="7046" y="50"/>
                      <a:pt x="4719" y="71"/>
                      <a:pt x="2391" y="71"/>
                    </a:cubicBezTo>
                    <a:cubicBezTo>
                      <a:pt x="1664" y="71"/>
                      <a:pt x="937" y="69"/>
                      <a:pt x="210" y="65"/>
                    </a:cubicBezTo>
                    <a:cubicBezTo>
                      <a:pt x="0" y="65"/>
                      <a:pt x="0" y="389"/>
                      <a:pt x="210" y="389"/>
                    </a:cubicBezTo>
                    <a:cubicBezTo>
                      <a:pt x="1183" y="399"/>
                      <a:pt x="2157" y="404"/>
                      <a:pt x="3130" y="404"/>
                    </a:cubicBezTo>
                    <a:cubicBezTo>
                      <a:pt x="5211" y="404"/>
                      <a:pt x="7292" y="379"/>
                      <a:pt x="9374" y="324"/>
                    </a:cubicBezTo>
                    <a:cubicBezTo>
                      <a:pt x="9579" y="324"/>
                      <a:pt x="9583" y="0"/>
                      <a:pt x="9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3451;p38"/>
              <p:cNvSpPr/>
              <p:nvPr/>
            </p:nvSpPr>
            <p:spPr>
              <a:xfrm>
                <a:off x="5068925" y="2773375"/>
                <a:ext cx="3882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617" extrusionOk="0">
                    <a:moveTo>
                      <a:pt x="15483" y="1"/>
                    </a:moveTo>
                    <a:lnTo>
                      <a:pt x="65" y="48"/>
                    </a:lnTo>
                    <a:cubicBezTo>
                      <a:pt x="0" y="873"/>
                      <a:pt x="80" y="1083"/>
                      <a:pt x="80" y="1617"/>
                    </a:cubicBezTo>
                    <a:lnTo>
                      <a:pt x="1228" y="970"/>
                    </a:lnTo>
                    <a:lnTo>
                      <a:pt x="2004" y="1617"/>
                    </a:lnTo>
                    <a:lnTo>
                      <a:pt x="3151" y="1018"/>
                    </a:lnTo>
                    <a:lnTo>
                      <a:pt x="4185" y="1617"/>
                    </a:lnTo>
                    <a:lnTo>
                      <a:pt x="5204" y="824"/>
                    </a:lnTo>
                    <a:lnTo>
                      <a:pt x="6238" y="1617"/>
                    </a:lnTo>
                    <a:lnTo>
                      <a:pt x="7288" y="824"/>
                    </a:lnTo>
                    <a:lnTo>
                      <a:pt x="8178" y="1487"/>
                    </a:lnTo>
                    <a:lnTo>
                      <a:pt x="9131" y="824"/>
                    </a:lnTo>
                    <a:lnTo>
                      <a:pt x="10053" y="1617"/>
                    </a:lnTo>
                    <a:lnTo>
                      <a:pt x="11102" y="824"/>
                    </a:lnTo>
                    <a:lnTo>
                      <a:pt x="12169" y="1617"/>
                    </a:lnTo>
                    <a:lnTo>
                      <a:pt x="13026" y="824"/>
                    </a:lnTo>
                    <a:lnTo>
                      <a:pt x="13996" y="1617"/>
                    </a:lnTo>
                    <a:lnTo>
                      <a:pt x="14772" y="824"/>
                    </a:lnTo>
                    <a:lnTo>
                      <a:pt x="15531" y="1617"/>
                    </a:lnTo>
                    <a:lnTo>
                      <a:pt x="154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3452;p38"/>
              <p:cNvSpPr/>
              <p:nvPr/>
            </p:nvSpPr>
            <p:spPr>
              <a:xfrm>
                <a:off x="5065275" y="2769350"/>
                <a:ext cx="3963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940" extrusionOk="0">
                    <a:moveTo>
                      <a:pt x="15083" y="336"/>
                    </a:moveTo>
                    <a:cubicBezTo>
                      <a:pt x="15179" y="336"/>
                      <a:pt x="15286" y="345"/>
                      <a:pt x="15389" y="345"/>
                    </a:cubicBezTo>
                    <a:cubicBezTo>
                      <a:pt x="15413" y="345"/>
                      <a:pt x="15437" y="345"/>
                      <a:pt x="15461" y="343"/>
                    </a:cubicBezTo>
                    <a:lnTo>
                      <a:pt x="15461" y="343"/>
                    </a:lnTo>
                    <a:cubicBezTo>
                      <a:pt x="15479" y="675"/>
                      <a:pt x="15491" y="1008"/>
                      <a:pt x="15502" y="1345"/>
                    </a:cubicBezTo>
                    <a:lnTo>
                      <a:pt x="15502" y="1345"/>
                    </a:lnTo>
                    <a:lnTo>
                      <a:pt x="15030" y="873"/>
                    </a:lnTo>
                    <a:cubicBezTo>
                      <a:pt x="14998" y="840"/>
                      <a:pt x="14954" y="824"/>
                      <a:pt x="14909" y="824"/>
                    </a:cubicBezTo>
                    <a:cubicBezTo>
                      <a:pt x="14865" y="824"/>
                      <a:pt x="14821" y="840"/>
                      <a:pt x="14788" y="873"/>
                    </a:cubicBezTo>
                    <a:cubicBezTo>
                      <a:pt x="14577" y="1098"/>
                      <a:pt x="14353" y="1323"/>
                      <a:pt x="14129" y="1548"/>
                    </a:cubicBezTo>
                    <a:lnTo>
                      <a:pt x="14129" y="1548"/>
                    </a:lnTo>
                    <a:cubicBezTo>
                      <a:pt x="13848" y="1323"/>
                      <a:pt x="13568" y="1098"/>
                      <a:pt x="13301" y="873"/>
                    </a:cubicBezTo>
                    <a:cubicBezTo>
                      <a:pt x="13261" y="840"/>
                      <a:pt x="13216" y="824"/>
                      <a:pt x="13174" y="824"/>
                    </a:cubicBezTo>
                    <a:cubicBezTo>
                      <a:pt x="13131" y="824"/>
                      <a:pt x="13091" y="840"/>
                      <a:pt x="13058" y="873"/>
                    </a:cubicBezTo>
                    <a:lnTo>
                      <a:pt x="12291" y="1555"/>
                    </a:lnTo>
                    <a:lnTo>
                      <a:pt x="12291" y="1555"/>
                    </a:lnTo>
                    <a:cubicBezTo>
                      <a:pt x="11971" y="1322"/>
                      <a:pt x="11650" y="1087"/>
                      <a:pt x="11330" y="840"/>
                    </a:cubicBezTo>
                    <a:cubicBezTo>
                      <a:pt x="11305" y="824"/>
                      <a:pt x="11273" y="816"/>
                      <a:pt x="11241" y="816"/>
                    </a:cubicBezTo>
                    <a:cubicBezTo>
                      <a:pt x="11208" y="816"/>
                      <a:pt x="11176" y="824"/>
                      <a:pt x="11151" y="840"/>
                    </a:cubicBezTo>
                    <a:cubicBezTo>
                      <a:pt x="10843" y="1090"/>
                      <a:pt x="10521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14" y="823"/>
                      <a:pt x="9269" y="823"/>
                    </a:cubicBezTo>
                    <a:cubicBezTo>
                      <a:pt x="9245" y="823"/>
                      <a:pt x="9220" y="829"/>
                      <a:pt x="9196" y="840"/>
                    </a:cubicBezTo>
                    <a:cubicBezTo>
                      <a:pt x="8902" y="1046"/>
                      <a:pt x="8608" y="1252"/>
                      <a:pt x="8325" y="1446"/>
                    </a:cubicBezTo>
                    <a:lnTo>
                      <a:pt x="8325" y="1446"/>
                    </a:lnTo>
                    <a:cubicBezTo>
                      <a:pt x="8058" y="1252"/>
                      <a:pt x="7781" y="1046"/>
                      <a:pt x="7516" y="840"/>
                    </a:cubicBezTo>
                    <a:cubicBezTo>
                      <a:pt x="7491" y="824"/>
                      <a:pt x="7459" y="816"/>
                      <a:pt x="7427" y="816"/>
                    </a:cubicBezTo>
                    <a:cubicBezTo>
                      <a:pt x="7394" y="816"/>
                      <a:pt x="7362" y="824"/>
                      <a:pt x="7337" y="840"/>
                    </a:cubicBezTo>
                    <a:cubicBezTo>
                      <a:pt x="7025" y="1093"/>
                      <a:pt x="6711" y="1333"/>
                      <a:pt x="6386" y="1571"/>
                    </a:cubicBezTo>
                    <a:lnTo>
                      <a:pt x="6386" y="1571"/>
                    </a:lnTo>
                    <a:cubicBezTo>
                      <a:pt x="6073" y="1333"/>
                      <a:pt x="5758" y="1093"/>
                      <a:pt x="5430" y="840"/>
                    </a:cubicBezTo>
                    <a:cubicBezTo>
                      <a:pt x="5408" y="823"/>
                      <a:pt x="5383" y="816"/>
                      <a:pt x="5359" y="816"/>
                    </a:cubicBezTo>
                    <a:cubicBezTo>
                      <a:pt x="5313" y="816"/>
                      <a:pt x="5268" y="841"/>
                      <a:pt x="5236" y="873"/>
                    </a:cubicBezTo>
                    <a:lnTo>
                      <a:pt x="4319" y="1572"/>
                    </a:lnTo>
                    <a:lnTo>
                      <a:pt x="4319" y="1572"/>
                    </a:lnTo>
                    <a:cubicBezTo>
                      <a:pt x="4150" y="1479"/>
                      <a:pt x="3991" y="1386"/>
                      <a:pt x="3831" y="1293"/>
                    </a:cubicBezTo>
                    <a:cubicBezTo>
                      <a:pt x="3699" y="1219"/>
                      <a:pt x="3462" y="1027"/>
                      <a:pt x="3286" y="1027"/>
                    </a:cubicBezTo>
                    <a:cubicBezTo>
                      <a:pt x="3268" y="1027"/>
                      <a:pt x="3249" y="1030"/>
                      <a:pt x="3232" y="1034"/>
                    </a:cubicBezTo>
                    <a:cubicBezTo>
                      <a:pt x="3038" y="1099"/>
                      <a:pt x="2844" y="1228"/>
                      <a:pt x="2650" y="1325"/>
                    </a:cubicBezTo>
                    <a:cubicBezTo>
                      <a:pt x="2494" y="1404"/>
                      <a:pt x="2337" y="1492"/>
                      <a:pt x="2172" y="1575"/>
                    </a:cubicBezTo>
                    <a:lnTo>
                      <a:pt x="2172" y="1575"/>
                    </a:lnTo>
                    <a:lnTo>
                      <a:pt x="1487" y="1018"/>
                    </a:lnTo>
                    <a:cubicBezTo>
                      <a:pt x="1456" y="987"/>
                      <a:pt x="1411" y="969"/>
                      <a:pt x="1365" y="969"/>
                    </a:cubicBezTo>
                    <a:cubicBezTo>
                      <a:pt x="1340" y="969"/>
                      <a:pt x="1316" y="974"/>
                      <a:pt x="1293" y="985"/>
                    </a:cubicBezTo>
                    <a:cubicBezTo>
                      <a:pt x="990" y="1150"/>
                      <a:pt x="687" y="1324"/>
                      <a:pt x="384" y="1492"/>
                    </a:cubicBezTo>
                    <a:lnTo>
                      <a:pt x="384" y="1492"/>
                    </a:lnTo>
                    <a:cubicBezTo>
                      <a:pt x="375" y="1113"/>
                      <a:pt x="353" y="742"/>
                      <a:pt x="365" y="371"/>
                    </a:cubicBezTo>
                    <a:lnTo>
                      <a:pt x="1745" y="371"/>
                    </a:lnTo>
                    <a:cubicBezTo>
                      <a:pt x="2974" y="371"/>
                      <a:pt x="4202" y="356"/>
                      <a:pt x="5430" y="356"/>
                    </a:cubicBezTo>
                    <a:cubicBezTo>
                      <a:pt x="6902" y="356"/>
                      <a:pt x="8388" y="356"/>
                      <a:pt x="9858" y="339"/>
                    </a:cubicBezTo>
                    <a:lnTo>
                      <a:pt x="14998" y="339"/>
                    </a:lnTo>
                    <a:cubicBezTo>
                      <a:pt x="15025" y="336"/>
                      <a:pt x="15053" y="336"/>
                      <a:pt x="15083" y="336"/>
                    </a:cubicBezTo>
                    <a:close/>
                    <a:moveTo>
                      <a:pt x="14093" y="0"/>
                    </a:moveTo>
                    <a:cubicBezTo>
                      <a:pt x="12864" y="0"/>
                      <a:pt x="11636" y="16"/>
                      <a:pt x="10408" y="16"/>
                    </a:cubicBezTo>
                    <a:cubicBezTo>
                      <a:pt x="8921" y="16"/>
                      <a:pt x="7434" y="16"/>
                      <a:pt x="5964" y="32"/>
                    </a:cubicBezTo>
                    <a:lnTo>
                      <a:pt x="840" y="32"/>
                    </a:lnTo>
                    <a:cubicBezTo>
                      <a:pt x="631" y="32"/>
                      <a:pt x="420" y="32"/>
                      <a:pt x="226" y="48"/>
                    </a:cubicBezTo>
                    <a:lnTo>
                      <a:pt x="211" y="48"/>
                    </a:lnTo>
                    <a:cubicBezTo>
                      <a:pt x="144" y="48"/>
                      <a:pt x="97" y="76"/>
                      <a:pt x="69" y="116"/>
                    </a:cubicBezTo>
                    <a:lnTo>
                      <a:pt x="69" y="116"/>
                    </a:lnTo>
                    <a:cubicBezTo>
                      <a:pt x="49" y="140"/>
                      <a:pt x="35" y="171"/>
                      <a:pt x="32" y="209"/>
                    </a:cubicBezTo>
                    <a:cubicBezTo>
                      <a:pt x="0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8" y="1939"/>
                    </a:cubicBezTo>
                    <a:cubicBezTo>
                      <a:pt x="254" y="1939"/>
                      <a:pt x="282" y="1934"/>
                      <a:pt x="308" y="1923"/>
                    </a:cubicBezTo>
                    <a:cubicBezTo>
                      <a:pt x="664" y="1715"/>
                      <a:pt x="1007" y="1521"/>
                      <a:pt x="1361" y="1327"/>
                    </a:cubicBezTo>
                    <a:lnTo>
                      <a:pt x="1361" y="1327"/>
                    </a:lnTo>
                    <a:cubicBezTo>
                      <a:pt x="1583" y="1513"/>
                      <a:pt x="1796" y="1708"/>
                      <a:pt x="2021" y="1890"/>
                    </a:cubicBezTo>
                    <a:cubicBezTo>
                      <a:pt x="2062" y="1922"/>
                      <a:pt x="2104" y="1940"/>
                      <a:pt x="2150" y="1940"/>
                    </a:cubicBezTo>
                    <a:cubicBezTo>
                      <a:pt x="2175" y="1940"/>
                      <a:pt x="2202" y="1934"/>
                      <a:pt x="2230" y="1923"/>
                    </a:cubicBezTo>
                    <a:cubicBezTo>
                      <a:pt x="2589" y="1729"/>
                      <a:pt x="2935" y="1548"/>
                      <a:pt x="3292" y="1368"/>
                    </a:cubicBezTo>
                    <a:lnTo>
                      <a:pt x="3292" y="1368"/>
                    </a:lnTo>
                    <a:cubicBezTo>
                      <a:pt x="3608" y="1548"/>
                      <a:pt x="3936" y="1729"/>
                      <a:pt x="4251" y="1923"/>
                    </a:cubicBezTo>
                    <a:cubicBezTo>
                      <a:pt x="4280" y="1934"/>
                      <a:pt x="4306" y="1940"/>
                      <a:pt x="4332" y="1940"/>
                    </a:cubicBezTo>
                    <a:cubicBezTo>
                      <a:pt x="4377" y="1940"/>
                      <a:pt x="4419" y="1922"/>
                      <a:pt x="4461" y="1890"/>
                    </a:cubicBezTo>
                    <a:cubicBezTo>
                      <a:pt x="4747" y="1661"/>
                      <a:pt x="5047" y="1432"/>
                      <a:pt x="5348" y="1191"/>
                    </a:cubicBezTo>
                    <a:lnTo>
                      <a:pt x="5348" y="1191"/>
                    </a:lnTo>
                    <a:cubicBezTo>
                      <a:pt x="5664" y="1430"/>
                      <a:pt x="5990" y="1670"/>
                      <a:pt x="6303" y="1923"/>
                    </a:cubicBezTo>
                    <a:cubicBezTo>
                      <a:pt x="6328" y="1931"/>
                      <a:pt x="6360" y="1935"/>
                      <a:pt x="6390" y="1935"/>
                    </a:cubicBezTo>
                    <a:cubicBezTo>
                      <a:pt x="6420" y="1935"/>
                      <a:pt x="6448" y="1931"/>
                      <a:pt x="6465" y="1923"/>
                    </a:cubicBezTo>
                    <a:cubicBezTo>
                      <a:pt x="6790" y="1672"/>
                      <a:pt x="7103" y="1434"/>
                      <a:pt x="7426" y="1197"/>
                    </a:cubicBezTo>
                    <a:lnTo>
                      <a:pt x="7426" y="1197"/>
                    </a:lnTo>
                    <a:cubicBezTo>
                      <a:pt x="7702" y="1398"/>
                      <a:pt x="7966" y="1589"/>
                      <a:pt x="8242" y="1793"/>
                    </a:cubicBezTo>
                    <a:cubicBezTo>
                      <a:pt x="8267" y="1809"/>
                      <a:pt x="8295" y="1818"/>
                      <a:pt x="8324" y="1818"/>
                    </a:cubicBezTo>
                    <a:cubicBezTo>
                      <a:pt x="8352" y="1818"/>
                      <a:pt x="8380" y="1809"/>
                      <a:pt x="8404" y="1793"/>
                    </a:cubicBezTo>
                    <a:cubicBezTo>
                      <a:pt x="8697" y="1588"/>
                      <a:pt x="8990" y="1397"/>
                      <a:pt x="9271" y="1194"/>
                    </a:cubicBezTo>
                    <a:lnTo>
                      <a:pt x="9271" y="1194"/>
                    </a:lnTo>
                    <a:cubicBezTo>
                      <a:pt x="9542" y="1433"/>
                      <a:pt x="9814" y="1662"/>
                      <a:pt x="10085" y="1890"/>
                    </a:cubicBezTo>
                    <a:cubicBezTo>
                      <a:pt x="10116" y="1922"/>
                      <a:pt x="10168" y="1940"/>
                      <a:pt x="10213" y="1940"/>
                    </a:cubicBezTo>
                    <a:cubicBezTo>
                      <a:pt x="10238" y="1940"/>
                      <a:pt x="10262" y="1934"/>
                      <a:pt x="10279" y="1923"/>
                    </a:cubicBezTo>
                    <a:cubicBezTo>
                      <a:pt x="10604" y="1671"/>
                      <a:pt x="10917" y="1433"/>
                      <a:pt x="11241" y="1196"/>
                    </a:cubicBezTo>
                    <a:lnTo>
                      <a:pt x="11241" y="1196"/>
                    </a:lnTo>
                    <a:cubicBezTo>
                      <a:pt x="11567" y="1433"/>
                      <a:pt x="11892" y="1671"/>
                      <a:pt x="12218" y="1923"/>
                    </a:cubicBezTo>
                    <a:cubicBezTo>
                      <a:pt x="12241" y="1934"/>
                      <a:pt x="12268" y="1940"/>
                      <a:pt x="12296" y="1940"/>
                    </a:cubicBezTo>
                    <a:cubicBezTo>
                      <a:pt x="12346" y="1940"/>
                      <a:pt x="12397" y="1922"/>
                      <a:pt x="12429" y="1890"/>
                    </a:cubicBezTo>
                    <a:cubicBezTo>
                      <a:pt x="12681" y="1666"/>
                      <a:pt x="12934" y="1441"/>
                      <a:pt x="13186" y="1207"/>
                    </a:cubicBezTo>
                    <a:lnTo>
                      <a:pt x="13186" y="1207"/>
                    </a:lnTo>
                    <a:cubicBezTo>
                      <a:pt x="13467" y="1441"/>
                      <a:pt x="13748" y="1666"/>
                      <a:pt x="14028" y="1890"/>
                    </a:cubicBezTo>
                    <a:cubicBezTo>
                      <a:pt x="14063" y="1916"/>
                      <a:pt x="14106" y="1933"/>
                      <a:pt x="14149" y="1933"/>
                    </a:cubicBezTo>
                    <a:cubicBezTo>
                      <a:pt x="14187" y="1933"/>
                      <a:pt x="14224" y="1920"/>
                      <a:pt x="14254" y="1890"/>
                    </a:cubicBezTo>
                    <a:cubicBezTo>
                      <a:pt x="14473" y="1672"/>
                      <a:pt x="14691" y="1454"/>
                      <a:pt x="14909" y="1226"/>
                    </a:cubicBezTo>
                    <a:lnTo>
                      <a:pt x="14909" y="1226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6" y="1922"/>
                      <a:pt x="15638" y="1936"/>
                      <a:pt x="15680" y="1936"/>
                    </a:cubicBezTo>
                    <a:cubicBezTo>
                      <a:pt x="15767" y="1936"/>
                      <a:pt x="15855" y="1875"/>
                      <a:pt x="15855" y="1778"/>
                    </a:cubicBezTo>
                    <a:cubicBezTo>
                      <a:pt x="15823" y="1228"/>
                      <a:pt x="15806" y="694"/>
                      <a:pt x="15790" y="162"/>
                    </a:cubicBezTo>
                    <a:cubicBezTo>
                      <a:pt x="15790" y="80"/>
                      <a:pt x="15709" y="0"/>
                      <a:pt x="15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3453;p38"/>
              <p:cNvSpPr/>
              <p:nvPr/>
            </p:nvSpPr>
            <p:spPr>
              <a:xfrm>
                <a:off x="4561050" y="1601875"/>
                <a:ext cx="516350" cy="451925"/>
              </a:xfrm>
              <a:custGeom>
                <a:avLst/>
                <a:gdLst/>
                <a:ahLst/>
                <a:cxnLst/>
                <a:rect l="l" t="t" r="r" b="b"/>
                <a:pathLst>
                  <a:path w="20654" h="18077" extrusionOk="0">
                    <a:moveTo>
                      <a:pt x="3014" y="0"/>
                    </a:moveTo>
                    <a:cubicBezTo>
                      <a:pt x="2158" y="0"/>
                      <a:pt x="1283" y="335"/>
                      <a:pt x="744" y="995"/>
                    </a:cubicBezTo>
                    <a:cubicBezTo>
                      <a:pt x="82" y="1803"/>
                      <a:pt x="1" y="2934"/>
                      <a:pt x="115" y="3984"/>
                    </a:cubicBezTo>
                    <a:cubicBezTo>
                      <a:pt x="195" y="4824"/>
                      <a:pt x="373" y="5649"/>
                      <a:pt x="647" y="6440"/>
                    </a:cubicBezTo>
                    <a:cubicBezTo>
                      <a:pt x="1068" y="7701"/>
                      <a:pt x="1714" y="8881"/>
                      <a:pt x="2442" y="9980"/>
                    </a:cubicBezTo>
                    <a:cubicBezTo>
                      <a:pt x="3007" y="10804"/>
                      <a:pt x="3620" y="11597"/>
                      <a:pt x="4331" y="12291"/>
                    </a:cubicBezTo>
                    <a:cubicBezTo>
                      <a:pt x="7305" y="15200"/>
                      <a:pt x="10877" y="16736"/>
                      <a:pt x="14885" y="17624"/>
                    </a:cubicBezTo>
                    <a:cubicBezTo>
                      <a:pt x="15149" y="17694"/>
                      <a:pt x="16160" y="18076"/>
                      <a:pt x="16599" y="18076"/>
                    </a:cubicBezTo>
                    <a:cubicBezTo>
                      <a:pt x="16669" y="18076"/>
                      <a:pt x="16724" y="18067"/>
                      <a:pt x="16760" y="18044"/>
                    </a:cubicBezTo>
                    <a:cubicBezTo>
                      <a:pt x="16760" y="18044"/>
                      <a:pt x="20315" y="16008"/>
                      <a:pt x="20477" y="13939"/>
                    </a:cubicBezTo>
                    <a:cubicBezTo>
                      <a:pt x="20654" y="11871"/>
                      <a:pt x="19119" y="8752"/>
                      <a:pt x="19119" y="8752"/>
                    </a:cubicBezTo>
                    <a:cubicBezTo>
                      <a:pt x="18808" y="8784"/>
                      <a:pt x="18496" y="8799"/>
                      <a:pt x="18184" y="8799"/>
                    </a:cubicBezTo>
                    <a:cubicBezTo>
                      <a:pt x="16439" y="8799"/>
                      <a:pt x="14702" y="8317"/>
                      <a:pt x="13139" y="7507"/>
                    </a:cubicBezTo>
                    <a:cubicBezTo>
                      <a:pt x="11313" y="6554"/>
                      <a:pt x="9729" y="5197"/>
                      <a:pt x="8339" y="3661"/>
                    </a:cubicBezTo>
                    <a:cubicBezTo>
                      <a:pt x="7660" y="2902"/>
                      <a:pt x="6998" y="2094"/>
                      <a:pt x="6238" y="1430"/>
                    </a:cubicBezTo>
                    <a:cubicBezTo>
                      <a:pt x="5462" y="752"/>
                      <a:pt x="4542" y="187"/>
                      <a:pt x="3524" y="41"/>
                    </a:cubicBezTo>
                    <a:cubicBezTo>
                      <a:pt x="3357" y="14"/>
                      <a:pt x="3186" y="0"/>
                      <a:pt x="30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3454;p38"/>
              <p:cNvSpPr/>
              <p:nvPr/>
            </p:nvSpPr>
            <p:spPr>
              <a:xfrm>
                <a:off x="4790900" y="1946475"/>
                <a:ext cx="529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054" extrusionOk="0">
                    <a:moveTo>
                      <a:pt x="242" y="1"/>
                    </a:moveTo>
                    <a:cubicBezTo>
                      <a:pt x="100" y="1"/>
                      <a:pt x="0" y="220"/>
                      <a:pt x="164" y="301"/>
                    </a:cubicBezTo>
                    <a:cubicBezTo>
                      <a:pt x="696" y="608"/>
                      <a:pt x="1263" y="851"/>
                      <a:pt x="1844" y="1045"/>
                    </a:cubicBezTo>
                    <a:cubicBezTo>
                      <a:pt x="1862" y="1051"/>
                      <a:pt x="1879" y="1053"/>
                      <a:pt x="1894" y="1053"/>
                    </a:cubicBezTo>
                    <a:cubicBezTo>
                      <a:pt x="2053" y="1053"/>
                      <a:pt x="2116" y="780"/>
                      <a:pt x="1925" y="722"/>
                    </a:cubicBezTo>
                    <a:cubicBezTo>
                      <a:pt x="1375" y="543"/>
                      <a:pt x="842" y="301"/>
                      <a:pt x="325" y="26"/>
                    </a:cubicBezTo>
                    <a:cubicBezTo>
                      <a:pt x="297" y="8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3455;p38"/>
              <p:cNvSpPr/>
              <p:nvPr/>
            </p:nvSpPr>
            <p:spPr>
              <a:xfrm>
                <a:off x="4764650" y="1748875"/>
                <a:ext cx="51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476" extrusionOk="0">
                    <a:moveTo>
                      <a:pt x="178" y="1"/>
                    </a:moveTo>
                    <a:cubicBezTo>
                      <a:pt x="141" y="1"/>
                      <a:pt x="103" y="13"/>
                      <a:pt x="66" y="43"/>
                    </a:cubicBezTo>
                    <a:cubicBezTo>
                      <a:pt x="18" y="108"/>
                      <a:pt x="1" y="222"/>
                      <a:pt x="66" y="286"/>
                    </a:cubicBezTo>
                    <a:cubicBezTo>
                      <a:pt x="615" y="707"/>
                      <a:pt x="1181" y="1094"/>
                      <a:pt x="1763" y="1450"/>
                    </a:cubicBezTo>
                    <a:cubicBezTo>
                      <a:pt x="1791" y="1468"/>
                      <a:pt x="1819" y="1475"/>
                      <a:pt x="1844" y="1475"/>
                    </a:cubicBezTo>
                    <a:cubicBezTo>
                      <a:pt x="1983" y="1475"/>
                      <a:pt x="2074" y="1254"/>
                      <a:pt x="1925" y="1159"/>
                    </a:cubicBezTo>
                    <a:cubicBezTo>
                      <a:pt x="1359" y="819"/>
                      <a:pt x="826" y="448"/>
                      <a:pt x="309" y="43"/>
                    </a:cubicBezTo>
                    <a:cubicBezTo>
                      <a:pt x="265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3456;p38"/>
              <p:cNvSpPr/>
              <p:nvPr/>
            </p:nvSpPr>
            <p:spPr>
              <a:xfrm>
                <a:off x="4773150" y="1831550"/>
                <a:ext cx="85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5" extrusionOk="0">
                    <a:moveTo>
                      <a:pt x="178" y="1"/>
                    </a:moveTo>
                    <a:cubicBezTo>
                      <a:pt x="163" y="1"/>
                      <a:pt x="146" y="1"/>
                      <a:pt x="113" y="18"/>
                    </a:cubicBezTo>
                    <a:cubicBezTo>
                      <a:pt x="113" y="18"/>
                      <a:pt x="98" y="18"/>
                      <a:pt x="81" y="33"/>
                    </a:cubicBezTo>
                    <a:cubicBezTo>
                      <a:pt x="49" y="50"/>
                      <a:pt x="33" y="66"/>
                      <a:pt x="17" y="82"/>
                    </a:cubicBezTo>
                    <a:cubicBezTo>
                      <a:pt x="17" y="98"/>
                      <a:pt x="17" y="115"/>
                      <a:pt x="1" y="130"/>
                    </a:cubicBezTo>
                    <a:lnTo>
                      <a:pt x="1" y="212"/>
                    </a:lnTo>
                    <a:cubicBezTo>
                      <a:pt x="1" y="227"/>
                      <a:pt x="17" y="244"/>
                      <a:pt x="17" y="259"/>
                    </a:cubicBezTo>
                    <a:cubicBezTo>
                      <a:pt x="17" y="276"/>
                      <a:pt x="33" y="292"/>
                      <a:pt x="49" y="309"/>
                    </a:cubicBezTo>
                    <a:cubicBezTo>
                      <a:pt x="49" y="341"/>
                      <a:pt x="66" y="341"/>
                      <a:pt x="98" y="356"/>
                    </a:cubicBezTo>
                    <a:cubicBezTo>
                      <a:pt x="113" y="373"/>
                      <a:pt x="130" y="373"/>
                      <a:pt x="146" y="373"/>
                    </a:cubicBezTo>
                    <a:cubicBezTo>
                      <a:pt x="162" y="381"/>
                      <a:pt x="174" y="385"/>
                      <a:pt x="187" y="385"/>
                    </a:cubicBezTo>
                    <a:cubicBezTo>
                      <a:pt x="199" y="385"/>
                      <a:pt x="211" y="381"/>
                      <a:pt x="227" y="373"/>
                    </a:cubicBezTo>
                    <a:cubicBezTo>
                      <a:pt x="227" y="373"/>
                      <a:pt x="243" y="356"/>
                      <a:pt x="260" y="356"/>
                    </a:cubicBezTo>
                    <a:cubicBezTo>
                      <a:pt x="292" y="341"/>
                      <a:pt x="307" y="324"/>
                      <a:pt x="324" y="292"/>
                    </a:cubicBezTo>
                    <a:cubicBezTo>
                      <a:pt x="324" y="292"/>
                      <a:pt x="324" y="276"/>
                      <a:pt x="340" y="259"/>
                    </a:cubicBezTo>
                    <a:lnTo>
                      <a:pt x="340" y="162"/>
                    </a:lnTo>
                    <a:cubicBezTo>
                      <a:pt x="324" y="162"/>
                      <a:pt x="324" y="147"/>
                      <a:pt x="324" y="130"/>
                    </a:cubicBezTo>
                    <a:cubicBezTo>
                      <a:pt x="324" y="98"/>
                      <a:pt x="307" y="82"/>
                      <a:pt x="292" y="66"/>
                    </a:cubicBezTo>
                    <a:cubicBezTo>
                      <a:pt x="275" y="50"/>
                      <a:pt x="260" y="33"/>
                      <a:pt x="243" y="33"/>
                    </a:cubicBezTo>
                    <a:cubicBezTo>
                      <a:pt x="227" y="18"/>
                      <a:pt x="21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3457;p38"/>
              <p:cNvSpPr/>
              <p:nvPr/>
            </p:nvSpPr>
            <p:spPr>
              <a:xfrm>
                <a:off x="4599800" y="1757150"/>
                <a:ext cx="884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4681" extrusionOk="0">
                    <a:moveTo>
                      <a:pt x="230" y="0"/>
                    </a:moveTo>
                    <a:cubicBezTo>
                      <a:pt x="118" y="0"/>
                      <a:pt x="0" y="123"/>
                      <a:pt x="67" y="246"/>
                    </a:cubicBezTo>
                    <a:cubicBezTo>
                      <a:pt x="972" y="1813"/>
                      <a:pt x="2022" y="3285"/>
                      <a:pt x="3201" y="4625"/>
                    </a:cubicBezTo>
                    <a:cubicBezTo>
                      <a:pt x="3237" y="4665"/>
                      <a:pt x="3277" y="4681"/>
                      <a:pt x="3315" y="4681"/>
                    </a:cubicBezTo>
                    <a:cubicBezTo>
                      <a:pt x="3435" y="4681"/>
                      <a:pt x="3538" y="4521"/>
                      <a:pt x="3427" y="4399"/>
                    </a:cubicBezTo>
                    <a:cubicBezTo>
                      <a:pt x="2264" y="3058"/>
                      <a:pt x="1247" y="1619"/>
                      <a:pt x="358" y="85"/>
                    </a:cubicBezTo>
                    <a:cubicBezTo>
                      <a:pt x="328" y="25"/>
                      <a:pt x="28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3458;p38"/>
              <p:cNvSpPr/>
              <p:nvPr/>
            </p:nvSpPr>
            <p:spPr>
              <a:xfrm>
                <a:off x="4729100" y="1691775"/>
                <a:ext cx="109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4" extrusionOk="0">
                    <a:moveTo>
                      <a:pt x="212" y="0"/>
                    </a:moveTo>
                    <a:cubicBezTo>
                      <a:pt x="1" y="0"/>
                      <a:pt x="1" y="323"/>
                      <a:pt x="212" y="323"/>
                    </a:cubicBezTo>
                    <a:cubicBezTo>
                      <a:pt x="438" y="323"/>
                      <a:pt x="43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3459;p38"/>
              <p:cNvSpPr/>
              <p:nvPr/>
            </p:nvSpPr>
            <p:spPr>
              <a:xfrm>
                <a:off x="4921425" y="1830775"/>
                <a:ext cx="477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60" extrusionOk="0">
                    <a:moveTo>
                      <a:pt x="192" y="1"/>
                    </a:moveTo>
                    <a:cubicBezTo>
                      <a:pt x="131" y="1"/>
                      <a:pt x="72" y="26"/>
                      <a:pt x="50" y="81"/>
                    </a:cubicBezTo>
                    <a:cubicBezTo>
                      <a:pt x="1" y="146"/>
                      <a:pt x="17" y="275"/>
                      <a:pt x="98" y="307"/>
                    </a:cubicBezTo>
                    <a:cubicBezTo>
                      <a:pt x="615" y="549"/>
                      <a:pt x="1164" y="711"/>
                      <a:pt x="1746" y="760"/>
                    </a:cubicBezTo>
                    <a:cubicBezTo>
                      <a:pt x="1827" y="760"/>
                      <a:pt x="1908" y="678"/>
                      <a:pt x="1908" y="581"/>
                    </a:cubicBezTo>
                    <a:cubicBezTo>
                      <a:pt x="1908" y="484"/>
                      <a:pt x="1827" y="437"/>
                      <a:pt x="1746" y="420"/>
                    </a:cubicBezTo>
                    <a:cubicBezTo>
                      <a:pt x="1229" y="387"/>
                      <a:pt x="728" y="243"/>
                      <a:pt x="276" y="16"/>
                    </a:cubicBezTo>
                    <a:cubicBezTo>
                      <a:pt x="250" y="6"/>
                      <a:pt x="221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3460;p38"/>
              <p:cNvSpPr/>
              <p:nvPr/>
            </p:nvSpPr>
            <p:spPr>
              <a:xfrm>
                <a:off x="4897175" y="1821050"/>
                <a:ext cx="105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7" extrusionOk="0">
                    <a:moveTo>
                      <a:pt x="147" y="1"/>
                    </a:moveTo>
                    <a:cubicBezTo>
                      <a:pt x="115" y="1"/>
                      <a:pt x="98" y="17"/>
                      <a:pt x="82" y="17"/>
                    </a:cubicBezTo>
                    <a:lnTo>
                      <a:pt x="33" y="65"/>
                    </a:lnTo>
                    <a:cubicBezTo>
                      <a:pt x="18" y="82"/>
                      <a:pt x="18" y="98"/>
                      <a:pt x="1" y="130"/>
                    </a:cubicBezTo>
                    <a:lnTo>
                      <a:pt x="1" y="162"/>
                    </a:lnTo>
                    <a:cubicBezTo>
                      <a:pt x="1" y="195"/>
                      <a:pt x="1" y="227"/>
                      <a:pt x="18" y="244"/>
                    </a:cubicBezTo>
                    <a:cubicBezTo>
                      <a:pt x="33" y="259"/>
                      <a:pt x="33" y="276"/>
                      <a:pt x="50" y="292"/>
                    </a:cubicBezTo>
                    <a:cubicBezTo>
                      <a:pt x="66" y="308"/>
                      <a:pt x="98" y="324"/>
                      <a:pt x="115" y="324"/>
                    </a:cubicBezTo>
                    <a:cubicBezTo>
                      <a:pt x="147" y="341"/>
                      <a:pt x="179" y="341"/>
                      <a:pt x="212" y="341"/>
                    </a:cubicBezTo>
                    <a:cubicBezTo>
                      <a:pt x="244" y="356"/>
                      <a:pt x="259" y="356"/>
                      <a:pt x="292" y="356"/>
                    </a:cubicBezTo>
                    <a:cubicBezTo>
                      <a:pt x="309" y="356"/>
                      <a:pt x="324" y="341"/>
                      <a:pt x="341" y="324"/>
                    </a:cubicBezTo>
                    <a:cubicBezTo>
                      <a:pt x="373" y="324"/>
                      <a:pt x="389" y="308"/>
                      <a:pt x="389" y="292"/>
                    </a:cubicBezTo>
                    <a:cubicBezTo>
                      <a:pt x="406" y="276"/>
                      <a:pt x="421" y="259"/>
                      <a:pt x="421" y="227"/>
                    </a:cubicBezTo>
                    <a:lnTo>
                      <a:pt x="421" y="195"/>
                    </a:lnTo>
                    <a:cubicBezTo>
                      <a:pt x="421" y="162"/>
                      <a:pt x="421" y="130"/>
                      <a:pt x="406" y="98"/>
                    </a:cubicBezTo>
                    <a:lnTo>
                      <a:pt x="373" y="65"/>
                    </a:lnTo>
                    <a:cubicBezTo>
                      <a:pt x="356" y="50"/>
                      <a:pt x="341" y="33"/>
                      <a:pt x="309" y="33"/>
                    </a:cubicBezTo>
                    <a:cubicBezTo>
                      <a:pt x="276" y="17"/>
                      <a:pt x="244" y="17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3461;p38"/>
              <p:cNvSpPr/>
              <p:nvPr/>
            </p:nvSpPr>
            <p:spPr>
              <a:xfrm>
                <a:off x="4903650" y="1983225"/>
                <a:ext cx="283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48" extrusionOk="0">
                    <a:moveTo>
                      <a:pt x="169" y="0"/>
                    </a:moveTo>
                    <a:cubicBezTo>
                      <a:pt x="141" y="0"/>
                      <a:pt x="117" y="8"/>
                      <a:pt x="97" y="27"/>
                    </a:cubicBezTo>
                    <a:cubicBezTo>
                      <a:pt x="65" y="43"/>
                      <a:pt x="17" y="75"/>
                      <a:pt x="17" y="124"/>
                    </a:cubicBezTo>
                    <a:cubicBezTo>
                      <a:pt x="0" y="204"/>
                      <a:pt x="33" y="318"/>
                      <a:pt x="130" y="318"/>
                    </a:cubicBezTo>
                    <a:cubicBezTo>
                      <a:pt x="388" y="366"/>
                      <a:pt x="647" y="398"/>
                      <a:pt x="906" y="448"/>
                    </a:cubicBezTo>
                    <a:cubicBezTo>
                      <a:pt x="955" y="448"/>
                      <a:pt x="1002" y="448"/>
                      <a:pt x="1035" y="431"/>
                    </a:cubicBezTo>
                    <a:cubicBezTo>
                      <a:pt x="1067" y="415"/>
                      <a:pt x="1099" y="366"/>
                      <a:pt x="1116" y="334"/>
                    </a:cubicBezTo>
                    <a:cubicBezTo>
                      <a:pt x="1132" y="254"/>
                      <a:pt x="1084" y="140"/>
                      <a:pt x="1002" y="124"/>
                    </a:cubicBezTo>
                    <a:cubicBezTo>
                      <a:pt x="744" y="92"/>
                      <a:pt x="485" y="43"/>
                      <a:pt x="227" y="11"/>
                    </a:cubicBezTo>
                    <a:cubicBezTo>
                      <a:pt x="207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3462;p38"/>
              <p:cNvSpPr/>
              <p:nvPr/>
            </p:nvSpPr>
            <p:spPr>
              <a:xfrm>
                <a:off x="4898425" y="1914800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09" y="0"/>
                    </a:moveTo>
                    <a:cubicBezTo>
                      <a:pt x="0" y="0"/>
                      <a:pt x="0" y="323"/>
                      <a:pt x="209" y="323"/>
                    </a:cubicBezTo>
                    <a:cubicBezTo>
                      <a:pt x="436" y="323"/>
                      <a:pt x="436" y="0"/>
                      <a:pt x="20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3463;p38"/>
              <p:cNvSpPr/>
              <p:nvPr/>
            </p:nvSpPr>
            <p:spPr>
              <a:xfrm>
                <a:off x="4417650" y="1409975"/>
                <a:ext cx="346650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3045" extrusionOk="0">
                    <a:moveTo>
                      <a:pt x="5000" y="0"/>
                    </a:moveTo>
                    <a:cubicBezTo>
                      <a:pt x="4627" y="0"/>
                      <a:pt x="4265" y="170"/>
                      <a:pt x="3991" y="428"/>
                    </a:cubicBezTo>
                    <a:cubicBezTo>
                      <a:pt x="3927" y="476"/>
                      <a:pt x="3879" y="525"/>
                      <a:pt x="3830" y="590"/>
                    </a:cubicBezTo>
                    <a:cubicBezTo>
                      <a:pt x="3507" y="961"/>
                      <a:pt x="3313" y="1430"/>
                      <a:pt x="3200" y="1915"/>
                    </a:cubicBezTo>
                    <a:cubicBezTo>
                      <a:pt x="2780" y="3467"/>
                      <a:pt x="2925" y="5147"/>
                      <a:pt x="3588" y="6617"/>
                    </a:cubicBezTo>
                    <a:lnTo>
                      <a:pt x="3588" y="6617"/>
                    </a:lnTo>
                    <a:cubicBezTo>
                      <a:pt x="3577" y="6595"/>
                      <a:pt x="3433" y="6587"/>
                      <a:pt x="3228" y="6587"/>
                    </a:cubicBezTo>
                    <a:cubicBezTo>
                      <a:pt x="2695" y="6587"/>
                      <a:pt x="1748" y="6643"/>
                      <a:pt x="1632" y="6667"/>
                    </a:cubicBezTo>
                    <a:cubicBezTo>
                      <a:pt x="953" y="6796"/>
                      <a:pt x="388" y="7152"/>
                      <a:pt x="145" y="7814"/>
                    </a:cubicBezTo>
                    <a:cubicBezTo>
                      <a:pt x="33" y="8072"/>
                      <a:pt x="0" y="8347"/>
                      <a:pt x="48" y="8606"/>
                    </a:cubicBezTo>
                    <a:cubicBezTo>
                      <a:pt x="227" y="9624"/>
                      <a:pt x="1455" y="10238"/>
                      <a:pt x="2278" y="10690"/>
                    </a:cubicBezTo>
                    <a:cubicBezTo>
                      <a:pt x="3200" y="11207"/>
                      <a:pt x="4202" y="11580"/>
                      <a:pt x="5204" y="11903"/>
                    </a:cubicBezTo>
                    <a:cubicBezTo>
                      <a:pt x="6125" y="12194"/>
                      <a:pt x="7062" y="12436"/>
                      <a:pt x="7984" y="12662"/>
                    </a:cubicBezTo>
                    <a:cubicBezTo>
                      <a:pt x="8267" y="12733"/>
                      <a:pt x="9023" y="13044"/>
                      <a:pt x="9523" y="13044"/>
                    </a:cubicBezTo>
                    <a:cubicBezTo>
                      <a:pt x="9709" y="13044"/>
                      <a:pt x="9859" y="13002"/>
                      <a:pt x="9938" y="12888"/>
                    </a:cubicBezTo>
                    <a:cubicBezTo>
                      <a:pt x="11812" y="10125"/>
                      <a:pt x="13865" y="6682"/>
                      <a:pt x="12459" y="3256"/>
                    </a:cubicBezTo>
                    <a:cubicBezTo>
                      <a:pt x="12191" y="2625"/>
                      <a:pt x="11692" y="1979"/>
                      <a:pt x="11021" y="1979"/>
                    </a:cubicBezTo>
                    <a:cubicBezTo>
                      <a:pt x="11005" y="1979"/>
                      <a:pt x="10988" y="1979"/>
                      <a:pt x="10972" y="1980"/>
                    </a:cubicBezTo>
                    <a:cubicBezTo>
                      <a:pt x="10681" y="1995"/>
                      <a:pt x="10422" y="2142"/>
                      <a:pt x="10181" y="2303"/>
                    </a:cubicBezTo>
                    <a:cubicBezTo>
                      <a:pt x="9534" y="2723"/>
                      <a:pt x="9018" y="3337"/>
                      <a:pt x="8711" y="4049"/>
                    </a:cubicBezTo>
                    <a:cubicBezTo>
                      <a:pt x="8146" y="2659"/>
                      <a:pt x="7305" y="1349"/>
                      <a:pt x="6109" y="461"/>
                    </a:cubicBezTo>
                    <a:cubicBezTo>
                      <a:pt x="5818" y="250"/>
                      <a:pt x="5495" y="56"/>
                      <a:pt x="5140" y="8"/>
                    </a:cubicBezTo>
                    <a:cubicBezTo>
                      <a:pt x="5093" y="3"/>
                      <a:pt x="5046" y="0"/>
                      <a:pt x="5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3464;p38"/>
              <p:cNvSpPr/>
              <p:nvPr/>
            </p:nvSpPr>
            <p:spPr>
              <a:xfrm>
                <a:off x="4530200" y="1424050"/>
                <a:ext cx="188250" cy="4030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6120" extrusionOk="0">
                    <a:moveTo>
                      <a:pt x="195" y="1"/>
                    </a:moveTo>
                    <a:cubicBezTo>
                      <a:pt x="99" y="1"/>
                      <a:pt x="1" y="80"/>
                      <a:pt x="39" y="204"/>
                    </a:cubicBezTo>
                    <a:cubicBezTo>
                      <a:pt x="1155" y="4617"/>
                      <a:pt x="2868" y="8851"/>
                      <a:pt x="5129" y="12795"/>
                    </a:cubicBezTo>
                    <a:cubicBezTo>
                      <a:pt x="5759" y="13909"/>
                      <a:pt x="6438" y="14992"/>
                      <a:pt x="7149" y="16042"/>
                    </a:cubicBezTo>
                    <a:cubicBezTo>
                      <a:pt x="7188" y="16097"/>
                      <a:pt x="7243" y="16120"/>
                      <a:pt x="7297" y="16120"/>
                    </a:cubicBezTo>
                    <a:cubicBezTo>
                      <a:pt x="7417" y="16120"/>
                      <a:pt x="7529" y="16004"/>
                      <a:pt x="7440" y="15881"/>
                    </a:cubicBezTo>
                    <a:cubicBezTo>
                      <a:pt x="4903" y="12148"/>
                      <a:pt x="2883" y="8075"/>
                      <a:pt x="1429" y="3792"/>
                    </a:cubicBezTo>
                    <a:cubicBezTo>
                      <a:pt x="1025" y="2581"/>
                      <a:pt x="670" y="1352"/>
                      <a:pt x="347" y="124"/>
                    </a:cubicBezTo>
                    <a:cubicBezTo>
                      <a:pt x="327" y="38"/>
                      <a:pt x="26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3465;p38"/>
              <p:cNvSpPr/>
              <p:nvPr/>
            </p:nvSpPr>
            <p:spPr>
              <a:xfrm>
                <a:off x="4440325" y="1609550"/>
                <a:ext cx="1921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932" extrusionOk="0">
                    <a:moveTo>
                      <a:pt x="223" y="0"/>
                    </a:moveTo>
                    <a:cubicBezTo>
                      <a:pt x="63" y="0"/>
                      <a:pt x="0" y="273"/>
                      <a:pt x="192" y="332"/>
                    </a:cubicBezTo>
                    <a:cubicBezTo>
                      <a:pt x="2632" y="1026"/>
                      <a:pt x="5024" y="1899"/>
                      <a:pt x="7351" y="2918"/>
                    </a:cubicBezTo>
                    <a:cubicBezTo>
                      <a:pt x="7374" y="2928"/>
                      <a:pt x="7397" y="2932"/>
                      <a:pt x="7418" y="2932"/>
                    </a:cubicBezTo>
                    <a:cubicBezTo>
                      <a:pt x="7578" y="2932"/>
                      <a:pt x="7684" y="2698"/>
                      <a:pt x="7513" y="2627"/>
                    </a:cubicBezTo>
                    <a:cubicBezTo>
                      <a:pt x="5170" y="1593"/>
                      <a:pt x="2746" y="720"/>
                      <a:pt x="272" y="9"/>
                    </a:cubicBezTo>
                    <a:cubicBezTo>
                      <a:pt x="255" y="3"/>
                      <a:pt x="238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3466;p38"/>
              <p:cNvSpPr/>
              <p:nvPr/>
            </p:nvSpPr>
            <p:spPr>
              <a:xfrm>
                <a:off x="4622475" y="1481900"/>
                <a:ext cx="8852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7657" extrusionOk="0">
                    <a:moveTo>
                      <a:pt x="3322" y="1"/>
                    </a:moveTo>
                    <a:cubicBezTo>
                      <a:pt x="3272" y="1"/>
                      <a:pt x="3225" y="26"/>
                      <a:pt x="3199" y="88"/>
                    </a:cubicBezTo>
                    <a:cubicBezTo>
                      <a:pt x="2085" y="2512"/>
                      <a:pt x="1035" y="4969"/>
                      <a:pt x="50" y="7458"/>
                    </a:cubicBezTo>
                    <a:cubicBezTo>
                      <a:pt x="0" y="7575"/>
                      <a:pt x="99" y="7657"/>
                      <a:pt x="203" y="7657"/>
                    </a:cubicBezTo>
                    <a:cubicBezTo>
                      <a:pt x="271" y="7657"/>
                      <a:pt x="341" y="7622"/>
                      <a:pt x="373" y="7539"/>
                    </a:cubicBezTo>
                    <a:cubicBezTo>
                      <a:pt x="1341" y="5083"/>
                      <a:pt x="2376" y="2658"/>
                      <a:pt x="3474" y="250"/>
                    </a:cubicBezTo>
                    <a:cubicBezTo>
                      <a:pt x="3541" y="118"/>
                      <a:pt x="3427" y="1"/>
                      <a:pt x="3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3467;p38"/>
              <p:cNvSpPr/>
              <p:nvPr/>
            </p:nvSpPr>
            <p:spPr>
              <a:xfrm>
                <a:off x="4537425" y="1557525"/>
                <a:ext cx="774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224" extrusionOk="0">
                    <a:moveTo>
                      <a:pt x="2888" y="1"/>
                    </a:moveTo>
                    <a:cubicBezTo>
                      <a:pt x="2826" y="1"/>
                      <a:pt x="2769" y="36"/>
                      <a:pt x="2756" y="118"/>
                    </a:cubicBezTo>
                    <a:cubicBezTo>
                      <a:pt x="2708" y="441"/>
                      <a:pt x="2594" y="748"/>
                      <a:pt x="2497" y="1056"/>
                    </a:cubicBezTo>
                    <a:cubicBezTo>
                      <a:pt x="2412" y="1301"/>
                      <a:pt x="2335" y="1547"/>
                      <a:pt x="2261" y="1793"/>
                    </a:cubicBezTo>
                    <a:lnTo>
                      <a:pt x="2261" y="1793"/>
                    </a:lnTo>
                    <a:cubicBezTo>
                      <a:pt x="1658" y="1355"/>
                      <a:pt x="1014" y="972"/>
                      <a:pt x="332" y="668"/>
                    </a:cubicBezTo>
                    <a:cubicBezTo>
                      <a:pt x="307" y="657"/>
                      <a:pt x="283" y="653"/>
                      <a:pt x="261" y="653"/>
                    </a:cubicBezTo>
                    <a:cubicBezTo>
                      <a:pt x="103" y="653"/>
                      <a:pt x="1" y="874"/>
                      <a:pt x="170" y="959"/>
                    </a:cubicBezTo>
                    <a:cubicBezTo>
                      <a:pt x="898" y="1282"/>
                      <a:pt x="1592" y="1685"/>
                      <a:pt x="2223" y="2187"/>
                    </a:cubicBezTo>
                    <a:cubicBezTo>
                      <a:pt x="2265" y="2211"/>
                      <a:pt x="2309" y="2224"/>
                      <a:pt x="2350" y="2224"/>
                    </a:cubicBezTo>
                    <a:cubicBezTo>
                      <a:pt x="2421" y="2224"/>
                      <a:pt x="2483" y="2187"/>
                      <a:pt x="2514" y="2105"/>
                    </a:cubicBezTo>
                    <a:cubicBezTo>
                      <a:pt x="2611" y="1782"/>
                      <a:pt x="2708" y="1459"/>
                      <a:pt x="2805" y="1153"/>
                    </a:cubicBezTo>
                    <a:cubicBezTo>
                      <a:pt x="2902" y="845"/>
                      <a:pt x="3015" y="522"/>
                      <a:pt x="3079" y="215"/>
                    </a:cubicBezTo>
                    <a:cubicBezTo>
                      <a:pt x="3099" y="87"/>
                      <a:pt x="2987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3468;p38"/>
              <p:cNvSpPr/>
              <p:nvPr/>
            </p:nvSpPr>
            <p:spPr>
              <a:xfrm>
                <a:off x="4519300" y="1507850"/>
                <a:ext cx="89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97" extrusionOk="0">
                    <a:moveTo>
                      <a:pt x="3329" y="0"/>
                    </a:moveTo>
                    <a:cubicBezTo>
                      <a:pt x="3277" y="0"/>
                      <a:pt x="3225" y="25"/>
                      <a:pt x="3190" y="84"/>
                    </a:cubicBezTo>
                    <a:cubicBezTo>
                      <a:pt x="2861" y="653"/>
                      <a:pt x="2532" y="1235"/>
                      <a:pt x="2203" y="1806"/>
                    </a:cubicBezTo>
                    <a:lnTo>
                      <a:pt x="2203" y="1806"/>
                    </a:lnTo>
                    <a:cubicBezTo>
                      <a:pt x="1573" y="1490"/>
                      <a:pt x="945" y="1176"/>
                      <a:pt x="330" y="860"/>
                    </a:cubicBezTo>
                    <a:cubicBezTo>
                      <a:pt x="302" y="846"/>
                      <a:pt x="274" y="840"/>
                      <a:pt x="248" y="840"/>
                    </a:cubicBezTo>
                    <a:cubicBezTo>
                      <a:pt x="96" y="840"/>
                      <a:pt x="0" y="1053"/>
                      <a:pt x="152" y="1136"/>
                    </a:cubicBezTo>
                    <a:cubicBezTo>
                      <a:pt x="831" y="1491"/>
                      <a:pt x="1509" y="1830"/>
                      <a:pt x="2173" y="2170"/>
                    </a:cubicBezTo>
                    <a:cubicBezTo>
                      <a:pt x="2203" y="2188"/>
                      <a:pt x="2237" y="2197"/>
                      <a:pt x="2272" y="2197"/>
                    </a:cubicBezTo>
                    <a:cubicBezTo>
                      <a:pt x="2329" y="2197"/>
                      <a:pt x="2384" y="2172"/>
                      <a:pt x="2414" y="2121"/>
                    </a:cubicBezTo>
                    <a:cubicBezTo>
                      <a:pt x="2770" y="1491"/>
                      <a:pt x="3125" y="877"/>
                      <a:pt x="3481" y="246"/>
                    </a:cubicBezTo>
                    <a:cubicBezTo>
                      <a:pt x="3560" y="123"/>
                      <a:pt x="3445" y="0"/>
                      <a:pt x="3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3469;p38"/>
              <p:cNvSpPr/>
              <p:nvPr/>
            </p:nvSpPr>
            <p:spPr>
              <a:xfrm>
                <a:off x="4515375" y="1473725"/>
                <a:ext cx="655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759" extrusionOk="0">
                    <a:moveTo>
                      <a:pt x="2432" y="0"/>
                    </a:moveTo>
                    <a:cubicBezTo>
                      <a:pt x="2376" y="0"/>
                      <a:pt x="2317" y="25"/>
                      <a:pt x="2297" y="76"/>
                    </a:cubicBezTo>
                    <a:cubicBezTo>
                      <a:pt x="2200" y="318"/>
                      <a:pt x="2087" y="561"/>
                      <a:pt x="1974" y="803"/>
                    </a:cubicBezTo>
                    <a:cubicBezTo>
                      <a:pt x="1925" y="917"/>
                      <a:pt x="1877" y="1029"/>
                      <a:pt x="1812" y="1159"/>
                    </a:cubicBezTo>
                    <a:cubicBezTo>
                      <a:pt x="1796" y="1208"/>
                      <a:pt x="1763" y="1272"/>
                      <a:pt x="1748" y="1337"/>
                    </a:cubicBezTo>
                    <a:cubicBezTo>
                      <a:pt x="1737" y="1346"/>
                      <a:pt x="1728" y="1362"/>
                      <a:pt x="1718" y="1377"/>
                    </a:cubicBezTo>
                    <a:lnTo>
                      <a:pt x="1718" y="1377"/>
                    </a:lnTo>
                    <a:cubicBezTo>
                      <a:pt x="1697" y="1363"/>
                      <a:pt x="1675" y="1349"/>
                      <a:pt x="1651" y="1337"/>
                    </a:cubicBezTo>
                    <a:cubicBezTo>
                      <a:pt x="1586" y="1305"/>
                      <a:pt x="1521" y="1272"/>
                      <a:pt x="1472" y="1240"/>
                    </a:cubicBezTo>
                    <a:cubicBezTo>
                      <a:pt x="1343" y="1175"/>
                      <a:pt x="1214" y="1094"/>
                      <a:pt x="1084" y="1029"/>
                    </a:cubicBezTo>
                    <a:cubicBezTo>
                      <a:pt x="843" y="900"/>
                      <a:pt x="584" y="755"/>
                      <a:pt x="326" y="626"/>
                    </a:cubicBezTo>
                    <a:cubicBezTo>
                      <a:pt x="297" y="608"/>
                      <a:pt x="269" y="600"/>
                      <a:pt x="242" y="600"/>
                    </a:cubicBezTo>
                    <a:cubicBezTo>
                      <a:pt x="100" y="600"/>
                      <a:pt x="1" y="818"/>
                      <a:pt x="164" y="900"/>
                    </a:cubicBezTo>
                    <a:cubicBezTo>
                      <a:pt x="423" y="1046"/>
                      <a:pt x="697" y="1191"/>
                      <a:pt x="955" y="1337"/>
                    </a:cubicBezTo>
                    <a:cubicBezTo>
                      <a:pt x="1101" y="1417"/>
                      <a:pt x="1231" y="1499"/>
                      <a:pt x="1375" y="1563"/>
                    </a:cubicBezTo>
                    <a:cubicBezTo>
                      <a:pt x="1489" y="1628"/>
                      <a:pt x="1634" y="1740"/>
                      <a:pt x="1763" y="1757"/>
                    </a:cubicBezTo>
                    <a:cubicBezTo>
                      <a:pt x="1771" y="1758"/>
                      <a:pt x="1778" y="1758"/>
                      <a:pt x="1784" y="1758"/>
                    </a:cubicBezTo>
                    <a:cubicBezTo>
                      <a:pt x="1929" y="1758"/>
                      <a:pt x="1976" y="1606"/>
                      <a:pt x="2022" y="1499"/>
                    </a:cubicBezTo>
                    <a:cubicBezTo>
                      <a:pt x="2087" y="1352"/>
                      <a:pt x="2151" y="1223"/>
                      <a:pt x="2216" y="1094"/>
                    </a:cubicBezTo>
                    <a:cubicBezTo>
                      <a:pt x="2330" y="803"/>
                      <a:pt x="2459" y="529"/>
                      <a:pt x="2588" y="253"/>
                    </a:cubicBezTo>
                    <a:cubicBezTo>
                      <a:pt x="2620" y="173"/>
                      <a:pt x="2604" y="76"/>
                      <a:pt x="2524" y="27"/>
                    </a:cubicBezTo>
                    <a:cubicBezTo>
                      <a:pt x="2499" y="9"/>
                      <a:pt x="2466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3470;p38"/>
              <p:cNvSpPr/>
              <p:nvPr/>
            </p:nvSpPr>
            <p:spPr>
              <a:xfrm>
                <a:off x="4515700" y="1449075"/>
                <a:ext cx="4862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163" extrusionOk="0">
                    <a:moveTo>
                      <a:pt x="1749" y="0"/>
                    </a:moveTo>
                    <a:cubicBezTo>
                      <a:pt x="1693" y="0"/>
                      <a:pt x="1641" y="26"/>
                      <a:pt x="1621" y="76"/>
                    </a:cubicBezTo>
                    <a:cubicBezTo>
                      <a:pt x="1541" y="237"/>
                      <a:pt x="1459" y="399"/>
                      <a:pt x="1395" y="561"/>
                    </a:cubicBezTo>
                    <a:cubicBezTo>
                      <a:pt x="1362" y="625"/>
                      <a:pt x="1330" y="707"/>
                      <a:pt x="1282" y="771"/>
                    </a:cubicBezTo>
                    <a:cubicBezTo>
                      <a:pt x="1265" y="787"/>
                      <a:pt x="1250" y="819"/>
                      <a:pt x="1233" y="836"/>
                    </a:cubicBezTo>
                    <a:cubicBezTo>
                      <a:pt x="1088" y="755"/>
                      <a:pt x="942" y="658"/>
                      <a:pt x="797" y="578"/>
                    </a:cubicBezTo>
                    <a:cubicBezTo>
                      <a:pt x="636" y="481"/>
                      <a:pt x="490" y="384"/>
                      <a:pt x="328" y="287"/>
                    </a:cubicBezTo>
                    <a:cubicBezTo>
                      <a:pt x="297" y="269"/>
                      <a:pt x="267" y="261"/>
                      <a:pt x="239" y="261"/>
                    </a:cubicBezTo>
                    <a:cubicBezTo>
                      <a:pt x="91" y="261"/>
                      <a:pt x="1" y="482"/>
                      <a:pt x="151" y="578"/>
                    </a:cubicBezTo>
                    <a:cubicBezTo>
                      <a:pt x="328" y="674"/>
                      <a:pt x="522" y="787"/>
                      <a:pt x="700" y="901"/>
                    </a:cubicBezTo>
                    <a:cubicBezTo>
                      <a:pt x="797" y="949"/>
                      <a:pt x="894" y="1013"/>
                      <a:pt x="991" y="1078"/>
                    </a:cubicBezTo>
                    <a:cubicBezTo>
                      <a:pt x="1061" y="1121"/>
                      <a:pt x="1143" y="1162"/>
                      <a:pt x="1227" y="1162"/>
                    </a:cubicBezTo>
                    <a:cubicBezTo>
                      <a:pt x="1240" y="1162"/>
                      <a:pt x="1253" y="1161"/>
                      <a:pt x="1265" y="1159"/>
                    </a:cubicBezTo>
                    <a:cubicBezTo>
                      <a:pt x="1459" y="1143"/>
                      <a:pt x="1556" y="981"/>
                      <a:pt x="1638" y="819"/>
                    </a:cubicBezTo>
                    <a:cubicBezTo>
                      <a:pt x="1718" y="625"/>
                      <a:pt x="1815" y="448"/>
                      <a:pt x="1896" y="254"/>
                    </a:cubicBezTo>
                    <a:cubicBezTo>
                      <a:pt x="1944" y="173"/>
                      <a:pt x="1929" y="76"/>
                      <a:pt x="1847" y="28"/>
                    </a:cubicBezTo>
                    <a:cubicBezTo>
                      <a:pt x="1817" y="10"/>
                      <a:pt x="1782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3471;p38"/>
              <p:cNvSpPr/>
              <p:nvPr/>
            </p:nvSpPr>
            <p:spPr>
              <a:xfrm>
                <a:off x="4545200" y="1611300"/>
                <a:ext cx="5305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3191" extrusionOk="0">
                    <a:moveTo>
                      <a:pt x="1058" y="0"/>
                    </a:moveTo>
                    <a:cubicBezTo>
                      <a:pt x="946" y="0"/>
                      <a:pt x="826" y="127"/>
                      <a:pt x="894" y="262"/>
                    </a:cubicBezTo>
                    <a:cubicBezTo>
                      <a:pt x="1193" y="831"/>
                      <a:pt x="1464" y="1413"/>
                      <a:pt x="1722" y="2009"/>
                    </a:cubicBezTo>
                    <a:lnTo>
                      <a:pt x="1722" y="2009"/>
                    </a:lnTo>
                    <a:cubicBezTo>
                      <a:pt x="1225" y="2332"/>
                      <a:pt x="703" y="2628"/>
                      <a:pt x="167" y="2896"/>
                    </a:cubicBezTo>
                    <a:cubicBezTo>
                      <a:pt x="0" y="2966"/>
                      <a:pt x="96" y="3191"/>
                      <a:pt x="250" y="3191"/>
                    </a:cubicBezTo>
                    <a:cubicBezTo>
                      <a:pt x="275" y="3191"/>
                      <a:pt x="301" y="3185"/>
                      <a:pt x="328" y="3171"/>
                    </a:cubicBezTo>
                    <a:cubicBezTo>
                      <a:pt x="926" y="2896"/>
                      <a:pt x="1475" y="2573"/>
                      <a:pt x="2025" y="2202"/>
                    </a:cubicBezTo>
                    <a:cubicBezTo>
                      <a:pt x="2089" y="2152"/>
                      <a:pt x="2122" y="2072"/>
                      <a:pt x="2074" y="1975"/>
                    </a:cubicBezTo>
                    <a:cubicBezTo>
                      <a:pt x="1799" y="1344"/>
                      <a:pt x="1508" y="715"/>
                      <a:pt x="1184" y="84"/>
                    </a:cubicBezTo>
                    <a:cubicBezTo>
                      <a:pt x="1155" y="25"/>
                      <a:pt x="1107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3472;p38"/>
              <p:cNvSpPr/>
              <p:nvPr/>
            </p:nvSpPr>
            <p:spPr>
              <a:xfrm>
                <a:off x="4619725" y="1585775"/>
                <a:ext cx="82250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456" extrusionOk="0">
                    <a:moveTo>
                      <a:pt x="200" y="1"/>
                    </a:moveTo>
                    <a:cubicBezTo>
                      <a:pt x="101" y="1"/>
                      <a:pt x="1" y="83"/>
                      <a:pt x="30" y="200"/>
                    </a:cubicBezTo>
                    <a:cubicBezTo>
                      <a:pt x="207" y="911"/>
                      <a:pt x="401" y="1622"/>
                      <a:pt x="612" y="2317"/>
                    </a:cubicBezTo>
                    <a:cubicBezTo>
                      <a:pt x="625" y="2397"/>
                      <a:pt x="693" y="2455"/>
                      <a:pt x="762" y="2455"/>
                    </a:cubicBezTo>
                    <a:cubicBezTo>
                      <a:pt x="777" y="2455"/>
                      <a:pt x="792" y="2453"/>
                      <a:pt x="806" y="2447"/>
                    </a:cubicBezTo>
                    <a:cubicBezTo>
                      <a:pt x="1580" y="2171"/>
                      <a:pt x="2339" y="1913"/>
                      <a:pt x="3100" y="1654"/>
                    </a:cubicBezTo>
                    <a:cubicBezTo>
                      <a:pt x="3289" y="1582"/>
                      <a:pt x="3228" y="1322"/>
                      <a:pt x="3070" y="1322"/>
                    </a:cubicBezTo>
                    <a:cubicBezTo>
                      <a:pt x="3054" y="1322"/>
                      <a:pt x="3036" y="1325"/>
                      <a:pt x="3018" y="1331"/>
                    </a:cubicBezTo>
                    <a:cubicBezTo>
                      <a:pt x="2308" y="1573"/>
                      <a:pt x="1582" y="1830"/>
                      <a:pt x="870" y="2074"/>
                    </a:cubicBezTo>
                    <a:lnTo>
                      <a:pt x="870" y="2074"/>
                    </a:lnTo>
                    <a:cubicBezTo>
                      <a:pt x="679" y="1431"/>
                      <a:pt x="503" y="775"/>
                      <a:pt x="354" y="120"/>
                    </a:cubicBezTo>
                    <a:cubicBezTo>
                      <a:pt x="328" y="36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3473;p38"/>
              <p:cNvSpPr/>
              <p:nvPr/>
            </p:nvSpPr>
            <p:spPr>
              <a:xfrm>
                <a:off x="4637250" y="1544600"/>
                <a:ext cx="73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322" extrusionOk="0">
                    <a:moveTo>
                      <a:pt x="204" y="0"/>
                    </a:moveTo>
                    <a:cubicBezTo>
                      <a:pt x="106" y="0"/>
                      <a:pt x="1" y="87"/>
                      <a:pt x="40" y="215"/>
                    </a:cubicBezTo>
                    <a:cubicBezTo>
                      <a:pt x="137" y="586"/>
                      <a:pt x="250" y="974"/>
                      <a:pt x="347" y="1346"/>
                    </a:cubicBezTo>
                    <a:cubicBezTo>
                      <a:pt x="396" y="1540"/>
                      <a:pt x="461" y="1734"/>
                      <a:pt x="508" y="1928"/>
                    </a:cubicBezTo>
                    <a:cubicBezTo>
                      <a:pt x="556" y="2073"/>
                      <a:pt x="572" y="2267"/>
                      <a:pt x="750" y="2316"/>
                    </a:cubicBezTo>
                    <a:cubicBezTo>
                      <a:pt x="770" y="2320"/>
                      <a:pt x="789" y="2322"/>
                      <a:pt x="809" y="2322"/>
                    </a:cubicBezTo>
                    <a:cubicBezTo>
                      <a:pt x="954" y="2322"/>
                      <a:pt x="1104" y="2227"/>
                      <a:pt x="1218" y="2170"/>
                    </a:cubicBezTo>
                    <a:cubicBezTo>
                      <a:pt x="1412" y="2090"/>
                      <a:pt x="1591" y="2008"/>
                      <a:pt x="1785" y="1928"/>
                    </a:cubicBezTo>
                    <a:cubicBezTo>
                      <a:pt x="2140" y="1782"/>
                      <a:pt x="2496" y="1620"/>
                      <a:pt x="2851" y="1476"/>
                    </a:cubicBezTo>
                    <a:cubicBezTo>
                      <a:pt x="2931" y="1443"/>
                      <a:pt x="2948" y="1314"/>
                      <a:pt x="2916" y="1249"/>
                    </a:cubicBezTo>
                    <a:cubicBezTo>
                      <a:pt x="2882" y="1194"/>
                      <a:pt x="2827" y="1169"/>
                      <a:pt x="2769" y="1169"/>
                    </a:cubicBezTo>
                    <a:cubicBezTo>
                      <a:pt x="2742" y="1169"/>
                      <a:pt x="2715" y="1174"/>
                      <a:pt x="2690" y="1185"/>
                    </a:cubicBezTo>
                    <a:cubicBezTo>
                      <a:pt x="2366" y="1314"/>
                      <a:pt x="2059" y="1459"/>
                      <a:pt x="1752" y="1588"/>
                    </a:cubicBezTo>
                    <a:cubicBezTo>
                      <a:pt x="1606" y="1653"/>
                      <a:pt x="1461" y="1717"/>
                      <a:pt x="1300" y="1782"/>
                    </a:cubicBezTo>
                    <a:cubicBezTo>
                      <a:pt x="1235" y="1814"/>
                      <a:pt x="1154" y="1847"/>
                      <a:pt x="1073" y="1879"/>
                    </a:cubicBezTo>
                    <a:cubicBezTo>
                      <a:pt x="1041" y="1896"/>
                      <a:pt x="992" y="1911"/>
                      <a:pt x="960" y="1928"/>
                    </a:cubicBezTo>
                    <a:cubicBezTo>
                      <a:pt x="935" y="1940"/>
                      <a:pt x="892" y="1953"/>
                      <a:pt x="865" y="1965"/>
                    </a:cubicBezTo>
                    <a:lnTo>
                      <a:pt x="865" y="1965"/>
                    </a:lnTo>
                    <a:cubicBezTo>
                      <a:pt x="865" y="1963"/>
                      <a:pt x="864" y="1962"/>
                      <a:pt x="863" y="1960"/>
                    </a:cubicBezTo>
                    <a:cubicBezTo>
                      <a:pt x="863" y="1928"/>
                      <a:pt x="847" y="1896"/>
                      <a:pt x="830" y="1864"/>
                    </a:cubicBezTo>
                    <a:cubicBezTo>
                      <a:pt x="815" y="1782"/>
                      <a:pt x="783" y="1685"/>
                      <a:pt x="766" y="1605"/>
                    </a:cubicBezTo>
                    <a:lnTo>
                      <a:pt x="621" y="1120"/>
                    </a:lnTo>
                    <a:cubicBezTo>
                      <a:pt x="539" y="780"/>
                      <a:pt x="444" y="457"/>
                      <a:pt x="347" y="118"/>
                    </a:cubicBezTo>
                    <a:cubicBezTo>
                      <a:pt x="328" y="36"/>
                      <a:pt x="267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3474;p38"/>
              <p:cNvSpPr/>
              <p:nvPr/>
            </p:nvSpPr>
            <p:spPr>
              <a:xfrm>
                <a:off x="4660425" y="1508675"/>
                <a:ext cx="570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739" extrusionOk="0">
                    <a:moveTo>
                      <a:pt x="184" y="0"/>
                    </a:moveTo>
                    <a:cubicBezTo>
                      <a:pt x="172" y="0"/>
                      <a:pt x="159" y="1"/>
                      <a:pt x="146" y="4"/>
                    </a:cubicBezTo>
                    <a:cubicBezTo>
                      <a:pt x="65" y="36"/>
                      <a:pt x="0" y="133"/>
                      <a:pt x="33" y="213"/>
                    </a:cubicBezTo>
                    <a:cubicBezTo>
                      <a:pt x="130" y="472"/>
                      <a:pt x="211" y="715"/>
                      <a:pt x="308" y="973"/>
                    </a:cubicBezTo>
                    <a:cubicBezTo>
                      <a:pt x="356" y="1103"/>
                      <a:pt x="405" y="1215"/>
                      <a:pt x="453" y="1344"/>
                    </a:cubicBezTo>
                    <a:cubicBezTo>
                      <a:pt x="485" y="1458"/>
                      <a:pt x="517" y="1635"/>
                      <a:pt x="631" y="1700"/>
                    </a:cubicBezTo>
                    <a:cubicBezTo>
                      <a:pt x="670" y="1728"/>
                      <a:pt x="711" y="1739"/>
                      <a:pt x="752" y="1739"/>
                    </a:cubicBezTo>
                    <a:cubicBezTo>
                      <a:pt x="831" y="1739"/>
                      <a:pt x="912" y="1700"/>
                      <a:pt x="987" y="1668"/>
                    </a:cubicBezTo>
                    <a:cubicBezTo>
                      <a:pt x="1116" y="1620"/>
                      <a:pt x="1229" y="1571"/>
                      <a:pt x="1358" y="1523"/>
                    </a:cubicBezTo>
                    <a:cubicBezTo>
                      <a:pt x="1616" y="1426"/>
                      <a:pt x="1875" y="1329"/>
                      <a:pt x="2150" y="1232"/>
                    </a:cubicBezTo>
                    <a:cubicBezTo>
                      <a:pt x="2231" y="1200"/>
                      <a:pt x="2280" y="1118"/>
                      <a:pt x="2263" y="1021"/>
                    </a:cubicBezTo>
                    <a:cubicBezTo>
                      <a:pt x="2236" y="955"/>
                      <a:pt x="2166" y="900"/>
                      <a:pt x="2098" y="900"/>
                    </a:cubicBezTo>
                    <a:cubicBezTo>
                      <a:pt x="2083" y="900"/>
                      <a:pt x="2068" y="903"/>
                      <a:pt x="2053" y="909"/>
                    </a:cubicBezTo>
                    <a:cubicBezTo>
                      <a:pt x="1827" y="989"/>
                      <a:pt x="1601" y="1070"/>
                      <a:pt x="1375" y="1167"/>
                    </a:cubicBezTo>
                    <a:cubicBezTo>
                      <a:pt x="1278" y="1200"/>
                      <a:pt x="1164" y="1247"/>
                      <a:pt x="1051" y="1280"/>
                    </a:cubicBezTo>
                    <a:cubicBezTo>
                      <a:pt x="1002" y="1312"/>
                      <a:pt x="938" y="1329"/>
                      <a:pt x="873" y="1361"/>
                    </a:cubicBezTo>
                    <a:cubicBezTo>
                      <a:pt x="857" y="1369"/>
                      <a:pt x="834" y="1380"/>
                      <a:pt x="809" y="1390"/>
                    </a:cubicBezTo>
                    <a:lnTo>
                      <a:pt x="809" y="1390"/>
                    </a:lnTo>
                    <a:cubicBezTo>
                      <a:pt x="774" y="1313"/>
                      <a:pt x="751" y="1219"/>
                      <a:pt x="728" y="1150"/>
                    </a:cubicBezTo>
                    <a:cubicBezTo>
                      <a:pt x="679" y="1038"/>
                      <a:pt x="647" y="924"/>
                      <a:pt x="599" y="812"/>
                    </a:cubicBezTo>
                    <a:cubicBezTo>
                      <a:pt x="517" y="585"/>
                      <a:pt x="437" y="359"/>
                      <a:pt x="356" y="116"/>
                    </a:cubicBezTo>
                    <a:cubicBezTo>
                      <a:pt x="328" y="47"/>
                      <a:pt x="26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3475;p38"/>
              <p:cNvSpPr/>
              <p:nvPr/>
            </p:nvSpPr>
            <p:spPr>
              <a:xfrm>
                <a:off x="5324650" y="1768150"/>
                <a:ext cx="341850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14190" extrusionOk="0">
                    <a:moveTo>
                      <a:pt x="4640" y="0"/>
                    </a:moveTo>
                    <a:cubicBezTo>
                      <a:pt x="4639" y="1"/>
                      <a:pt x="1" y="14190"/>
                      <a:pt x="5674" y="14190"/>
                    </a:cubicBezTo>
                    <a:cubicBezTo>
                      <a:pt x="11346" y="14190"/>
                      <a:pt x="13431" y="11555"/>
                      <a:pt x="13431" y="11555"/>
                    </a:cubicBezTo>
                    <a:cubicBezTo>
                      <a:pt x="13673" y="10553"/>
                      <a:pt x="13382" y="9486"/>
                      <a:pt x="12979" y="8533"/>
                    </a:cubicBezTo>
                    <a:cubicBezTo>
                      <a:pt x="11411" y="4799"/>
                      <a:pt x="8114" y="2069"/>
                      <a:pt x="46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3476;p38"/>
              <p:cNvSpPr/>
              <p:nvPr/>
            </p:nvSpPr>
            <p:spPr>
              <a:xfrm>
                <a:off x="5492225" y="1833350"/>
                <a:ext cx="776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2553" extrusionOk="0">
                    <a:moveTo>
                      <a:pt x="231" y="0"/>
                    </a:moveTo>
                    <a:cubicBezTo>
                      <a:pt x="92" y="0"/>
                      <a:pt x="1" y="222"/>
                      <a:pt x="150" y="317"/>
                    </a:cubicBezTo>
                    <a:cubicBezTo>
                      <a:pt x="1104" y="948"/>
                      <a:pt x="1977" y="1674"/>
                      <a:pt x="2753" y="2499"/>
                    </a:cubicBezTo>
                    <a:cubicBezTo>
                      <a:pt x="2787" y="2537"/>
                      <a:pt x="2826" y="2553"/>
                      <a:pt x="2864" y="2553"/>
                    </a:cubicBezTo>
                    <a:cubicBezTo>
                      <a:pt x="2990" y="2553"/>
                      <a:pt x="3106" y="2384"/>
                      <a:pt x="2994" y="2273"/>
                    </a:cubicBezTo>
                    <a:cubicBezTo>
                      <a:pt x="2186" y="1416"/>
                      <a:pt x="1298" y="672"/>
                      <a:pt x="312" y="26"/>
                    </a:cubicBezTo>
                    <a:cubicBezTo>
                      <a:pt x="284" y="8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3477;p38"/>
              <p:cNvSpPr/>
              <p:nvPr/>
            </p:nvSpPr>
            <p:spPr>
              <a:xfrm>
                <a:off x="5569925" y="1917225"/>
                <a:ext cx="9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3" extrusionOk="0">
                    <a:moveTo>
                      <a:pt x="162" y="0"/>
                    </a:moveTo>
                    <a:cubicBezTo>
                      <a:pt x="145" y="0"/>
                      <a:pt x="113" y="0"/>
                      <a:pt x="97" y="17"/>
                    </a:cubicBezTo>
                    <a:cubicBezTo>
                      <a:pt x="80" y="17"/>
                      <a:pt x="65" y="32"/>
                      <a:pt x="48" y="49"/>
                    </a:cubicBezTo>
                    <a:lnTo>
                      <a:pt x="16" y="82"/>
                    </a:lnTo>
                    <a:cubicBezTo>
                      <a:pt x="0" y="114"/>
                      <a:pt x="0" y="129"/>
                      <a:pt x="0" y="162"/>
                    </a:cubicBezTo>
                    <a:lnTo>
                      <a:pt x="0" y="211"/>
                    </a:lnTo>
                    <a:cubicBezTo>
                      <a:pt x="16" y="243"/>
                      <a:pt x="16" y="259"/>
                      <a:pt x="48" y="275"/>
                    </a:cubicBezTo>
                    <a:cubicBezTo>
                      <a:pt x="65" y="291"/>
                      <a:pt x="80" y="308"/>
                      <a:pt x="80" y="323"/>
                    </a:cubicBezTo>
                    <a:cubicBezTo>
                      <a:pt x="97" y="340"/>
                      <a:pt x="113" y="356"/>
                      <a:pt x="145" y="356"/>
                    </a:cubicBezTo>
                    <a:cubicBezTo>
                      <a:pt x="162" y="372"/>
                      <a:pt x="177" y="372"/>
                      <a:pt x="210" y="372"/>
                    </a:cubicBezTo>
                    <a:cubicBezTo>
                      <a:pt x="227" y="372"/>
                      <a:pt x="242" y="372"/>
                      <a:pt x="274" y="356"/>
                    </a:cubicBezTo>
                    <a:cubicBezTo>
                      <a:pt x="291" y="356"/>
                      <a:pt x="307" y="340"/>
                      <a:pt x="323" y="323"/>
                    </a:cubicBezTo>
                    <a:lnTo>
                      <a:pt x="356" y="291"/>
                    </a:lnTo>
                    <a:cubicBezTo>
                      <a:pt x="356" y="259"/>
                      <a:pt x="371" y="243"/>
                      <a:pt x="371" y="211"/>
                    </a:cubicBezTo>
                    <a:lnTo>
                      <a:pt x="371" y="162"/>
                    </a:lnTo>
                    <a:cubicBezTo>
                      <a:pt x="356" y="129"/>
                      <a:pt x="339" y="114"/>
                      <a:pt x="323" y="97"/>
                    </a:cubicBezTo>
                    <a:lnTo>
                      <a:pt x="274" y="49"/>
                    </a:lnTo>
                    <a:cubicBezTo>
                      <a:pt x="259" y="32"/>
                      <a:pt x="242" y="17"/>
                      <a:pt x="227" y="17"/>
                    </a:cubicBezTo>
                    <a:cubicBezTo>
                      <a:pt x="210" y="0"/>
                      <a:pt x="177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3478;p38"/>
              <p:cNvSpPr/>
              <p:nvPr/>
            </p:nvSpPr>
            <p:spPr>
              <a:xfrm>
                <a:off x="4840225" y="1846925"/>
                <a:ext cx="703450" cy="552050"/>
              </a:xfrm>
              <a:custGeom>
                <a:avLst/>
                <a:gdLst/>
                <a:ahLst/>
                <a:cxnLst/>
                <a:rect l="l" t="t" r="r" b="b"/>
                <a:pathLst>
                  <a:path w="28138" h="22082" extrusionOk="0">
                    <a:moveTo>
                      <a:pt x="4768" y="0"/>
                    </a:moveTo>
                    <a:cubicBezTo>
                      <a:pt x="3604" y="49"/>
                      <a:pt x="2441" y="696"/>
                      <a:pt x="1923" y="1730"/>
                    </a:cubicBezTo>
                    <a:cubicBezTo>
                      <a:pt x="1391" y="2780"/>
                      <a:pt x="1617" y="4170"/>
                      <a:pt x="2505" y="4913"/>
                    </a:cubicBezTo>
                    <a:cubicBezTo>
                      <a:pt x="1665" y="5091"/>
                      <a:pt x="760" y="5430"/>
                      <a:pt x="356" y="6190"/>
                    </a:cubicBezTo>
                    <a:cubicBezTo>
                      <a:pt x="195" y="6481"/>
                      <a:pt x="130" y="6788"/>
                      <a:pt x="81" y="7111"/>
                    </a:cubicBezTo>
                    <a:cubicBezTo>
                      <a:pt x="1" y="7984"/>
                      <a:pt x="210" y="8906"/>
                      <a:pt x="744" y="9584"/>
                    </a:cubicBezTo>
                    <a:cubicBezTo>
                      <a:pt x="1225" y="10192"/>
                      <a:pt x="1979" y="10578"/>
                      <a:pt x="2733" y="10578"/>
                    </a:cubicBezTo>
                    <a:cubicBezTo>
                      <a:pt x="2841" y="10578"/>
                      <a:pt x="2948" y="10570"/>
                      <a:pt x="3055" y="10554"/>
                    </a:cubicBezTo>
                    <a:lnTo>
                      <a:pt x="3055" y="10554"/>
                    </a:lnTo>
                    <a:cubicBezTo>
                      <a:pt x="2247" y="10974"/>
                      <a:pt x="1617" y="11733"/>
                      <a:pt x="1406" y="12606"/>
                    </a:cubicBezTo>
                    <a:cubicBezTo>
                      <a:pt x="1180" y="13495"/>
                      <a:pt x="1406" y="14481"/>
                      <a:pt x="2037" y="15144"/>
                    </a:cubicBezTo>
                    <a:cubicBezTo>
                      <a:pt x="2492" y="15611"/>
                      <a:pt x="3150" y="15883"/>
                      <a:pt x="3797" y="15883"/>
                    </a:cubicBezTo>
                    <a:cubicBezTo>
                      <a:pt x="4045" y="15883"/>
                      <a:pt x="4293" y="15843"/>
                      <a:pt x="4526" y="15758"/>
                    </a:cubicBezTo>
                    <a:lnTo>
                      <a:pt x="4526" y="15758"/>
                    </a:lnTo>
                    <a:cubicBezTo>
                      <a:pt x="4186" y="16437"/>
                      <a:pt x="3912" y="17196"/>
                      <a:pt x="3912" y="17971"/>
                    </a:cubicBezTo>
                    <a:cubicBezTo>
                      <a:pt x="3912" y="18747"/>
                      <a:pt x="4218" y="19540"/>
                      <a:pt x="4849" y="20008"/>
                    </a:cubicBezTo>
                    <a:cubicBezTo>
                      <a:pt x="5277" y="20328"/>
                      <a:pt x="5837" y="20462"/>
                      <a:pt x="6384" y="20462"/>
                    </a:cubicBezTo>
                    <a:cubicBezTo>
                      <a:pt x="6498" y="20462"/>
                      <a:pt x="6612" y="20456"/>
                      <a:pt x="6724" y="20445"/>
                    </a:cubicBezTo>
                    <a:cubicBezTo>
                      <a:pt x="7370" y="20396"/>
                      <a:pt x="7985" y="20186"/>
                      <a:pt x="8534" y="19846"/>
                    </a:cubicBezTo>
                    <a:cubicBezTo>
                      <a:pt x="8696" y="20945"/>
                      <a:pt x="9681" y="21882"/>
                      <a:pt x="10797" y="22044"/>
                    </a:cubicBezTo>
                    <a:cubicBezTo>
                      <a:pt x="10950" y="22069"/>
                      <a:pt x="11103" y="22081"/>
                      <a:pt x="11256" y="22081"/>
                    </a:cubicBezTo>
                    <a:cubicBezTo>
                      <a:pt x="12395" y="22081"/>
                      <a:pt x="13499" y="21414"/>
                      <a:pt x="14126" y="20445"/>
                    </a:cubicBezTo>
                    <a:cubicBezTo>
                      <a:pt x="14206" y="20977"/>
                      <a:pt x="14578" y="21430"/>
                      <a:pt x="15046" y="21689"/>
                    </a:cubicBezTo>
                    <a:cubicBezTo>
                      <a:pt x="15465" y="21912"/>
                      <a:pt x="15932" y="22003"/>
                      <a:pt x="16395" y="22003"/>
                    </a:cubicBezTo>
                    <a:cubicBezTo>
                      <a:pt x="16468" y="22003"/>
                      <a:pt x="16542" y="22001"/>
                      <a:pt x="16615" y="21996"/>
                    </a:cubicBezTo>
                    <a:cubicBezTo>
                      <a:pt x="17326" y="21964"/>
                      <a:pt x="18052" y="21738"/>
                      <a:pt x="18505" y="21204"/>
                    </a:cubicBezTo>
                    <a:cubicBezTo>
                      <a:pt x="18907" y="20706"/>
                      <a:pt x="19021" y="20032"/>
                      <a:pt x="19054" y="19389"/>
                    </a:cubicBezTo>
                    <a:lnTo>
                      <a:pt x="19054" y="19389"/>
                    </a:lnTo>
                    <a:cubicBezTo>
                      <a:pt x="19037" y="19870"/>
                      <a:pt x="20027" y="20349"/>
                      <a:pt x="20364" y="20445"/>
                    </a:cubicBezTo>
                    <a:cubicBezTo>
                      <a:pt x="20658" y="20535"/>
                      <a:pt x="20997" y="20583"/>
                      <a:pt x="21345" y="20583"/>
                    </a:cubicBezTo>
                    <a:cubicBezTo>
                      <a:pt x="22491" y="20583"/>
                      <a:pt x="23729" y="20061"/>
                      <a:pt x="23741" y="18796"/>
                    </a:cubicBezTo>
                    <a:cubicBezTo>
                      <a:pt x="23741" y="18587"/>
                      <a:pt x="23613" y="17097"/>
                      <a:pt x="23342" y="17083"/>
                    </a:cubicBezTo>
                    <a:lnTo>
                      <a:pt x="23342" y="17083"/>
                    </a:lnTo>
                    <a:cubicBezTo>
                      <a:pt x="23451" y="17086"/>
                      <a:pt x="23561" y="17088"/>
                      <a:pt x="23671" y="17088"/>
                    </a:cubicBezTo>
                    <a:cubicBezTo>
                      <a:pt x="24181" y="17088"/>
                      <a:pt x="24694" y="17041"/>
                      <a:pt x="25131" y="16775"/>
                    </a:cubicBezTo>
                    <a:cubicBezTo>
                      <a:pt x="25827" y="16340"/>
                      <a:pt x="26133" y="15467"/>
                      <a:pt x="26165" y="14642"/>
                    </a:cubicBezTo>
                    <a:cubicBezTo>
                      <a:pt x="26165" y="14077"/>
                      <a:pt x="26068" y="13495"/>
                      <a:pt x="25794" y="12994"/>
                    </a:cubicBezTo>
                    <a:cubicBezTo>
                      <a:pt x="25519" y="12493"/>
                      <a:pt x="25051" y="12089"/>
                      <a:pt x="24501" y="11959"/>
                    </a:cubicBezTo>
                    <a:lnTo>
                      <a:pt x="24501" y="11959"/>
                    </a:lnTo>
                    <a:cubicBezTo>
                      <a:pt x="24501" y="11959"/>
                      <a:pt x="24598" y="11971"/>
                      <a:pt x="24757" y="11971"/>
                    </a:cubicBezTo>
                    <a:cubicBezTo>
                      <a:pt x="25379" y="11971"/>
                      <a:pt x="26963" y="11787"/>
                      <a:pt x="27491" y="9972"/>
                    </a:cubicBezTo>
                    <a:cubicBezTo>
                      <a:pt x="28137" y="7710"/>
                      <a:pt x="25245" y="6788"/>
                      <a:pt x="25245" y="6788"/>
                    </a:cubicBezTo>
                    <a:cubicBezTo>
                      <a:pt x="25245" y="6788"/>
                      <a:pt x="27249" y="5447"/>
                      <a:pt x="26650" y="2877"/>
                    </a:cubicBezTo>
                    <a:cubicBezTo>
                      <a:pt x="26058" y="400"/>
                      <a:pt x="21937" y="355"/>
                      <a:pt x="21641" y="355"/>
                    </a:cubicBezTo>
                    <a:cubicBezTo>
                      <a:pt x="21630" y="355"/>
                      <a:pt x="21625" y="356"/>
                      <a:pt x="21625" y="356"/>
                    </a:cubicBezTo>
                    <a:lnTo>
                      <a:pt x="21608" y="356"/>
                    </a:lnTo>
                    <a:cubicBezTo>
                      <a:pt x="21058" y="340"/>
                      <a:pt x="4768" y="0"/>
                      <a:pt x="4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3479;p38"/>
              <p:cNvSpPr/>
              <p:nvPr/>
            </p:nvSpPr>
            <p:spPr>
              <a:xfrm>
                <a:off x="4833775" y="1842850"/>
                <a:ext cx="703850" cy="560325"/>
              </a:xfrm>
              <a:custGeom>
                <a:avLst/>
                <a:gdLst/>
                <a:ahLst/>
                <a:cxnLst/>
                <a:rect l="l" t="t" r="r" b="b"/>
                <a:pathLst>
                  <a:path w="28154" h="22413" extrusionOk="0">
                    <a:moveTo>
                      <a:pt x="5074" y="324"/>
                    </a:moveTo>
                    <a:cubicBezTo>
                      <a:pt x="5090" y="324"/>
                      <a:pt x="5106" y="324"/>
                      <a:pt x="5123" y="325"/>
                    </a:cubicBezTo>
                    <a:cubicBezTo>
                      <a:pt x="6125" y="357"/>
                      <a:pt x="7111" y="374"/>
                      <a:pt x="8113" y="389"/>
                    </a:cubicBezTo>
                    <a:cubicBezTo>
                      <a:pt x="9891" y="422"/>
                      <a:pt x="11684" y="471"/>
                      <a:pt x="13462" y="503"/>
                    </a:cubicBezTo>
                    <a:cubicBezTo>
                      <a:pt x="15257" y="535"/>
                      <a:pt x="17034" y="583"/>
                      <a:pt x="18812" y="616"/>
                    </a:cubicBezTo>
                    <a:cubicBezTo>
                      <a:pt x="19797" y="632"/>
                      <a:pt x="20784" y="665"/>
                      <a:pt x="21769" y="680"/>
                    </a:cubicBezTo>
                    <a:lnTo>
                      <a:pt x="21866" y="680"/>
                    </a:lnTo>
                    <a:cubicBezTo>
                      <a:pt x="22917" y="697"/>
                      <a:pt x="23999" y="842"/>
                      <a:pt x="24969" y="1262"/>
                    </a:cubicBezTo>
                    <a:cubicBezTo>
                      <a:pt x="25664" y="1553"/>
                      <a:pt x="26326" y="2022"/>
                      <a:pt x="26634" y="2733"/>
                    </a:cubicBezTo>
                    <a:cubicBezTo>
                      <a:pt x="27005" y="3638"/>
                      <a:pt x="26908" y="4753"/>
                      <a:pt x="26440" y="5610"/>
                    </a:cubicBezTo>
                    <a:cubicBezTo>
                      <a:pt x="26262" y="5949"/>
                      <a:pt x="26036" y="6240"/>
                      <a:pt x="25777" y="6498"/>
                    </a:cubicBezTo>
                    <a:cubicBezTo>
                      <a:pt x="25648" y="6628"/>
                      <a:pt x="25535" y="6725"/>
                      <a:pt x="25421" y="6806"/>
                    </a:cubicBezTo>
                    <a:cubicBezTo>
                      <a:pt x="25309" y="6886"/>
                      <a:pt x="25324" y="7065"/>
                      <a:pt x="25471" y="7112"/>
                    </a:cubicBezTo>
                    <a:cubicBezTo>
                      <a:pt x="26246" y="7355"/>
                      <a:pt x="27087" y="7905"/>
                      <a:pt x="27475" y="8648"/>
                    </a:cubicBezTo>
                    <a:cubicBezTo>
                      <a:pt x="27813" y="9327"/>
                      <a:pt x="27668" y="10118"/>
                      <a:pt x="27296" y="10765"/>
                    </a:cubicBezTo>
                    <a:cubicBezTo>
                      <a:pt x="26973" y="11331"/>
                      <a:pt x="26423" y="11719"/>
                      <a:pt x="25794" y="11881"/>
                    </a:cubicBezTo>
                    <a:cubicBezTo>
                      <a:pt x="25548" y="11939"/>
                      <a:pt x="25293" y="11980"/>
                      <a:pt x="25043" y="11980"/>
                    </a:cubicBezTo>
                    <a:cubicBezTo>
                      <a:pt x="24969" y="11980"/>
                      <a:pt x="24895" y="11977"/>
                      <a:pt x="24821" y="11969"/>
                    </a:cubicBezTo>
                    <a:lnTo>
                      <a:pt x="24821" y="11969"/>
                    </a:lnTo>
                    <a:cubicBezTo>
                      <a:pt x="24812" y="11966"/>
                      <a:pt x="24802" y="11963"/>
                      <a:pt x="24792" y="11961"/>
                    </a:cubicBezTo>
                    <a:cubicBezTo>
                      <a:pt x="24792" y="11962"/>
                      <a:pt x="24791" y="11964"/>
                      <a:pt x="24791" y="11965"/>
                    </a:cubicBezTo>
                    <a:lnTo>
                      <a:pt x="24791" y="11965"/>
                    </a:lnTo>
                    <a:cubicBezTo>
                      <a:pt x="24781" y="11964"/>
                      <a:pt x="24770" y="11962"/>
                      <a:pt x="24759" y="11961"/>
                    </a:cubicBezTo>
                    <a:cubicBezTo>
                      <a:pt x="24754" y="11960"/>
                      <a:pt x="24749" y="11960"/>
                      <a:pt x="24745" y="11960"/>
                    </a:cubicBezTo>
                    <a:cubicBezTo>
                      <a:pt x="24564" y="11960"/>
                      <a:pt x="24538" y="12237"/>
                      <a:pt x="24710" y="12284"/>
                    </a:cubicBezTo>
                    <a:cubicBezTo>
                      <a:pt x="24727" y="12288"/>
                      <a:pt x="24743" y="12293"/>
                      <a:pt x="24759" y="12297"/>
                    </a:cubicBezTo>
                    <a:lnTo>
                      <a:pt x="24759" y="12297"/>
                    </a:lnTo>
                    <a:cubicBezTo>
                      <a:pt x="24759" y="12298"/>
                      <a:pt x="24759" y="12300"/>
                      <a:pt x="24759" y="12301"/>
                    </a:cubicBezTo>
                    <a:cubicBezTo>
                      <a:pt x="24766" y="12302"/>
                      <a:pt x="24773" y="12302"/>
                      <a:pt x="24780" y="12303"/>
                    </a:cubicBezTo>
                    <a:lnTo>
                      <a:pt x="24780" y="12303"/>
                    </a:lnTo>
                    <a:cubicBezTo>
                      <a:pt x="26003" y="12662"/>
                      <a:pt x="26404" y="14132"/>
                      <a:pt x="26197" y="15275"/>
                    </a:cubicBezTo>
                    <a:cubicBezTo>
                      <a:pt x="26117" y="15824"/>
                      <a:pt x="25874" y="16357"/>
                      <a:pt x="25438" y="16697"/>
                    </a:cubicBezTo>
                    <a:cubicBezTo>
                      <a:pt x="25022" y="17011"/>
                      <a:pt x="24508" y="17080"/>
                      <a:pt x="24011" y="17080"/>
                    </a:cubicBezTo>
                    <a:cubicBezTo>
                      <a:pt x="23871" y="17080"/>
                      <a:pt x="23731" y="17075"/>
                      <a:pt x="23596" y="17068"/>
                    </a:cubicBezTo>
                    <a:cubicBezTo>
                      <a:pt x="23402" y="17068"/>
                      <a:pt x="23353" y="17375"/>
                      <a:pt x="23547" y="17391"/>
                    </a:cubicBezTo>
                    <a:lnTo>
                      <a:pt x="23563" y="17408"/>
                    </a:lnTo>
                    <a:cubicBezTo>
                      <a:pt x="23579" y="17423"/>
                      <a:pt x="23596" y="17472"/>
                      <a:pt x="23596" y="17488"/>
                    </a:cubicBezTo>
                    <a:cubicBezTo>
                      <a:pt x="23644" y="17585"/>
                      <a:pt x="23660" y="17682"/>
                      <a:pt x="23693" y="17779"/>
                    </a:cubicBezTo>
                    <a:cubicBezTo>
                      <a:pt x="23741" y="18022"/>
                      <a:pt x="23773" y="18264"/>
                      <a:pt x="23805" y="18507"/>
                    </a:cubicBezTo>
                    <a:cubicBezTo>
                      <a:pt x="23854" y="18943"/>
                      <a:pt x="23854" y="19363"/>
                      <a:pt x="23596" y="19735"/>
                    </a:cubicBezTo>
                    <a:cubicBezTo>
                      <a:pt x="23199" y="20353"/>
                      <a:pt x="22398" y="20592"/>
                      <a:pt x="21648" y="20592"/>
                    </a:cubicBezTo>
                    <a:cubicBezTo>
                      <a:pt x="21360" y="20592"/>
                      <a:pt x="21079" y="20557"/>
                      <a:pt x="20832" y="20494"/>
                    </a:cubicBezTo>
                    <a:cubicBezTo>
                      <a:pt x="20557" y="20429"/>
                      <a:pt x="20314" y="20317"/>
                      <a:pt x="20088" y="20188"/>
                    </a:cubicBezTo>
                    <a:cubicBezTo>
                      <a:pt x="19879" y="20058"/>
                      <a:pt x="19474" y="19832"/>
                      <a:pt x="19474" y="19541"/>
                    </a:cubicBezTo>
                    <a:cubicBezTo>
                      <a:pt x="19474" y="19436"/>
                      <a:pt x="19393" y="19383"/>
                      <a:pt x="19312" y="19383"/>
                    </a:cubicBezTo>
                    <a:cubicBezTo>
                      <a:pt x="19232" y="19383"/>
                      <a:pt x="19151" y="19436"/>
                      <a:pt x="19151" y="19541"/>
                    </a:cubicBezTo>
                    <a:cubicBezTo>
                      <a:pt x="19118" y="20106"/>
                      <a:pt x="19038" y="20705"/>
                      <a:pt x="18698" y="21173"/>
                    </a:cubicBezTo>
                    <a:cubicBezTo>
                      <a:pt x="18392" y="21625"/>
                      <a:pt x="17858" y="21852"/>
                      <a:pt x="17325" y="21949"/>
                    </a:cubicBezTo>
                    <a:cubicBezTo>
                      <a:pt x="17134" y="21983"/>
                      <a:pt x="16929" y="22002"/>
                      <a:pt x="16720" y="22002"/>
                    </a:cubicBezTo>
                    <a:cubicBezTo>
                      <a:pt x="15761" y="22002"/>
                      <a:pt x="14717" y="21610"/>
                      <a:pt x="14545" y="20575"/>
                    </a:cubicBezTo>
                    <a:cubicBezTo>
                      <a:pt x="14528" y="20489"/>
                      <a:pt x="14460" y="20454"/>
                      <a:pt x="14391" y="20454"/>
                    </a:cubicBezTo>
                    <a:cubicBezTo>
                      <a:pt x="14330" y="20454"/>
                      <a:pt x="14268" y="20481"/>
                      <a:pt x="14238" y="20526"/>
                    </a:cubicBezTo>
                    <a:cubicBezTo>
                      <a:pt x="13627" y="21442"/>
                      <a:pt x="12584" y="22085"/>
                      <a:pt x="11477" y="22085"/>
                    </a:cubicBezTo>
                    <a:cubicBezTo>
                      <a:pt x="11412" y="22085"/>
                      <a:pt x="11346" y="22082"/>
                      <a:pt x="11281" y="22078"/>
                    </a:cubicBezTo>
                    <a:cubicBezTo>
                      <a:pt x="10133" y="21981"/>
                      <a:pt x="9131" y="21076"/>
                      <a:pt x="8954" y="19961"/>
                    </a:cubicBezTo>
                    <a:cubicBezTo>
                      <a:pt x="8931" y="19882"/>
                      <a:pt x="8861" y="19842"/>
                      <a:pt x="8788" y="19842"/>
                    </a:cubicBezTo>
                    <a:cubicBezTo>
                      <a:pt x="8756" y="19842"/>
                      <a:pt x="8724" y="19850"/>
                      <a:pt x="8695" y="19864"/>
                    </a:cubicBezTo>
                    <a:cubicBezTo>
                      <a:pt x="8122" y="20212"/>
                      <a:pt x="7356" y="20466"/>
                      <a:pt x="6623" y="20466"/>
                    </a:cubicBezTo>
                    <a:cubicBezTo>
                      <a:pt x="5993" y="20466"/>
                      <a:pt x="5386" y="20278"/>
                      <a:pt x="4946" y="19800"/>
                    </a:cubicBezTo>
                    <a:cubicBezTo>
                      <a:pt x="3959" y="18733"/>
                      <a:pt x="4347" y="17149"/>
                      <a:pt x="4929" y="16001"/>
                    </a:cubicBezTo>
                    <a:cubicBezTo>
                      <a:pt x="4986" y="15902"/>
                      <a:pt x="4917" y="15751"/>
                      <a:pt x="4800" y="15751"/>
                    </a:cubicBezTo>
                    <a:cubicBezTo>
                      <a:pt x="4785" y="15751"/>
                      <a:pt x="4769" y="15754"/>
                      <a:pt x="4752" y="15759"/>
                    </a:cubicBezTo>
                    <a:cubicBezTo>
                      <a:pt x="4513" y="15842"/>
                      <a:pt x="4274" y="15880"/>
                      <a:pt x="4041" y="15880"/>
                    </a:cubicBezTo>
                    <a:cubicBezTo>
                      <a:pt x="2993" y="15880"/>
                      <a:pt x="2061" y="15104"/>
                      <a:pt x="1810" y="14046"/>
                    </a:cubicBezTo>
                    <a:cubicBezTo>
                      <a:pt x="1503" y="12753"/>
                      <a:pt x="2263" y="11476"/>
                      <a:pt x="3394" y="10862"/>
                    </a:cubicBezTo>
                    <a:cubicBezTo>
                      <a:pt x="3534" y="10799"/>
                      <a:pt x="3494" y="10555"/>
                      <a:pt x="3329" y="10555"/>
                    </a:cubicBezTo>
                    <a:cubicBezTo>
                      <a:pt x="3324" y="10555"/>
                      <a:pt x="3318" y="10555"/>
                      <a:pt x="3313" y="10555"/>
                    </a:cubicBezTo>
                    <a:cubicBezTo>
                      <a:pt x="3209" y="10570"/>
                      <a:pt x="3105" y="10578"/>
                      <a:pt x="3001" y="10578"/>
                    </a:cubicBezTo>
                    <a:cubicBezTo>
                      <a:pt x="2426" y="10578"/>
                      <a:pt x="1863" y="10354"/>
                      <a:pt x="1438" y="9957"/>
                    </a:cubicBezTo>
                    <a:cubicBezTo>
                      <a:pt x="888" y="9472"/>
                      <a:pt x="582" y="8761"/>
                      <a:pt x="517" y="8050"/>
                    </a:cubicBezTo>
                    <a:cubicBezTo>
                      <a:pt x="436" y="7339"/>
                      <a:pt x="533" y="6547"/>
                      <a:pt x="1067" y="6030"/>
                    </a:cubicBezTo>
                    <a:cubicBezTo>
                      <a:pt x="1535" y="5578"/>
                      <a:pt x="2181" y="5367"/>
                      <a:pt x="2812" y="5238"/>
                    </a:cubicBezTo>
                    <a:cubicBezTo>
                      <a:pt x="2925" y="5222"/>
                      <a:pt x="2974" y="5044"/>
                      <a:pt x="2877" y="4964"/>
                    </a:cubicBezTo>
                    <a:cubicBezTo>
                      <a:pt x="1810" y="4042"/>
                      <a:pt x="1826" y="2345"/>
                      <a:pt x="2763" y="1343"/>
                    </a:cubicBezTo>
                    <a:cubicBezTo>
                      <a:pt x="3351" y="724"/>
                      <a:pt x="4217" y="324"/>
                      <a:pt x="5074" y="324"/>
                    </a:cubicBezTo>
                    <a:close/>
                    <a:moveTo>
                      <a:pt x="5082" y="1"/>
                    </a:moveTo>
                    <a:cubicBezTo>
                      <a:pt x="4261" y="1"/>
                      <a:pt x="3444" y="321"/>
                      <a:pt x="2812" y="842"/>
                    </a:cubicBezTo>
                    <a:cubicBezTo>
                      <a:pt x="1761" y="1714"/>
                      <a:pt x="1422" y="3234"/>
                      <a:pt x="2052" y="4462"/>
                    </a:cubicBezTo>
                    <a:cubicBezTo>
                      <a:pt x="2161" y="4647"/>
                      <a:pt x="2284" y="4825"/>
                      <a:pt x="2427" y="4980"/>
                    </a:cubicBezTo>
                    <a:lnTo>
                      <a:pt x="2427" y="4980"/>
                    </a:lnTo>
                    <a:cubicBezTo>
                      <a:pt x="1971" y="5095"/>
                      <a:pt x="1518" y="5265"/>
                      <a:pt x="1132" y="5545"/>
                    </a:cubicBezTo>
                    <a:cubicBezTo>
                      <a:pt x="630" y="5901"/>
                      <a:pt x="323" y="6401"/>
                      <a:pt x="210" y="7015"/>
                    </a:cubicBezTo>
                    <a:cubicBezTo>
                      <a:pt x="0" y="8244"/>
                      <a:pt x="388" y="9601"/>
                      <a:pt x="1406" y="10361"/>
                    </a:cubicBezTo>
                    <a:cubicBezTo>
                      <a:pt x="1802" y="10652"/>
                      <a:pt x="2265" y="10843"/>
                      <a:pt x="2747" y="10896"/>
                    </a:cubicBezTo>
                    <a:lnTo>
                      <a:pt x="2747" y="10896"/>
                    </a:lnTo>
                    <a:cubicBezTo>
                      <a:pt x="2010" y="11454"/>
                      <a:pt x="1489" y="12302"/>
                      <a:pt x="1422" y="13238"/>
                    </a:cubicBezTo>
                    <a:cubicBezTo>
                      <a:pt x="1341" y="14385"/>
                      <a:pt x="1940" y="15516"/>
                      <a:pt x="2989" y="15986"/>
                    </a:cubicBezTo>
                    <a:cubicBezTo>
                      <a:pt x="3325" y="16135"/>
                      <a:pt x="3688" y="16214"/>
                      <a:pt x="4049" y="16214"/>
                    </a:cubicBezTo>
                    <a:cubicBezTo>
                      <a:pt x="4194" y="16214"/>
                      <a:pt x="4339" y="16201"/>
                      <a:pt x="4481" y="16175"/>
                    </a:cubicBezTo>
                    <a:lnTo>
                      <a:pt x="4481" y="16175"/>
                    </a:lnTo>
                    <a:cubicBezTo>
                      <a:pt x="4052" y="17150"/>
                      <a:pt x="3800" y="18254"/>
                      <a:pt x="4234" y="19283"/>
                    </a:cubicBezTo>
                    <a:cubicBezTo>
                      <a:pt x="4428" y="19767"/>
                      <a:pt x="4784" y="20203"/>
                      <a:pt x="5252" y="20462"/>
                    </a:cubicBezTo>
                    <a:cubicBezTo>
                      <a:pt x="5664" y="20701"/>
                      <a:pt x="6152" y="20798"/>
                      <a:pt x="6636" y="20798"/>
                    </a:cubicBezTo>
                    <a:cubicBezTo>
                      <a:pt x="6741" y="20798"/>
                      <a:pt x="6846" y="20794"/>
                      <a:pt x="6950" y="20785"/>
                    </a:cubicBezTo>
                    <a:cubicBezTo>
                      <a:pt x="7554" y="20727"/>
                      <a:pt x="8145" y="20555"/>
                      <a:pt x="8678" y="20267"/>
                    </a:cubicBezTo>
                    <a:lnTo>
                      <a:pt x="8678" y="20267"/>
                    </a:lnTo>
                    <a:cubicBezTo>
                      <a:pt x="8905" y="21135"/>
                      <a:pt x="9573" y="21848"/>
                      <a:pt x="10391" y="22192"/>
                    </a:cubicBezTo>
                    <a:cubicBezTo>
                      <a:pt x="10742" y="22343"/>
                      <a:pt x="11116" y="22412"/>
                      <a:pt x="11491" y="22412"/>
                    </a:cubicBezTo>
                    <a:cubicBezTo>
                      <a:pt x="12118" y="22412"/>
                      <a:pt x="12749" y="22218"/>
                      <a:pt x="13285" y="21884"/>
                    </a:cubicBezTo>
                    <a:cubicBezTo>
                      <a:pt x="13680" y="21654"/>
                      <a:pt x="14025" y="21344"/>
                      <a:pt x="14312" y="20993"/>
                    </a:cubicBezTo>
                    <a:lnTo>
                      <a:pt x="14312" y="20993"/>
                    </a:lnTo>
                    <a:cubicBezTo>
                      <a:pt x="14665" y="21938"/>
                      <a:pt x="15736" y="22324"/>
                      <a:pt x="16732" y="22324"/>
                    </a:cubicBezTo>
                    <a:cubicBezTo>
                      <a:pt x="16947" y="22324"/>
                      <a:pt x="17158" y="22306"/>
                      <a:pt x="17358" y="22272"/>
                    </a:cubicBezTo>
                    <a:cubicBezTo>
                      <a:pt x="17955" y="22175"/>
                      <a:pt x="18537" y="21916"/>
                      <a:pt x="18925" y="21431"/>
                    </a:cubicBezTo>
                    <a:cubicBezTo>
                      <a:pt x="19221" y="21055"/>
                      <a:pt x="19357" y="20598"/>
                      <a:pt x="19422" y="20129"/>
                    </a:cubicBezTo>
                    <a:lnTo>
                      <a:pt x="19422" y="20129"/>
                    </a:lnTo>
                    <a:cubicBezTo>
                      <a:pt x="19707" y="20413"/>
                      <a:pt x="20154" y="20608"/>
                      <a:pt x="20461" y="20720"/>
                    </a:cubicBezTo>
                    <a:cubicBezTo>
                      <a:pt x="20807" y="20863"/>
                      <a:pt x="21186" y="20922"/>
                      <a:pt x="21564" y="20922"/>
                    </a:cubicBezTo>
                    <a:cubicBezTo>
                      <a:pt x="21786" y="20922"/>
                      <a:pt x="22007" y="20902"/>
                      <a:pt x="22221" y="20866"/>
                    </a:cubicBezTo>
                    <a:cubicBezTo>
                      <a:pt x="22803" y="20769"/>
                      <a:pt x="23417" y="20526"/>
                      <a:pt x="23790" y="20041"/>
                    </a:cubicBezTo>
                    <a:cubicBezTo>
                      <a:pt x="24128" y="19606"/>
                      <a:pt x="24193" y="19104"/>
                      <a:pt x="24145" y="18571"/>
                    </a:cubicBezTo>
                    <a:cubicBezTo>
                      <a:pt x="24113" y="18248"/>
                      <a:pt x="24064" y="17925"/>
                      <a:pt x="23984" y="17617"/>
                    </a:cubicBezTo>
                    <a:cubicBezTo>
                      <a:pt x="23968" y="17560"/>
                      <a:pt x="23949" y="17487"/>
                      <a:pt x="23922" y="17413"/>
                    </a:cubicBezTo>
                    <a:lnTo>
                      <a:pt x="23922" y="17413"/>
                    </a:lnTo>
                    <a:cubicBezTo>
                      <a:pt x="23926" y="17413"/>
                      <a:pt x="23930" y="17413"/>
                      <a:pt x="23934" y="17413"/>
                    </a:cubicBezTo>
                    <a:cubicBezTo>
                      <a:pt x="24383" y="17413"/>
                      <a:pt x="24847" y="17374"/>
                      <a:pt x="25260" y="17182"/>
                    </a:cubicBezTo>
                    <a:cubicBezTo>
                      <a:pt x="25729" y="16988"/>
                      <a:pt x="26085" y="16583"/>
                      <a:pt x="26294" y="16130"/>
                    </a:cubicBezTo>
                    <a:cubicBezTo>
                      <a:pt x="26731" y="15161"/>
                      <a:pt x="26699" y="13868"/>
                      <a:pt x="26133" y="12963"/>
                    </a:cubicBezTo>
                    <a:cubicBezTo>
                      <a:pt x="25965" y="12698"/>
                      <a:pt x="25749" y="12467"/>
                      <a:pt x="25495" y="12288"/>
                    </a:cubicBezTo>
                    <a:lnTo>
                      <a:pt x="25495" y="12288"/>
                    </a:lnTo>
                    <a:cubicBezTo>
                      <a:pt x="26258" y="12179"/>
                      <a:pt x="26989" y="11777"/>
                      <a:pt x="27442" y="11153"/>
                    </a:cubicBezTo>
                    <a:cubicBezTo>
                      <a:pt x="27910" y="10506"/>
                      <a:pt x="28153" y="9586"/>
                      <a:pt x="27895" y="8810"/>
                    </a:cubicBezTo>
                    <a:cubicBezTo>
                      <a:pt x="27684" y="8179"/>
                      <a:pt x="27199" y="7694"/>
                      <a:pt x="26666" y="7339"/>
                    </a:cubicBezTo>
                    <a:cubicBezTo>
                      <a:pt x="26416" y="7172"/>
                      <a:pt x="26140" y="7023"/>
                      <a:pt x="25857" y="6904"/>
                    </a:cubicBezTo>
                    <a:lnTo>
                      <a:pt x="25857" y="6904"/>
                    </a:lnTo>
                    <a:cubicBezTo>
                      <a:pt x="26960" y="5989"/>
                      <a:pt x="27386" y="4408"/>
                      <a:pt x="27070" y="3024"/>
                    </a:cubicBezTo>
                    <a:cubicBezTo>
                      <a:pt x="26682" y="1343"/>
                      <a:pt x="24792" y="697"/>
                      <a:pt x="23273" y="471"/>
                    </a:cubicBezTo>
                    <a:cubicBezTo>
                      <a:pt x="22803" y="389"/>
                      <a:pt x="22335" y="357"/>
                      <a:pt x="21866" y="341"/>
                    </a:cubicBezTo>
                    <a:lnTo>
                      <a:pt x="21866" y="341"/>
                    </a:lnTo>
                    <a:cubicBezTo>
                      <a:pt x="21866" y="341"/>
                      <a:pt x="21866" y="341"/>
                      <a:pt x="21866" y="341"/>
                    </a:cubicBezTo>
                    <a:lnTo>
                      <a:pt x="19248" y="292"/>
                    </a:lnTo>
                    <a:cubicBezTo>
                      <a:pt x="17454" y="260"/>
                      <a:pt x="15660" y="212"/>
                      <a:pt x="13867" y="180"/>
                    </a:cubicBezTo>
                    <a:cubicBezTo>
                      <a:pt x="12024" y="147"/>
                      <a:pt x="10165" y="98"/>
                      <a:pt x="8307" y="66"/>
                    </a:cubicBezTo>
                    <a:cubicBezTo>
                      <a:pt x="7256" y="51"/>
                      <a:pt x="6206" y="18"/>
                      <a:pt x="5140" y="1"/>
                    </a:cubicBezTo>
                    <a:cubicBezTo>
                      <a:pt x="5120" y="1"/>
                      <a:pt x="5101" y="1"/>
                      <a:pt x="5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3480;p38"/>
              <p:cNvSpPr/>
              <p:nvPr/>
            </p:nvSpPr>
            <p:spPr>
              <a:xfrm>
                <a:off x="5208300" y="1934750"/>
                <a:ext cx="1820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3175" extrusionOk="0">
                    <a:moveTo>
                      <a:pt x="6230" y="365"/>
                    </a:moveTo>
                    <a:cubicBezTo>
                      <a:pt x="6287" y="365"/>
                      <a:pt x="6368" y="469"/>
                      <a:pt x="6400" y="544"/>
                    </a:cubicBezTo>
                    <a:cubicBezTo>
                      <a:pt x="6432" y="641"/>
                      <a:pt x="6432" y="738"/>
                      <a:pt x="6417" y="835"/>
                    </a:cubicBezTo>
                    <a:cubicBezTo>
                      <a:pt x="6404" y="914"/>
                      <a:pt x="6379" y="985"/>
                      <a:pt x="6344" y="1050"/>
                    </a:cubicBezTo>
                    <a:lnTo>
                      <a:pt x="6344" y="1050"/>
                    </a:lnTo>
                    <a:cubicBezTo>
                      <a:pt x="6223" y="877"/>
                      <a:pt x="6154" y="674"/>
                      <a:pt x="6174" y="463"/>
                    </a:cubicBezTo>
                    <a:cubicBezTo>
                      <a:pt x="6179" y="392"/>
                      <a:pt x="6202" y="365"/>
                      <a:pt x="6230" y="365"/>
                    </a:cubicBezTo>
                    <a:close/>
                    <a:moveTo>
                      <a:pt x="4495" y="541"/>
                    </a:moveTo>
                    <a:cubicBezTo>
                      <a:pt x="4731" y="541"/>
                      <a:pt x="4826" y="893"/>
                      <a:pt x="4768" y="1094"/>
                    </a:cubicBezTo>
                    <a:cubicBezTo>
                      <a:pt x="4728" y="1217"/>
                      <a:pt x="4657" y="1329"/>
                      <a:pt x="4565" y="1429"/>
                    </a:cubicBezTo>
                    <a:lnTo>
                      <a:pt x="4565" y="1429"/>
                    </a:lnTo>
                    <a:cubicBezTo>
                      <a:pt x="4476" y="1384"/>
                      <a:pt x="4397" y="1327"/>
                      <a:pt x="4331" y="1255"/>
                    </a:cubicBezTo>
                    <a:cubicBezTo>
                      <a:pt x="4154" y="1061"/>
                      <a:pt x="4090" y="673"/>
                      <a:pt x="4396" y="560"/>
                    </a:cubicBezTo>
                    <a:cubicBezTo>
                      <a:pt x="4431" y="547"/>
                      <a:pt x="4464" y="541"/>
                      <a:pt x="4495" y="541"/>
                    </a:cubicBezTo>
                    <a:close/>
                    <a:moveTo>
                      <a:pt x="2544" y="899"/>
                    </a:moveTo>
                    <a:cubicBezTo>
                      <a:pt x="2832" y="899"/>
                      <a:pt x="2890" y="1212"/>
                      <a:pt x="2764" y="1432"/>
                    </a:cubicBezTo>
                    <a:cubicBezTo>
                      <a:pt x="2675" y="1589"/>
                      <a:pt x="2530" y="1699"/>
                      <a:pt x="2381" y="1790"/>
                    </a:cubicBezTo>
                    <a:lnTo>
                      <a:pt x="2381" y="1790"/>
                    </a:lnTo>
                    <a:cubicBezTo>
                      <a:pt x="2253" y="1685"/>
                      <a:pt x="2165" y="1536"/>
                      <a:pt x="2150" y="1335"/>
                    </a:cubicBezTo>
                    <a:cubicBezTo>
                      <a:pt x="2133" y="1109"/>
                      <a:pt x="2280" y="915"/>
                      <a:pt x="2521" y="900"/>
                    </a:cubicBezTo>
                    <a:cubicBezTo>
                      <a:pt x="2529" y="899"/>
                      <a:pt x="2537" y="899"/>
                      <a:pt x="2544" y="899"/>
                    </a:cubicBezTo>
                    <a:close/>
                    <a:moveTo>
                      <a:pt x="616" y="1157"/>
                    </a:moveTo>
                    <a:cubicBezTo>
                      <a:pt x="666" y="1157"/>
                      <a:pt x="720" y="1177"/>
                      <a:pt x="776" y="1223"/>
                    </a:cubicBezTo>
                    <a:cubicBezTo>
                      <a:pt x="1011" y="1425"/>
                      <a:pt x="973" y="1824"/>
                      <a:pt x="854" y="2099"/>
                    </a:cubicBezTo>
                    <a:lnTo>
                      <a:pt x="854" y="2099"/>
                    </a:lnTo>
                    <a:cubicBezTo>
                      <a:pt x="686" y="2028"/>
                      <a:pt x="542" y="1908"/>
                      <a:pt x="453" y="1740"/>
                    </a:cubicBezTo>
                    <a:cubicBezTo>
                      <a:pt x="405" y="1626"/>
                      <a:pt x="373" y="1514"/>
                      <a:pt x="388" y="1385"/>
                    </a:cubicBezTo>
                    <a:cubicBezTo>
                      <a:pt x="422" y="1252"/>
                      <a:pt x="508" y="1157"/>
                      <a:pt x="616" y="1157"/>
                    </a:cubicBezTo>
                    <a:close/>
                    <a:moveTo>
                      <a:pt x="6234" y="0"/>
                    </a:moveTo>
                    <a:cubicBezTo>
                      <a:pt x="6205" y="0"/>
                      <a:pt x="6174" y="4"/>
                      <a:pt x="6141" y="10"/>
                    </a:cubicBezTo>
                    <a:cubicBezTo>
                      <a:pt x="5689" y="107"/>
                      <a:pt x="5835" y="770"/>
                      <a:pt x="5964" y="1045"/>
                    </a:cubicBezTo>
                    <a:cubicBezTo>
                      <a:pt x="6007" y="1137"/>
                      <a:pt x="6060" y="1225"/>
                      <a:pt x="6120" y="1306"/>
                    </a:cubicBezTo>
                    <a:lnTo>
                      <a:pt x="6120" y="1306"/>
                    </a:lnTo>
                    <a:cubicBezTo>
                      <a:pt x="6053" y="1356"/>
                      <a:pt x="5979" y="1398"/>
                      <a:pt x="5900" y="1432"/>
                    </a:cubicBezTo>
                    <a:cubicBezTo>
                      <a:pt x="5703" y="1510"/>
                      <a:pt x="5449" y="1560"/>
                      <a:pt x="5195" y="1560"/>
                    </a:cubicBezTo>
                    <a:cubicBezTo>
                      <a:pt x="5094" y="1560"/>
                      <a:pt x="4993" y="1552"/>
                      <a:pt x="4896" y="1535"/>
                    </a:cubicBezTo>
                    <a:lnTo>
                      <a:pt x="4896" y="1535"/>
                    </a:lnTo>
                    <a:cubicBezTo>
                      <a:pt x="5006" y="1396"/>
                      <a:pt x="5090" y="1239"/>
                      <a:pt x="5124" y="1061"/>
                    </a:cubicBezTo>
                    <a:cubicBezTo>
                      <a:pt x="5172" y="706"/>
                      <a:pt x="4978" y="318"/>
                      <a:pt x="4622" y="221"/>
                    </a:cubicBezTo>
                    <a:cubicBezTo>
                      <a:pt x="4583" y="213"/>
                      <a:pt x="4544" y="209"/>
                      <a:pt x="4506" y="209"/>
                    </a:cubicBezTo>
                    <a:cubicBezTo>
                      <a:pt x="4166" y="209"/>
                      <a:pt x="3876" y="517"/>
                      <a:pt x="3847" y="851"/>
                    </a:cubicBezTo>
                    <a:cubicBezTo>
                      <a:pt x="3821" y="1190"/>
                      <a:pt x="4021" y="1481"/>
                      <a:pt x="4293" y="1654"/>
                    </a:cubicBezTo>
                    <a:lnTo>
                      <a:pt x="4293" y="1654"/>
                    </a:lnTo>
                    <a:cubicBezTo>
                      <a:pt x="4029" y="1827"/>
                      <a:pt x="3707" y="1938"/>
                      <a:pt x="3443" y="1982"/>
                    </a:cubicBezTo>
                    <a:cubicBezTo>
                      <a:pt x="3345" y="2001"/>
                      <a:pt x="3237" y="2012"/>
                      <a:pt x="3125" y="2012"/>
                    </a:cubicBezTo>
                    <a:cubicBezTo>
                      <a:pt x="2991" y="2012"/>
                      <a:pt x="2854" y="1997"/>
                      <a:pt x="2726" y="1961"/>
                    </a:cubicBezTo>
                    <a:lnTo>
                      <a:pt x="2726" y="1961"/>
                    </a:lnTo>
                    <a:cubicBezTo>
                      <a:pt x="2821" y="1886"/>
                      <a:pt x="2905" y="1802"/>
                      <a:pt x="2974" y="1708"/>
                    </a:cubicBezTo>
                    <a:cubicBezTo>
                      <a:pt x="3200" y="1417"/>
                      <a:pt x="3265" y="948"/>
                      <a:pt x="2942" y="706"/>
                    </a:cubicBezTo>
                    <a:cubicBezTo>
                      <a:pt x="2829" y="614"/>
                      <a:pt x="2689" y="571"/>
                      <a:pt x="2546" y="571"/>
                    </a:cubicBezTo>
                    <a:cubicBezTo>
                      <a:pt x="2362" y="571"/>
                      <a:pt x="2174" y="643"/>
                      <a:pt x="2036" y="770"/>
                    </a:cubicBezTo>
                    <a:cubicBezTo>
                      <a:pt x="1746" y="1045"/>
                      <a:pt x="1762" y="1497"/>
                      <a:pt x="1972" y="1805"/>
                    </a:cubicBezTo>
                    <a:cubicBezTo>
                      <a:pt x="2004" y="1857"/>
                      <a:pt x="2040" y="1906"/>
                      <a:pt x="2079" y="1950"/>
                    </a:cubicBezTo>
                    <a:lnTo>
                      <a:pt x="2079" y="1950"/>
                    </a:lnTo>
                    <a:cubicBezTo>
                      <a:pt x="1816" y="2069"/>
                      <a:pt x="1534" y="2177"/>
                      <a:pt x="1250" y="2177"/>
                    </a:cubicBezTo>
                    <a:cubicBezTo>
                      <a:pt x="1232" y="2177"/>
                      <a:pt x="1214" y="2177"/>
                      <a:pt x="1196" y="2176"/>
                    </a:cubicBezTo>
                    <a:cubicBezTo>
                      <a:pt x="1191" y="2176"/>
                      <a:pt x="1187" y="2175"/>
                      <a:pt x="1182" y="2175"/>
                    </a:cubicBezTo>
                    <a:lnTo>
                      <a:pt x="1182" y="2175"/>
                    </a:lnTo>
                    <a:cubicBezTo>
                      <a:pt x="1208" y="2113"/>
                      <a:pt x="1229" y="2048"/>
                      <a:pt x="1245" y="1982"/>
                    </a:cubicBezTo>
                    <a:cubicBezTo>
                      <a:pt x="1342" y="1594"/>
                      <a:pt x="1245" y="1094"/>
                      <a:pt x="873" y="883"/>
                    </a:cubicBezTo>
                    <a:cubicBezTo>
                      <a:pt x="789" y="836"/>
                      <a:pt x="706" y="815"/>
                      <a:pt x="626" y="815"/>
                    </a:cubicBezTo>
                    <a:cubicBezTo>
                      <a:pt x="350" y="815"/>
                      <a:pt x="115" y="1064"/>
                      <a:pt x="65" y="1352"/>
                    </a:cubicBezTo>
                    <a:cubicBezTo>
                      <a:pt x="0" y="1740"/>
                      <a:pt x="226" y="2096"/>
                      <a:pt x="534" y="2305"/>
                    </a:cubicBezTo>
                    <a:cubicBezTo>
                      <a:pt x="580" y="2337"/>
                      <a:pt x="627" y="2365"/>
                      <a:pt x="676" y="2388"/>
                    </a:cubicBezTo>
                    <a:lnTo>
                      <a:pt x="676" y="2388"/>
                    </a:lnTo>
                    <a:cubicBezTo>
                      <a:pt x="531" y="2573"/>
                      <a:pt x="347" y="2730"/>
                      <a:pt x="179" y="2887"/>
                    </a:cubicBezTo>
                    <a:cubicBezTo>
                      <a:pt x="52" y="3001"/>
                      <a:pt x="173" y="3175"/>
                      <a:pt x="309" y="3175"/>
                    </a:cubicBezTo>
                    <a:cubicBezTo>
                      <a:pt x="347" y="3175"/>
                      <a:pt x="385" y="3161"/>
                      <a:pt x="420" y="3130"/>
                    </a:cubicBezTo>
                    <a:cubicBezTo>
                      <a:pt x="626" y="2935"/>
                      <a:pt x="843" y="2727"/>
                      <a:pt x="1007" y="2491"/>
                    </a:cubicBezTo>
                    <a:lnTo>
                      <a:pt x="1007" y="2491"/>
                    </a:lnTo>
                    <a:cubicBezTo>
                      <a:pt x="1078" y="2502"/>
                      <a:pt x="1151" y="2507"/>
                      <a:pt x="1224" y="2507"/>
                    </a:cubicBezTo>
                    <a:cubicBezTo>
                      <a:pt x="1425" y="2507"/>
                      <a:pt x="1631" y="2468"/>
                      <a:pt x="1827" y="2402"/>
                    </a:cubicBezTo>
                    <a:cubicBezTo>
                      <a:pt x="2002" y="2346"/>
                      <a:pt x="2193" y="2275"/>
                      <a:pt x="2373" y="2183"/>
                    </a:cubicBezTo>
                    <a:lnTo>
                      <a:pt x="2373" y="2183"/>
                    </a:lnTo>
                    <a:cubicBezTo>
                      <a:pt x="2571" y="2291"/>
                      <a:pt x="2799" y="2345"/>
                      <a:pt x="3023" y="2354"/>
                    </a:cubicBezTo>
                    <a:cubicBezTo>
                      <a:pt x="3046" y="2355"/>
                      <a:pt x="3069" y="2355"/>
                      <a:pt x="3092" y="2355"/>
                    </a:cubicBezTo>
                    <a:cubicBezTo>
                      <a:pt x="3535" y="2355"/>
                      <a:pt x="3963" y="2214"/>
                      <a:pt x="4348" y="1999"/>
                    </a:cubicBezTo>
                    <a:cubicBezTo>
                      <a:pt x="4442" y="1940"/>
                      <a:pt x="4538" y="1874"/>
                      <a:pt x="4628" y="1801"/>
                    </a:cubicBezTo>
                    <a:lnTo>
                      <a:pt x="4628" y="1801"/>
                    </a:lnTo>
                    <a:cubicBezTo>
                      <a:pt x="4813" y="1856"/>
                      <a:pt x="5015" y="1883"/>
                      <a:pt x="5218" y="1883"/>
                    </a:cubicBezTo>
                    <a:cubicBezTo>
                      <a:pt x="5440" y="1883"/>
                      <a:pt x="5663" y="1851"/>
                      <a:pt x="5867" y="1788"/>
                    </a:cubicBezTo>
                    <a:cubicBezTo>
                      <a:pt x="6039" y="1735"/>
                      <a:pt x="6202" y="1653"/>
                      <a:pt x="6341" y="1543"/>
                    </a:cubicBezTo>
                    <a:lnTo>
                      <a:pt x="6341" y="1543"/>
                    </a:lnTo>
                    <a:cubicBezTo>
                      <a:pt x="6525" y="1703"/>
                      <a:pt x="6747" y="1817"/>
                      <a:pt x="6982" y="1869"/>
                    </a:cubicBezTo>
                    <a:cubicBezTo>
                      <a:pt x="6992" y="1871"/>
                      <a:pt x="7003" y="1872"/>
                      <a:pt x="7012" y="1872"/>
                    </a:cubicBezTo>
                    <a:cubicBezTo>
                      <a:pt x="7201" y="1872"/>
                      <a:pt x="7279" y="1592"/>
                      <a:pt x="7079" y="1546"/>
                    </a:cubicBezTo>
                    <a:cubicBezTo>
                      <a:pt x="6903" y="1510"/>
                      <a:pt x="6726" y="1421"/>
                      <a:pt x="6575" y="1297"/>
                    </a:cubicBezTo>
                    <a:lnTo>
                      <a:pt x="6575" y="1297"/>
                    </a:lnTo>
                    <a:cubicBezTo>
                      <a:pt x="6655" y="1181"/>
                      <a:pt x="6713" y="1048"/>
                      <a:pt x="6740" y="900"/>
                    </a:cubicBezTo>
                    <a:cubicBezTo>
                      <a:pt x="6800" y="583"/>
                      <a:pt x="6636" y="0"/>
                      <a:pt x="6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3481;p38"/>
              <p:cNvSpPr/>
              <p:nvPr/>
            </p:nvSpPr>
            <p:spPr>
              <a:xfrm>
                <a:off x="5135875" y="2228375"/>
                <a:ext cx="1922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2417" extrusionOk="0">
                    <a:moveTo>
                      <a:pt x="4649" y="452"/>
                    </a:moveTo>
                    <a:cubicBezTo>
                      <a:pt x="4664" y="452"/>
                      <a:pt x="4679" y="457"/>
                      <a:pt x="4692" y="468"/>
                    </a:cubicBezTo>
                    <a:cubicBezTo>
                      <a:pt x="4772" y="532"/>
                      <a:pt x="4659" y="774"/>
                      <a:pt x="4627" y="839"/>
                    </a:cubicBezTo>
                    <a:cubicBezTo>
                      <a:pt x="4562" y="968"/>
                      <a:pt x="4481" y="1082"/>
                      <a:pt x="4384" y="1179"/>
                    </a:cubicBezTo>
                    <a:cubicBezTo>
                      <a:pt x="4353" y="1213"/>
                      <a:pt x="4320" y="1245"/>
                      <a:pt x="4285" y="1276"/>
                    </a:cubicBezTo>
                    <a:lnTo>
                      <a:pt x="4285" y="1276"/>
                    </a:lnTo>
                    <a:cubicBezTo>
                      <a:pt x="4273" y="1218"/>
                      <a:pt x="4268" y="1158"/>
                      <a:pt x="4272" y="1097"/>
                    </a:cubicBezTo>
                    <a:cubicBezTo>
                      <a:pt x="4272" y="968"/>
                      <a:pt x="4304" y="839"/>
                      <a:pt x="4368" y="726"/>
                    </a:cubicBezTo>
                    <a:cubicBezTo>
                      <a:pt x="4410" y="656"/>
                      <a:pt x="4550" y="452"/>
                      <a:pt x="4649" y="452"/>
                    </a:cubicBezTo>
                    <a:close/>
                    <a:moveTo>
                      <a:pt x="6455" y="610"/>
                    </a:moveTo>
                    <a:cubicBezTo>
                      <a:pt x="6553" y="610"/>
                      <a:pt x="6435" y="874"/>
                      <a:pt x="6405" y="936"/>
                    </a:cubicBezTo>
                    <a:cubicBezTo>
                      <a:pt x="6340" y="1049"/>
                      <a:pt x="6276" y="1179"/>
                      <a:pt x="6179" y="1276"/>
                    </a:cubicBezTo>
                    <a:cubicBezTo>
                      <a:pt x="6172" y="1284"/>
                      <a:pt x="6164" y="1293"/>
                      <a:pt x="6157" y="1302"/>
                    </a:cubicBezTo>
                    <a:lnTo>
                      <a:pt x="6157" y="1302"/>
                    </a:lnTo>
                    <a:cubicBezTo>
                      <a:pt x="6151" y="1191"/>
                      <a:pt x="6166" y="1082"/>
                      <a:pt x="6194" y="985"/>
                    </a:cubicBezTo>
                    <a:cubicBezTo>
                      <a:pt x="6226" y="888"/>
                      <a:pt x="6323" y="629"/>
                      <a:pt x="6437" y="612"/>
                    </a:cubicBezTo>
                    <a:cubicBezTo>
                      <a:pt x="6444" y="611"/>
                      <a:pt x="6450" y="610"/>
                      <a:pt x="6455" y="610"/>
                    </a:cubicBezTo>
                    <a:close/>
                    <a:moveTo>
                      <a:pt x="2769" y="336"/>
                    </a:moveTo>
                    <a:cubicBezTo>
                      <a:pt x="3039" y="336"/>
                      <a:pt x="2782" y="925"/>
                      <a:pt x="2703" y="1049"/>
                    </a:cubicBezTo>
                    <a:cubicBezTo>
                      <a:pt x="2637" y="1161"/>
                      <a:pt x="2554" y="1259"/>
                      <a:pt x="2460" y="1342"/>
                    </a:cubicBezTo>
                    <a:lnTo>
                      <a:pt x="2460" y="1342"/>
                    </a:lnTo>
                    <a:cubicBezTo>
                      <a:pt x="2367" y="1225"/>
                      <a:pt x="2311" y="1079"/>
                      <a:pt x="2315" y="903"/>
                    </a:cubicBezTo>
                    <a:cubicBezTo>
                      <a:pt x="2332" y="677"/>
                      <a:pt x="2477" y="386"/>
                      <a:pt x="2736" y="338"/>
                    </a:cubicBezTo>
                    <a:cubicBezTo>
                      <a:pt x="2748" y="337"/>
                      <a:pt x="2759" y="336"/>
                      <a:pt x="2769" y="336"/>
                    </a:cubicBezTo>
                    <a:close/>
                    <a:moveTo>
                      <a:pt x="988" y="551"/>
                    </a:moveTo>
                    <a:cubicBezTo>
                      <a:pt x="1082" y="551"/>
                      <a:pt x="1178" y="598"/>
                      <a:pt x="1249" y="709"/>
                    </a:cubicBezTo>
                    <a:cubicBezTo>
                      <a:pt x="1424" y="980"/>
                      <a:pt x="1255" y="1312"/>
                      <a:pt x="1050" y="1508"/>
                    </a:cubicBezTo>
                    <a:lnTo>
                      <a:pt x="1050" y="1508"/>
                    </a:lnTo>
                    <a:cubicBezTo>
                      <a:pt x="823" y="1388"/>
                      <a:pt x="624" y="1174"/>
                      <a:pt x="651" y="903"/>
                    </a:cubicBezTo>
                    <a:cubicBezTo>
                      <a:pt x="661" y="697"/>
                      <a:pt x="822" y="551"/>
                      <a:pt x="988" y="551"/>
                    </a:cubicBezTo>
                    <a:close/>
                    <a:moveTo>
                      <a:pt x="2804" y="0"/>
                    </a:moveTo>
                    <a:cubicBezTo>
                      <a:pt x="2574" y="0"/>
                      <a:pt x="2322" y="154"/>
                      <a:pt x="2186" y="322"/>
                    </a:cubicBezTo>
                    <a:cubicBezTo>
                      <a:pt x="1960" y="629"/>
                      <a:pt x="1927" y="1082"/>
                      <a:pt x="2121" y="1421"/>
                    </a:cubicBezTo>
                    <a:cubicBezTo>
                      <a:pt x="2142" y="1456"/>
                      <a:pt x="2165" y="1490"/>
                      <a:pt x="2189" y="1523"/>
                    </a:cubicBezTo>
                    <a:lnTo>
                      <a:pt x="2189" y="1523"/>
                    </a:lnTo>
                    <a:cubicBezTo>
                      <a:pt x="2016" y="1608"/>
                      <a:pt x="1824" y="1654"/>
                      <a:pt x="1631" y="1654"/>
                    </a:cubicBezTo>
                    <a:cubicBezTo>
                      <a:pt x="1550" y="1654"/>
                      <a:pt x="1468" y="1646"/>
                      <a:pt x="1387" y="1629"/>
                    </a:cubicBezTo>
                    <a:lnTo>
                      <a:pt x="1387" y="1629"/>
                    </a:lnTo>
                    <a:cubicBezTo>
                      <a:pt x="1424" y="1584"/>
                      <a:pt x="1460" y="1536"/>
                      <a:pt x="1492" y="1485"/>
                    </a:cubicBezTo>
                    <a:cubicBezTo>
                      <a:pt x="1701" y="1146"/>
                      <a:pt x="1718" y="694"/>
                      <a:pt x="1427" y="403"/>
                    </a:cubicBezTo>
                    <a:cubicBezTo>
                      <a:pt x="1302" y="278"/>
                      <a:pt x="1145" y="217"/>
                      <a:pt x="987" y="217"/>
                    </a:cubicBezTo>
                    <a:cubicBezTo>
                      <a:pt x="796" y="217"/>
                      <a:pt x="606" y="306"/>
                      <a:pt x="473" y="483"/>
                    </a:cubicBezTo>
                    <a:cubicBezTo>
                      <a:pt x="214" y="806"/>
                      <a:pt x="296" y="1243"/>
                      <a:pt x="554" y="1550"/>
                    </a:cubicBezTo>
                    <a:cubicBezTo>
                      <a:pt x="618" y="1619"/>
                      <a:pt x="686" y="1680"/>
                      <a:pt x="759" y="1733"/>
                    </a:cubicBezTo>
                    <a:lnTo>
                      <a:pt x="759" y="1733"/>
                    </a:lnTo>
                    <a:cubicBezTo>
                      <a:pt x="560" y="1862"/>
                      <a:pt x="344" y="1970"/>
                      <a:pt x="150" y="2099"/>
                    </a:cubicBezTo>
                    <a:cubicBezTo>
                      <a:pt x="1" y="2195"/>
                      <a:pt x="91" y="2416"/>
                      <a:pt x="229" y="2416"/>
                    </a:cubicBezTo>
                    <a:cubicBezTo>
                      <a:pt x="256" y="2416"/>
                      <a:pt x="283" y="2408"/>
                      <a:pt x="311" y="2390"/>
                    </a:cubicBezTo>
                    <a:cubicBezTo>
                      <a:pt x="567" y="2224"/>
                      <a:pt x="846" y="2087"/>
                      <a:pt x="1088" y="1907"/>
                    </a:cubicBezTo>
                    <a:lnTo>
                      <a:pt x="1088" y="1907"/>
                    </a:lnTo>
                    <a:cubicBezTo>
                      <a:pt x="1250" y="1965"/>
                      <a:pt x="1421" y="1993"/>
                      <a:pt x="1594" y="1993"/>
                    </a:cubicBezTo>
                    <a:cubicBezTo>
                      <a:pt x="1886" y="1993"/>
                      <a:pt x="2181" y="1913"/>
                      <a:pt x="2437" y="1765"/>
                    </a:cubicBezTo>
                    <a:lnTo>
                      <a:pt x="2437" y="1765"/>
                    </a:lnTo>
                    <a:cubicBezTo>
                      <a:pt x="2667" y="1932"/>
                      <a:pt x="2955" y="2019"/>
                      <a:pt x="3237" y="2019"/>
                    </a:cubicBezTo>
                    <a:cubicBezTo>
                      <a:pt x="3252" y="2020"/>
                      <a:pt x="3268" y="2020"/>
                      <a:pt x="3283" y="2020"/>
                    </a:cubicBezTo>
                    <a:cubicBezTo>
                      <a:pt x="3585" y="2020"/>
                      <a:pt x="3886" y="1921"/>
                      <a:pt x="4155" y="1768"/>
                    </a:cubicBezTo>
                    <a:lnTo>
                      <a:pt x="4155" y="1768"/>
                    </a:lnTo>
                    <a:cubicBezTo>
                      <a:pt x="4373" y="2074"/>
                      <a:pt x="4687" y="2200"/>
                      <a:pt x="5022" y="2200"/>
                    </a:cubicBezTo>
                    <a:cubicBezTo>
                      <a:pt x="5362" y="2200"/>
                      <a:pt x="5722" y="2070"/>
                      <a:pt x="6022" y="1867"/>
                    </a:cubicBezTo>
                    <a:lnTo>
                      <a:pt x="6022" y="1867"/>
                    </a:lnTo>
                    <a:cubicBezTo>
                      <a:pt x="6085" y="1961"/>
                      <a:pt x="6164" y="2046"/>
                      <a:pt x="6259" y="2116"/>
                    </a:cubicBezTo>
                    <a:cubicBezTo>
                      <a:pt x="6476" y="2276"/>
                      <a:pt x="6731" y="2359"/>
                      <a:pt x="6989" y="2359"/>
                    </a:cubicBezTo>
                    <a:cubicBezTo>
                      <a:pt x="7174" y="2359"/>
                      <a:pt x="7361" y="2317"/>
                      <a:pt x="7536" y="2229"/>
                    </a:cubicBezTo>
                    <a:cubicBezTo>
                      <a:pt x="7689" y="2145"/>
                      <a:pt x="7590" y="1918"/>
                      <a:pt x="7436" y="1918"/>
                    </a:cubicBezTo>
                    <a:cubicBezTo>
                      <a:pt x="7411" y="1918"/>
                      <a:pt x="7385" y="1924"/>
                      <a:pt x="7358" y="1938"/>
                    </a:cubicBezTo>
                    <a:cubicBezTo>
                      <a:pt x="7237" y="1998"/>
                      <a:pt x="7108" y="2027"/>
                      <a:pt x="6981" y="2027"/>
                    </a:cubicBezTo>
                    <a:cubicBezTo>
                      <a:pt x="6704" y="2027"/>
                      <a:pt x="6435" y="1890"/>
                      <a:pt x="6281" y="1658"/>
                    </a:cubicBezTo>
                    <a:lnTo>
                      <a:pt x="6281" y="1658"/>
                    </a:lnTo>
                    <a:cubicBezTo>
                      <a:pt x="6441" y="1497"/>
                      <a:pt x="6583" y="1305"/>
                      <a:pt x="6696" y="1097"/>
                    </a:cubicBezTo>
                    <a:cubicBezTo>
                      <a:pt x="6776" y="903"/>
                      <a:pt x="6905" y="612"/>
                      <a:pt x="6776" y="419"/>
                    </a:cubicBezTo>
                    <a:cubicBezTo>
                      <a:pt x="6719" y="305"/>
                      <a:pt x="6613" y="258"/>
                      <a:pt x="6502" y="258"/>
                    </a:cubicBezTo>
                    <a:cubicBezTo>
                      <a:pt x="6423" y="258"/>
                      <a:pt x="6342" y="281"/>
                      <a:pt x="6276" y="322"/>
                    </a:cubicBezTo>
                    <a:cubicBezTo>
                      <a:pt x="6065" y="435"/>
                      <a:pt x="5935" y="677"/>
                      <a:pt x="5871" y="888"/>
                    </a:cubicBezTo>
                    <a:cubicBezTo>
                      <a:pt x="5815" y="1112"/>
                      <a:pt x="5819" y="1349"/>
                      <a:pt x="5882" y="1564"/>
                    </a:cubicBezTo>
                    <a:lnTo>
                      <a:pt x="5882" y="1564"/>
                    </a:lnTo>
                    <a:cubicBezTo>
                      <a:pt x="5641" y="1750"/>
                      <a:pt x="5343" y="1887"/>
                      <a:pt x="5055" y="1887"/>
                    </a:cubicBezTo>
                    <a:cubicBezTo>
                      <a:pt x="4913" y="1887"/>
                      <a:pt x="4773" y="1853"/>
                      <a:pt x="4643" y="1776"/>
                    </a:cubicBezTo>
                    <a:cubicBezTo>
                      <a:pt x="4562" y="1725"/>
                      <a:pt x="4490" y="1659"/>
                      <a:pt x="4431" y="1583"/>
                    </a:cubicBezTo>
                    <a:lnTo>
                      <a:pt x="4431" y="1583"/>
                    </a:lnTo>
                    <a:cubicBezTo>
                      <a:pt x="4465" y="1557"/>
                      <a:pt x="4498" y="1530"/>
                      <a:pt x="4530" y="1502"/>
                    </a:cubicBezTo>
                    <a:cubicBezTo>
                      <a:pt x="4821" y="1243"/>
                      <a:pt x="5112" y="806"/>
                      <a:pt x="5030" y="386"/>
                    </a:cubicBezTo>
                    <a:cubicBezTo>
                      <a:pt x="4997" y="191"/>
                      <a:pt x="4882" y="120"/>
                      <a:pt x="4745" y="120"/>
                    </a:cubicBezTo>
                    <a:cubicBezTo>
                      <a:pt x="4552" y="120"/>
                      <a:pt x="4313" y="261"/>
                      <a:pt x="4190" y="403"/>
                    </a:cubicBezTo>
                    <a:cubicBezTo>
                      <a:pt x="3954" y="699"/>
                      <a:pt x="3866" y="1115"/>
                      <a:pt x="4001" y="1481"/>
                    </a:cubicBezTo>
                    <a:lnTo>
                      <a:pt x="4001" y="1481"/>
                    </a:lnTo>
                    <a:cubicBezTo>
                      <a:pt x="3875" y="1553"/>
                      <a:pt x="3737" y="1609"/>
                      <a:pt x="3593" y="1647"/>
                    </a:cubicBezTo>
                    <a:cubicBezTo>
                      <a:pt x="3499" y="1674"/>
                      <a:pt x="3395" y="1688"/>
                      <a:pt x="3288" y="1688"/>
                    </a:cubicBezTo>
                    <a:cubicBezTo>
                      <a:pt x="3096" y="1688"/>
                      <a:pt x="2894" y="1644"/>
                      <a:pt x="2725" y="1555"/>
                    </a:cubicBezTo>
                    <a:lnTo>
                      <a:pt x="2725" y="1555"/>
                    </a:lnTo>
                    <a:cubicBezTo>
                      <a:pt x="2800" y="1485"/>
                      <a:pt x="2869" y="1408"/>
                      <a:pt x="2929" y="1324"/>
                    </a:cubicBezTo>
                    <a:cubicBezTo>
                      <a:pt x="3123" y="1049"/>
                      <a:pt x="3382" y="468"/>
                      <a:pt x="3140" y="160"/>
                    </a:cubicBezTo>
                    <a:cubicBezTo>
                      <a:pt x="3049" y="46"/>
                      <a:pt x="2930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3482;p38"/>
              <p:cNvSpPr/>
              <p:nvPr/>
            </p:nvSpPr>
            <p:spPr>
              <a:xfrm>
                <a:off x="4977150" y="2252600"/>
                <a:ext cx="1060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188" extrusionOk="0">
                    <a:moveTo>
                      <a:pt x="2191" y="380"/>
                    </a:moveTo>
                    <a:cubicBezTo>
                      <a:pt x="2200" y="397"/>
                      <a:pt x="2200" y="422"/>
                      <a:pt x="2200" y="436"/>
                    </a:cubicBezTo>
                    <a:cubicBezTo>
                      <a:pt x="2200" y="612"/>
                      <a:pt x="2216" y="757"/>
                      <a:pt x="2154" y="932"/>
                    </a:cubicBezTo>
                    <a:lnTo>
                      <a:pt x="2154" y="932"/>
                    </a:lnTo>
                    <a:cubicBezTo>
                      <a:pt x="2110" y="821"/>
                      <a:pt x="2090" y="701"/>
                      <a:pt x="2103" y="581"/>
                    </a:cubicBezTo>
                    <a:cubicBezTo>
                      <a:pt x="2120" y="516"/>
                      <a:pt x="2152" y="452"/>
                      <a:pt x="2184" y="387"/>
                    </a:cubicBezTo>
                    <a:cubicBezTo>
                      <a:pt x="2187" y="385"/>
                      <a:pt x="2189" y="382"/>
                      <a:pt x="2191" y="380"/>
                    </a:cubicBezTo>
                    <a:close/>
                    <a:moveTo>
                      <a:pt x="576" y="370"/>
                    </a:moveTo>
                    <a:cubicBezTo>
                      <a:pt x="612" y="370"/>
                      <a:pt x="630" y="427"/>
                      <a:pt x="665" y="484"/>
                    </a:cubicBezTo>
                    <a:cubicBezTo>
                      <a:pt x="730" y="662"/>
                      <a:pt x="778" y="839"/>
                      <a:pt x="713" y="1018"/>
                    </a:cubicBezTo>
                    <a:cubicBezTo>
                      <a:pt x="705" y="1043"/>
                      <a:pt x="695" y="1068"/>
                      <a:pt x="685" y="1093"/>
                    </a:cubicBezTo>
                    <a:lnTo>
                      <a:pt x="685" y="1093"/>
                    </a:lnTo>
                    <a:cubicBezTo>
                      <a:pt x="582" y="953"/>
                      <a:pt x="512" y="788"/>
                      <a:pt x="503" y="613"/>
                    </a:cubicBezTo>
                    <a:cubicBezTo>
                      <a:pt x="487" y="565"/>
                      <a:pt x="487" y="452"/>
                      <a:pt x="519" y="404"/>
                    </a:cubicBezTo>
                    <a:cubicBezTo>
                      <a:pt x="543" y="380"/>
                      <a:pt x="561" y="370"/>
                      <a:pt x="576" y="370"/>
                    </a:cubicBezTo>
                    <a:close/>
                    <a:moveTo>
                      <a:pt x="2215" y="0"/>
                    </a:moveTo>
                    <a:cubicBezTo>
                      <a:pt x="2176" y="0"/>
                      <a:pt x="2134" y="10"/>
                      <a:pt x="2087" y="31"/>
                    </a:cubicBezTo>
                    <a:cubicBezTo>
                      <a:pt x="1764" y="177"/>
                      <a:pt x="1715" y="662"/>
                      <a:pt x="1796" y="936"/>
                    </a:cubicBezTo>
                    <a:cubicBezTo>
                      <a:pt x="1832" y="1048"/>
                      <a:pt x="1886" y="1148"/>
                      <a:pt x="1953" y="1236"/>
                    </a:cubicBezTo>
                    <a:lnTo>
                      <a:pt x="1953" y="1236"/>
                    </a:lnTo>
                    <a:cubicBezTo>
                      <a:pt x="1929" y="1262"/>
                      <a:pt x="1903" y="1286"/>
                      <a:pt x="1877" y="1309"/>
                    </a:cubicBezTo>
                    <a:cubicBezTo>
                      <a:pt x="1729" y="1447"/>
                      <a:pt x="1560" y="1522"/>
                      <a:pt x="1389" y="1522"/>
                    </a:cubicBezTo>
                    <a:cubicBezTo>
                      <a:pt x="1260" y="1522"/>
                      <a:pt x="1129" y="1479"/>
                      <a:pt x="1004" y="1389"/>
                    </a:cubicBezTo>
                    <a:cubicBezTo>
                      <a:pt x="984" y="1376"/>
                      <a:pt x="964" y="1363"/>
                      <a:pt x="944" y="1349"/>
                    </a:cubicBezTo>
                    <a:lnTo>
                      <a:pt x="944" y="1349"/>
                    </a:lnTo>
                    <a:cubicBezTo>
                      <a:pt x="999" y="1243"/>
                      <a:pt x="1043" y="1133"/>
                      <a:pt x="1068" y="1018"/>
                    </a:cubicBezTo>
                    <a:cubicBezTo>
                      <a:pt x="1118" y="807"/>
                      <a:pt x="1068" y="613"/>
                      <a:pt x="988" y="419"/>
                    </a:cubicBezTo>
                    <a:cubicBezTo>
                      <a:pt x="924" y="258"/>
                      <a:pt x="842" y="64"/>
                      <a:pt x="648" y="16"/>
                    </a:cubicBezTo>
                    <a:cubicBezTo>
                      <a:pt x="620" y="10"/>
                      <a:pt x="594" y="7"/>
                      <a:pt x="568" y="7"/>
                    </a:cubicBezTo>
                    <a:cubicBezTo>
                      <a:pt x="230" y="7"/>
                      <a:pt x="135" y="487"/>
                      <a:pt x="180" y="742"/>
                    </a:cubicBezTo>
                    <a:cubicBezTo>
                      <a:pt x="220" y="983"/>
                      <a:pt x="347" y="1211"/>
                      <a:pt x="515" y="1400"/>
                    </a:cubicBezTo>
                    <a:lnTo>
                      <a:pt x="515" y="1400"/>
                    </a:lnTo>
                    <a:cubicBezTo>
                      <a:pt x="389" y="1583"/>
                      <a:pt x="235" y="1750"/>
                      <a:pt x="99" y="1906"/>
                    </a:cubicBezTo>
                    <a:cubicBezTo>
                      <a:pt x="1" y="2028"/>
                      <a:pt x="107" y="2188"/>
                      <a:pt x="228" y="2188"/>
                    </a:cubicBezTo>
                    <a:cubicBezTo>
                      <a:pt x="266" y="2188"/>
                      <a:pt x="306" y="2172"/>
                      <a:pt x="342" y="2132"/>
                    </a:cubicBezTo>
                    <a:cubicBezTo>
                      <a:pt x="477" y="1981"/>
                      <a:pt x="632" y="1814"/>
                      <a:pt x="766" y="1631"/>
                    </a:cubicBezTo>
                    <a:lnTo>
                      <a:pt x="766" y="1631"/>
                    </a:lnTo>
                    <a:cubicBezTo>
                      <a:pt x="797" y="1654"/>
                      <a:pt x="828" y="1676"/>
                      <a:pt x="859" y="1697"/>
                    </a:cubicBezTo>
                    <a:cubicBezTo>
                      <a:pt x="1029" y="1810"/>
                      <a:pt x="1206" y="1860"/>
                      <a:pt x="1379" y="1860"/>
                    </a:cubicBezTo>
                    <a:cubicBezTo>
                      <a:pt x="1686" y="1860"/>
                      <a:pt x="1980" y="1702"/>
                      <a:pt x="2196" y="1465"/>
                    </a:cubicBezTo>
                    <a:lnTo>
                      <a:pt x="2196" y="1465"/>
                    </a:lnTo>
                    <a:cubicBezTo>
                      <a:pt x="2345" y="1567"/>
                      <a:pt x="2520" y="1635"/>
                      <a:pt x="2701" y="1664"/>
                    </a:cubicBezTo>
                    <a:cubicBezTo>
                      <a:pt x="2780" y="1677"/>
                      <a:pt x="2858" y="1683"/>
                      <a:pt x="2935" y="1683"/>
                    </a:cubicBezTo>
                    <a:cubicBezTo>
                      <a:pt x="3348" y="1683"/>
                      <a:pt x="3737" y="1515"/>
                      <a:pt x="4091" y="1324"/>
                    </a:cubicBezTo>
                    <a:cubicBezTo>
                      <a:pt x="4241" y="1229"/>
                      <a:pt x="4149" y="1008"/>
                      <a:pt x="4001" y="1008"/>
                    </a:cubicBezTo>
                    <a:cubicBezTo>
                      <a:pt x="3973" y="1008"/>
                      <a:pt x="3943" y="1016"/>
                      <a:pt x="3913" y="1033"/>
                    </a:cubicBezTo>
                    <a:cubicBezTo>
                      <a:pt x="3636" y="1191"/>
                      <a:pt x="3237" y="1358"/>
                      <a:pt x="2875" y="1358"/>
                    </a:cubicBezTo>
                    <a:cubicBezTo>
                      <a:pt x="2694" y="1358"/>
                      <a:pt x="2523" y="1317"/>
                      <a:pt x="2380" y="1213"/>
                    </a:cubicBezTo>
                    <a:lnTo>
                      <a:pt x="2380" y="1213"/>
                    </a:lnTo>
                    <a:cubicBezTo>
                      <a:pt x="2462" y="1067"/>
                      <a:pt x="2519" y="907"/>
                      <a:pt x="2540" y="742"/>
                    </a:cubicBezTo>
                    <a:cubicBezTo>
                      <a:pt x="2568" y="515"/>
                      <a:pt x="2497" y="0"/>
                      <a:pt x="2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3483;p38"/>
              <p:cNvSpPr/>
              <p:nvPr/>
            </p:nvSpPr>
            <p:spPr>
              <a:xfrm>
                <a:off x="4867325" y="2005200"/>
                <a:ext cx="662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807" extrusionOk="0">
                    <a:moveTo>
                      <a:pt x="1562" y="335"/>
                    </a:moveTo>
                    <a:cubicBezTo>
                      <a:pt x="1599" y="335"/>
                      <a:pt x="1635" y="347"/>
                      <a:pt x="1664" y="377"/>
                    </a:cubicBezTo>
                    <a:cubicBezTo>
                      <a:pt x="1825" y="565"/>
                      <a:pt x="1563" y="842"/>
                      <a:pt x="1385" y="995"/>
                    </a:cubicBezTo>
                    <a:lnTo>
                      <a:pt x="1385" y="995"/>
                    </a:lnTo>
                    <a:cubicBezTo>
                      <a:pt x="1367" y="950"/>
                      <a:pt x="1353" y="905"/>
                      <a:pt x="1341" y="861"/>
                    </a:cubicBezTo>
                    <a:cubicBezTo>
                      <a:pt x="1309" y="715"/>
                      <a:pt x="1309" y="538"/>
                      <a:pt x="1389" y="424"/>
                    </a:cubicBezTo>
                    <a:cubicBezTo>
                      <a:pt x="1430" y="373"/>
                      <a:pt x="1498" y="335"/>
                      <a:pt x="1562" y="335"/>
                    </a:cubicBezTo>
                    <a:close/>
                    <a:moveTo>
                      <a:pt x="1573" y="0"/>
                    </a:moveTo>
                    <a:cubicBezTo>
                      <a:pt x="1496" y="0"/>
                      <a:pt x="1416" y="19"/>
                      <a:pt x="1341" y="53"/>
                    </a:cubicBezTo>
                    <a:cubicBezTo>
                      <a:pt x="1115" y="166"/>
                      <a:pt x="1018" y="377"/>
                      <a:pt x="1001" y="603"/>
                    </a:cubicBezTo>
                    <a:cubicBezTo>
                      <a:pt x="980" y="796"/>
                      <a:pt x="1019" y="1002"/>
                      <a:pt x="1101" y="1187"/>
                    </a:cubicBezTo>
                    <a:lnTo>
                      <a:pt x="1101" y="1187"/>
                    </a:lnTo>
                    <a:cubicBezTo>
                      <a:pt x="981" y="1246"/>
                      <a:pt x="848" y="1284"/>
                      <a:pt x="721" y="1284"/>
                    </a:cubicBezTo>
                    <a:cubicBezTo>
                      <a:pt x="594" y="1284"/>
                      <a:pt x="472" y="1246"/>
                      <a:pt x="371" y="1152"/>
                    </a:cubicBezTo>
                    <a:cubicBezTo>
                      <a:pt x="338" y="1125"/>
                      <a:pt x="300" y="1114"/>
                      <a:pt x="264" y="1114"/>
                    </a:cubicBezTo>
                    <a:cubicBezTo>
                      <a:pt x="126" y="1114"/>
                      <a:pt x="0" y="1280"/>
                      <a:pt x="128" y="1394"/>
                    </a:cubicBezTo>
                    <a:cubicBezTo>
                      <a:pt x="302" y="1545"/>
                      <a:pt x="511" y="1611"/>
                      <a:pt x="723" y="1611"/>
                    </a:cubicBezTo>
                    <a:cubicBezTo>
                      <a:pt x="911" y="1611"/>
                      <a:pt x="1101" y="1560"/>
                      <a:pt x="1274" y="1469"/>
                    </a:cubicBezTo>
                    <a:lnTo>
                      <a:pt x="1274" y="1469"/>
                    </a:lnTo>
                    <a:cubicBezTo>
                      <a:pt x="1373" y="1591"/>
                      <a:pt x="1495" y="1690"/>
                      <a:pt x="1632" y="1750"/>
                    </a:cubicBezTo>
                    <a:cubicBezTo>
                      <a:pt x="1722" y="1788"/>
                      <a:pt x="1820" y="1806"/>
                      <a:pt x="1919" y="1806"/>
                    </a:cubicBezTo>
                    <a:cubicBezTo>
                      <a:pt x="2276" y="1806"/>
                      <a:pt x="2637" y="1565"/>
                      <a:pt x="2649" y="1185"/>
                    </a:cubicBezTo>
                    <a:cubicBezTo>
                      <a:pt x="2649" y="1072"/>
                      <a:pt x="2569" y="1015"/>
                      <a:pt x="2486" y="1015"/>
                    </a:cubicBezTo>
                    <a:cubicBezTo>
                      <a:pt x="2403" y="1015"/>
                      <a:pt x="2318" y="1072"/>
                      <a:pt x="2311" y="1185"/>
                    </a:cubicBezTo>
                    <a:cubicBezTo>
                      <a:pt x="2311" y="1365"/>
                      <a:pt x="2096" y="1486"/>
                      <a:pt x="1922" y="1486"/>
                    </a:cubicBezTo>
                    <a:cubicBezTo>
                      <a:pt x="1894" y="1486"/>
                      <a:pt x="1866" y="1482"/>
                      <a:pt x="1841" y="1476"/>
                    </a:cubicBezTo>
                    <a:cubicBezTo>
                      <a:pt x="1725" y="1441"/>
                      <a:pt x="1628" y="1368"/>
                      <a:pt x="1551" y="1278"/>
                    </a:cubicBezTo>
                    <a:lnTo>
                      <a:pt x="1551" y="1278"/>
                    </a:lnTo>
                    <a:cubicBezTo>
                      <a:pt x="1871" y="1010"/>
                      <a:pt x="2222" y="565"/>
                      <a:pt x="1938" y="183"/>
                    </a:cubicBezTo>
                    <a:cubicBezTo>
                      <a:pt x="1845" y="58"/>
                      <a:pt x="1712" y="0"/>
                      <a:pt x="1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3484;p38"/>
              <p:cNvSpPr/>
              <p:nvPr/>
            </p:nvSpPr>
            <p:spPr>
              <a:xfrm>
                <a:off x="4926675" y="1889750"/>
                <a:ext cx="606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102" extrusionOk="0">
                    <a:moveTo>
                      <a:pt x="534" y="323"/>
                    </a:moveTo>
                    <a:cubicBezTo>
                      <a:pt x="537" y="327"/>
                      <a:pt x="541" y="331"/>
                      <a:pt x="544" y="335"/>
                    </a:cubicBezTo>
                    <a:lnTo>
                      <a:pt x="544" y="335"/>
                    </a:lnTo>
                    <a:cubicBezTo>
                      <a:pt x="541" y="335"/>
                      <a:pt x="538" y="332"/>
                      <a:pt x="534" y="323"/>
                    </a:cubicBezTo>
                    <a:close/>
                    <a:moveTo>
                      <a:pt x="1518" y="342"/>
                    </a:moveTo>
                    <a:cubicBezTo>
                      <a:pt x="1537" y="372"/>
                      <a:pt x="1539" y="408"/>
                      <a:pt x="1553" y="420"/>
                    </a:cubicBezTo>
                    <a:cubicBezTo>
                      <a:pt x="1577" y="590"/>
                      <a:pt x="1519" y="778"/>
                      <a:pt x="1448" y="943"/>
                    </a:cubicBezTo>
                    <a:lnTo>
                      <a:pt x="1448" y="943"/>
                    </a:lnTo>
                    <a:cubicBezTo>
                      <a:pt x="1389" y="843"/>
                      <a:pt x="1360" y="725"/>
                      <a:pt x="1374" y="599"/>
                    </a:cubicBezTo>
                    <a:cubicBezTo>
                      <a:pt x="1391" y="534"/>
                      <a:pt x="1424" y="405"/>
                      <a:pt x="1488" y="356"/>
                    </a:cubicBezTo>
                    <a:cubicBezTo>
                      <a:pt x="1502" y="349"/>
                      <a:pt x="1513" y="345"/>
                      <a:pt x="1518" y="342"/>
                    </a:cubicBezTo>
                    <a:close/>
                    <a:moveTo>
                      <a:pt x="550" y="345"/>
                    </a:moveTo>
                    <a:cubicBezTo>
                      <a:pt x="560" y="360"/>
                      <a:pt x="566" y="378"/>
                      <a:pt x="566" y="388"/>
                    </a:cubicBezTo>
                    <a:cubicBezTo>
                      <a:pt x="615" y="485"/>
                      <a:pt x="631" y="566"/>
                      <a:pt x="648" y="663"/>
                    </a:cubicBezTo>
                    <a:cubicBezTo>
                      <a:pt x="671" y="870"/>
                      <a:pt x="639" y="1081"/>
                      <a:pt x="561" y="1272"/>
                    </a:cubicBezTo>
                    <a:lnTo>
                      <a:pt x="561" y="1272"/>
                    </a:lnTo>
                    <a:cubicBezTo>
                      <a:pt x="513" y="1216"/>
                      <a:pt x="477" y="1152"/>
                      <a:pt x="454" y="1084"/>
                    </a:cubicBezTo>
                    <a:cubicBezTo>
                      <a:pt x="372" y="890"/>
                      <a:pt x="372" y="647"/>
                      <a:pt x="469" y="453"/>
                    </a:cubicBezTo>
                    <a:cubicBezTo>
                      <a:pt x="486" y="420"/>
                      <a:pt x="502" y="405"/>
                      <a:pt x="518" y="388"/>
                    </a:cubicBezTo>
                    <a:cubicBezTo>
                      <a:pt x="518" y="388"/>
                      <a:pt x="545" y="361"/>
                      <a:pt x="550" y="345"/>
                    </a:cubicBezTo>
                    <a:close/>
                    <a:moveTo>
                      <a:pt x="1536" y="0"/>
                    </a:moveTo>
                    <a:cubicBezTo>
                      <a:pt x="1359" y="0"/>
                      <a:pt x="1213" y="129"/>
                      <a:pt x="1133" y="275"/>
                    </a:cubicBezTo>
                    <a:cubicBezTo>
                      <a:pt x="976" y="603"/>
                      <a:pt x="1032" y="1006"/>
                      <a:pt x="1269" y="1267"/>
                    </a:cubicBezTo>
                    <a:lnTo>
                      <a:pt x="1269" y="1267"/>
                    </a:lnTo>
                    <a:cubicBezTo>
                      <a:pt x="1188" y="1373"/>
                      <a:pt x="1086" y="1458"/>
                      <a:pt x="952" y="1458"/>
                    </a:cubicBezTo>
                    <a:cubicBezTo>
                      <a:pt x="937" y="1458"/>
                      <a:pt x="922" y="1457"/>
                      <a:pt x="906" y="1455"/>
                    </a:cubicBezTo>
                    <a:cubicBezTo>
                      <a:pt x="887" y="1453"/>
                      <a:pt x="867" y="1450"/>
                      <a:pt x="848" y="1447"/>
                    </a:cubicBezTo>
                    <a:lnTo>
                      <a:pt x="848" y="1447"/>
                    </a:lnTo>
                    <a:cubicBezTo>
                      <a:pt x="981" y="1156"/>
                      <a:pt x="1023" y="822"/>
                      <a:pt x="954" y="502"/>
                    </a:cubicBezTo>
                    <a:cubicBezTo>
                      <a:pt x="922" y="356"/>
                      <a:pt x="874" y="194"/>
                      <a:pt x="777" y="97"/>
                    </a:cubicBezTo>
                    <a:cubicBezTo>
                      <a:pt x="714" y="35"/>
                      <a:pt x="640" y="8"/>
                      <a:pt x="565" y="8"/>
                    </a:cubicBezTo>
                    <a:cubicBezTo>
                      <a:pt x="466" y="8"/>
                      <a:pt x="366" y="56"/>
                      <a:pt x="292" y="129"/>
                    </a:cubicBezTo>
                    <a:cubicBezTo>
                      <a:pt x="49" y="388"/>
                      <a:pt x="17" y="808"/>
                      <a:pt x="114" y="1131"/>
                    </a:cubicBezTo>
                    <a:cubicBezTo>
                      <a:pt x="165" y="1294"/>
                      <a:pt x="262" y="1448"/>
                      <a:pt x="390" y="1566"/>
                    </a:cubicBezTo>
                    <a:lnTo>
                      <a:pt x="390" y="1566"/>
                    </a:lnTo>
                    <a:cubicBezTo>
                      <a:pt x="320" y="1654"/>
                      <a:pt x="239" y="1731"/>
                      <a:pt x="146" y="1795"/>
                    </a:cubicBezTo>
                    <a:cubicBezTo>
                      <a:pt x="0" y="1887"/>
                      <a:pt x="84" y="2101"/>
                      <a:pt x="217" y="2101"/>
                    </a:cubicBezTo>
                    <a:cubicBezTo>
                      <a:pt x="246" y="2101"/>
                      <a:pt x="277" y="2092"/>
                      <a:pt x="308" y="2069"/>
                    </a:cubicBezTo>
                    <a:cubicBezTo>
                      <a:pt x="448" y="1981"/>
                      <a:pt x="569" y="1870"/>
                      <a:pt x="669" y="1742"/>
                    </a:cubicBezTo>
                    <a:lnTo>
                      <a:pt x="669" y="1742"/>
                    </a:lnTo>
                    <a:cubicBezTo>
                      <a:pt x="709" y="1757"/>
                      <a:pt x="750" y="1769"/>
                      <a:pt x="793" y="1778"/>
                    </a:cubicBezTo>
                    <a:cubicBezTo>
                      <a:pt x="835" y="1785"/>
                      <a:pt x="877" y="1788"/>
                      <a:pt x="917" y="1788"/>
                    </a:cubicBezTo>
                    <a:cubicBezTo>
                      <a:pt x="1172" y="1788"/>
                      <a:pt x="1373" y="1650"/>
                      <a:pt x="1523" y="1457"/>
                    </a:cubicBezTo>
                    <a:lnTo>
                      <a:pt x="1523" y="1457"/>
                    </a:lnTo>
                    <a:cubicBezTo>
                      <a:pt x="1652" y="1521"/>
                      <a:pt x="1794" y="1551"/>
                      <a:pt x="1936" y="1551"/>
                    </a:cubicBezTo>
                    <a:cubicBezTo>
                      <a:pt x="2071" y="1551"/>
                      <a:pt x="2205" y="1524"/>
                      <a:pt x="2329" y="1471"/>
                    </a:cubicBezTo>
                    <a:cubicBezTo>
                      <a:pt x="2409" y="1422"/>
                      <a:pt x="2426" y="1310"/>
                      <a:pt x="2393" y="1245"/>
                    </a:cubicBezTo>
                    <a:cubicBezTo>
                      <a:pt x="2362" y="1184"/>
                      <a:pt x="2312" y="1161"/>
                      <a:pt x="2259" y="1161"/>
                    </a:cubicBezTo>
                    <a:cubicBezTo>
                      <a:pt x="2228" y="1161"/>
                      <a:pt x="2196" y="1169"/>
                      <a:pt x="2167" y="1181"/>
                    </a:cubicBezTo>
                    <a:cubicBezTo>
                      <a:pt x="2092" y="1214"/>
                      <a:pt x="2015" y="1229"/>
                      <a:pt x="1941" y="1229"/>
                    </a:cubicBezTo>
                    <a:cubicBezTo>
                      <a:pt x="1857" y="1229"/>
                      <a:pt x="1776" y="1209"/>
                      <a:pt x="1702" y="1175"/>
                    </a:cubicBezTo>
                    <a:lnTo>
                      <a:pt x="1702" y="1175"/>
                    </a:lnTo>
                    <a:cubicBezTo>
                      <a:pt x="1762" y="1056"/>
                      <a:pt x="1807" y="924"/>
                      <a:pt x="1844" y="793"/>
                    </a:cubicBezTo>
                    <a:cubicBezTo>
                      <a:pt x="1876" y="631"/>
                      <a:pt x="1908" y="453"/>
                      <a:pt x="1859" y="291"/>
                    </a:cubicBezTo>
                    <a:cubicBezTo>
                      <a:pt x="1811" y="146"/>
                      <a:pt x="1698" y="17"/>
                      <a:pt x="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3485;p38"/>
              <p:cNvSpPr/>
              <p:nvPr/>
            </p:nvSpPr>
            <p:spPr>
              <a:xfrm>
                <a:off x="4896000" y="2153850"/>
                <a:ext cx="517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1" extrusionOk="0">
                    <a:moveTo>
                      <a:pt x="1022" y="332"/>
                    </a:moveTo>
                    <a:cubicBezTo>
                      <a:pt x="1028" y="334"/>
                      <a:pt x="1034" y="338"/>
                      <a:pt x="1034" y="346"/>
                    </a:cubicBezTo>
                    <a:lnTo>
                      <a:pt x="1082" y="394"/>
                    </a:lnTo>
                    <a:cubicBezTo>
                      <a:pt x="1099" y="443"/>
                      <a:pt x="1115" y="490"/>
                      <a:pt x="1099" y="540"/>
                    </a:cubicBezTo>
                    <a:cubicBezTo>
                      <a:pt x="1099" y="652"/>
                      <a:pt x="1050" y="734"/>
                      <a:pt x="970" y="814"/>
                    </a:cubicBezTo>
                    <a:cubicBezTo>
                      <a:pt x="942" y="837"/>
                      <a:pt x="912" y="860"/>
                      <a:pt x="880" y="881"/>
                    </a:cubicBezTo>
                    <a:lnTo>
                      <a:pt x="880" y="881"/>
                    </a:lnTo>
                    <a:cubicBezTo>
                      <a:pt x="868" y="785"/>
                      <a:pt x="862" y="681"/>
                      <a:pt x="888" y="587"/>
                    </a:cubicBezTo>
                    <a:cubicBezTo>
                      <a:pt x="905" y="523"/>
                      <a:pt x="921" y="475"/>
                      <a:pt x="953" y="426"/>
                    </a:cubicBezTo>
                    <a:cubicBezTo>
                      <a:pt x="953" y="410"/>
                      <a:pt x="970" y="378"/>
                      <a:pt x="985" y="361"/>
                    </a:cubicBezTo>
                    <a:cubicBezTo>
                      <a:pt x="999" y="361"/>
                      <a:pt x="1023" y="340"/>
                      <a:pt x="1022" y="332"/>
                    </a:cubicBezTo>
                    <a:close/>
                    <a:moveTo>
                      <a:pt x="1014" y="0"/>
                    </a:moveTo>
                    <a:cubicBezTo>
                      <a:pt x="950" y="0"/>
                      <a:pt x="884" y="21"/>
                      <a:pt x="824" y="70"/>
                    </a:cubicBezTo>
                    <a:cubicBezTo>
                      <a:pt x="662" y="200"/>
                      <a:pt x="582" y="394"/>
                      <a:pt x="550" y="572"/>
                    </a:cubicBezTo>
                    <a:cubicBezTo>
                      <a:pt x="538" y="713"/>
                      <a:pt x="542" y="847"/>
                      <a:pt x="566" y="978"/>
                    </a:cubicBezTo>
                    <a:lnTo>
                      <a:pt x="566" y="978"/>
                    </a:lnTo>
                    <a:cubicBezTo>
                      <a:pt x="478" y="975"/>
                      <a:pt x="380" y="927"/>
                      <a:pt x="339" y="846"/>
                    </a:cubicBezTo>
                    <a:cubicBezTo>
                      <a:pt x="312" y="780"/>
                      <a:pt x="254" y="725"/>
                      <a:pt x="189" y="725"/>
                    </a:cubicBezTo>
                    <a:cubicBezTo>
                      <a:pt x="174" y="725"/>
                      <a:pt x="160" y="728"/>
                      <a:pt x="145" y="734"/>
                    </a:cubicBezTo>
                    <a:cubicBezTo>
                      <a:pt x="65" y="749"/>
                      <a:pt x="0" y="846"/>
                      <a:pt x="32" y="927"/>
                    </a:cubicBezTo>
                    <a:cubicBezTo>
                      <a:pt x="123" y="1190"/>
                      <a:pt x="352" y="1307"/>
                      <a:pt x="599" y="1307"/>
                    </a:cubicBezTo>
                    <a:cubicBezTo>
                      <a:pt x="616" y="1307"/>
                      <a:pt x="634" y="1306"/>
                      <a:pt x="652" y="1305"/>
                    </a:cubicBezTo>
                    <a:lnTo>
                      <a:pt x="652" y="1305"/>
                    </a:lnTo>
                    <a:cubicBezTo>
                      <a:pt x="700" y="1458"/>
                      <a:pt x="766" y="1615"/>
                      <a:pt x="840" y="1751"/>
                    </a:cubicBezTo>
                    <a:cubicBezTo>
                      <a:pt x="947" y="1934"/>
                      <a:pt x="1126" y="2060"/>
                      <a:pt x="1337" y="2060"/>
                    </a:cubicBezTo>
                    <a:cubicBezTo>
                      <a:pt x="1349" y="2060"/>
                      <a:pt x="1361" y="2060"/>
                      <a:pt x="1373" y="2059"/>
                    </a:cubicBezTo>
                    <a:cubicBezTo>
                      <a:pt x="1599" y="2042"/>
                      <a:pt x="1793" y="1913"/>
                      <a:pt x="1972" y="1783"/>
                    </a:cubicBezTo>
                    <a:cubicBezTo>
                      <a:pt x="2036" y="1736"/>
                      <a:pt x="2069" y="1639"/>
                      <a:pt x="2020" y="1557"/>
                    </a:cubicBezTo>
                    <a:cubicBezTo>
                      <a:pt x="1998" y="1514"/>
                      <a:pt x="1941" y="1479"/>
                      <a:pt x="1881" y="1479"/>
                    </a:cubicBezTo>
                    <a:cubicBezTo>
                      <a:pt x="1851" y="1479"/>
                      <a:pt x="1821" y="1488"/>
                      <a:pt x="1793" y="1509"/>
                    </a:cubicBezTo>
                    <a:cubicBezTo>
                      <a:pt x="1685" y="1582"/>
                      <a:pt x="1503" y="1727"/>
                      <a:pt x="1344" y="1727"/>
                    </a:cubicBezTo>
                    <a:cubicBezTo>
                      <a:pt x="1291" y="1727"/>
                      <a:pt x="1240" y="1711"/>
                      <a:pt x="1196" y="1671"/>
                    </a:cubicBezTo>
                    <a:cubicBezTo>
                      <a:pt x="1115" y="1606"/>
                      <a:pt x="1067" y="1477"/>
                      <a:pt x="1034" y="1380"/>
                    </a:cubicBezTo>
                    <a:cubicBezTo>
                      <a:pt x="1016" y="1326"/>
                      <a:pt x="996" y="1272"/>
                      <a:pt x="976" y="1218"/>
                    </a:cubicBezTo>
                    <a:lnTo>
                      <a:pt x="976" y="1218"/>
                    </a:lnTo>
                    <a:cubicBezTo>
                      <a:pt x="996" y="1208"/>
                      <a:pt x="1015" y="1197"/>
                      <a:pt x="1034" y="1186"/>
                    </a:cubicBezTo>
                    <a:cubicBezTo>
                      <a:pt x="1358" y="992"/>
                      <a:pt x="1567" y="555"/>
                      <a:pt x="1341" y="200"/>
                    </a:cubicBezTo>
                    <a:cubicBezTo>
                      <a:pt x="1266" y="82"/>
                      <a:pt x="1142" y="0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3486;p38"/>
              <p:cNvSpPr/>
              <p:nvPr/>
            </p:nvSpPr>
            <p:spPr>
              <a:xfrm>
                <a:off x="5156575" y="2126275"/>
                <a:ext cx="3922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08" extrusionOk="0">
                    <a:moveTo>
                      <a:pt x="599" y="321"/>
                    </a:moveTo>
                    <a:cubicBezTo>
                      <a:pt x="603" y="321"/>
                      <a:pt x="607" y="325"/>
                      <a:pt x="615" y="333"/>
                    </a:cubicBezTo>
                    <a:lnTo>
                      <a:pt x="631" y="333"/>
                    </a:lnTo>
                    <a:lnTo>
                      <a:pt x="664" y="365"/>
                    </a:lnTo>
                    <a:cubicBezTo>
                      <a:pt x="797" y="529"/>
                      <a:pt x="780" y="773"/>
                      <a:pt x="715" y="962"/>
                    </a:cubicBezTo>
                    <a:lnTo>
                      <a:pt x="715" y="962"/>
                    </a:lnTo>
                    <a:cubicBezTo>
                      <a:pt x="579" y="847"/>
                      <a:pt x="423" y="679"/>
                      <a:pt x="438" y="511"/>
                    </a:cubicBezTo>
                    <a:cubicBezTo>
                      <a:pt x="438" y="447"/>
                      <a:pt x="485" y="382"/>
                      <a:pt x="534" y="350"/>
                    </a:cubicBezTo>
                    <a:cubicBezTo>
                      <a:pt x="567" y="333"/>
                      <a:pt x="567" y="333"/>
                      <a:pt x="582" y="333"/>
                    </a:cubicBezTo>
                    <a:cubicBezTo>
                      <a:pt x="591" y="325"/>
                      <a:pt x="595" y="321"/>
                      <a:pt x="599" y="321"/>
                    </a:cubicBezTo>
                    <a:close/>
                    <a:moveTo>
                      <a:pt x="612" y="0"/>
                    </a:moveTo>
                    <a:cubicBezTo>
                      <a:pt x="430" y="0"/>
                      <a:pt x="246" y="124"/>
                      <a:pt x="162" y="301"/>
                    </a:cubicBezTo>
                    <a:cubicBezTo>
                      <a:pt x="0" y="608"/>
                      <a:pt x="211" y="932"/>
                      <a:pt x="421" y="1158"/>
                    </a:cubicBezTo>
                    <a:cubicBezTo>
                      <a:pt x="458" y="1193"/>
                      <a:pt x="499" y="1229"/>
                      <a:pt x="541" y="1263"/>
                    </a:cubicBezTo>
                    <a:lnTo>
                      <a:pt x="541" y="1263"/>
                    </a:lnTo>
                    <a:cubicBezTo>
                      <a:pt x="439" y="1396"/>
                      <a:pt x="317" y="1514"/>
                      <a:pt x="194" y="1626"/>
                    </a:cubicBezTo>
                    <a:cubicBezTo>
                      <a:pt x="67" y="1741"/>
                      <a:pt x="192" y="1907"/>
                      <a:pt x="330" y="1907"/>
                    </a:cubicBezTo>
                    <a:cubicBezTo>
                      <a:pt x="367" y="1907"/>
                      <a:pt x="404" y="1896"/>
                      <a:pt x="438" y="1869"/>
                    </a:cubicBezTo>
                    <a:cubicBezTo>
                      <a:pt x="575" y="1741"/>
                      <a:pt x="707" y="1602"/>
                      <a:pt x="816" y="1450"/>
                    </a:cubicBezTo>
                    <a:lnTo>
                      <a:pt x="816" y="1450"/>
                    </a:lnTo>
                    <a:cubicBezTo>
                      <a:pt x="938" y="1513"/>
                      <a:pt x="1068" y="1555"/>
                      <a:pt x="1200" y="1555"/>
                    </a:cubicBezTo>
                    <a:cubicBezTo>
                      <a:pt x="1274" y="1555"/>
                      <a:pt x="1348" y="1542"/>
                      <a:pt x="1423" y="1513"/>
                    </a:cubicBezTo>
                    <a:cubicBezTo>
                      <a:pt x="1504" y="1481"/>
                      <a:pt x="1569" y="1400"/>
                      <a:pt x="1536" y="1319"/>
                    </a:cubicBezTo>
                    <a:cubicBezTo>
                      <a:pt x="1523" y="1253"/>
                      <a:pt x="1455" y="1197"/>
                      <a:pt x="1387" y="1197"/>
                    </a:cubicBezTo>
                    <a:cubicBezTo>
                      <a:pt x="1372" y="1197"/>
                      <a:pt x="1357" y="1200"/>
                      <a:pt x="1343" y="1206"/>
                    </a:cubicBezTo>
                    <a:cubicBezTo>
                      <a:pt x="1304" y="1217"/>
                      <a:pt x="1265" y="1223"/>
                      <a:pt x="1227" y="1223"/>
                    </a:cubicBezTo>
                    <a:cubicBezTo>
                      <a:pt x="1143" y="1223"/>
                      <a:pt x="1061" y="1197"/>
                      <a:pt x="986" y="1158"/>
                    </a:cubicBezTo>
                    <a:lnTo>
                      <a:pt x="986" y="1158"/>
                    </a:lnTo>
                    <a:cubicBezTo>
                      <a:pt x="998" y="1131"/>
                      <a:pt x="1009" y="1104"/>
                      <a:pt x="1019" y="1076"/>
                    </a:cubicBezTo>
                    <a:cubicBezTo>
                      <a:pt x="1132" y="770"/>
                      <a:pt x="1132" y="365"/>
                      <a:pt x="890" y="123"/>
                    </a:cubicBezTo>
                    <a:cubicBezTo>
                      <a:pt x="810" y="37"/>
                      <a:pt x="711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3487;p38"/>
              <p:cNvSpPr/>
              <p:nvPr/>
            </p:nvSpPr>
            <p:spPr>
              <a:xfrm>
                <a:off x="5165875" y="2022900"/>
                <a:ext cx="367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42" extrusionOk="0">
                    <a:moveTo>
                      <a:pt x="663" y="331"/>
                    </a:moveTo>
                    <a:lnTo>
                      <a:pt x="663" y="331"/>
                    </a:lnTo>
                    <a:cubicBezTo>
                      <a:pt x="663" y="331"/>
                      <a:pt x="663" y="331"/>
                      <a:pt x="663" y="331"/>
                    </a:cubicBezTo>
                    <a:close/>
                    <a:moveTo>
                      <a:pt x="663" y="331"/>
                    </a:moveTo>
                    <a:lnTo>
                      <a:pt x="663" y="331"/>
                    </a:lnTo>
                    <a:lnTo>
                      <a:pt x="663" y="331"/>
                    </a:lnTo>
                    <a:cubicBezTo>
                      <a:pt x="665" y="333"/>
                      <a:pt x="666" y="334"/>
                      <a:pt x="666" y="335"/>
                    </a:cubicBezTo>
                    <a:lnTo>
                      <a:pt x="666" y="335"/>
                    </a:lnTo>
                    <a:cubicBezTo>
                      <a:pt x="665" y="334"/>
                      <a:pt x="664" y="334"/>
                      <a:pt x="663" y="334"/>
                    </a:cubicBezTo>
                    <a:lnTo>
                      <a:pt x="663" y="334"/>
                    </a:lnTo>
                    <a:cubicBezTo>
                      <a:pt x="663" y="334"/>
                      <a:pt x="663" y="334"/>
                      <a:pt x="663" y="335"/>
                    </a:cubicBezTo>
                    <a:lnTo>
                      <a:pt x="663" y="335"/>
                    </a:lnTo>
                    <a:cubicBezTo>
                      <a:pt x="663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6"/>
                    </a:lnTo>
                    <a:lnTo>
                      <a:pt x="663" y="336"/>
                    </a:lnTo>
                    <a:cubicBezTo>
                      <a:pt x="663" y="336"/>
                      <a:pt x="662" y="336"/>
                      <a:pt x="662" y="335"/>
                    </a:cubicBezTo>
                    <a:lnTo>
                      <a:pt x="662" y="335"/>
                    </a:lnTo>
                    <a:cubicBezTo>
                      <a:pt x="662" y="335"/>
                      <a:pt x="662" y="335"/>
                      <a:pt x="662" y="334"/>
                    </a:cubicBezTo>
                    <a:lnTo>
                      <a:pt x="662" y="334"/>
                    </a:lnTo>
                    <a:cubicBezTo>
                      <a:pt x="662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3" y="334"/>
                    </a:cubicBezTo>
                    <a:lnTo>
                      <a:pt x="663" y="334"/>
                    </a:lnTo>
                    <a:cubicBezTo>
                      <a:pt x="663" y="333"/>
                      <a:pt x="663" y="332"/>
                      <a:pt x="663" y="331"/>
                    </a:cubicBez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2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1" y="334"/>
                      <a:pt x="660" y="334"/>
                    </a:cubicBezTo>
                    <a:lnTo>
                      <a:pt x="660" y="334"/>
                    </a:lnTo>
                    <a:lnTo>
                      <a:pt x="661" y="333"/>
                    </a:lnTo>
                    <a:lnTo>
                      <a:pt x="661" y="333"/>
                    </a:lnTo>
                    <a:cubicBezTo>
                      <a:pt x="661" y="333"/>
                      <a:pt x="662" y="333"/>
                      <a:pt x="662" y="334"/>
                    </a:cubicBezTo>
                    <a:lnTo>
                      <a:pt x="662" y="334"/>
                    </a:lnTo>
                    <a:cubicBezTo>
                      <a:pt x="663" y="332"/>
                      <a:pt x="663" y="331"/>
                      <a:pt x="663" y="331"/>
                    </a:cubicBezTo>
                    <a:lnTo>
                      <a:pt x="663" y="331"/>
                    </a:lnTo>
                    <a:lnTo>
                      <a:pt x="663" y="331"/>
                    </a:lnTo>
                    <a:close/>
                    <a:moveTo>
                      <a:pt x="663" y="335"/>
                    </a:moveTo>
                    <a:cubicBezTo>
                      <a:pt x="664" y="335"/>
                      <a:pt x="665" y="336"/>
                      <a:pt x="666" y="336"/>
                    </a:cubicBezTo>
                    <a:cubicBezTo>
                      <a:pt x="666" y="336"/>
                      <a:pt x="666" y="335"/>
                      <a:pt x="666" y="335"/>
                    </a:cubicBezTo>
                    <a:lnTo>
                      <a:pt x="666" y="335"/>
                    </a:lnTo>
                    <a:cubicBezTo>
                      <a:pt x="671" y="337"/>
                      <a:pt x="674" y="338"/>
                      <a:pt x="672" y="338"/>
                    </a:cubicBezTo>
                    <a:cubicBezTo>
                      <a:pt x="671" y="338"/>
                      <a:pt x="668" y="337"/>
                      <a:pt x="663" y="336"/>
                    </a:cubicBezTo>
                    <a:lnTo>
                      <a:pt x="663" y="336"/>
                    </a:lnTo>
                    <a:cubicBezTo>
                      <a:pt x="663" y="336"/>
                      <a:pt x="663" y="335"/>
                      <a:pt x="663" y="335"/>
                    </a:cubicBezTo>
                    <a:close/>
                    <a:moveTo>
                      <a:pt x="655" y="339"/>
                    </a:moveTo>
                    <a:cubicBezTo>
                      <a:pt x="657" y="341"/>
                      <a:pt x="660" y="344"/>
                      <a:pt x="663" y="347"/>
                    </a:cubicBezTo>
                    <a:lnTo>
                      <a:pt x="663" y="363"/>
                    </a:lnTo>
                    <a:cubicBezTo>
                      <a:pt x="664" y="366"/>
                      <a:pt x="665" y="368"/>
                      <a:pt x="666" y="371"/>
                    </a:cubicBezTo>
                    <a:lnTo>
                      <a:pt x="666" y="371"/>
                    </a:lnTo>
                    <a:cubicBezTo>
                      <a:pt x="665" y="370"/>
                      <a:pt x="665" y="370"/>
                      <a:pt x="665" y="370"/>
                    </a:cubicBezTo>
                    <a:cubicBezTo>
                      <a:pt x="664" y="370"/>
                      <a:pt x="663" y="373"/>
                      <a:pt x="663" y="380"/>
                    </a:cubicBezTo>
                    <a:lnTo>
                      <a:pt x="663" y="428"/>
                    </a:lnTo>
                    <a:lnTo>
                      <a:pt x="663" y="460"/>
                    </a:lnTo>
                    <a:cubicBezTo>
                      <a:pt x="663" y="477"/>
                      <a:pt x="663" y="492"/>
                      <a:pt x="647" y="509"/>
                    </a:cubicBezTo>
                    <a:cubicBezTo>
                      <a:pt x="647" y="477"/>
                      <a:pt x="631" y="444"/>
                      <a:pt x="631" y="428"/>
                    </a:cubicBezTo>
                    <a:lnTo>
                      <a:pt x="631" y="380"/>
                    </a:lnTo>
                    <a:lnTo>
                      <a:pt x="631" y="363"/>
                    </a:lnTo>
                    <a:cubicBezTo>
                      <a:pt x="631" y="363"/>
                      <a:pt x="631" y="370"/>
                      <a:pt x="635" y="370"/>
                    </a:cubicBezTo>
                    <a:cubicBezTo>
                      <a:pt x="638" y="370"/>
                      <a:pt x="642" y="369"/>
                      <a:pt x="647" y="363"/>
                    </a:cubicBezTo>
                    <a:cubicBezTo>
                      <a:pt x="647" y="352"/>
                      <a:pt x="655" y="340"/>
                      <a:pt x="654" y="340"/>
                    </a:cubicBezTo>
                    <a:lnTo>
                      <a:pt x="654" y="340"/>
                    </a:lnTo>
                    <a:cubicBezTo>
                      <a:pt x="654" y="340"/>
                      <a:pt x="652" y="342"/>
                      <a:pt x="647" y="347"/>
                    </a:cubicBezTo>
                    <a:lnTo>
                      <a:pt x="655" y="339"/>
                    </a:lnTo>
                    <a:close/>
                    <a:moveTo>
                      <a:pt x="1003" y="848"/>
                    </a:moveTo>
                    <a:cubicBezTo>
                      <a:pt x="1003" y="849"/>
                      <a:pt x="1003" y="851"/>
                      <a:pt x="1003" y="852"/>
                    </a:cubicBezTo>
                    <a:lnTo>
                      <a:pt x="1003" y="852"/>
                    </a:lnTo>
                    <a:cubicBezTo>
                      <a:pt x="1006" y="854"/>
                      <a:pt x="1009" y="855"/>
                      <a:pt x="1009" y="855"/>
                    </a:cubicBezTo>
                    <a:cubicBezTo>
                      <a:pt x="1010" y="855"/>
                      <a:pt x="1008" y="853"/>
                      <a:pt x="1003" y="848"/>
                    </a:cubicBezTo>
                    <a:close/>
                    <a:moveTo>
                      <a:pt x="663" y="0"/>
                    </a:moveTo>
                    <a:cubicBezTo>
                      <a:pt x="537" y="0"/>
                      <a:pt x="412" y="78"/>
                      <a:pt x="356" y="201"/>
                    </a:cubicBezTo>
                    <a:cubicBezTo>
                      <a:pt x="241" y="405"/>
                      <a:pt x="318" y="640"/>
                      <a:pt x="450" y="826"/>
                    </a:cubicBezTo>
                    <a:lnTo>
                      <a:pt x="450" y="826"/>
                    </a:lnTo>
                    <a:cubicBezTo>
                      <a:pt x="425" y="858"/>
                      <a:pt x="397" y="881"/>
                      <a:pt x="361" y="895"/>
                    </a:cubicBezTo>
                    <a:lnTo>
                      <a:pt x="361" y="895"/>
                    </a:lnTo>
                    <a:cubicBezTo>
                      <a:pt x="362" y="892"/>
                      <a:pt x="364" y="890"/>
                      <a:pt x="363" y="890"/>
                    </a:cubicBezTo>
                    <a:lnTo>
                      <a:pt x="363" y="890"/>
                    </a:lnTo>
                    <a:cubicBezTo>
                      <a:pt x="363" y="890"/>
                      <a:pt x="361" y="892"/>
                      <a:pt x="356" y="897"/>
                    </a:cubicBezTo>
                    <a:cubicBezTo>
                      <a:pt x="358" y="896"/>
                      <a:pt x="359" y="896"/>
                      <a:pt x="361" y="895"/>
                    </a:cubicBezTo>
                    <a:lnTo>
                      <a:pt x="361" y="895"/>
                    </a:lnTo>
                    <a:cubicBezTo>
                      <a:pt x="359" y="900"/>
                      <a:pt x="356" y="906"/>
                      <a:pt x="356" y="912"/>
                    </a:cubicBezTo>
                    <a:cubicBezTo>
                      <a:pt x="340" y="912"/>
                      <a:pt x="324" y="929"/>
                      <a:pt x="324" y="929"/>
                    </a:cubicBezTo>
                    <a:cubicBezTo>
                      <a:pt x="292" y="945"/>
                      <a:pt x="275" y="962"/>
                      <a:pt x="259" y="962"/>
                    </a:cubicBezTo>
                    <a:cubicBezTo>
                      <a:pt x="227" y="977"/>
                      <a:pt x="210" y="994"/>
                      <a:pt x="195" y="994"/>
                    </a:cubicBezTo>
                    <a:cubicBezTo>
                      <a:pt x="195" y="994"/>
                      <a:pt x="195" y="994"/>
                      <a:pt x="195" y="994"/>
                    </a:cubicBezTo>
                    <a:lnTo>
                      <a:pt x="195" y="994"/>
                    </a:lnTo>
                    <a:cubicBezTo>
                      <a:pt x="179" y="1002"/>
                      <a:pt x="174" y="1005"/>
                      <a:pt x="176" y="1005"/>
                    </a:cubicBezTo>
                    <a:cubicBezTo>
                      <a:pt x="178" y="1005"/>
                      <a:pt x="181" y="1004"/>
                      <a:pt x="186" y="1001"/>
                    </a:cubicBezTo>
                    <a:lnTo>
                      <a:pt x="186" y="1001"/>
                    </a:lnTo>
                    <a:cubicBezTo>
                      <a:pt x="172" y="1010"/>
                      <a:pt x="159" y="1012"/>
                      <a:pt x="146" y="1026"/>
                    </a:cubicBezTo>
                    <a:cubicBezTo>
                      <a:pt x="49" y="1042"/>
                      <a:pt x="1" y="1139"/>
                      <a:pt x="33" y="1220"/>
                    </a:cubicBezTo>
                    <a:cubicBezTo>
                      <a:pt x="46" y="1286"/>
                      <a:pt x="113" y="1341"/>
                      <a:pt x="182" y="1341"/>
                    </a:cubicBezTo>
                    <a:cubicBezTo>
                      <a:pt x="197" y="1341"/>
                      <a:pt x="212" y="1338"/>
                      <a:pt x="227" y="1333"/>
                    </a:cubicBezTo>
                    <a:cubicBezTo>
                      <a:pt x="403" y="1274"/>
                      <a:pt x="553" y="1181"/>
                      <a:pt x="684" y="1055"/>
                    </a:cubicBezTo>
                    <a:lnTo>
                      <a:pt x="684" y="1055"/>
                    </a:lnTo>
                    <a:cubicBezTo>
                      <a:pt x="849" y="1167"/>
                      <a:pt x="1051" y="1237"/>
                      <a:pt x="1255" y="1237"/>
                    </a:cubicBezTo>
                    <a:cubicBezTo>
                      <a:pt x="1273" y="1237"/>
                      <a:pt x="1291" y="1237"/>
                      <a:pt x="1309" y="1236"/>
                    </a:cubicBezTo>
                    <a:cubicBezTo>
                      <a:pt x="1391" y="1236"/>
                      <a:pt x="1471" y="1171"/>
                      <a:pt x="1471" y="1074"/>
                    </a:cubicBezTo>
                    <a:cubicBezTo>
                      <a:pt x="1471" y="977"/>
                      <a:pt x="1391" y="897"/>
                      <a:pt x="1309" y="897"/>
                    </a:cubicBezTo>
                    <a:cubicBezTo>
                      <a:pt x="1285" y="905"/>
                      <a:pt x="1265" y="909"/>
                      <a:pt x="1245" y="909"/>
                    </a:cubicBezTo>
                    <a:cubicBezTo>
                      <a:pt x="1225" y="909"/>
                      <a:pt x="1205" y="905"/>
                      <a:pt x="1180" y="897"/>
                    </a:cubicBezTo>
                    <a:lnTo>
                      <a:pt x="1148" y="897"/>
                    </a:lnTo>
                    <a:cubicBezTo>
                      <a:pt x="1132" y="897"/>
                      <a:pt x="1100" y="897"/>
                      <a:pt x="1083" y="880"/>
                    </a:cubicBezTo>
                    <a:cubicBezTo>
                      <a:pt x="1068" y="880"/>
                      <a:pt x="1035" y="865"/>
                      <a:pt x="1018" y="865"/>
                    </a:cubicBezTo>
                    <a:cubicBezTo>
                      <a:pt x="1018" y="865"/>
                      <a:pt x="1006" y="865"/>
                      <a:pt x="1003" y="852"/>
                    </a:cubicBezTo>
                    <a:lnTo>
                      <a:pt x="1003" y="852"/>
                    </a:lnTo>
                    <a:cubicBezTo>
                      <a:pt x="999" y="850"/>
                      <a:pt x="993" y="848"/>
                      <a:pt x="986" y="848"/>
                    </a:cubicBezTo>
                    <a:cubicBezTo>
                      <a:pt x="958" y="834"/>
                      <a:pt x="929" y="820"/>
                      <a:pt x="891" y="794"/>
                    </a:cubicBezTo>
                    <a:lnTo>
                      <a:pt x="891" y="794"/>
                    </a:lnTo>
                    <a:cubicBezTo>
                      <a:pt x="983" y="632"/>
                      <a:pt x="1036" y="436"/>
                      <a:pt x="971" y="250"/>
                    </a:cubicBezTo>
                    <a:cubicBezTo>
                      <a:pt x="938" y="137"/>
                      <a:pt x="857" y="40"/>
                      <a:pt x="727" y="7"/>
                    </a:cubicBezTo>
                    <a:cubicBezTo>
                      <a:pt x="706" y="3"/>
                      <a:pt x="685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3488;p38"/>
              <p:cNvSpPr/>
              <p:nvPr/>
            </p:nvSpPr>
            <p:spPr>
              <a:xfrm>
                <a:off x="5436975" y="2209325"/>
                <a:ext cx="360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532" extrusionOk="0">
                    <a:moveTo>
                      <a:pt x="1088" y="344"/>
                    </a:moveTo>
                    <a:cubicBezTo>
                      <a:pt x="1089" y="345"/>
                      <a:pt x="1089" y="345"/>
                      <a:pt x="1090" y="346"/>
                    </a:cubicBezTo>
                    <a:lnTo>
                      <a:pt x="1090" y="346"/>
                    </a:lnTo>
                    <a:cubicBezTo>
                      <a:pt x="1084" y="348"/>
                      <a:pt x="1084" y="372"/>
                      <a:pt x="1084" y="372"/>
                    </a:cubicBezTo>
                    <a:cubicBezTo>
                      <a:pt x="1086" y="370"/>
                      <a:pt x="1087" y="369"/>
                      <a:pt x="1088" y="369"/>
                    </a:cubicBezTo>
                    <a:lnTo>
                      <a:pt x="1088" y="369"/>
                    </a:lnTo>
                    <a:cubicBezTo>
                      <a:pt x="1091" y="369"/>
                      <a:pt x="1076" y="392"/>
                      <a:pt x="1079" y="392"/>
                    </a:cubicBezTo>
                    <a:cubicBezTo>
                      <a:pt x="1080" y="392"/>
                      <a:pt x="1082" y="391"/>
                      <a:pt x="1084" y="389"/>
                    </a:cubicBezTo>
                    <a:lnTo>
                      <a:pt x="1084" y="389"/>
                    </a:lnTo>
                    <a:cubicBezTo>
                      <a:pt x="1067" y="422"/>
                      <a:pt x="1052" y="437"/>
                      <a:pt x="1035" y="469"/>
                    </a:cubicBezTo>
                    <a:cubicBezTo>
                      <a:pt x="981" y="541"/>
                      <a:pt x="912" y="619"/>
                      <a:pt x="836" y="695"/>
                    </a:cubicBezTo>
                    <a:lnTo>
                      <a:pt x="836" y="695"/>
                    </a:lnTo>
                    <a:cubicBezTo>
                      <a:pt x="832" y="690"/>
                      <a:pt x="829" y="685"/>
                      <a:pt x="825" y="680"/>
                    </a:cubicBezTo>
                    <a:cubicBezTo>
                      <a:pt x="809" y="663"/>
                      <a:pt x="809" y="648"/>
                      <a:pt x="793" y="631"/>
                    </a:cubicBezTo>
                    <a:cubicBezTo>
                      <a:pt x="776" y="616"/>
                      <a:pt x="776" y="583"/>
                      <a:pt x="761" y="566"/>
                    </a:cubicBezTo>
                    <a:cubicBezTo>
                      <a:pt x="825" y="486"/>
                      <a:pt x="906" y="437"/>
                      <a:pt x="987" y="389"/>
                    </a:cubicBezTo>
                    <a:cubicBezTo>
                      <a:pt x="1017" y="374"/>
                      <a:pt x="1046" y="359"/>
                      <a:pt x="1088" y="344"/>
                    </a:cubicBezTo>
                    <a:close/>
                    <a:moveTo>
                      <a:pt x="1113" y="1"/>
                    </a:moveTo>
                    <a:cubicBezTo>
                      <a:pt x="1020" y="1"/>
                      <a:pt x="924" y="46"/>
                      <a:pt x="841" y="98"/>
                    </a:cubicBezTo>
                    <a:cubicBezTo>
                      <a:pt x="712" y="163"/>
                      <a:pt x="599" y="243"/>
                      <a:pt x="518" y="340"/>
                    </a:cubicBezTo>
                    <a:cubicBezTo>
                      <a:pt x="453" y="405"/>
                      <a:pt x="421" y="469"/>
                      <a:pt x="421" y="551"/>
                    </a:cubicBezTo>
                    <a:cubicBezTo>
                      <a:pt x="421" y="648"/>
                      <a:pt x="453" y="712"/>
                      <a:pt x="502" y="793"/>
                    </a:cubicBezTo>
                    <a:cubicBezTo>
                      <a:pt x="528" y="835"/>
                      <a:pt x="557" y="878"/>
                      <a:pt x="589" y="920"/>
                    </a:cubicBezTo>
                    <a:lnTo>
                      <a:pt x="589" y="920"/>
                    </a:lnTo>
                    <a:cubicBezTo>
                      <a:pt x="443" y="1033"/>
                      <a:pt x="285" y="1142"/>
                      <a:pt x="114" y="1213"/>
                    </a:cubicBezTo>
                    <a:cubicBezTo>
                      <a:pt x="33" y="1262"/>
                      <a:pt x="0" y="1374"/>
                      <a:pt x="50" y="1456"/>
                    </a:cubicBezTo>
                    <a:cubicBezTo>
                      <a:pt x="80" y="1506"/>
                      <a:pt x="129" y="1531"/>
                      <a:pt x="181" y="1531"/>
                    </a:cubicBezTo>
                    <a:cubicBezTo>
                      <a:pt x="213" y="1531"/>
                      <a:pt x="245" y="1522"/>
                      <a:pt x="276" y="1504"/>
                    </a:cubicBezTo>
                    <a:cubicBezTo>
                      <a:pt x="482" y="1408"/>
                      <a:pt x="665" y="1288"/>
                      <a:pt x="835" y="1145"/>
                    </a:cubicBezTo>
                    <a:lnTo>
                      <a:pt x="835" y="1145"/>
                    </a:lnTo>
                    <a:cubicBezTo>
                      <a:pt x="912" y="1190"/>
                      <a:pt x="998" y="1218"/>
                      <a:pt x="1090" y="1218"/>
                    </a:cubicBezTo>
                    <a:cubicBezTo>
                      <a:pt x="1135" y="1218"/>
                      <a:pt x="1181" y="1212"/>
                      <a:pt x="1229" y="1197"/>
                    </a:cubicBezTo>
                    <a:cubicBezTo>
                      <a:pt x="1310" y="1165"/>
                      <a:pt x="1358" y="1084"/>
                      <a:pt x="1343" y="987"/>
                    </a:cubicBezTo>
                    <a:cubicBezTo>
                      <a:pt x="1329" y="921"/>
                      <a:pt x="1261" y="866"/>
                      <a:pt x="1184" y="866"/>
                    </a:cubicBezTo>
                    <a:cubicBezTo>
                      <a:pt x="1167" y="866"/>
                      <a:pt x="1149" y="868"/>
                      <a:pt x="1132" y="874"/>
                    </a:cubicBezTo>
                    <a:cubicBezTo>
                      <a:pt x="1132" y="874"/>
                      <a:pt x="1129" y="874"/>
                      <a:pt x="1124" y="875"/>
                    </a:cubicBezTo>
                    <a:lnTo>
                      <a:pt x="1124" y="875"/>
                    </a:lnTo>
                    <a:cubicBezTo>
                      <a:pt x="1149" y="848"/>
                      <a:pt x="1174" y="820"/>
                      <a:pt x="1196" y="793"/>
                    </a:cubicBezTo>
                    <a:cubicBezTo>
                      <a:pt x="1293" y="680"/>
                      <a:pt x="1390" y="566"/>
                      <a:pt x="1407" y="437"/>
                    </a:cubicBezTo>
                    <a:cubicBezTo>
                      <a:pt x="1440" y="292"/>
                      <a:pt x="1390" y="131"/>
                      <a:pt x="1261" y="49"/>
                    </a:cubicBezTo>
                    <a:cubicBezTo>
                      <a:pt x="1215" y="15"/>
                      <a:pt x="116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3489;p38"/>
              <p:cNvSpPr/>
              <p:nvPr/>
            </p:nvSpPr>
            <p:spPr>
              <a:xfrm>
                <a:off x="5422150" y="1886750"/>
                <a:ext cx="560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74" extrusionOk="0">
                    <a:moveTo>
                      <a:pt x="584" y="329"/>
                    </a:moveTo>
                    <a:cubicBezTo>
                      <a:pt x="686" y="329"/>
                      <a:pt x="758" y="433"/>
                      <a:pt x="804" y="508"/>
                    </a:cubicBezTo>
                    <a:cubicBezTo>
                      <a:pt x="852" y="622"/>
                      <a:pt x="820" y="767"/>
                      <a:pt x="772" y="880"/>
                    </a:cubicBezTo>
                    <a:cubicBezTo>
                      <a:pt x="746" y="939"/>
                      <a:pt x="715" y="995"/>
                      <a:pt x="681" y="1050"/>
                    </a:cubicBezTo>
                    <a:lnTo>
                      <a:pt x="681" y="1050"/>
                    </a:lnTo>
                    <a:cubicBezTo>
                      <a:pt x="595" y="982"/>
                      <a:pt x="515" y="903"/>
                      <a:pt x="464" y="816"/>
                    </a:cubicBezTo>
                    <a:cubicBezTo>
                      <a:pt x="400" y="719"/>
                      <a:pt x="367" y="605"/>
                      <a:pt x="400" y="492"/>
                    </a:cubicBezTo>
                    <a:cubicBezTo>
                      <a:pt x="416" y="411"/>
                      <a:pt x="481" y="331"/>
                      <a:pt x="561" y="331"/>
                    </a:cubicBezTo>
                    <a:cubicBezTo>
                      <a:pt x="569" y="330"/>
                      <a:pt x="576" y="329"/>
                      <a:pt x="584" y="329"/>
                    </a:cubicBezTo>
                    <a:close/>
                    <a:moveTo>
                      <a:pt x="564" y="1"/>
                    </a:moveTo>
                    <a:cubicBezTo>
                      <a:pt x="220" y="1"/>
                      <a:pt x="1" y="388"/>
                      <a:pt x="61" y="719"/>
                    </a:cubicBezTo>
                    <a:cubicBezTo>
                      <a:pt x="109" y="954"/>
                      <a:pt x="278" y="1159"/>
                      <a:pt x="478" y="1321"/>
                    </a:cubicBezTo>
                    <a:lnTo>
                      <a:pt x="478" y="1321"/>
                    </a:lnTo>
                    <a:cubicBezTo>
                      <a:pt x="355" y="1458"/>
                      <a:pt x="216" y="1581"/>
                      <a:pt x="76" y="1688"/>
                    </a:cubicBezTo>
                    <a:cubicBezTo>
                      <a:pt x="12" y="1753"/>
                      <a:pt x="28" y="1866"/>
                      <a:pt x="76" y="1930"/>
                    </a:cubicBezTo>
                    <a:cubicBezTo>
                      <a:pt x="114" y="1960"/>
                      <a:pt x="152" y="1973"/>
                      <a:pt x="190" y="1973"/>
                    </a:cubicBezTo>
                    <a:cubicBezTo>
                      <a:pt x="233" y="1973"/>
                      <a:pt x="276" y="1956"/>
                      <a:pt x="319" y="1930"/>
                    </a:cubicBezTo>
                    <a:cubicBezTo>
                      <a:pt x="473" y="1807"/>
                      <a:pt x="627" y="1666"/>
                      <a:pt x="760" y="1510"/>
                    </a:cubicBezTo>
                    <a:lnTo>
                      <a:pt x="760" y="1510"/>
                    </a:lnTo>
                    <a:cubicBezTo>
                      <a:pt x="802" y="1534"/>
                      <a:pt x="844" y="1555"/>
                      <a:pt x="884" y="1575"/>
                    </a:cubicBezTo>
                    <a:cubicBezTo>
                      <a:pt x="1063" y="1660"/>
                      <a:pt x="1263" y="1711"/>
                      <a:pt x="1458" y="1711"/>
                    </a:cubicBezTo>
                    <a:cubicBezTo>
                      <a:pt x="1707" y="1711"/>
                      <a:pt x="1949" y="1629"/>
                      <a:pt x="2129" y="1430"/>
                    </a:cubicBezTo>
                    <a:cubicBezTo>
                      <a:pt x="2242" y="1305"/>
                      <a:pt x="2122" y="1140"/>
                      <a:pt x="1994" y="1140"/>
                    </a:cubicBezTo>
                    <a:cubicBezTo>
                      <a:pt x="1957" y="1140"/>
                      <a:pt x="1919" y="1154"/>
                      <a:pt x="1886" y="1187"/>
                    </a:cubicBezTo>
                    <a:cubicBezTo>
                      <a:pt x="1766" y="1318"/>
                      <a:pt x="1608" y="1373"/>
                      <a:pt x="1447" y="1373"/>
                    </a:cubicBezTo>
                    <a:cubicBezTo>
                      <a:pt x="1350" y="1373"/>
                      <a:pt x="1251" y="1353"/>
                      <a:pt x="1160" y="1316"/>
                    </a:cubicBezTo>
                    <a:cubicBezTo>
                      <a:pt x="1090" y="1293"/>
                      <a:pt x="1024" y="1266"/>
                      <a:pt x="960" y="1234"/>
                    </a:cubicBezTo>
                    <a:lnTo>
                      <a:pt x="960" y="1234"/>
                    </a:lnTo>
                    <a:cubicBezTo>
                      <a:pt x="1016" y="1141"/>
                      <a:pt x="1062" y="1045"/>
                      <a:pt x="1095" y="945"/>
                    </a:cubicBezTo>
                    <a:cubicBezTo>
                      <a:pt x="1175" y="751"/>
                      <a:pt x="1175" y="525"/>
                      <a:pt x="1078" y="331"/>
                    </a:cubicBezTo>
                    <a:cubicBezTo>
                      <a:pt x="998" y="169"/>
                      <a:pt x="837" y="23"/>
                      <a:pt x="643" y="8"/>
                    </a:cubicBezTo>
                    <a:cubicBezTo>
                      <a:pt x="616" y="3"/>
                      <a:pt x="589" y="1"/>
                      <a:pt x="56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3490;p38"/>
              <p:cNvSpPr/>
              <p:nvPr/>
            </p:nvSpPr>
            <p:spPr>
              <a:xfrm>
                <a:off x="5356975" y="1936225"/>
                <a:ext cx="3236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15225" extrusionOk="0">
                    <a:moveTo>
                      <a:pt x="6465" y="0"/>
                    </a:moveTo>
                    <a:cubicBezTo>
                      <a:pt x="1" y="0"/>
                      <a:pt x="308" y="7176"/>
                      <a:pt x="308" y="7176"/>
                    </a:cubicBezTo>
                    <a:lnTo>
                      <a:pt x="308" y="15224"/>
                    </a:lnTo>
                    <a:lnTo>
                      <a:pt x="2635" y="15224"/>
                    </a:lnTo>
                    <a:lnTo>
                      <a:pt x="2635" y="7467"/>
                    </a:lnTo>
                    <a:cubicBezTo>
                      <a:pt x="2635" y="3588"/>
                      <a:pt x="6068" y="3392"/>
                      <a:pt x="6763" y="3392"/>
                    </a:cubicBezTo>
                    <a:cubicBezTo>
                      <a:pt x="6842" y="3392"/>
                      <a:pt x="6885" y="3394"/>
                      <a:pt x="6885" y="3394"/>
                    </a:cubicBezTo>
                    <a:cubicBezTo>
                      <a:pt x="11007" y="3394"/>
                      <a:pt x="10247" y="7725"/>
                      <a:pt x="10247" y="7725"/>
                    </a:cubicBezTo>
                    <a:lnTo>
                      <a:pt x="10247" y="14804"/>
                    </a:lnTo>
                    <a:lnTo>
                      <a:pt x="12817" y="14546"/>
                    </a:lnTo>
                    <a:lnTo>
                      <a:pt x="12817" y="7612"/>
                    </a:lnTo>
                    <a:cubicBezTo>
                      <a:pt x="12817" y="7612"/>
                      <a:pt x="12946" y="0"/>
                      <a:pt x="6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3491;p38"/>
              <p:cNvSpPr/>
              <p:nvPr/>
            </p:nvSpPr>
            <p:spPr>
              <a:xfrm>
                <a:off x="5262850" y="2268725"/>
                <a:ext cx="566075" cy="324050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2962" extrusionOk="0">
                    <a:moveTo>
                      <a:pt x="1649" y="0"/>
                    </a:moveTo>
                    <a:cubicBezTo>
                      <a:pt x="695" y="0"/>
                      <a:pt x="1" y="890"/>
                      <a:pt x="227" y="1827"/>
                    </a:cubicBezTo>
                    <a:lnTo>
                      <a:pt x="2699" y="11524"/>
                    </a:lnTo>
                    <a:cubicBezTo>
                      <a:pt x="2910" y="12380"/>
                      <a:pt x="3685" y="12962"/>
                      <a:pt x="4558" y="12962"/>
                    </a:cubicBezTo>
                    <a:lnTo>
                      <a:pt x="18117" y="12962"/>
                    </a:lnTo>
                    <a:cubicBezTo>
                      <a:pt x="19087" y="12962"/>
                      <a:pt x="19927" y="12300"/>
                      <a:pt x="20153" y="11363"/>
                    </a:cubicBezTo>
                    <a:lnTo>
                      <a:pt x="22383" y="2118"/>
                    </a:lnTo>
                    <a:cubicBezTo>
                      <a:pt x="22642" y="1035"/>
                      <a:pt x="21818" y="0"/>
                      <a:pt x="20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3" name="Google Shape;3492;p38"/>
              <p:cNvGrpSpPr/>
              <p:nvPr/>
            </p:nvGrpSpPr>
            <p:grpSpPr>
              <a:xfrm>
                <a:off x="5278638" y="2307088"/>
                <a:ext cx="516331" cy="271538"/>
                <a:chOff x="3051013" y="4708788"/>
                <a:chExt cx="516331" cy="271538"/>
              </a:xfrm>
            </p:grpSpPr>
            <p:sp>
              <p:nvSpPr>
                <p:cNvPr id="670" name="Google Shape;3493;p38"/>
                <p:cNvSpPr/>
                <p:nvPr/>
              </p:nvSpPr>
              <p:spPr>
                <a:xfrm>
                  <a:off x="3098694" y="4906738"/>
                  <a:ext cx="119757" cy="7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32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5" y="179"/>
                        <a:pt x="130" y="340"/>
                        <a:pt x="195" y="517"/>
                      </a:cubicBezTo>
                      <a:lnTo>
                        <a:pt x="3733" y="2668"/>
                      </a:lnTo>
                      <a:cubicBezTo>
                        <a:pt x="4024" y="2845"/>
                        <a:pt x="4300" y="3039"/>
                        <a:pt x="4590" y="3217"/>
                      </a:cubicBezTo>
                      <a:lnTo>
                        <a:pt x="5237" y="3217"/>
                      </a:lnTo>
                      <a:cubicBezTo>
                        <a:pt x="4946" y="3039"/>
                        <a:pt x="4671" y="2862"/>
                        <a:pt x="4380" y="2683"/>
                      </a:cubicBezTo>
                      <a:cubicBezTo>
                        <a:pt x="2910" y="1795"/>
                        <a:pt x="1455" y="90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3494;p38"/>
                <p:cNvSpPr/>
                <p:nvPr/>
              </p:nvSpPr>
              <p:spPr>
                <a:xfrm>
                  <a:off x="3079095" y="4850550"/>
                  <a:ext cx="212531" cy="12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567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" y="162"/>
                        <a:pt x="114" y="324"/>
                        <a:pt x="162" y="486"/>
                      </a:cubicBezTo>
                      <a:cubicBezTo>
                        <a:pt x="987" y="987"/>
                        <a:pt x="1827" y="1488"/>
                        <a:pt x="2651" y="2005"/>
                      </a:cubicBezTo>
                      <a:cubicBezTo>
                        <a:pt x="4364" y="3039"/>
                        <a:pt x="6077" y="4090"/>
                        <a:pt x="7775" y="5125"/>
                      </a:cubicBezTo>
                      <a:cubicBezTo>
                        <a:pt x="8066" y="5302"/>
                        <a:pt x="8356" y="5496"/>
                        <a:pt x="8647" y="5674"/>
                      </a:cubicBezTo>
                      <a:lnTo>
                        <a:pt x="9294" y="5674"/>
                      </a:lnTo>
                      <a:lnTo>
                        <a:pt x="8421" y="5140"/>
                      </a:lnTo>
                      <a:cubicBezTo>
                        <a:pt x="6788" y="4138"/>
                        <a:pt x="5140" y="3136"/>
                        <a:pt x="3508" y="2134"/>
                      </a:cubicBezTo>
                      <a:cubicBezTo>
                        <a:pt x="2328" y="1423"/>
                        <a:pt x="1164" y="71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3495;p38"/>
                <p:cNvSpPr/>
                <p:nvPr/>
              </p:nvSpPr>
              <p:spPr>
                <a:xfrm>
                  <a:off x="3063224" y="4796237"/>
                  <a:ext cx="301577" cy="1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8" h="8050" extrusionOk="0">
                      <a:moveTo>
                        <a:pt x="0" y="1"/>
                      </a:moveTo>
                      <a:cubicBezTo>
                        <a:pt x="48" y="162"/>
                        <a:pt x="97" y="307"/>
                        <a:pt x="129" y="469"/>
                      </a:cubicBezTo>
                      <a:lnTo>
                        <a:pt x="614" y="760"/>
                      </a:lnTo>
                      <a:cubicBezTo>
                        <a:pt x="2586" y="1956"/>
                        <a:pt x="4558" y="3168"/>
                        <a:pt x="6545" y="4380"/>
                      </a:cubicBezTo>
                      <a:lnTo>
                        <a:pt x="11669" y="7500"/>
                      </a:lnTo>
                      <a:cubicBezTo>
                        <a:pt x="11960" y="7677"/>
                        <a:pt x="12234" y="7871"/>
                        <a:pt x="12525" y="8049"/>
                      </a:cubicBezTo>
                      <a:lnTo>
                        <a:pt x="13188" y="8049"/>
                      </a:lnTo>
                      <a:lnTo>
                        <a:pt x="12315" y="7515"/>
                      </a:lnTo>
                      <a:cubicBezTo>
                        <a:pt x="10667" y="6513"/>
                        <a:pt x="9034" y="5511"/>
                        <a:pt x="7385" y="4509"/>
                      </a:cubicBezTo>
                      <a:cubicBezTo>
                        <a:pt x="5414" y="3298"/>
                        <a:pt x="3426" y="2085"/>
                        <a:pt x="1455" y="889"/>
                      </a:cubicBezTo>
                      <a:cubicBezTo>
                        <a:pt x="970" y="583"/>
                        <a:pt x="485" y="29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3496;p38"/>
                <p:cNvSpPr/>
                <p:nvPr/>
              </p:nvSpPr>
              <p:spPr>
                <a:xfrm>
                  <a:off x="3051013" y="4744119"/>
                  <a:ext cx="386575" cy="23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0329" extrusionOk="0">
                      <a:moveTo>
                        <a:pt x="0" y="0"/>
                      </a:moveTo>
                      <a:cubicBezTo>
                        <a:pt x="32" y="146"/>
                        <a:pt x="49" y="291"/>
                        <a:pt x="97" y="437"/>
                      </a:cubicBezTo>
                      <a:cubicBezTo>
                        <a:pt x="1504" y="1310"/>
                        <a:pt x="2926" y="2166"/>
                        <a:pt x="4331" y="3039"/>
                      </a:cubicBezTo>
                      <a:cubicBezTo>
                        <a:pt x="6303" y="4235"/>
                        <a:pt x="8292" y="5447"/>
                        <a:pt x="10263" y="6659"/>
                      </a:cubicBezTo>
                      <a:lnTo>
                        <a:pt x="15386" y="9779"/>
                      </a:lnTo>
                      <a:cubicBezTo>
                        <a:pt x="15677" y="9956"/>
                        <a:pt x="15968" y="10150"/>
                        <a:pt x="16258" y="10328"/>
                      </a:cubicBezTo>
                      <a:lnTo>
                        <a:pt x="16905" y="10328"/>
                      </a:lnTo>
                      <a:lnTo>
                        <a:pt x="16032" y="9794"/>
                      </a:lnTo>
                      <a:cubicBezTo>
                        <a:pt x="14401" y="8792"/>
                        <a:pt x="12752" y="7790"/>
                        <a:pt x="11119" y="6788"/>
                      </a:cubicBezTo>
                      <a:cubicBezTo>
                        <a:pt x="9132" y="5577"/>
                        <a:pt x="7160" y="4364"/>
                        <a:pt x="5189" y="3168"/>
                      </a:cubicBezTo>
                      <a:cubicBezTo>
                        <a:pt x="3475" y="2118"/>
                        <a:pt x="1762" y="1067"/>
                        <a:pt x="49" y="33"/>
                      </a:cubicBezTo>
                      <a:cubicBezTo>
                        <a:pt x="32" y="17"/>
                        <a:pt x="17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3497;p38"/>
                <p:cNvSpPr/>
                <p:nvPr/>
              </p:nvSpPr>
              <p:spPr>
                <a:xfrm>
                  <a:off x="3060114" y="4708902"/>
                  <a:ext cx="442166" cy="27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" h="11869" extrusionOk="0">
                      <a:moveTo>
                        <a:pt x="248" y="1"/>
                      </a:moveTo>
                      <a:cubicBezTo>
                        <a:pt x="96" y="1"/>
                        <a:pt x="0" y="216"/>
                        <a:pt x="152" y="312"/>
                      </a:cubicBezTo>
                      <a:cubicBezTo>
                        <a:pt x="830" y="732"/>
                        <a:pt x="1526" y="1152"/>
                        <a:pt x="2205" y="1573"/>
                      </a:cubicBezTo>
                      <a:cubicBezTo>
                        <a:pt x="3853" y="2575"/>
                        <a:pt x="5485" y="3577"/>
                        <a:pt x="7133" y="4579"/>
                      </a:cubicBezTo>
                      <a:cubicBezTo>
                        <a:pt x="9105" y="5775"/>
                        <a:pt x="11077" y="6987"/>
                        <a:pt x="13065" y="8199"/>
                      </a:cubicBezTo>
                      <a:lnTo>
                        <a:pt x="18188" y="11319"/>
                      </a:lnTo>
                      <a:cubicBezTo>
                        <a:pt x="18479" y="11496"/>
                        <a:pt x="18770" y="11690"/>
                        <a:pt x="19045" y="11868"/>
                      </a:cubicBezTo>
                      <a:lnTo>
                        <a:pt x="19190" y="11868"/>
                      </a:lnTo>
                      <a:cubicBezTo>
                        <a:pt x="19239" y="11787"/>
                        <a:pt x="19287" y="11706"/>
                        <a:pt x="19336" y="11642"/>
                      </a:cubicBezTo>
                      <a:cubicBezTo>
                        <a:pt x="19174" y="11528"/>
                        <a:pt x="18996" y="11431"/>
                        <a:pt x="18834" y="11334"/>
                      </a:cubicBezTo>
                      <a:cubicBezTo>
                        <a:pt x="17186" y="10332"/>
                        <a:pt x="15554" y="9330"/>
                        <a:pt x="13906" y="8328"/>
                      </a:cubicBezTo>
                      <a:cubicBezTo>
                        <a:pt x="11934" y="7117"/>
                        <a:pt x="9945" y="5904"/>
                        <a:pt x="7974" y="4708"/>
                      </a:cubicBezTo>
                      <a:cubicBezTo>
                        <a:pt x="6261" y="3658"/>
                        <a:pt x="4564" y="2607"/>
                        <a:pt x="2851" y="1573"/>
                      </a:cubicBezTo>
                      <a:cubicBezTo>
                        <a:pt x="2026" y="1072"/>
                        <a:pt x="1203" y="523"/>
                        <a:pt x="362" y="53"/>
                      </a:cubicBezTo>
                      <a:cubicBezTo>
                        <a:pt x="346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3498;p38"/>
                <p:cNvSpPr/>
                <p:nvPr/>
              </p:nvSpPr>
              <p:spPr>
                <a:xfrm>
                  <a:off x="3132951" y="4708902"/>
                  <a:ext cx="387810" cy="23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10479" extrusionOk="0">
                      <a:moveTo>
                        <a:pt x="252" y="1"/>
                      </a:moveTo>
                      <a:cubicBezTo>
                        <a:pt x="107" y="1"/>
                        <a:pt x="1" y="216"/>
                        <a:pt x="167" y="312"/>
                      </a:cubicBezTo>
                      <a:cubicBezTo>
                        <a:pt x="845" y="732"/>
                        <a:pt x="1524" y="1152"/>
                        <a:pt x="2220" y="1573"/>
                      </a:cubicBezTo>
                      <a:cubicBezTo>
                        <a:pt x="3851" y="2575"/>
                        <a:pt x="5500" y="3577"/>
                        <a:pt x="7133" y="4579"/>
                      </a:cubicBezTo>
                      <a:cubicBezTo>
                        <a:pt x="9120" y="5775"/>
                        <a:pt x="11092" y="6987"/>
                        <a:pt x="13063" y="8199"/>
                      </a:cubicBezTo>
                      <a:cubicBezTo>
                        <a:pt x="14324" y="8959"/>
                        <a:pt x="15569" y="9718"/>
                        <a:pt x="16813" y="10478"/>
                      </a:cubicBezTo>
                      <a:lnTo>
                        <a:pt x="16959" y="10187"/>
                      </a:lnTo>
                      <a:cubicBezTo>
                        <a:pt x="15940" y="9556"/>
                        <a:pt x="14938" y="8942"/>
                        <a:pt x="13921" y="8328"/>
                      </a:cubicBezTo>
                      <a:cubicBezTo>
                        <a:pt x="11932" y="7117"/>
                        <a:pt x="9960" y="5904"/>
                        <a:pt x="7989" y="4708"/>
                      </a:cubicBezTo>
                      <a:cubicBezTo>
                        <a:pt x="6276" y="3658"/>
                        <a:pt x="4562" y="2607"/>
                        <a:pt x="2849" y="1573"/>
                      </a:cubicBezTo>
                      <a:cubicBezTo>
                        <a:pt x="2026" y="1072"/>
                        <a:pt x="1218" y="523"/>
                        <a:pt x="361" y="53"/>
                      </a:cubicBezTo>
                      <a:cubicBezTo>
                        <a:pt x="361" y="38"/>
                        <a:pt x="345" y="38"/>
                        <a:pt x="328" y="21"/>
                      </a:cubicBezTo>
                      <a:cubicBezTo>
                        <a:pt x="302" y="7"/>
                        <a:pt x="277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3499;p38"/>
                <p:cNvSpPr/>
                <p:nvPr/>
              </p:nvSpPr>
              <p:spPr>
                <a:xfrm>
                  <a:off x="3206084" y="4708902"/>
                  <a:ext cx="329818" cy="20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" h="8960" extrusionOk="0">
                      <a:moveTo>
                        <a:pt x="249" y="1"/>
                      </a:moveTo>
                      <a:cubicBezTo>
                        <a:pt x="96" y="1"/>
                        <a:pt x="1" y="216"/>
                        <a:pt x="153" y="312"/>
                      </a:cubicBezTo>
                      <a:cubicBezTo>
                        <a:pt x="847" y="732"/>
                        <a:pt x="1526" y="1152"/>
                        <a:pt x="2205" y="1573"/>
                      </a:cubicBezTo>
                      <a:cubicBezTo>
                        <a:pt x="3853" y="2575"/>
                        <a:pt x="5486" y="3577"/>
                        <a:pt x="7135" y="4579"/>
                      </a:cubicBezTo>
                      <a:cubicBezTo>
                        <a:pt x="9106" y="5775"/>
                        <a:pt x="11094" y="6987"/>
                        <a:pt x="13065" y="8199"/>
                      </a:cubicBezTo>
                      <a:cubicBezTo>
                        <a:pt x="13486" y="8457"/>
                        <a:pt x="13890" y="8700"/>
                        <a:pt x="14310" y="8959"/>
                      </a:cubicBezTo>
                      <a:cubicBezTo>
                        <a:pt x="14358" y="8845"/>
                        <a:pt x="14391" y="8748"/>
                        <a:pt x="14423" y="8636"/>
                      </a:cubicBezTo>
                      <a:cubicBezTo>
                        <a:pt x="14261" y="8539"/>
                        <a:pt x="14084" y="8425"/>
                        <a:pt x="13906" y="8328"/>
                      </a:cubicBezTo>
                      <a:cubicBezTo>
                        <a:pt x="11934" y="7117"/>
                        <a:pt x="9962" y="5904"/>
                        <a:pt x="7975" y="4708"/>
                      </a:cubicBezTo>
                      <a:cubicBezTo>
                        <a:pt x="6278" y="3658"/>
                        <a:pt x="4564" y="2607"/>
                        <a:pt x="2851" y="1573"/>
                      </a:cubicBezTo>
                      <a:cubicBezTo>
                        <a:pt x="2028" y="1072"/>
                        <a:pt x="1203" y="523"/>
                        <a:pt x="362" y="53"/>
                      </a:cubicBezTo>
                      <a:cubicBezTo>
                        <a:pt x="347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3500;p38"/>
                <p:cNvSpPr/>
                <p:nvPr/>
              </p:nvSpPr>
              <p:spPr>
                <a:xfrm>
                  <a:off x="3279264" y="4708902"/>
                  <a:ext cx="268853" cy="16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7343" extrusionOk="0">
                      <a:moveTo>
                        <a:pt x="239" y="1"/>
                      </a:moveTo>
                      <a:cubicBezTo>
                        <a:pt x="96" y="1"/>
                        <a:pt x="0" y="216"/>
                        <a:pt x="153" y="312"/>
                      </a:cubicBezTo>
                      <a:cubicBezTo>
                        <a:pt x="832" y="732"/>
                        <a:pt x="1511" y="1152"/>
                        <a:pt x="2205" y="1573"/>
                      </a:cubicBezTo>
                      <a:cubicBezTo>
                        <a:pt x="3838" y="2575"/>
                        <a:pt x="5486" y="3577"/>
                        <a:pt x="7118" y="4579"/>
                      </a:cubicBezTo>
                      <a:cubicBezTo>
                        <a:pt x="8637" y="5500"/>
                        <a:pt x="10156" y="6421"/>
                        <a:pt x="11660" y="7343"/>
                      </a:cubicBezTo>
                      <a:cubicBezTo>
                        <a:pt x="11692" y="7229"/>
                        <a:pt x="11725" y="7132"/>
                        <a:pt x="11757" y="7020"/>
                      </a:cubicBezTo>
                      <a:cubicBezTo>
                        <a:pt x="10496" y="6244"/>
                        <a:pt x="9236" y="5468"/>
                        <a:pt x="7975" y="4708"/>
                      </a:cubicBezTo>
                      <a:cubicBezTo>
                        <a:pt x="6262" y="3658"/>
                        <a:pt x="4549" y="2607"/>
                        <a:pt x="2851" y="1573"/>
                      </a:cubicBezTo>
                      <a:cubicBezTo>
                        <a:pt x="2011" y="1072"/>
                        <a:pt x="1203" y="523"/>
                        <a:pt x="347" y="53"/>
                      </a:cubicBezTo>
                      <a:cubicBezTo>
                        <a:pt x="347" y="38"/>
                        <a:pt x="330" y="38"/>
                        <a:pt x="315" y="21"/>
                      </a:cubicBezTo>
                      <a:cubicBezTo>
                        <a:pt x="289" y="7"/>
                        <a:pt x="26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3501;p38"/>
                <p:cNvSpPr/>
                <p:nvPr/>
              </p:nvSpPr>
              <p:spPr>
                <a:xfrm>
                  <a:off x="3352078" y="4708902"/>
                  <a:ext cx="205282" cy="12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7" h="5646" extrusionOk="0">
                      <a:moveTo>
                        <a:pt x="249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48" y="732"/>
                        <a:pt x="1526" y="1152"/>
                        <a:pt x="2205" y="1573"/>
                      </a:cubicBezTo>
                      <a:cubicBezTo>
                        <a:pt x="3854" y="2575"/>
                        <a:pt x="5485" y="3577"/>
                        <a:pt x="7134" y="4579"/>
                      </a:cubicBezTo>
                      <a:cubicBezTo>
                        <a:pt x="7716" y="4934"/>
                        <a:pt x="8314" y="5290"/>
                        <a:pt x="8896" y="5645"/>
                      </a:cubicBezTo>
                      <a:cubicBezTo>
                        <a:pt x="8928" y="5533"/>
                        <a:pt x="8944" y="5419"/>
                        <a:pt x="8976" y="5307"/>
                      </a:cubicBezTo>
                      <a:cubicBezTo>
                        <a:pt x="8637" y="5096"/>
                        <a:pt x="8314" y="4902"/>
                        <a:pt x="7974" y="4708"/>
                      </a:cubicBezTo>
                      <a:cubicBezTo>
                        <a:pt x="6278" y="3658"/>
                        <a:pt x="4565" y="2607"/>
                        <a:pt x="2852" y="1573"/>
                      </a:cubicBezTo>
                      <a:cubicBezTo>
                        <a:pt x="2027" y="1072"/>
                        <a:pt x="1203" y="523"/>
                        <a:pt x="363" y="53"/>
                      </a:cubicBezTo>
                      <a:lnTo>
                        <a:pt x="331" y="21"/>
                      </a:lnTo>
                      <a:cubicBezTo>
                        <a:pt x="302" y="7"/>
                        <a:pt x="275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3502;p38"/>
                <p:cNvSpPr/>
                <p:nvPr/>
              </p:nvSpPr>
              <p:spPr>
                <a:xfrm>
                  <a:off x="3425257" y="4708902"/>
                  <a:ext cx="138005" cy="8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3885" extrusionOk="0">
                      <a:moveTo>
                        <a:pt x="238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31" y="732"/>
                        <a:pt x="1526" y="1152"/>
                        <a:pt x="2205" y="1573"/>
                      </a:cubicBezTo>
                      <a:cubicBezTo>
                        <a:pt x="3466" y="2333"/>
                        <a:pt x="4726" y="3109"/>
                        <a:pt x="5987" y="3884"/>
                      </a:cubicBezTo>
                      <a:cubicBezTo>
                        <a:pt x="6002" y="3755"/>
                        <a:pt x="6019" y="3641"/>
                        <a:pt x="6035" y="3512"/>
                      </a:cubicBezTo>
                      <a:cubicBezTo>
                        <a:pt x="4968" y="2866"/>
                        <a:pt x="3918" y="2219"/>
                        <a:pt x="2852" y="1573"/>
                      </a:cubicBezTo>
                      <a:cubicBezTo>
                        <a:pt x="2011" y="1072"/>
                        <a:pt x="1203" y="523"/>
                        <a:pt x="363" y="53"/>
                      </a:cubicBezTo>
                      <a:cubicBezTo>
                        <a:pt x="346" y="38"/>
                        <a:pt x="330" y="38"/>
                        <a:pt x="314" y="21"/>
                      </a:cubicBezTo>
                      <a:cubicBezTo>
                        <a:pt x="288" y="7"/>
                        <a:pt x="263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3503;p38"/>
                <p:cNvSpPr/>
                <p:nvPr/>
              </p:nvSpPr>
              <p:spPr>
                <a:xfrm>
                  <a:off x="3498116" y="4708902"/>
                  <a:ext cx="68854" cy="4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2042" extrusionOk="0">
                      <a:moveTo>
                        <a:pt x="251" y="1"/>
                      </a:moveTo>
                      <a:cubicBezTo>
                        <a:pt x="106" y="1"/>
                        <a:pt x="0" y="216"/>
                        <a:pt x="166" y="312"/>
                      </a:cubicBezTo>
                      <a:lnTo>
                        <a:pt x="2202" y="1573"/>
                      </a:lnTo>
                      <a:cubicBezTo>
                        <a:pt x="2478" y="1719"/>
                        <a:pt x="2736" y="1880"/>
                        <a:pt x="2995" y="2042"/>
                      </a:cubicBezTo>
                      <a:cubicBezTo>
                        <a:pt x="2995" y="1913"/>
                        <a:pt x="3010" y="1799"/>
                        <a:pt x="3010" y="1670"/>
                      </a:cubicBezTo>
                      <a:cubicBezTo>
                        <a:pt x="2963" y="1637"/>
                        <a:pt x="2913" y="1605"/>
                        <a:pt x="2849" y="1573"/>
                      </a:cubicBezTo>
                      <a:cubicBezTo>
                        <a:pt x="2025" y="1072"/>
                        <a:pt x="1217" y="523"/>
                        <a:pt x="360" y="53"/>
                      </a:cubicBezTo>
                      <a:lnTo>
                        <a:pt x="328" y="21"/>
                      </a:lnTo>
                      <a:cubicBezTo>
                        <a:pt x="302" y="7"/>
                        <a:pt x="27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3504;p38"/>
                <p:cNvSpPr/>
                <p:nvPr/>
              </p:nvSpPr>
              <p:spPr>
                <a:xfrm>
                  <a:off x="3395459" y="4891210"/>
                  <a:ext cx="146009" cy="8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5" h="3897" extrusionOk="0">
                      <a:moveTo>
                        <a:pt x="6385" y="1"/>
                      </a:moveTo>
                      <a:lnTo>
                        <a:pt x="6385" y="1"/>
                      </a:lnTo>
                      <a:cubicBezTo>
                        <a:pt x="4720" y="1019"/>
                        <a:pt x="3039" y="2037"/>
                        <a:pt x="1358" y="3071"/>
                      </a:cubicBezTo>
                      <a:lnTo>
                        <a:pt x="1" y="3896"/>
                      </a:lnTo>
                      <a:lnTo>
                        <a:pt x="647" y="3896"/>
                      </a:lnTo>
                      <a:cubicBezTo>
                        <a:pt x="793" y="3815"/>
                        <a:pt x="922" y="3734"/>
                        <a:pt x="1052" y="3637"/>
                      </a:cubicBezTo>
                      <a:cubicBezTo>
                        <a:pt x="2700" y="2635"/>
                        <a:pt x="4332" y="1633"/>
                        <a:pt x="5980" y="631"/>
                      </a:cubicBezTo>
                      <a:lnTo>
                        <a:pt x="6207" y="502"/>
                      </a:lnTo>
                      <a:cubicBezTo>
                        <a:pt x="6271" y="324"/>
                        <a:pt x="6336" y="162"/>
                        <a:pt x="63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3505;p38"/>
                <p:cNvSpPr/>
                <p:nvPr/>
              </p:nvSpPr>
              <p:spPr>
                <a:xfrm>
                  <a:off x="3322280" y="4837995"/>
                  <a:ext cx="233249" cy="14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6224" extrusionOk="0">
                      <a:moveTo>
                        <a:pt x="10199" y="0"/>
                      </a:moveTo>
                      <a:lnTo>
                        <a:pt x="10199" y="0"/>
                      </a:lnTo>
                      <a:cubicBezTo>
                        <a:pt x="8971" y="761"/>
                        <a:pt x="7743" y="1504"/>
                        <a:pt x="6497" y="2263"/>
                      </a:cubicBezTo>
                      <a:cubicBezTo>
                        <a:pt x="4784" y="3314"/>
                        <a:pt x="3088" y="4348"/>
                        <a:pt x="1375" y="5398"/>
                      </a:cubicBezTo>
                      <a:cubicBezTo>
                        <a:pt x="922" y="5674"/>
                        <a:pt x="470" y="5948"/>
                        <a:pt x="1" y="6223"/>
                      </a:cubicBezTo>
                      <a:lnTo>
                        <a:pt x="664" y="6223"/>
                      </a:lnTo>
                      <a:cubicBezTo>
                        <a:pt x="793" y="6142"/>
                        <a:pt x="922" y="6061"/>
                        <a:pt x="1067" y="5964"/>
                      </a:cubicBezTo>
                      <a:cubicBezTo>
                        <a:pt x="2700" y="4962"/>
                        <a:pt x="4349" y="3960"/>
                        <a:pt x="5980" y="2958"/>
                      </a:cubicBezTo>
                      <a:cubicBezTo>
                        <a:pt x="7355" y="2134"/>
                        <a:pt x="8728" y="1293"/>
                        <a:pt x="10102" y="453"/>
                      </a:cubicBezTo>
                      <a:cubicBezTo>
                        <a:pt x="10134" y="308"/>
                        <a:pt x="10167" y="146"/>
                        <a:pt x="10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3506;p38"/>
                <p:cNvSpPr/>
                <p:nvPr/>
              </p:nvSpPr>
              <p:spPr>
                <a:xfrm>
                  <a:off x="3249489" y="4788850"/>
                  <a:ext cx="313765" cy="19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1" h="8373" extrusionOk="0">
                      <a:moveTo>
                        <a:pt x="13721" y="0"/>
                      </a:moveTo>
                      <a:cubicBezTo>
                        <a:pt x="13301" y="259"/>
                        <a:pt x="12865" y="518"/>
                        <a:pt x="12428" y="792"/>
                      </a:cubicBezTo>
                      <a:cubicBezTo>
                        <a:pt x="10441" y="2004"/>
                        <a:pt x="8469" y="3200"/>
                        <a:pt x="6497" y="4412"/>
                      </a:cubicBezTo>
                      <a:cubicBezTo>
                        <a:pt x="4784" y="5463"/>
                        <a:pt x="3071" y="6497"/>
                        <a:pt x="1358" y="7547"/>
                      </a:cubicBezTo>
                      <a:lnTo>
                        <a:pt x="0" y="8372"/>
                      </a:lnTo>
                      <a:lnTo>
                        <a:pt x="647" y="8372"/>
                      </a:lnTo>
                      <a:cubicBezTo>
                        <a:pt x="792" y="8291"/>
                        <a:pt x="921" y="8210"/>
                        <a:pt x="1050" y="8113"/>
                      </a:cubicBezTo>
                      <a:cubicBezTo>
                        <a:pt x="2699" y="7111"/>
                        <a:pt x="4332" y="6109"/>
                        <a:pt x="5980" y="5107"/>
                      </a:cubicBezTo>
                      <a:cubicBezTo>
                        <a:pt x="7952" y="3912"/>
                        <a:pt x="9939" y="2699"/>
                        <a:pt x="11911" y="1487"/>
                      </a:cubicBezTo>
                      <a:cubicBezTo>
                        <a:pt x="12493" y="1132"/>
                        <a:pt x="13091" y="776"/>
                        <a:pt x="13673" y="421"/>
                      </a:cubicBezTo>
                      <a:cubicBezTo>
                        <a:pt x="13688" y="275"/>
                        <a:pt x="13705" y="130"/>
                        <a:pt x="13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3507;p38"/>
                <p:cNvSpPr/>
                <p:nvPr/>
              </p:nvSpPr>
              <p:spPr>
                <a:xfrm>
                  <a:off x="3176310" y="4741535"/>
                  <a:ext cx="391034" cy="23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" h="10442" extrusionOk="0">
                      <a:moveTo>
                        <a:pt x="17099" y="1"/>
                      </a:moveTo>
                      <a:cubicBezTo>
                        <a:pt x="15548" y="954"/>
                        <a:pt x="13979" y="1908"/>
                        <a:pt x="12428" y="2861"/>
                      </a:cubicBezTo>
                      <a:cubicBezTo>
                        <a:pt x="10456" y="4073"/>
                        <a:pt x="8469" y="5269"/>
                        <a:pt x="6497" y="6481"/>
                      </a:cubicBezTo>
                      <a:cubicBezTo>
                        <a:pt x="4784" y="7532"/>
                        <a:pt x="3071" y="8566"/>
                        <a:pt x="1374" y="9616"/>
                      </a:cubicBezTo>
                      <a:cubicBezTo>
                        <a:pt x="921" y="9892"/>
                        <a:pt x="453" y="10166"/>
                        <a:pt x="0" y="10441"/>
                      </a:cubicBezTo>
                      <a:lnTo>
                        <a:pt x="662" y="10441"/>
                      </a:lnTo>
                      <a:cubicBezTo>
                        <a:pt x="792" y="10360"/>
                        <a:pt x="921" y="10279"/>
                        <a:pt x="1067" y="10182"/>
                      </a:cubicBezTo>
                      <a:cubicBezTo>
                        <a:pt x="2699" y="9180"/>
                        <a:pt x="4347" y="8178"/>
                        <a:pt x="5980" y="7176"/>
                      </a:cubicBezTo>
                      <a:cubicBezTo>
                        <a:pt x="7967" y="5981"/>
                        <a:pt x="9939" y="4768"/>
                        <a:pt x="11911" y="3556"/>
                      </a:cubicBezTo>
                      <a:cubicBezTo>
                        <a:pt x="13624" y="2522"/>
                        <a:pt x="15337" y="1471"/>
                        <a:pt x="17050" y="437"/>
                      </a:cubicBezTo>
                      <a:cubicBezTo>
                        <a:pt x="17050" y="421"/>
                        <a:pt x="17067" y="421"/>
                        <a:pt x="17082" y="404"/>
                      </a:cubicBezTo>
                      <a:cubicBezTo>
                        <a:pt x="17082" y="275"/>
                        <a:pt x="17099" y="146"/>
                        <a:pt x="17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3508;p38"/>
                <p:cNvSpPr/>
                <p:nvPr/>
              </p:nvSpPr>
              <p:spPr>
                <a:xfrm>
                  <a:off x="3123437" y="4708788"/>
                  <a:ext cx="430984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7" h="11647" extrusionOk="0">
                      <a:moveTo>
                        <a:pt x="18604" y="1"/>
                      </a:moveTo>
                      <a:cubicBezTo>
                        <a:pt x="18578" y="1"/>
                        <a:pt x="18550" y="8"/>
                        <a:pt x="18522" y="26"/>
                      </a:cubicBezTo>
                      <a:cubicBezTo>
                        <a:pt x="17843" y="446"/>
                        <a:pt x="17149" y="867"/>
                        <a:pt x="16470" y="1287"/>
                      </a:cubicBezTo>
                      <a:cubicBezTo>
                        <a:pt x="14837" y="2289"/>
                        <a:pt x="13188" y="3291"/>
                        <a:pt x="11557" y="4293"/>
                      </a:cubicBezTo>
                      <a:cubicBezTo>
                        <a:pt x="9568" y="5505"/>
                        <a:pt x="7597" y="6701"/>
                        <a:pt x="5609" y="7913"/>
                      </a:cubicBezTo>
                      <a:cubicBezTo>
                        <a:pt x="3912" y="8964"/>
                        <a:pt x="2199" y="9998"/>
                        <a:pt x="486" y="11048"/>
                      </a:cubicBezTo>
                      <a:lnTo>
                        <a:pt x="1" y="11339"/>
                      </a:lnTo>
                      <a:cubicBezTo>
                        <a:pt x="50" y="11436"/>
                        <a:pt x="82" y="11550"/>
                        <a:pt x="130" y="11647"/>
                      </a:cubicBezTo>
                      <a:cubicBezTo>
                        <a:pt x="147" y="11647"/>
                        <a:pt x="162" y="11630"/>
                        <a:pt x="179" y="11614"/>
                      </a:cubicBezTo>
                      <a:cubicBezTo>
                        <a:pt x="1828" y="10612"/>
                        <a:pt x="3459" y="9610"/>
                        <a:pt x="5108" y="8608"/>
                      </a:cubicBezTo>
                      <a:cubicBezTo>
                        <a:pt x="7079" y="7413"/>
                        <a:pt x="9051" y="6200"/>
                        <a:pt x="11040" y="4988"/>
                      </a:cubicBezTo>
                      <a:cubicBezTo>
                        <a:pt x="12753" y="3954"/>
                        <a:pt x="14449" y="2903"/>
                        <a:pt x="16162" y="1869"/>
                      </a:cubicBezTo>
                      <a:cubicBezTo>
                        <a:pt x="16987" y="1351"/>
                        <a:pt x="17843" y="867"/>
                        <a:pt x="18651" y="334"/>
                      </a:cubicBezTo>
                      <a:cubicBezTo>
                        <a:pt x="18668" y="334"/>
                        <a:pt x="18683" y="334"/>
                        <a:pt x="18683" y="317"/>
                      </a:cubicBezTo>
                      <a:cubicBezTo>
                        <a:pt x="18847" y="222"/>
                        <a:pt x="18747" y="1"/>
                        <a:pt x="18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3509;p38"/>
                <p:cNvSpPr/>
                <p:nvPr/>
              </p:nvSpPr>
              <p:spPr>
                <a:xfrm>
                  <a:off x="3108664" y="4708788"/>
                  <a:ext cx="372649" cy="2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6" h="10096" extrusionOk="0">
                      <a:moveTo>
                        <a:pt x="16056" y="1"/>
                      </a:moveTo>
                      <a:cubicBezTo>
                        <a:pt x="16028" y="1"/>
                        <a:pt x="15998" y="8"/>
                        <a:pt x="15968" y="26"/>
                      </a:cubicBezTo>
                      <a:lnTo>
                        <a:pt x="13931" y="1287"/>
                      </a:lnTo>
                      <a:cubicBezTo>
                        <a:pt x="12283" y="2289"/>
                        <a:pt x="10635" y="3291"/>
                        <a:pt x="9003" y="4293"/>
                      </a:cubicBezTo>
                      <a:cubicBezTo>
                        <a:pt x="7031" y="5505"/>
                        <a:pt x="5043" y="6701"/>
                        <a:pt x="3071" y="7913"/>
                      </a:cubicBezTo>
                      <a:cubicBezTo>
                        <a:pt x="2037" y="8544"/>
                        <a:pt x="1019" y="9158"/>
                        <a:pt x="0" y="9788"/>
                      </a:cubicBezTo>
                      <a:cubicBezTo>
                        <a:pt x="33" y="9901"/>
                        <a:pt x="82" y="9998"/>
                        <a:pt x="130" y="10095"/>
                      </a:cubicBezTo>
                      <a:cubicBezTo>
                        <a:pt x="938" y="9610"/>
                        <a:pt x="1746" y="9109"/>
                        <a:pt x="2554" y="8608"/>
                      </a:cubicBezTo>
                      <a:cubicBezTo>
                        <a:pt x="4525" y="7413"/>
                        <a:pt x="6514" y="6200"/>
                        <a:pt x="8486" y="4988"/>
                      </a:cubicBezTo>
                      <a:cubicBezTo>
                        <a:pt x="10199" y="3954"/>
                        <a:pt x="11912" y="2903"/>
                        <a:pt x="13608" y="1869"/>
                      </a:cubicBezTo>
                      <a:cubicBezTo>
                        <a:pt x="14449" y="1351"/>
                        <a:pt x="15289" y="867"/>
                        <a:pt x="16114" y="334"/>
                      </a:cubicBezTo>
                      <a:cubicBezTo>
                        <a:pt x="16114" y="334"/>
                        <a:pt x="16129" y="334"/>
                        <a:pt x="16146" y="317"/>
                      </a:cubicBezTo>
                      <a:cubicBezTo>
                        <a:pt x="16295" y="222"/>
                        <a:pt x="16204" y="1"/>
                        <a:pt x="16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3510;p38"/>
                <p:cNvSpPr/>
                <p:nvPr/>
              </p:nvSpPr>
              <p:spPr>
                <a:xfrm>
                  <a:off x="3094989" y="4708788"/>
                  <a:ext cx="313148" cy="19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4" h="8528" extrusionOk="0">
                      <a:moveTo>
                        <a:pt x="13464" y="1"/>
                      </a:moveTo>
                      <a:cubicBezTo>
                        <a:pt x="13438" y="1"/>
                        <a:pt x="13410" y="8"/>
                        <a:pt x="13383" y="26"/>
                      </a:cubicBezTo>
                      <a:cubicBezTo>
                        <a:pt x="12704" y="446"/>
                        <a:pt x="12008" y="867"/>
                        <a:pt x="11329" y="1287"/>
                      </a:cubicBezTo>
                      <a:cubicBezTo>
                        <a:pt x="9681" y="2289"/>
                        <a:pt x="8049" y="3291"/>
                        <a:pt x="6401" y="4293"/>
                      </a:cubicBezTo>
                      <a:cubicBezTo>
                        <a:pt x="4429" y="5505"/>
                        <a:pt x="2458" y="6701"/>
                        <a:pt x="469" y="7913"/>
                      </a:cubicBezTo>
                      <a:cubicBezTo>
                        <a:pt x="307" y="8010"/>
                        <a:pt x="146" y="8107"/>
                        <a:pt x="1" y="8204"/>
                      </a:cubicBezTo>
                      <a:cubicBezTo>
                        <a:pt x="33" y="8318"/>
                        <a:pt x="66" y="8415"/>
                        <a:pt x="113" y="8527"/>
                      </a:cubicBezTo>
                      <a:cubicBezTo>
                        <a:pt x="2037" y="7348"/>
                        <a:pt x="3960" y="6167"/>
                        <a:pt x="5899" y="4988"/>
                      </a:cubicBezTo>
                      <a:cubicBezTo>
                        <a:pt x="7597" y="3954"/>
                        <a:pt x="9310" y="2903"/>
                        <a:pt x="11023" y="1869"/>
                      </a:cubicBezTo>
                      <a:cubicBezTo>
                        <a:pt x="11847" y="1351"/>
                        <a:pt x="12704" y="867"/>
                        <a:pt x="13512" y="334"/>
                      </a:cubicBezTo>
                      <a:cubicBezTo>
                        <a:pt x="13527" y="334"/>
                        <a:pt x="13544" y="334"/>
                        <a:pt x="13544" y="317"/>
                      </a:cubicBezTo>
                      <a:cubicBezTo>
                        <a:pt x="13694" y="222"/>
                        <a:pt x="13602" y="1"/>
                        <a:pt x="13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3511;p38"/>
                <p:cNvSpPr/>
                <p:nvPr/>
              </p:nvSpPr>
              <p:spPr>
                <a:xfrm>
                  <a:off x="3082045" y="4708788"/>
                  <a:ext cx="253303" cy="15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7" h="6928" extrusionOk="0">
                      <a:moveTo>
                        <a:pt x="10837" y="1"/>
                      </a:moveTo>
                      <a:cubicBezTo>
                        <a:pt x="10809" y="1"/>
                        <a:pt x="10779" y="8"/>
                        <a:pt x="10749" y="26"/>
                      </a:cubicBezTo>
                      <a:cubicBezTo>
                        <a:pt x="10070" y="446"/>
                        <a:pt x="9391" y="867"/>
                        <a:pt x="8696" y="1287"/>
                      </a:cubicBezTo>
                      <a:cubicBezTo>
                        <a:pt x="7064" y="2289"/>
                        <a:pt x="5415" y="3291"/>
                        <a:pt x="3782" y="4293"/>
                      </a:cubicBezTo>
                      <a:cubicBezTo>
                        <a:pt x="2522" y="5053"/>
                        <a:pt x="1261" y="5829"/>
                        <a:pt x="1" y="6604"/>
                      </a:cubicBezTo>
                      <a:cubicBezTo>
                        <a:pt x="33" y="6701"/>
                        <a:pt x="82" y="6814"/>
                        <a:pt x="114" y="6928"/>
                      </a:cubicBezTo>
                      <a:lnTo>
                        <a:pt x="3265" y="4988"/>
                      </a:lnTo>
                      <a:cubicBezTo>
                        <a:pt x="4978" y="3954"/>
                        <a:pt x="6692" y="2903"/>
                        <a:pt x="8389" y="1869"/>
                      </a:cubicBezTo>
                      <a:cubicBezTo>
                        <a:pt x="9229" y="1351"/>
                        <a:pt x="10070" y="867"/>
                        <a:pt x="10878" y="334"/>
                      </a:cubicBezTo>
                      <a:cubicBezTo>
                        <a:pt x="10893" y="334"/>
                        <a:pt x="10910" y="334"/>
                        <a:pt x="10926" y="317"/>
                      </a:cubicBezTo>
                      <a:cubicBezTo>
                        <a:pt x="11076" y="222"/>
                        <a:pt x="10985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3512;p38"/>
                <p:cNvSpPr/>
                <p:nvPr/>
              </p:nvSpPr>
              <p:spPr>
                <a:xfrm>
                  <a:off x="3070611" y="4708788"/>
                  <a:ext cx="191561" cy="12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7" h="5280" extrusionOk="0">
                      <a:moveTo>
                        <a:pt x="8146" y="1"/>
                      </a:moveTo>
                      <a:cubicBezTo>
                        <a:pt x="8120" y="1"/>
                        <a:pt x="8092" y="8"/>
                        <a:pt x="8064" y="26"/>
                      </a:cubicBezTo>
                      <a:cubicBezTo>
                        <a:pt x="7370" y="446"/>
                        <a:pt x="6691" y="867"/>
                        <a:pt x="6012" y="1287"/>
                      </a:cubicBezTo>
                      <a:cubicBezTo>
                        <a:pt x="4364" y="2289"/>
                        <a:pt x="2731" y="3291"/>
                        <a:pt x="1083" y="4293"/>
                      </a:cubicBezTo>
                      <a:cubicBezTo>
                        <a:pt x="727" y="4519"/>
                        <a:pt x="356" y="4730"/>
                        <a:pt x="0" y="4956"/>
                      </a:cubicBezTo>
                      <a:cubicBezTo>
                        <a:pt x="33" y="5068"/>
                        <a:pt x="65" y="5182"/>
                        <a:pt x="97" y="5279"/>
                      </a:cubicBezTo>
                      <a:cubicBezTo>
                        <a:pt x="259" y="5182"/>
                        <a:pt x="421" y="5085"/>
                        <a:pt x="565" y="4988"/>
                      </a:cubicBezTo>
                      <a:cubicBezTo>
                        <a:pt x="2278" y="3954"/>
                        <a:pt x="3992" y="2903"/>
                        <a:pt x="5705" y="1869"/>
                      </a:cubicBezTo>
                      <a:cubicBezTo>
                        <a:pt x="6530" y="1351"/>
                        <a:pt x="7370" y="867"/>
                        <a:pt x="8194" y="334"/>
                      </a:cubicBezTo>
                      <a:cubicBezTo>
                        <a:pt x="8210" y="334"/>
                        <a:pt x="8210" y="334"/>
                        <a:pt x="8226" y="317"/>
                      </a:cubicBezTo>
                      <a:cubicBezTo>
                        <a:pt x="8376" y="222"/>
                        <a:pt x="8285" y="1"/>
                        <a:pt x="81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3513;p38"/>
                <p:cNvSpPr/>
                <p:nvPr/>
              </p:nvSpPr>
              <p:spPr>
                <a:xfrm>
                  <a:off x="3060251" y="4708788"/>
                  <a:ext cx="129087" cy="82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3614" extrusionOk="0">
                      <a:moveTo>
                        <a:pt x="5400" y="1"/>
                      </a:moveTo>
                      <a:cubicBezTo>
                        <a:pt x="5373" y="1"/>
                        <a:pt x="5345" y="8"/>
                        <a:pt x="5317" y="26"/>
                      </a:cubicBezTo>
                      <a:cubicBezTo>
                        <a:pt x="4638" y="446"/>
                        <a:pt x="3960" y="867"/>
                        <a:pt x="3265" y="1287"/>
                      </a:cubicBezTo>
                      <a:cubicBezTo>
                        <a:pt x="2182" y="1950"/>
                        <a:pt x="1083" y="2612"/>
                        <a:pt x="1" y="3275"/>
                      </a:cubicBezTo>
                      <a:cubicBezTo>
                        <a:pt x="33" y="3388"/>
                        <a:pt x="49" y="3501"/>
                        <a:pt x="81" y="3614"/>
                      </a:cubicBezTo>
                      <a:cubicBezTo>
                        <a:pt x="1051" y="3032"/>
                        <a:pt x="2005" y="2450"/>
                        <a:pt x="2958" y="1869"/>
                      </a:cubicBezTo>
                      <a:cubicBezTo>
                        <a:pt x="3783" y="1351"/>
                        <a:pt x="4638" y="867"/>
                        <a:pt x="5447" y="334"/>
                      </a:cubicBezTo>
                      <a:cubicBezTo>
                        <a:pt x="5463" y="334"/>
                        <a:pt x="5479" y="334"/>
                        <a:pt x="5496" y="317"/>
                      </a:cubicBezTo>
                      <a:cubicBezTo>
                        <a:pt x="5645" y="222"/>
                        <a:pt x="5543" y="1"/>
                        <a:pt x="5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3514;p38"/>
                <p:cNvSpPr/>
                <p:nvPr/>
              </p:nvSpPr>
              <p:spPr>
                <a:xfrm>
                  <a:off x="3051013" y="4708788"/>
                  <a:ext cx="65150" cy="4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1918" extrusionOk="0">
                      <a:moveTo>
                        <a:pt x="2619" y="1"/>
                      </a:moveTo>
                      <a:cubicBezTo>
                        <a:pt x="2593" y="1"/>
                        <a:pt x="2566" y="8"/>
                        <a:pt x="2538" y="26"/>
                      </a:cubicBezTo>
                      <a:cubicBezTo>
                        <a:pt x="1843" y="446"/>
                        <a:pt x="1164" y="867"/>
                        <a:pt x="485" y="1287"/>
                      </a:cubicBezTo>
                      <a:lnTo>
                        <a:pt x="0" y="1578"/>
                      </a:lnTo>
                      <a:cubicBezTo>
                        <a:pt x="32" y="1691"/>
                        <a:pt x="49" y="1804"/>
                        <a:pt x="82" y="1918"/>
                      </a:cubicBezTo>
                      <a:lnTo>
                        <a:pt x="179" y="1869"/>
                      </a:lnTo>
                      <a:cubicBezTo>
                        <a:pt x="1002" y="1351"/>
                        <a:pt x="1843" y="867"/>
                        <a:pt x="2667" y="334"/>
                      </a:cubicBezTo>
                      <a:cubicBezTo>
                        <a:pt x="2667" y="334"/>
                        <a:pt x="2683" y="334"/>
                        <a:pt x="2700" y="317"/>
                      </a:cubicBezTo>
                      <a:cubicBezTo>
                        <a:pt x="2849" y="222"/>
                        <a:pt x="2758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4" name="Google Shape;3515;p38"/>
              <p:cNvSpPr/>
              <p:nvPr/>
            </p:nvSpPr>
            <p:spPr>
              <a:xfrm>
                <a:off x="5194175" y="2000450"/>
                <a:ext cx="43675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8244" extrusionOk="0">
                    <a:moveTo>
                      <a:pt x="11723" y="1"/>
                    </a:moveTo>
                    <a:cubicBezTo>
                      <a:pt x="10530" y="1"/>
                      <a:pt x="9325" y="255"/>
                      <a:pt x="8161" y="534"/>
                    </a:cubicBezTo>
                    <a:cubicBezTo>
                      <a:pt x="7143" y="793"/>
                      <a:pt x="6141" y="1051"/>
                      <a:pt x="5139" y="1342"/>
                    </a:cubicBezTo>
                    <a:cubicBezTo>
                      <a:pt x="4024" y="1666"/>
                      <a:pt x="2892" y="2021"/>
                      <a:pt x="1890" y="2586"/>
                    </a:cubicBezTo>
                    <a:cubicBezTo>
                      <a:pt x="1196" y="2991"/>
                      <a:pt x="517" y="3523"/>
                      <a:pt x="274" y="4284"/>
                    </a:cubicBezTo>
                    <a:cubicBezTo>
                      <a:pt x="259" y="4316"/>
                      <a:pt x="259" y="4348"/>
                      <a:pt x="242" y="4381"/>
                    </a:cubicBezTo>
                    <a:cubicBezTo>
                      <a:pt x="0" y="5269"/>
                      <a:pt x="420" y="6271"/>
                      <a:pt x="1131" y="6902"/>
                    </a:cubicBezTo>
                    <a:cubicBezTo>
                      <a:pt x="1843" y="7548"/>
                      <a:pt x="2812" y="7872"/>
                      <a:pt x="3765" y="8033"/>
                    </a:cubicBezTo>
                    <a:cubicBezTo>
                      <a:pt x="4556" y="8180"/>
                      <a:pt x="5354" y="8243"/>
                      <a:pt x="6154" y="8243"/>
                    </a:cubicBezTo>
                    <a:cubicBezTo>
                      <a:pt x="7821" y="8243"/>
                      <a:pt x="9496" y="7968"/>
                      <a:pt x="11135" y="7596"/>
                    </a:cubicBezTo>
                    <a:cubicBezTo>
                      <a:pt x="13074" y="7144"/>
                      <a:pt x="15078" y="6530"/>
                      <a:pt x="16533" y="5156"/>
                    </a:cubicBezTo>
                    <a:cubicBezTo>
                      <a:pt x="17470" y="2521"/>
                      <a:pt x="15337" y="567"/>
                      <a:pt x="13106" y="130"/>
                    </a:cubicBezTo>
                    <a:cubicBezTo>
                      <a:pt x="12649" y="39"/>
                      <a:pt x="12187" y="1"/>
                      <a:pt x="11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3516;p38"/>
              <p:cNvSpPr/>
              <p:nvPr/>
            </p:nvSpPr>
            <p:spPr>
              <a:xfrm>
                <a:off x="5188700" y="1996125"/>
                <a:ext cx="431350" cy="214625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8585" extrusionOk="0">
                    <a:moveTo>
                      <a:pt x="11940" y="337"/>
                    </a:moveTo>
                    <a:cubicBezTo>
                      <a:pt x="13069" y="337"/>
                      <a:pt x="14168" y="568"/>
                      <a:pt x="15152" y="1224"/>
                    </a:cubicBezTo>
                    <a:cubicBezTo>
                      <a:pt x="15976" y="1774"/>
                      <a:pt x="16622" y="2614"/>
                      <a:pt x="16768" y="3616"/>
                    </a:cubicBezTo>
                    <a:cubicBezTo>
                      <a:pt x="16816" y="3875"/>
                      <a:pt x="16816" y="4149"/>
                      <a:pt x="16801" y="4424"/>
                    </a:cubicBezTo>
                    <a:cubicBezTo>
                      <a:pt x="16784" y="4554"/>
                      <a:pt x="16752" y="4683"/>
                      <a:pt x="16719" y="4828"/>
                    </a:cubicBezTo>
                    <a:cubicBezTo>
                      <a:pt x="16687" y="4957"/>
                      <a:pt x="16671" y="5136"/>
                      <a:pt x="16590" y="5248"/>
                    </a:cubicBezTo>
                    <a:cubicBezTo>
                      <a:pt x="16525" y="5362"/>
                      <a:pt x="16381" y="5442"/>
                      <a:pt x="16267" y="5523"/>
                    </a:cubicBezTo>
                    <a:cubicBezTo>
                      <a:pt x="16137" y="5636"/>
                      <a:pt x="16008" y="5733"/>
                      <a:pt x="15879" y="5830"/>
                    </a:cubicBezTo>
                    <a:cubicBezTo>
                      <a:pt x="15620" y="6008"/>
                      <a:pt x="15346" y="6170"/>
                      <a:pt x="15071" y="6315"/>
                    </a:cubicBezTo>
                    <a:cubicBezTo>
                      <a:pt x="13972" y="6913"/>
                      <a:pt x="12760" y="7269"/>
                      <a:pt x="11548" y="7543"/>
                    </a:cubicBezTo>
                    <a:cubicBezTo>
                      <a:pt x="10142" y="7883"/>
                      <a:pt x="8720" y="8142"/>
                      <a:pt x="7281" y="8222"/>
                    </a:cubicBezTo>
                    <a:cubicBezTo>
                      <a:pt x="6947" y="8241"/>
                      <a:pt x="6609" y="8252"/>
                      <a:pt x="6270" y="8252"/>
                    </a:cubicBezTo>
                    <a:cubicBezTo>
                      <a:pt x="5198" y="8252"/>
                      <a:pt x="4114" y="8141"/>
                      <a:pt x="3096" y="7834"/>
                    </a:cubicBezTo>
                    <a:cubicBezTo>
                      <a:pt x="1948" y="7478"/>
                      <a:pt x="833" y="6719"/>
                      <a:pt x="590" y="5459"/>
                    </a:cubicBezTo>
                    <a:cubicBezTo>
                      <a:pt x="542" y="5168"/>
                      <a:pt x="558" y="4877"/>
                      <a:pt x="623" y="4586"/>
                    </a:cubicBezTo>
                    <a:cubicBezTo>
                      <a:pt x="623" y="4585"/>
                      <a:pt x="623" y="4584"/>
                      <a:pt x="624" y="4583"/>
                    </a:cubicBezTo>
                    <a:lnTo>
                      <a:pt x="624" y="4583"/>
                    </a:lnTo>
                    <a:cubicBezTo>
                      <a:pt x="981" y="3389"/>
                      <a:pt x="2353" y="2743"/>
                      <a:pt x="3419" y="2323"/>
                    </a:cubicBezTo>
                    <a:cubicBezTo>
                      <a:pt x="4744" y="1806"/>
                      <a:pt x="6150" y="1451"/>
                      <a:pt x="7524" y="1095"/>
                    </a:cubicBezTo>
                    <a:cubicBezTo>
                      <a:pt x="8919" y="737"/>
                      <a:pt x="10455" y="337"/>
                      <a:pt x="11940" y="337"/>
                    </a:cubicBezTo>
                    <a:close/>
                    <a:moveTo>
                      <a:pt x="11972" y="0"/>
                    </a:moveTo>
                    <a:cubicBezTo>
                      <a:pt x="10848" y="0"/>
                      <a:pt x="9727" y="224"/>
                      <a:pt x="8639" y="481"/>
                    </a:cubicBezTo>
                    <a:cubicBezTo>
                      <a:pt x="7136" y="837"/>
                      <a:pt x="5617" y="1224"/>
                      <a:pt x="4146" y="1709"/>
                    </a:cubicBezTo>
                    <a:cubicBezTo>
                      <a:pt x="3451" y="1936"/>
                      <a:pt x="2773" y="2210"/>
                      <a:pt x="2126" y="2565"/>
                    </a:cubicBezTo>
                    <a:cubicBezTo>
                      <a:pt x="1577" y="2856"/>
                      <a:pt x="1075" y="3228"/>
                      <a:pt x="704" y="3729"/>
                    </a:cubicBezTo>
                    <a:cubicBezTo>
                      <a:pt x="529" y="3950"/>
                      <a:pt x="402" y="4203"/>
                      <a:pt x="321" y="4486"/>
                    </a:cubicBezTo>
                    <a:lnTo>
                      <a:pt x="321" y="4486"/>
                    </a:lnTo>
                    <a:cubicBezTo>
                      <a:pt x="319" y="4492"/>
                      <a:pt x="318" y="4498"/>
                      <a:pt x="316" y="4505"/>
                    </a:cubicBezTo>
                    <a:cubicBezTo>
                      <a:pt x="316" y="4505"/>
                      <a:pt x="316" y="4505"/>
                      <a:pt x="316" y="4505"/>
                    </a:cubicBezTo>
                    <a:lnTo>
                      <a:pt x="316" y="4505"/>
                    </a:lnTo>
                    <a:cubicBezTo>
                      <a:pt x="314" y="4511"/>
                      <a:pt x="312" y="4518"/>
                      <a:pt x="311" y="4524"/>
                    </a:cubicBezTo>
                    <a:lnTo>
                      <a:pt x="311" y="4524"/>
                    </a:lnTo>
                    <a:cubicBezTo>
                      <a:pt x="1" y="5762"/>
                      <a:pt x="742" y="6964"/>
                      <a:pt x="1771" y="7608"/>
                    </a:cubicBezTo>
                    <a:cubicBezTo>
                      <a:pt x="2950" y="8335"/>
                      <a:pt x="4469" y="8529"/>
                      <a:pt x="5827" y="8577"/>
                    </a:cubicBezTo>
                    <a:cubicBezTo>
                      <a:pt x="5988" y="8582"/>
                      <a:pt x="6149" y="8585"/>
                      <a:pt x="6311" y="8585"/>
                    </a:cubicBezTo>
                    <a:cubicBezTo>
                      <a:pt x="7703" y="8585"/>
                      <a:pt x="9104" y="8400"/>
                      <a:pt x="10465" y="8125"/>
                    </a:cubicBezTo>
                    <a:cubicBezTo>
                      <a:pt x="11823" y="7851"/>
                      <a:pt x="13181" y="7527"/>
                      <a:pt x="14441" y="6978"/>
                    </a:cubicBezTo>
                    <a:cubicBezTo>
                      <a:pt x="15055" y="6719"/>
                      <a:pt x="15637" y="6412"/>
                      <a:pt x="16187" y="6024"/>
                    </a:cubicBezTo>
                    <a:cubicBezTo>
                      <a:pt x="16299" y="5927"/>
                      <a:pt x="16413" y="5830"/>
                      <a:pt x="16542" y="5750"/>
                    </a:cubicBezTo>
                    <a:cubicBezTo>
                      <a:pt x="16655" y="5653"/>
                      <a:pt x="16833" y="5539"/>
                      <a:pt x="16898" y="5394"/>
                    </a:cubicBezTo>
                    <a:cubicBezTo>
                      <a:pt x="17027" y="5151"/>
                      <a:pt x="17075" y="4812"/>
                      <a:pt x="17107" y="4537"/>
                    </a:cubicBezTo>
                    <a:cubicBezTo>
                      <a:pt x="17253" y="3438"/>
                      <a:pt x="16849" y="2388"/>
                      <a:pt x="16105" y="1596"/>
                    </a:cubicBezTo>
                    <a:cubicBezTo>
                      <a:pt x="15346" y="804"/>
                      <a:pt x="14312" y="303"/>
                      <a:pt x="13261" y="109"/>
                    </a:cubicBezTo>
                    <a:cubicBezTo>
                      <a:pt x="12832" y="33"/>
                      <a:pt x="12402" y="0"/>
                      <a:pt x="119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3517;p38"/>
              <p:cNvSpPr/>
              <p:nvPr/>
            </p:nvSpPr>
            <p:spPr>
              <a:xfrm>
                <a:off x="5241925" y="2041150"/>
                <a:ext cx="13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2162" extrusionOk="0">
                    <a:moveTo>
                      <a:pt x="5308" y="0"/>
                    </a:moveTo>
                    <a:cubicBezTo>
                      <a:pt x="5295" y="0"/>
                      <a:pt x="5281" y="2"/>
                      <a:pt x="5266" y="5"/>
                    </a:cubicBezTo>
                    <a:cubicBezTo>
                      <a:pt x="4328" y="247"/>
                      <a:pt x="3407" y="522"/>
                      <a:pt x="2486" y="829"/>
                    </a:cubicBezTo>
                    <a:cubicBezTo>
                      <a:pt x="2034" y="975"/>
                      <a:pt x="1581" y="1137"/>
                      <a:pt x="1128" y="1298"/>
                    </a:cubicBezTo>
                    <a:cubicBezTo>
                      <a:pt x="756" y="1443"/>
                      <a:pt x="368" y="1572"/>
                      <a:pt x="110" y="1880"/>
                    </a:cubicBezTo>
                    <a:cubicBezTo>
                      <a:pt x="0" y="2002"/>
                      <a:pt x="103" y="2162"/>
                      <a:pt x="223" y="2162"/>
                    </a:cubicBezTo>
                    <a:cubicBezTo>
                      <a:pt x="261" y="2162"/>
                      <a:pt x="301" y="2145"/>
                      <a:pt x="336" y="2106"/>
                    </a:cubicBezTo>
                    <a:cubicBezTo>
                      <a:pt x="611" y="1799"/>
                      <a:pt x="1032" y="1686"/>
                      <a:pt x="1403" y="1557"/>
                    </a:cubicBezTo>
                    <a:cubicBezTo>
                      <a:pt x="1840" y="1395"/>
                      <a:pt x="2275" y="1249"/>
                      <a:pt x="2728" y="1104"/>
                    </a:cubicBezTo>
                    <a:cubicBezTo>
                      <a:pt x="3585" y="813"/>
                      <a:pt x="4473" y="555"/>
                      <a:pt x="5363" y="328"/>
                    </a:cubicBezTo>
                    <a:cubicBezTo>
                      <a:pt x="5558" y="283"/>
                      <a:pt x="5487" y="0"/>
                      <a:pt x="5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3518;p38"/>
              <p:cNvSpPr/>
              <p:nvPr/>
            </p:nvSpPr>
            <p:spPr>
              <a:xfrm>
                <a:off x="5403025" y="2033200"/>
                <a:ext cx="9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2" extrusionOk="0">
                    <a:moveTo>
                      <a:pt x="179" y="0"/>
                    </a:moveTo>
                    <a:cubicBezTo>
                      <a:pt x="147" y="16"/>
                      <a:pt x="130" y="16"/>
                      <a:pt x="98" y="48"/>
                    </a:cubicBezTo>
                    <a:lnTo>
                      <a:pt x="66" y="80"/>
                    </a:lnTo>
                    <a:cubicBezTo>
                      <a:pt x="50" y="97"/>
                      <a:pt x="33" y="129"/>
                      <a:pt x="18" y="145"/>
                    </a:cubicBezTo>
                    <a:cubicBezTo>
                      <a:pt x="18" y="162"/>
                      <a:pt x="1" y="177"/>
                      <a:pt x="1" y="209"/>
                    </a:cubicBezTo>
                    <a:cubicBezTo>
                      <a:pt x="1" y="226"/>
                      <a:pt x="18" y="242"/>
                      <a:pt x="18" y="274"/>
                    </a:cubicBezTo>
                    <a:lnTo>
                      <a:pt x="66" y="323"/>
                    </a:lnTo>
                    <a:cubicBezTo>
                      <a:pt x="66" y="339"/>
                      <a:pt x="82" y="339"/>
                      <a:pt x="98" y="356"/>
                    </a:cubicBezTo>
                    <a:cubicBezTo>
                      <a:pt x="115" y="371"/>
                      <a:pt x="147" y="371"/>
                      <a:pt x="179" y="371"/>
                    </a:cubicBezTo>
                    <a:lnTo>
                      <a:pt x="212" y="371"/>
                    </a:lnTo>
                    <a:cubicBezTo>
                      <a:pt x="244" y="356"/>
                      <a:pt x="276" y="339"/>
                      <a:pt x="292" y="323"/>
                    </a:cubicBezTo>
                    <a:lnTo>
                      <a:pt x="341" y="274"/>
                    </a:lnTo>
                    <a:cubicBezTo>
                      <a:pt x="356" y="259"/>
                      <a:pt x="373" y="242"/>
                      <a:pt x="373" y="226"/>
                    </a:cubicBezTo>
                    <a:cubicBezTo>
                      <a:pt x="389" y="209"/>
                      <a:pt x="389" y="177"/>
                      <a:pt x="389" y="162"/>
                    </a:cubicBezTo>
                    <a:cubicBezTo>
                      <a:pt x="389" y="145"/>
                      <a:pt x="389" y="113"/>
                      <a:pt x="373" y="97"/>
                    </a:cubicBezTo>
                    <a:cubicBezTo>
                      <a:pt x="373" y="80"/>
                      <a:pt x="356" y="65"/>
                      <a:pt x="341" y="48"/>
                    </a:cubicBezTo>
                    <a:cubicBezTo>
                      <a:pt x="324" y="32"/>
                      <a:pt x="309" y="32"/>
                      <a:pt x="309" y="16"/>
                    </a:cubicBezTo>
                    <a:cubicBezTo>
                      <a:pt x="276" y="0"/>
                      <a:pt x="24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3519;p38"/>
              <p:cNvSpPr/>
              <p:nvPr/>
            </p:nvSpPr>
            <p:spPr>
              <a:xfrm>
                <a:off x="5339200" y="2169725"/>
                <a:ext cx="72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87" extrusionOk="0">
                    <a:moveTo>
                      <a:pt x="2699" y="1"/>
                    </a:moveTo>
                    <a:cubicBezTo>
                      <a:pt x="2694" y="1"/>
                      <a:pt x="2689" y="1"/>
                      <a:pt x="2683" y="2"/>
                    </a:cubicBezTo>
                    <a:cubicBezTo>
                      <a:pt x="1860" y="49"/>
                      <a:pt x="1035" y="99"/>
                      <a:pt x="211" y="163"/>
                    </a:cubicBezTo>
                    <a:cubicBezTo>
                      <a:pt x="5" y="163"/>
                      <a:pt x="1" y="487"/>
                      <a:pt x="197" y="487"/>
                    </a:cubicBezTo>
                    <a:cubicBezTo>
                      <a:pt x="202" y="487"/>
                      <a:pt x="206" y="487"/>
                      <a:pt x="211" y="486"/>
                    </a:cubicBezTo>
                    <a:cubicBezTo>
                      <a:pt x="1035" y="437"/>
                      <a:pt x="1860" y="373"/>
                      <a:pt x="2683" y="325"/>
                    </a:cubicBezTo>
                    <a:cubicBezTo>
                      <a:pt x="2889" y="308"/>
                      <a:pt x="2894" y="1"/>
                      <a:pt x="2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3520;p38"/>
              <p:cNvSpPr/>
              <p:nvPr/>
            </p:nvSpPr>
            <p:spPr>
              <a:xfrm>
                <a:off x="5426900" y="216247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162" y="1"/>
                    </a:moveTo>
                    <a:cubicBezTo>
                      <a:pt x="145" y="1"/>
                      <a:pt x="129" y="1"/>
                      <a:pt x="97" y="16"/>
                    </a:cubicBezTo>
                    <a:cubicBezTo>
                      <a:pt x="80" y="16"/>
                      <a:pt x="65" y="33"/>
                      <a:pt x="48" y="49"/>
                    </a:cubicBezTo>
                    <a:cubicBezTo>
                      <a:pt x="32" y="65"/>
                      <a:pt x="16" y="81"/>
                      <a:pt x="16" y="98"/>
                    </a:cubicBezTo>
                    <a:cubicBezTo>
                      <a:pt x="0" y="113"/>
                      <a:pt x="0" y="145"/>
                      <a:pt x="0" y="162"/>
                    </a:cubicBezTo>
                    <a:lnTo>
                      <a:pt x="0" y="210"/>
                    </a:lnTo>
                    <a:cubicBezTo>
                      <a:pt x="16" y="242"/>
                      <a:pt x="32" y="259"/>
                      <a:pt x="48" y="275"/>
                    </a:cubicBezTo>
                    <a:cubicBezTo>
                      <a:pt x="65" y="292"/>
                      <a:pt x="65" y="307"/>
                      <a:pt x="80" y="307"/>
                    </a:cubicBezTo>
                    <a:cubicBezTo>
                      <a:pt x="113" y="324"/>
                      <a:pt x="129" y="324"/>
                      <a:pt x="162" y="324"/>
                    </a:cubicBezTo>
                    <a:lnTo>
                      <a:pt x="210" y="324"/>
                    </a:lnTo>
                    <a:cubicBezTo>
                      <a:pt x="215" y="329"/>
                      <a:pt x="222" y="331"/>
                      <a:pt x="230" y="331"/>
                    </a:cubicBezTo>
                    <a:cubicBezTo>
                      <a:pt x="246" y="331"/>
                      <a:pt x="264" y="324"/>
                      <a:pt x="274" y="324"/>
                    </a:cubicBezTo>
                    <a:lnTo>
                      <a:pt x="323" y="275"/>
                    </a:lnTo>
                    <a:cubicBezTo>
                      <a:pt x="339" y="275"/>
                      <a:pt x="356" y="242"/>
                      <a:pt x="356" y="227"/>
                    </a:cubicBezTo>
                    <a:cubicBezTo>
                      <a:pt x="371" y="210"/>
                      <a:pt x="371" y="195"/>
                      <a:pt x="371" y="162"/>
                    </a:cubicBezTo>
                    <a:lnTo>
                      <a:pt x="371" y="113"/>
                    </a:lnTo>
                    <a:cubicBezTo>
                      <a:pt x="356" y="98"/>
                      <a:pt x="356" y="65"/>
                      <a:pt x="323" y="49"/>
                    </a:cubicBezTo>
                    <a:cubicBezTo>
                      <a:pt x="323" y="33"/>
                      <a:pt x="307" y="33"/>
                      <a:pt x="291" y="16"/>
                    </a:cubicBezTo>
                    <a:cubicBezTo>
                      <a:pt x="274" y="1"/>
                      <a:pt x="242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3521;p38"/>
              <p:cNvSpPr/>
              <p:nvPr/>
            </p:nvSpPr>
            <p:spPr>
              <a:xfrm>
                <a:off x="5541225" y="2114025"/>
                <a:ext cx="465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47" extrusionOk="0">
                    <a:moveTo>
                      <a:pt x="1669" y="1"/>
                    </a:moveTo>
                    <a:cubicBezTo>
                      <a:pt x="1640" y="1"/>
                      <a:pt x="1611" y="10"/>
                      <a:pt x="1584" y="32"/>
                    </a:cubicBezTo>
                    <a:cubicBezTo>
                      <a:pt x="1116" y="338"/>
                      <a:pt x="614" y="613"/>
                      <a:pt x="97" y="840"/>
                    </a:cubicBezTo>
                    <a:cubicBezTo>
                      <a:pt x="17" y="872"/>
                      <a:pt x="0" y="985"/>
                      <a:pt x="32" y="1066"/>
                    </a:cubicBezTo>
                    <a:cubicBezTo>
                      <a:pt x="77" y="1121"/>
                      <a:pt x="129" y="1146"/>
                      <a:pt x="189" y="1146"/>
                    </a:cubicBezTo>
                    <a:cubicBezTo>
                      <a:pt x="216" y="1146"/>
                      <a:pt x="245" y="1141"/>
                      <a:pt x="276" y="1131"/>
                    </a:cubicBezTo>
                    <a:cubicBezTo>
                      <a:pt x="793" y="904"/>
                      <a:pt x="1278" y="629"/>
                      <a:pt x="1746" y="306"/>
                    </a:cubicBezTo>
                    <a:cubicBezTo>
                      <a:pt x="1827" y="258"/>
                      <a:pt x="1859" y="161"/>
                      <a:pt x="1810" y="79"/>
                    </a:cubicBezTo>
                    <a:cubicBezTo>
                      <a:pt x="1778" y="36"/>
                      <a:pt x="1725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3522;p38"/>
              <p:cNvSpPr/>
              <p:nvPr/>
            </p:nvSpPr>
            <p:spPr>
              <a:xfrm>
                <a:off x="4948900" y="1855800"/>
                <a:ext cx="23640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14778" extrusionOk="0">
                    <a:moveTo>
                      <a:pt x="3201" y="1"/>
                    </a:moveTo>
                    <a:lnTo>
                      <a:pt x="3201" y="1"/>
                    </a:lnTo>
                    <a:cubicBezTo>
                      <a:pt x="3508" y="485"/>
                      <a:pt x="3330" y="1116"/>
                      <a:pt x="3120" y="1633"/>
                    </a:cubicBezTo>
                    <a:cubicBezTo>
                      <a:pt x="2457" y="3265"/>
                      <a:pt x="1649" y="4833"/>
                      <a:pt x="1019" y="6465"/>
                    </a:cubicBezTo>
                    <a:cubicBezTo>
                      <a:pt x="405" y="8114"/>
                      <a:pt x="1" y="9876"/>
                      <a:pt x="227" y="11604"/>
                    </a:cubicBezTo>
                    <a:cubicBezTo>
                      <a:pt x="324" y="12380"/>
                      <a:pt x="647" y="13237"/>
                      <a:pt x="1375" y="13479"/>
                    </a:cubicBezTo>
                    <a:cubicBezTo>
                      <a:pt x="1498" y="13519"/>
                      <a:pt x="1624" y="13537"/>
                      <a:pt x="1751" y="13537"/>
                    </a:cubicBezTo>
                    <a:cubicBezTo>
                      <a:pt x="2141" y="13537"/>
                      <a:pt x="2533" y="13364"/>
                      <a:pt x="2813" y="13108"/>
                    </a:cubicBezTo>
                    <a:cubicBezTo>
                      <a:pt x="3201" y="12753"/>
                      <a:pt x="3427" y="12251"/>
                      <a:pt x="3541" y="11734"/>
                    </a:cubicBezTo>
                    <a:cubicBezTo>
                      <a:pt x="3605" y="12348"/>
                      <a:pt x="3718" y="12946"/>
                      <a:pt x="3976" y="13496"/>
                    </a:cubicBezTo>
                    <a:cubicBezTo>
                      <a:pt x="4252" y="14045"/>
                      <a:pt x="4704" y="14513"/>
                      <a:pt x="5286" y="14707"/>
                    </a:cubicBezTo>
                    <a:cubicBezTo>
                      <a:pt x="5440" y="14755"/>
                      <a:pt x="5602" y="14778"/>
                      <a:pt x="5765" y="14778"/>
                    </a:cubicBezTo>
                    <a:cubicBezTo>
                      <a:pt x="6219" y="14778"/>
                      <a:pt x="6673" y="14596"/>
                      <a:pt x="6934" y="14239"/>
                    </a:cubicBezTo>
                    <a:cubicBezTo>
                      <a:pt x="7176" y="13916"/>
                      <a:pt x="7241" y="13496"/>
                      <a:pt x="7305" y="13108"/>
                    </a:cubicBezTo>
                    <a:cubicBezTo>
                      <a:pt x="7581" y="11120"/>
                      <a:pt x="7629" y="9100"/>
                      <a:pt x="7855" y="7112"/>
                    </a:cubicBezTo>
                    <a:cubicBezTo>
                      <a:pt x="8081" y="5108"/>
                      <a:pt x="8501" y="3104"/>
                      <a:pt x="9456" y="1343"/>
                    </a:cubicBezTo>
                    <a:lnTo>
                      <a:pt x="3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3523;p38"/>
              <p:cNvSpPr/>
              <p:nvPr/>
            </p:nvSpPr>
            <p:spPr>
              <a:xfrm>
                <a:off x="4929125" y="1697425"/>
                <a:ext cx="542625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8862" extrusionOk="0">
                    <a:moveTo>
                      <a:pt x="18651" y="0"/>
                    </a:moveTo>
                    <a:cubicBezTo>
                      <a:pt x="18651" y="0"/>
                      <a:pt x="17358" y="3006"/>
                      <a:pt x="11410" y="3006"/>
                    </a:cubicBezTo>
                    <a:cubicBezTo>
                      <a:pt x="5446" y="3006"/>
                      <a:pt x="2521" y="905"/>
                      <a:pt x="2521" y="905"/>
                    </a:cubicBezTo>
                    <a:cubicBezTo>
                      <a:pt x="1406" y="1261"/>
                      <a:pt x="485" y="2231"/>
                      <a:pt x="242" y="3379"/>
                    </a:cubicBezTo>
                    <a:cubicBezTo>
                      <a:pt x="0" y="4525"/>
                      <a:pt x="436" y="5803"/>
                      <a:pt x="1358" y="6529"/>
                    </a:cubicBezTo>
                    <a:cubicBezTo>
                      <a:pt x="1826" y="6902"/>
                      <a:pt x="2392" y="7128"/>
                      <a:pt x="2957" y="7322"/>
                    </a:cubicBezTo>
                    <a:cubicBezTo>
                      <a:pt x="5695" y="8307"/>
                      <a:pt x="8628" y="8861"/>
                      <a:pt x="11538" y="8861"/>
                    </a:cubicBezTo>
                    <a:cubicBezTo>
                      <a:pt x="14262" y="8861"/>
                      <a:pt x="16966" y="8376"/>
                      <a:pt x="19474" y="7305"/>
                    </a:cubicBezTo>
                    <a:cubicBezTo>
                      <a:pt x="19879" y="7144"/>
                      <a:pt x="20299" y="6950"/>
                      <a:pt x="20638" y="6643"/>
                    </a:cubicBezTo>
                    <a:cubicBezTo>
                      <a:pt x="21624" y="5771"/>
                      <a:pt x="21704" y="4202"/>
                      <a:pt x="21172" y="2991"/>
                    </a:cubicBezTo>
                    <a:cubicBezTo>
                      <a:pt x="20655" y="1778"/>
                      <a:pt x="19653" y="873"/>
                      <a:pt x="186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3524;p38"/>
              <p:cNvSpPr/>
              <p:nvPr/>
            </p:nvSpPr>
            <p:spPr>
              <a:xfrm>
                <a:off x="4928700" y="1693225"/>
                <a:ext cx="5472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9191" extrusionOk="0">
                    <a:moveTo>
                      <a:pt x="18722" y="431"/>
                    </a:moveTo>
                    <a:cubicBezTo>
                      <a:pt x="20192" y="1742"/>
                      <a:pt x="21889" y="3499"/>
                      <a:pt x="21204" y="5631"/>
                    </a:cubicBezTo>
                    <a:cubicBezTo>
                      <a:pt x="21059" y="6116"/>
                      <a:pt x="20769" y="6553"/>
                      <a:pt x="20348" y="6844"/>
                    </a:cubicBezTo>
                    <a:cubicBezTo>
                      <a:pt x="19863" y="7182"/>
                      <a:pt x="19314" y="7393"/>
                      <a:pt x="18764" y="7587"/>
                    </a:cubicBezTo>
                    <a:cubicBezTo>
                      <a:pt x="17698" y="7990"/>
                      <a:pt x="16567" y="8298"/>
                      <a:pt x="15435" y="8508"/>
                    </a:cubicBezTo>
                    <a:cubicBezTo>
                      <a:pt x="14153" y="8750"/>
                      <a:pt x="12846" y="8863"/>
                      <a:pt x="11539" y="8863"/>
                    </a:cubicBezTo>
                    <a:cubicBezTo>
                      <a:pt x="10490" y="8863"/>
                      <a:pt x="9441" y="8790"/>
                      <a:pt x="8404" y="8654"/>
                    </a:cubicBezTo>
                    <a:cubicBezTo>
                      <a:pt x="7225" y="8492"/>
                      <a:pt x="6045" y="8249"/>
                      <a:pt x="4881" y="7926"/>
                    </a:cubicBezTo>
                    <a:cubicBezTo>
                      <a:pt x="4332" y="7764"/>
                      <a:pt x="3767" y="7603"/>
                      <a:pt x="3217" y="7409"/>
                    </a:cubicBezTo>
                    <a:cubicBezTo>
                      <a:pt x="2668" y="7215"/>
                      <a:pt x="2118" y="7005"/>
                      <a:pt x="1633" y="6682"/>
                    </a:cubicBezTo>
                    <a:cubicBezTo>
                      <a:pt x="679" y="6019"/>
                      <a:pt x="179" y="4775"/>
                      <a:pt x="405" y="3644"/>
                    </a:cubicBezTo>
                    <a:cubicBezTo>
                      <a:pt x="627" y="2534"/>
                      <a:pt x="1455" y="1625"/>
                      <a:pt x="2510" y="1241"/>
                    </a:cubicBezTo>
                    <a:lnTo>
                      <a:pt x="2510" y="1241"/>
                    </a:lnTo>
                    <a:cubicBezTo>
                      <a:pt x="2935" y="1544"/>
                      <a:pt x="3431" y="1761"/>
                      <a:pt x="3912" y="1963"/>
                    </a:cubicBezTo>
                    <a:cubicBezTo>
                      <a:pt x="5301" y="2560"/>
                      <a:pt x="6788" y="2916"/>
                      <a:pt x="8275" y="3126"/>
                    </a:cubicBezTo>
                    <a:cubicBezTo>
                      <a:pt x="9275" y="3262"/>
                      <a:pt x="10302" y="3351"/>
                      <a:pt x="11327" y="3351"/>
                    </a:cubicBezTo>
                    <a:cubicBezTo>
                      <a:pt x="12375" y="3351"/>
                      <a:pt x="13421" y="3258"/>
                      <a:pt x="14433" y="3030"/>
                    </a:cubicBezTo>
                    <a:cubicBezTo>
                      <a:pt x="15645" y="2771"/>
                      <a:pt x="16841" y="2286"/>
                      <a:pt x="17795" y="1478"/>
                    </a:cubicBezTo>
                    <a:cubicBezTo>
                      <a:pt x="18133" y="1181"/>
                      <a:pt x="18496" y="837"/>
                      <a:pt x="18722" y="431"/>
                    </a:cubicBezTo>
                    <a:close/>
                    <a:moveTo>
                      <a:pt x="18644" y="1"/>
                    </a:moveTo>
                    <a:cubicBezTo>
                      <a:pt x="18595" y="1"/>
                      <a:pt x="18547" y="26"/>
                      <a:pt x="18521" y="88"/>
                    </a:cubicBezTo>
                    <a:cubicBezTo>
                      <a:pt x="18344" y="508"/>
                      <a:pt x="17989" y="864"/>
                      <a:pt x="17649" y="1170"/>
                    </a:cubicBezTo>
                    <a:cubicBezTo>
                      <a:pt x="16664" y="2043"/>
                      <a:pt x="15354" y="2528"/>
                      <a:pt x="14078" y="2771"/>
                    </a:cubicBezTo>
                    <a:cubicBezTo>
                      <a:pt x="13192" y="2942"/>
                      <a:pt x="12307" y="3006"/>
                      <a:pt x="11413" y="3006"/>
                    </a:cubicBezTo>
                    <a:cubicBezTo>
                      <a:pt x="11213" y="3006"/>
                      <a:pt x="11013" y="3003"/>
                      <a:pt x="10813" y="2997"/>
                    </a:cubicBezTo>
                    <a:cubicBezTo>
                      <a:pt x="9714" y="2965"/>
                      <a:pt x="8615" y="2868"/>
                      <a:pt x="7516" y="2674"/>
                    </a:cubicBezTo>
                    <a:cubicBezTo>
                      <a:pt x="6142" y="2431"/>
                      <a:pt x="4752" y="2043"/>
                      <a:pt x="3491" y="1413"/>
                    </a:cubicBezTo>
                    <a:cubicBezTo>
                      <a:pt x="3217" y="1284"/>
                      <a:pt x="2959" y="1138"/>
                      <a:pt x="2700" y="976"/>
                    </a:cubicBezTo>
                    <a:cubicBezTo>
                      <a:pt x="2668" y="961"/>
                      <a:pt x="2619" y="912"/>
                      <a:pt x="2571" y="912"/>
                    </a:cubicBezTo>
                    <a:cubicBezTo>
                      <a:pt x="2553" y="907"/>
                      <a:pt x="2534" y="904"/>
                      <a:pt x="2514" y="904"/>
                    </a:cubicBezTo>
                    <a:cubicBezTo>
                      <a:pt x="2345" y="904"/>
                      <a:pt x="2084" y="1066"/>
                      <a:pt x="1940" y="1138"/>
                    </a:cubicBezTo>
                    <a:cubicBezTo>
                      <a:pt x="1714" y="1252"/>
                      <a:pt x="1504" y="1397"/>
                      <a:pt x="1310" y="1558"/>
                    </a:cubicBezTo>
                    <a:cubicBezTo>
                      <a:pt x="550" y="2172"/>
                      <a:pt x="50" y="3110"/>
                      <a:pt x="33" y="4096"/>
                    </a:cubicBezTo>
                    <a:cubicBezTo>
                      <a:pt x="0" y="5081"/>
                      <a:pt x="405" y="6083"/>
                      <a:pt x="1164" y="6730"/>
                    </a:cubicBezTo>
                    <a:cubicBezTo>
                      <a:pt x="1569" y="7085"/>
                      <a:pt x="2069" y="7328"/>
                      <a:pt x="2586" y="7522"/>
                    </a:cubicBezTo>
                    <a:cubicBezTo>
                      <a:pt x="3153" y="7749"/>
                      <a:pt x="3734" y="7926"/>
                      <a:pt x="4299" y="8104"/>
                    </a:cubicBezTo>
                    <a:cubicBezTo>
                      <a:pt x="5448" y="8443"/>
                      <a:pt x="6611" y="8718"/>
                      <a:pt x="7790" y="8895"/>
                    </a:cubicBezTo>
                    <a:cubicBezTo>
                      <a:pt x="9049" y="9088"/>
                      <a:pt x="10316" y="9190"/>
                      <a:pt x="11586" y="9190"/>
                    </a:cubicBezTo>
                    <a:cubicBezTo>
                      <a:pt x="12665" y="9190"/>
                      <a:pt x="13744" y="9116"/>
                      <a:pt x="14821" y="8960"/>
                    </a:cubicBezTo>
                    <a:cubicBezTo>
                      <a:pt x="15985" y="8783"/>
                      <a:pt x="17132" y="8508"/>
                      <a:pt x="18247" y="8136"/>
                    </a:cubicBezTo>
                    <a:cubicBezTo>
                      <a:pt x="18780" y="7943"/>
                      <a:pt x="19314" y="7749"/>
                      <a:pt x="19831" y="7506"/>
                    </a:cubicBezTo>
                    <a:cubicBezTo>
                      <a:pt x="20316" y="7279"/>
                      <a:pt x="20769" y="7005"/>
                      <a:pt x="21107" y="6568"/>
                    </a:cubicBezTo>
                    <a:cubicBezTo>
                      <a:pt x="21674" y="5809"/>
                      <a:pt x="21786" y="4807"/>
                      <a:pt x="21609" y="3902"/>
                    </a:cubicBezTo>
                    <a:cubicBezTo>
                      <a:pt x="21398" y="2851"/>
                      <a:pt x="20736" y="1946"/>
                      <a:pt x="20008" y="1187"/>
                    </a:cubicBezTo>
                    <a:cubicBezTo>
                      <a:pt x="19620" y="782"/>
                      <a:pt x="19200" y="411"/>
                      <a:pt x="18780" y="56"/>
                    </a:cubicBezTo>
                    <a:cubicBezTo>
                      <a:pt x="18761" y="38"/>
                      <a:pt x="18740" y="26"/>
                      <a:pt x="18719" y="19"/>
                    </a:cubicBezTo>
                    <a:lnTo>
                      <a:pt x="18719" y="19"/>
                    </a:lnTo>
                    <a:cubicBezTo>
                      <a:pt x="18695" y="7"/>
                      <a:pt x="18670" y="1"/>
                      <a:pt x="18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3525;p38"/>
              <p:cNvSpPr/>
              <p:nvPr/>
            </p:nvSpPr>
            <p:spPr>
              <a:xfrm>
                <a:off x="4765075" y="1328550"/>
                <a:ext cx="270725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11245" extrusionOk="0">
                    <a:moveTo>
                      <a:pt x="7694" y="1"/>
                    </a:moveTo>
                    <a:cubicBezTo>
                      <a:pt x="5931" y="1050"/>
                      <a:pt x="4170" y="2166"/>
                      <a:pt x="2731" y="3621"/>
                    </a:cubicBezTo>
                    <a:cubicBezTo>
                      <a:pt x="1423" y="4962"/>
                      <a:pt x="243" y="6675"/>
                      <a:pt x="65" y="8598"/>
                    </a:cubicBezTo>
                    <a:cubicBezTo>
                      <a:pt x="1" y="9148"/>
                      <a:pt x="49" y="9713"/>
                      <a:pt x="275" y="10215"/>
                    </a:cubicBezTo>
                    <a:cubicBezTo>
                      <a:pt x="618" y="10957"/>
                      <a:pt x="1235" y="11244"/>
                      <a:pt x="1934" y="11244"/>
                    </a:cubicBezTo>
                    <a:cubicBezTo>
                      <a:pt x="2192" y="11244"/>
                      <a:pt x="2461" y="11205"/>
                      <a:pt x="2731" y="11135"/>
                    </a:cubicBezTo>
                    <a:cubicBezTo>
                      <a:pt x="4412" y="10699"/>
                      <a:pt x="5851" y="9568"/>
                      <a:pt x="6998" y="8258"/>
                    </a:cubicBezTo>
                    <a:cubicBezTo>
                      <a:pt x="8566" y="6481"/>
                      <a:pt x="9698" y="4364"/>
                      <a:pt x="10829" y="2279"/>
                    </a:cubicBez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3526;p38"/>
              <p:cNvSpPr/>
              <p:nvPr/>
            </p:nvSpPr>
            <p:spPr>
              <a:xfrm>
                <a:off x="480952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6169" y="0"/>
                    </a:moveTo>
                    <a:cubicBezTo>
                      <a:pt x="6095" y="0"/>
                      <a:pt x="6045" y="13"/>
                      <a:pt x="6045" y="13"/>
                    </a:cubicBezTo>
                    <a:cubicBezTo>
                      <a:pt x="4687" y="805"/>
                      <a:pt x="2440" y="2373"/>
                      <a:pt x="1600" y="3246"/>
                    </a:cubicBezTo>
                    <a:cubicBezTo>
                      <a:pt x="841" y="4021"/>
                      <a:pt x="145" y="5023"/>
                      <a:pt x="33" y="6138"/>
                    </a:cubicBezTo>
                    <a:cubicBezTo>
                      <a:pt x="1" y="6461"/>
                      <a:pt x="33" y="6801"/>
                      <a:pt x="162" y="7092"/>
                    </a:cubicBezTo>
                    <a:cubicBezTo>
                      <a:pt x="362" y="7517"/>
                      <a:pt x="727" y="7692"/>
                      <a:pt x="1136" y="7692"/>
                    </a:cubicBezTo>
                    <a:cubicBezTo>
                      <a:pt x="1287" y="7692"/>
                      <a:pt x="1443" y="7668"/>
                      <a:pt x="1600" y="7625"/>
                    </a:cubicBezTo>
                    <a:cubicBezTo>
                      <a:pt x="2586" y="7366"/>
                      <a:pt x="3410" y="6704"/>
                      <a:pt x="4089" y="5944"/>
                    </a:cubicBezTo>
                    <a:cubicBezTo>
                      <a:pt x="5011" y="4910"/>
                      <a:pt x="5851" y="3746"/>
                      <a:pt x="6319" y="2453"/>
                    </a:cubicBezTo>
                    <a:cubicBezTo>
                      <a:pt x="7150" y="220"/>
                      <a:pt x="6469" y="0"/>
                      <a:pt x="6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3527;p38"/>
              <p:cNvSpPr/>
              <p:nvPr/>
            </p:nvSpPr>
            <p:spPr>
              <a:xfrm>
                <a:off x="5364675" y="1328550"/>
                <a:ext cx="2703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1245" extrusionOk="0">
                    <a:moveTo>
                      <a:pt x="3136" y="1"/>
                    </a:moveTo>
                    <a:lnTo>
                      <a:pt x="0" y="2279"/>
                    </a:lnTo>
                    <a:cubicBezTo>
                      <a:pt x="1115" y="4364"/>
                      <a:pt x="2246" y="6481"/>
                      <a:pt x="3814" y="8258"/>
                    </a:cubicBezTo>
                    <a:cubicBezTo>
                      <a:pt x="4978" y="9568"/>
                      <a:pt x="6400" y="10699"/>
                      <a:pt x="8096" y="11135"/>
                    </a:cubicBezTo>
                    <a:cubicBezTo>
                      <a:pt x="8363" y="11205"/>
                      <a:pt x="8629" y="11244"/>
                      <a:pt x="8885" y="11244"/>
                    </a:cubicBezTo>
                    <a:cubicBezTo>
                      <a:pt x="9577" y="11244"/>
                      <a:pt x="10195" y="10957"/>
                      <a:pt x="10537" y="10215"/>
                    </a:cubicBezTo>
                    <a:cubicBezTo>
                      <a:pt x="10779" y="9713"/>
                      <a:pt x="10812" y="9148"/>
                      <a:pt x="10764" y="8598"/>
                    </a:cubicBezTo>
                    <a:cubicBezTo>
                      <a:pt x="10585" y="6675"/>
                      <a:pt x="9389" y="4962"/>
                      <a:pt x="8081" y="3621"/>
                    </a:cubicBezTo>
                    <a:cubicBezTo>
                      <a:pt x="6642" y="2166"/>
                      <a:pt x="4881" y="1050"/>
                      <a:pt x="3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3528;p38"/>
              <p:cNvSpPr/>
              <p:nvPr/>
            </p:nvSpPr>
            <p:spPr>
              <a:xfrm>
                <a:off x="541177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982" y="0"/>
                    </a:moveTo>
                    <a:cubicBezTo>
                      <a:pt x="682" y="0"/>
                      <a:pt x="0" y="220"/>
                      <a:pt x="831" y="2453"/>
                    </a:cubicBezTo>
                    <a:cubicBezTo>
                      <a:pt x="1316" y="3746"/>
                      <a:pt x="2140" y="4910"/>
                      <a:pt x="3062" y="5944"/>
                    </a:cubicBezTo>
                    <a:cubicBezTo>
                      <a:pt x="3740" y="6704"/>
                      <a:pt x="4581" y="7366"/>
                      <a:pt x="5566" y="7625"/>
                    </a:cubicBezTo>
                    <a:cubicBezTo>
                      <a:pt x="5723" y="7668"/>
                      <a:pt x="5878" y="7692"/>
                      <a:pt x="6027" y="7692"/>
                    </a:cubicBezTo>
                    <a:cubicBezTo>
                      <a:pt x="6431" y="7692"/>
                      <a:pt x="6788" y="7517"/>
                      <a:pt x="6988" y="7092"/>
                    </a:cubicBezTo>
                    <a:cubicBezTo>
                      <a:pt x="7134" y="6801"/>
                      <a:pt x="7150" y="6461"/>
                      <a:pt x="7118" y="6138"/>
                    </a:cubicBezTo>
                    <a:cubicBezTo>
                      <a:pt x="7021" y="5023"/>
                      <a:pt x="6326" y="4021"/>
                      <a:pt x="5550" y="3246"/>
                    </a:cubicBezTo>
                    <a:cubicBezTo>
                      <a:pt x="4710" y="2373"/>
                      <a:pt x="2463" y="805"/>
                      <a:pt x="1105" y="13"/>
                    </a:cubicBezTo>
                    <a:cubicBezTo>
                      <a:pt x="1105" y="13"/>
                      <a:pt x="1055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3529;p38"/>
              <p:cNvSpPr/>
              <p:nvPr/>
            </p:nvSpPr>
            <p:spPr>
              <a:xfrm>
                <a:off x="4910525" y="1316000"/>
                <a:ext cx="5810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3241" h="19718" extrusionOk="0">
                    <a:moveTo>
                      <a:pt x="2925" y="1"/>
                    </a:moveTo>
                    <a:cubicBezTo>
                      <a:pt x="1471" y="4138"/>
                      <a:pt x="1" y="8519"/>
                      <a:pt x="777" y="12850"/>
                    </a:cubicBezTo>
                    <a:cubicBezTo>
                      <a:pt x="1051" y="14272"/>
                      <a:pt x="2408" y="19573"/>
                      <a:pt x="11620" y="19718"/>
                    </a:cubicBezTo>
                    <a:cubicBezTo>
                      <a:pt x="20832" y="19573"/>
                      <a:pt x="22190" y="14272"/>
                      <a:pt x="22448" y="12850"/>
                    </a:cubicBezTo>
                    <a:cubicBezTo>
                      <a:pt x="23241" y="8519"/>
                      <a:pt x="21754" y="4138"/>
                      <a:pt x="20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3530;p38"/>
              <p:cNvSpPr/>
              <p:nvPr/>
            </p:nvSpPr>
            <p:spPr>
              <a:xfrm>
                <a:off x="4917800" y="1311975"/>
                <a:ext cx="563650" cy="501000"/>
              </a:xfrm>
              <a:custGeom>
                <a:avLst/>
                <a:gdLst/>
                <a:ahLst/>
                <a:cxnLst/>
                <a:rect l="l" t="t" r="r" b="b"/>
                <a:pathLst>
                  <a:path w="22546" h="20040" extrusionOk="0">
                    <a:moveTo>
                      <a:pt x="19887" y="324"/>
                    </a:moveTo>
                    <a:cubicBezTo>
                      <a:pt x="20810" y="2921"/>
                      <a:pt x="21710" y="5567"/>
                      <a:pt x="22060" y="8324"/>
                    </a:cubicBezTo>
                    <a:cubicBezTo>
                      <a:pt x="22287" y="10070"/>
                      <a:pt x="22319" y="11927"/>
                      <a:pt x="21834" y="13641"/>
                    </a:cubicBezTo>
                    <a:cubicBezTo>
                      <a:pt x="21608" y="14465"/>
                      <a:pt x="21220" y="15241"/>
                      <a:pt x="20720" y="15935"/>
                    </a:cubicBezTo>
                    <a:cubicBezTo>
                      <a:pt x="19976" y="16970"/>
                      <a:pt x="18957" y="17762"/>
                      <a:pt x="17826" y="18344"/>
                    </a:cubicBezTo>
                    <a:cubicBezTo>
                      <a:pt x="16098" y="19217"/>
                      <a:pt x="14141" y="19572"/>
                      <a:pt x="12234" y="19685"/>
                    </a:cubicBezTo>
                    <a:cubicBezTo>
                      <a:pt x="11907" y="19702"/>
                      <a:pt x="11577" y="19712"/>
                      <a:pt x="11247" y="19712"/>
                    </a:cubicBezTo>
                    <a:cubicBezTo>
                      <a:pt x="9438" y="19712"/>
                      <a:pt x="7593" y="19441"/>
                      <a:pt x="5899" y="18812"/>
                    </a:cubicBezTo>
                    <a:cubicBezTo>
                      <a:pt x="4591" y="18327"/>
                      <a:pt x="3378" y="17584"/>
                      <a:pt x="2425" y="16550"/>
                    </a:cubicBezTo>
                    <a:cubicBezTo>
                      <a:pt x="1794" y="15855"/>
                      <a:pt x="1294" y="15030"/>
                      <a:pt x="970" y="14125"/>
                    </a:cubicBezTo>
                    <a:cubicBezTo>
                      <a:pt x="533" y="12929"/>
                      <a:pt x="421" y="11604"/>
                      <a:pt x="436" y="10344"/>
                    </a:cubicBezTo>
                    <a:cubicBezTo>
                      <a:pt x="469" y="7532"/>
                      <a:pt x="1245" y="4784"/>
                      <a:pt x="2134" y="2150"/>
                    </a:cubicBezTo>
                    <a:cubicBezTo>
                      <a:pt x="2331" y="1542"/>
                      <a:pt x="2544" y="933"/>
                      <a:pt x="2757" y="324"/>
                    </a:cubicBezTo>
                    <a:close/>
                    <a:moveTo>
                      <a:pt x="2634" y="0"/>
                    </a:moveTo>
                    <a:cubicBezTo>
                      <a:pt x="2570" y="0"/>
                      <a:pt x="2505" y="49"/>
                      <a:pt x="2473" y="114"/>
                    </a:cubicBezTo>
                    <a:cubicBezTo>
                      <a:pt x="1535" y="2812"/>
                      <a:pt x="583" y="5544"/>
                      <a:pt x="243" y="8404"/>
                    </a:cubicBezTo>
                    <a:cubicBezTo>
                      <a:pt x="33" y="10167"/>
                      <a:pt x="1" y="12041"/>
                      <a:pt x="501" y="13754"/>
                    </a:cubicBezTo>
                    <a:cubicBezTo>
                      <a:pt x="744" y="14610"/>
                      <a:pt x="1148" y="15435"/>
                      <a:pt x="1682" y="16162"/>
                    </a:cubicBezTo>
                    <a:cubicBezTo>
                      <a:pt x="2457" y="17213"/>
                      <a:pt x="3507" y="18053"/>
                      <a:pt x="4688" y="18651"/>
                    </a:cubicBezTo>
                    <a:cubicBezTo>
                      <a:pt x="6449" y="19523"/>
                      <a:pt x="8437" y="19896"/>
                      <a:pt x="10376" y="20008"/>
                    </a:cubicBezTo>
                    <a:cubicBezTo>
                      <a:pt x="10729" y="20029"/>
                      <a:pt x="11085" y="20040"/>
                      <a:pt x="11442" y="20040"/>
                    </a:cubicBezTo>
                    <a:cubicBezTo>
                      <a:pt x="13277" y="20040"/>
                      <a:pt x="15152" y="19755"/>
                      <a:pt x="16856" y="19120"/>
                    </a:cubicBezTo>
                    <a:cubicBezTo>
                      <a:pt x="18198" y="18618"/>
                      <a:pt x="19459" y="17859"/>
                      <a:pt x="20444" y="16808"/>
                    </a:cubicBezTo>
                    <a:cubicBezTo>
                      <a:pt x="21123" y="16065"/>
                      <a:pt x="21640" y="15209"/>
                      <a:pt x="21980" y="14271"/>
                    </a:cubicBezTo>
                    <a:cubicBezTo>
                      <a:pt x="22433" y="13059"/>
                      <a:pt x="22545" y="11734"/>
                      <a:pt x="22545" y="10457"/>
                    </a:cubicBezTo>
                    <a:cubicBezTo>
                      <a:pt x="22530" y="7596"/>
                      <a:pt x="21754" y="4816"/>
                      <a:pt x="20864" y="2134"/>
                    </a:cubicBezTo>
                    <a:cubicBezTo>
                      <a:pt x="20638" y="1455"/>
                      <a:pt x="20412" y="793"/>
                      <a:pt x="20170" y="114"/>
                    </a:cubicBezTo>
                    <a:cubicBezTo>
                      <a:pt x="20153" y="49"/>
                      <a:pt x="20089" y="0"/>
                      <a:pt x="20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3531;p38"/>
              <p:cNvSpPr/>
              <p:nvPr/>
            </p:nvSpPr>
            <p:spPr>
              <a:xfrm>
                <a:off x="4977175" y="1452200"/>
                <a:ext cx="1531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5" extrusionOk="0">
                    <a:moveTo>
                      <a:pt x="3072" y="0"/>
                    </a:moveTo>
                    <a:cubicBezTo>
                      <a:pt x="1375" y="0"/>
                      <a:pt x="1" y="1373"/>
                      <a:pt x="1" y="3054"/>
                    </a:cubicBezTo>
                    <a:cubicBezTo>
                      <a:pt x="1" y="4751"/>
                      <a:pt x="1375" y="6125"/>
                      <a:pt x="3072" y="6125"/>
                    </a:cubicBezTo>
                    <a:cubicBezTo>
                      <a:pt x="4752" y="6125"/>
                      <a:pt x="6127" y="4751"/>
                      <a:pt x="6127" y="3054"/>
                    </a:cubicBezTo>
                    <a:cubicBezTo>
                      <a:pt x="6127" y="1373"/>
                      <a:pt x="4752" y="0"/>
                      <a:pt x="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3532;p38"/>
              <p:cNvSpPr/>
              <p:nvPr/>
            </p:nvSpPr>
            <p:spPr>
              <a:xfrm>
                <a:off x="500790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61" y="3668"/>
                      <a:pt x="3669" y="2845"/>
                      <a:pt x="3669" y="1826"/>
                    </a:cubicBezTo>
                    <a:cubicBezTo>
                      <a:pt x="3669" y="824"/>
                      <a:pt x="2861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3533;p38"/>
              <p:cNvSpPr/>
              <p:nvPr/>
            </p:nvSpPr>
            <p:spPr>
              <a:xfrm>
                <a:off x="5030925" y="1476425"/>
                <a:ext cx="461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4" extrusionOk="0">
                    <a:moveTo>
                      <a:pt x="922" y="1"/>
                    </a:moveTo>
                    <a:cubicBezTo>
                      <a:pt x="404" y="1"/>
                      <a:pt x="1" y="404"/>
                      <a:pt x="1" y="921"/>
                    </a:cubicBezTo>
                    <a:cubicBezTo>
                      <a:pt x="1" y="1423"/>
                      <a:pt x="404" y="1843"/>
                      <a:pt x="922" y="1843"/>
                    </a:cubicBezTo>
                    <a:cubicBezTo>
                      <a:pt x="1423" y="1843"/>
                      <a:pt x="1843" y="1423"/>
                      <a:pt x="1843" y="921"/>
                    </a:cubicBezTo>
                    <a:cubicBezTo>
                      <a:pt x="1843" y="404"/>
                      <a:pt x="1423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3534;p38"/>
              <p:cNvSpPr/>
              <p:nvPr/>
            </p:nvSpPr>
            <p:spPr>
              <a:xfrm>
                <a:off x="4973150" y="1448150"/>
                <a:ext cx="1459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3395" extrusionOk="0">
                    <a:moveTo>
                      <a:pt x="3233" y="0"/>
                    </a:moveTo>
                    <a:cubicBezTo>
                      <a:pt x="1439" y="0"/>
                      <a:pt x="0" y="1438"/>
                      <a:pt x="0" y="3216"/>
                    </a:cubicBezTo>
                    <a:cubicBezTo>
                      <a:pt x="0" y="3313"/>
                      <a:pt x="65" y="3394"/>
                      <a:pt x="162" y="3394"/>
                    </a:cubicBezTo>
                    <a:cubicBezTo>
                      <a:pt x="259" y="3394"/>
                      <a:pt x="323" y="3313"/>
                      <a:pt x="323" y="3216"/>
                    </a:cubicBezTo>
                    <a:cubicBezTo>
                      <a:pt x="323" y="1632"/>
                      <a:pt x="1633" y="324"/>
                      <a:pt x="3233" y="324"/>
                    </a:cubicBezTo>
                    <a:cubicBezTo>
                      <a:pt x="4138" y="324"/>
                      <a:pt x="4962" y="727"/>
                      <a:pt x="5512" y="1438"/>
                    </a:cubicBezTo>
                    <a:cubicBezTo>
                      <a:pt x="5549" y="1485"/>
                      <a:pt x="5598" y="1511"/>
                      <a:pt x="5648" y="1511"/>
                    </a:cubicBezTo>
                    <a:cubicBezTo>
                      <a:pt x="5684" y="1511"/>
                      <a:pt x="5720" y="1498"/>
                      <a:pt x="5754" y="1470"/>
                    </a:cubicBezTo>
                    <a:cubicBezTo>
                      <a:pt x="5818" y="1423"/>
                      <a:pt x="5835" y="1309"/>
                      <a:pt x="5786" y="1244"/>
                    </a:cubicBezTo>
                    <a:cubicBezTo>
                      <a:pt x="5156" y="453"/>
                      <a:pt x="4235" y="0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3535;p38"/>
              <p:cNvSpPr/>
              <p:nvPr/>
            </p:nvSpPr>
            <p:spPr>
              <a:xfrm>
                <a:off x="5283450" y="1452200"/>
                <a:ext cx="1531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6125" extrusionOk="0">
                    <a:moveTo>
                      <a:pt x="3071" y="0"/>
                    </a:moveTo>
                    <a:cubicBezTo>
                      <a:pt x="1375" y="0"/>
                      <a:pt x="0" y="1373"/>
                      <a:pt x="0" y="3054"/>
                    </a:cubicBezTo>
                    <a:cubicBezTo>
                      <a:pt x="0" y="4751"/>
                      <a:pt x="1375" y="6125"/>
                      <a:pt x="3071" y="6125"/>
                    </a:cubicBezTo>
                    <a:cubicBezTo>
                      <a:pt x="4752" y="6125"/>
                      <a:pt x="6126" y="4751"/>
                      <a:pt x="6126" y="3054"/>
                    </a:cubicBezTo>
                    <a:cubicBezTo>
                      <a:pt x="6126" y="1373"/>
                      <a:pt x="4752" y="0"/>
                      <a:pt x="3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3536;p38"/>
              <p:cNvSpPr/>
              <p:nvPr/>
            </p:nvSpPr>
            <p:spPr>
              <a:xfrm>
                <a:off x="531415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45" y="3668"/>
                      <a:pt x="3670" y="2845"/>
                      <a:pt x="3670" y="1826"/>
                    </a:cubicBezTo>
                    <a:cubicBezTo>
                      <a:pt x="3670" y="824"/>
                      <a:pt x="2845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3537;p38"/>
              <p:cNvSpPr/>
              <p:nvPr/>
            </p:nvSpPr>
            <p:spPr>
              <a:xfrm>
                <a:off x="5337200" y="1476425"/>
                <a:ext cx="456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44" extrusionOk="0">
                    <a:moveTo>
                      <a:pt x="921" y="1"/>
                    </a:moveTo>
                    <a:cubicBezTo>
                      <a:pt x="404" y="1"/>
                      <a:pt x="0" y="404"/>
                      <a:pt x="0" y="921"/>
                    </a:cubicBezTo>
                    <a:cubicBezTo>
                      <a:pt x="0" y="1423"/>
                      <a:pt x="404" y="1843"/>
                      <a:pt x="921" y="1843"/>
                    </a:cubicBezTo>
                    <a:cubicBezTo>
                      <a:pt x="1422" y="1843"/>
                      <a:pt x="1826" y="1423"/>
                      <a:pt x="1826" y="921"/>
                    </a:cubicBezTo>
                    <a:cubicBezTo>
                      <a:pt x="1826" y="404"/>
                      <a:pt x="142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3538;p38"/>
              <p:cNvSpPr/>
              <p:nvPr/>
            </p:nvSpPr>
            <p:spPr>
              <a:xfrm>
                <a:off x="5294750" y="1448150"/>
                <a:ext cx="1463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3395" extrusionOk="0">
                    <a:moveTo>
                      <a:pt x="2619" y="0"/>
                    </a:moveTo>
                    <a:cubicBezTo>
                      <a:pt x="1601" y="0"/>
                      <a:pt x="679" y="453"/>
                      <a:pt x="65" y="1244"/>
                    </a:cubicBezTo>
                    <a:cubicBezTo>
                      <a:pt x="1" y="1309"/>
                      <a:pt x="17" y="1423"/>
                      <a:pt x="82" y="1470"/>
                    </a:cubicBezTo>
                    <a:cubicBezTo>
                      <a:pt x="116" y="1498"/>
                      <a:pt x="152" y="1511"/>
                      <a:pt x="188" y="1511"/>
                    </a:cubicBezTo>
                    <a:cubicBezTo>
                      <a:pt x="238" y="1511"/>
                      <a:pt x="286" y="1485"/>
                      <a:pt x="324" y="1438"/>
                    </a:cubicBezTo>
                    <a:cubicBezTo>
                      <a:pt x="873" y="727"/>
                      <a:pt x="1714" y="324"/>
                      <a:pt x="2619" y="324"/>
                    </a:cubicBezTo>
                    <a:cubicBezTo>
                      <a:pt x="4203" y="324"/>
                      <a:pt x="5512" y="1632"/>
                      <a:pt x="5512" y="3216"/>
                    </a:cubicBezTo>
                    <a:cubicBezTo>
                      <a:pt x="5512" y="3313"/>
                      <a:pt x="5593" y="3394"/>
                      <a:pt x="5674" y="3394"/>
                    </a:cubicBezTo>
                    <a:cubicBezTo>
                      <a:pt x="5771" y="3394"/>
                      <a:pt x="5851" y="3313"/>
                      <a:pt x="5851" y="3216"/>
                    </a:cubicBezTo>
                    <a:cubicBezTo>
                      <a:pt x="5851" y="1438"/>
                      <a:pt x="4397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3539;p38"/>
              <p:cNvSpPr/>
              <p:nvPr/>
            </p:nvSpPr>
            <p:spPr>
              <a:xfrm>
                <a:off x="5034975" y="1542700"/>
                <a:ext cx="325250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9357" extrusionOk="0">
                    <a:moveTo>
                      <a:pt x="6497" y="0"/>
                    </a:moveTo>
                    <a:cubicBezTo>
                      <a:pt x="2910" y="0"/>
                      <a:pt x="1" y="2101"/>
                      <a:pt x="1" y="4687"/>
                    </a:cubicBezTo>
                    <a:cubicBezTo>
                      <a:pt x="1" y="7273"/>
                      <a:pt x="2910" y="9357"/>
                      <a:pt x="6497" y="9357"/>
                    </a:cubicBezTo>
                    <a:cubicBezTo>
                      <a:pt x="10085" y="9357"/>
                      <a:pt x="13010" y="7273"/>
                      <a:pt x="13010" y="4687"/>
                    </a:cubicBezTo>
                    <a:cubicBezTo>
                      <a:pt x="13010" y="2101"/>
                      <a:pt x="10085" y="0"/>
                      <a:pt x="6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3540;p38"/>
              <p:cNvSpPr/>
              <p:nvPr/>
            </p:nvSpPr>
            <p:spPr>
              <a:xfrm>
                <a:off x="5192125" y="1572775"/>
                <a:ext cx="852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658" extrusionOk="0">
                    <a:moveTo>
                      <a:pt x="171" y="1"/>
                    </a:moveTo>
                    <a:cubicBezTo>
                      <a:pt x="86" y="1"/>
                      <a:pt x="1" y="57"/>
                      <a:pt x="1" y="170"/>
                    </a:cubicBezTo>
                    <a:lnTo>
                      <a:pt x="1" y="3499"/>
                    </a:lnTo>
                    <a:cubicBezTo>
                      <a:pt x="1" y="3605"/>
                      <a:pt x="86" y="3658"/>
                      <a:pt x="171" y="3658"/>
                    </a:cubicBezTo>
                    <a:cubicBezTo>
                      <a:pt x="256" y="3658"/>
                      <a:pt x="341" y="3605"/>
                      <a:pt x="341" y="3499"/>
                    </a:cubicBezTo>
                    <a:lnTo>
                      <a:pt x="341" y="170"/>
                    </a:lnTo>
                    <a:cubicBezTo>
                      <a:pt x="341" y="57"/>
                      <a:pt x="256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3541;p38"/>
              <p:cNvSpPr/>
              <p:nvPr/>
            </p:nvSpPr>
            <p:spPr>
              <a:xfrm>
                <a:off x="5104850" y="1627550"/>
                <a:ext cx="1875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3798" extrusionOk="0">
                    <a:moveTo>
                      <a:pt x="470" y="0"/>
                    </a:moveTo>
                    <a:cubicBezTo>
                      <a:pt x="212" y="0"/>
                      <a:pt x="1" y="226"/>
                      <a:pt x="33" y="485"/>
                    </a:cubicBezTo>
                    <a:cubicBezTo>
                      <a:pt x="162" y="1502"/>
                      <a:pt x="777" y="3797"/>
                      <a:pt x="3750" y="3797"/>
                    </a:cubicBezTo>
                    <a:cubicBezTo>
                      <a:pt x="6724" y="3797"/>
                      <a:pt x="7338" y="1502"/>
                      <a:pt x="7467" y="485"/>
                    </a:cubicBezTo>
                    <a:cubicBezTo>
                      <a:pt x="7500" y="226"/>
                      <a:pt x="7290" y="0"/>
                      <a:pt x="7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3542;p38"/>
              <p:cNvSpPr/>
              <p:nvPr/>
            </p:nvSpPr>
            <p:spPr>
              <a:xfrm>
                <a:off x="5130200" y="1657525"/>
                <a:ext cx="132945" cy="66623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3428" extrusionOk="0">
                    <a:moveTo>
                      <a:pt x="2004" y="1"/>
                    </a:moveTo>
                    <a:cubicBezTo>
                      <a:pt x="1696" y="18"/>
                      <a:pt x="1405" y="147"/>
                      <a:pt x="1179" y="341"/>
                    </a:cubicBezTo>
                    <a:cubicBezTo>
                      <a:pt x="937" y="518"/>
                      <a:pt x="759" y="761"/>
                      <a:pt x="582" y="1020"/>
                    </a:cubicBezTo>
                    <a:cubicBezTo>
                      <a:pt x="371" y="1326"/>
                      <a:pt x="177" y="1666"/>
                      <a:pt x="0" y="2005"/>
                    </a:cubicBezTo>
                    <a:cubicBezTo>
                      <a:pt x="0" y="2005"/>
                      <a:pt x="840" y="3427"/>
                      <a:pt x="3377" y="3427"/>
                    </a:cubicBezTo>
                    <a:cubicBezTo>
                      <a:pt x="5931" y="3427"/>
                      <a:pt x="6497" y="2280"/>
                      <a:pt x="6497" y="2280"/>
                    </a:cubicBezTo>
                    <a:cubicBezTo>
                      <a:pt x="6497" y="2199"/>
                      <a:pt x="6448" y="2119"/>
                      <a:pt x="6400" y="2054"/>
                    </a:cubicBezTo>
                    <a:cubicBezTo>
                      <a:pt x="6077" y="1537"/>
                      <a:pt x="5737" y="1035"/>
                      <a:pt x="5333" y="583"/>
                    </a:cubicBezTo>
                    <a:cubicBezTo>
                      <a:pt x="5187" y="421"/>
                      <a:pt x="5042" y="259"/>
                      <a:pt x="4848" y="147"/>
                    </a:cubicBezTo>
                    <a:cubicBezTo>
                      <a:pt x="4700" y="72"/>
                      <a:pt x="4531" y="17"/>
                      <a:pt x="4366" y="17"/>
                    </a:cubicBezTo>
                    <a:cubicBezTo>
                      <a:pt x="4316" y="17"/>
                      <a:pt x="4266" y="22"/>
                      <a:pt x="4218" y="33"/>
                    </a:cubicBezTo>
                    <a:cubicBezTo>
                      <a:pt x="4024" y="82"/>
                      <a:pt x="3862" y="195"/>
                      <a:pt x="3717" y="341"/>
                    </a:cubicBezTo>
                    <a:cubicBezTo>
                      <a:pt x="3474" y="550"/>
                      <a:pt x="3280" y="826"/>
                      <a:pt x="3151" y="1117"/>
                    </a:cubicBezTo>
                    <a:cubicBezTo>
                      <a:pt x="3054" y="890"/>
                      <a:pt x="2941" y="664"/>
                      <a:pt x="2795" y="453"/>
                    </a:cubicBezTo>
                    <a:cubicBezTo>
                      <a:pt x="2683" y="309"/>
                      <a:pt x="2569" y="162"/>
                      <a:pt x="2424" y="82"/>
                    </a:cubicBezTo>
                    <a:cubicBezTo>
                      <a:pt x="2295" y="18"/>
                      <a:pt x="2149" y="1"/>
                      <a:pt x="2004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3543;p38"/>
              <p:cNvSpPr/>
              <p:nvPr/>
            </p:nvSpPr>
            <p:spPr>
              <a:xfrm>
                <a:off x="5147675" y="1526100"/>
                <a:ext cx="9742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587" extrusionOk="0">
                    <a:moveTo>
                      <a:pt x="647" y="1"/>
                    </a:moveTo>
                    <a:cubicBezTo>
                      <a:pt x="647" y="1"/>
                      <a:pt x="1" y="33"/>
                      <a:pt x="1" y="664"/>
                    </a:cubicBezTo>
                    <a:cubicBezTo>
                      <a:pt x="1" y="1214"/>
                      <a:pt x="1552" y="2313"/>
                      <a:pt x="1940" y="2587"/>
                    </a:cubicBezTo>
                    <a:cubicBezTo>
                      <a:pt x="2345" y="2313"/>
                      <a:pt x="3896" y="1214"/>
                      <a:pt x="3896" y="664"/>
                    </a:cubicBezTo>
                    <a:cubicBezTo>
                      <a:pt x="3896" y="33"/>
                      <a:pt x="3250" y="1"/>
                      <a:pt x="3250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3544;p38"/>
              <p:cNvSpPr/>
              <p:nvPr/>
            </p:nvSpPr>
            <p:spPr>
              <a:xfrm>
                <a:off x="49739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54" y="1"/>
                    </a:moveTo>
                    <a:cubicBezTo>
                      <a:pt x="922" y="1"/>
                      <a:pt x="1" y="857"/>
                      <a:pt x="1" y="1908"/>
                    </a:cubicBezTo>
                    <a:cubicBezTo>
                      <a:pt x="1" y="2958"/>
                      <a:pt x="922" y="3815"/>
                      <a:pt x="2054" y="3815"/>
                    </a:cubicBezTo>
                    <a:cubicBezTo>
                      <a:pt x="3201" y="3815"/>
                      <a:pt x="4122" y="2958"/>
                      <a:pt x="4122" y="1908"/>
                    </a:cubicBezTo>
                    <a:cubicBezTo>
                      <a:pt x="4122" y="857"/>
                      <a:pt x="3201" y="1"/>
                      <a:pt x="2054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3545;p38"/>
              <p:cNvSpPr/>
              <p:nvPr/>
            </p:nvSpPr>
            <p:spPr>
              <a:xfrm>
                <a:off x="53238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69" y="1"/>
                    </a:moveTo>
                    <a:cubicBezTo>
                      <a:pt x="922" y="1"/>
                      <a:pt x="0" y="857"/>
                      <a:pt x="0" y="1908"/>
                    </a:cubicBezTo>
                    <a:cubicBezTo>
                      <a:pt x="0" y="2958"/>
                      <a:pt x="922" y="3815"/>
                      <a:pt x="2069" y="3815"/>
                    </a:cubicBezTo>
                    <a:cubicBezTo>
                      <a:pt x="3200" y="3815"/>
                      <a:pt x="4122" y="2958"/>
                      <a:pt x="4122" y="1908"/>
                    </a:cubicBezTo>
                    <a:cubicBezTo>
                      <a:pt x="4122" y="857"/>
                      <a:pt x="3200" y="1"/>
                      <a:pt x="2069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3546;p38"/>
              <p:cNvSpPr/>
              <p:nvPr/>
            </p:nvSpPr>
            <p:spPr>
              <a:xfrm>
                <a:off x="4867275" y="1037825"/>
                <a:ext cx="7034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28139" h="15099" extrusionOk="0">
                    <a:moveTo>
                      <a:pt x="12053" y="1"/>
                    </a:moveTo>
                    <a:cubicBezTo>
                      <a:pt x="11226" y="1"/>
                      <a:pt x="10387" y="405"/>
                      <a:pt x="9956" y="1076"/>
                    </a:cubicBezTo>
                    <a:cubicBezTo>
                      <a:pt x="9789" y="1355"/>
                      <a:pt x="9730" y="2177"/>
                      <a:pt x="9603" y="2177"/>
                    </a:cubicBezTo>
                    <a:cubicBezTo>
                      <a:pt x="9582" y="2177"/>
                      <a:pt x="9560" y="2156"/>
                      <a:pt x="9536" y="2110"/>
                    </a:cubicBezTo>
                    <a:cubicBezTo>
                      <a:pt x="8912" y="969"/>
                      <a:pt x="8042" y="713"/>
                      <a:pt x="7387" y="713"/>
                    </a:cubicBezTo>
                    <a:cubicBezTo>
                      <a:pt x="6855" y="713"/>
                      <a:pt x="6466" y="882"/>
                      <a:pt x="6466" y="882"/>
                    </a:cubicBezTo>
                    <a:cubicBezTo>
                      <a:pt x="5222" y="1319"/>
                      <a:pt x="5157" y="3161"/>
                      <a:pt x="6030" y="4082"/>
                    </a:cubicBezTo>
                    <a:cubicBezTo>
                      <a:pt x="5388" y="3767"/>
                      <a:pt x="4662" y="3494"/>
                      <a:pt x="3956" y="3494"/>
                    </a:cubicBezTo>
                    <a:cubicBezTo>
                      <a:pt x="3683" y="3494"/>
                      <a:pt x="3414" y="3535"/>
                      <a:pt x="3153" y="3629"/>
                    </a:cubicBezTo>
                    <a:cubicBezTo>
                      <a:pt x="2457" y="3872"/>
                      <a:pt x="1940" y="4502"/>
                      <a:pt x="1860" y="5181"/>
                    </a:cubicBezTo>
                    <a:cubicBezTo>
                      <a:pt x="1796" y="5876"/>
                      <a:pt x="2151" y="6587"/>
                      <a:pt x="2765" y="6958"/>
                    </a:cubicBezTo>
                    <a:cubicBezTo>
                      <a:pt x="2656" y="6945"/>
                      <a:pt x="2546" y="6938"/>
                      <a:pt x="2435" y="6938"/>
                    </a:cubicBezTo>
                    <a:cubicBezTo>
                      <a:pt x="1743" y="6938"/>
                      <a:pt x="1043" y="7198"/>
                      <a:pt x="583" y="7686"/>
                    </a:cubicBezTo>
                    <a:cubicBezTo>
                      <a:pt x="1" y="8300"/>
                      <a:pt x="179" y="9399"/>
                      <a:pt x="647" y="10013"/>
                    </a:cubicBezTo>
                    <a:cubicBezTo>
                      <a:pt x="1023" y="10505"/>
                      <a:pt x="1632" y="10802"/>
                      <a:pt x="2253" y="10802"/>
                    </a:cubicBezTo>
                    <a:cubicBezTo>
                      <a:pt x="2327" y="10802"/>
                      <a:pt x="2401" y="10798"/>
                      <a:pt x="2474" y="10789"/>
                    </a:cubicBezTo>
                    <a:lnTo>
                      <a:pt x="2474" y="10789"/>
                    </a:lnTo>
                    <a:cubicBezTo>
                      <a:pt x="1569" y="11419"/>
                      <a:pt x="1278" y="12744"/>
                      <a:pt x="1908" y="13666"/>
                    </a:cubicBezTo>
                    <a:cubicBezTo>
                      <a:pt x="2037" y="13843"/>
                      <a:pt x="2183" y="13989"/>
                      <a:pt x="2377" y="14102"/>
                    </a:cubicBezTo>
                    <a:cubicBezTo>
                      <a:pt x="2604" y="14215"/>
                      <a:pt x="2862" y="14248"/>
                      <a:pt x="3121" y="14248"/>
                    </a:cubicBezTo>
                    <a:cubicBezTo>
                      <a:pt x="3135" y="14248"/>
                      <a:pt x="3150" y="14248"/>
                      <a:pt x="3164" y="14248"/>
                    </a:cubicBezTo>
                    <a:cubicBezTo>
                      <a:pt x="4328" y="14248"/>
                      <a:pt x="5455" y="13637"/>
                      <a:pt x="6030" y="12696"/>
                    </a:cubicBezTo>
                    <a:lnTo>
                      <a:pt x="6030" y="12696"/>
                    </a:lnTo>
                    <a:cubicBezTo>
                      <a:pt x="5935" y="13655"/>
                      <a:pt x="6944" y="14524"/>
                      <a:pt x="7981" y="14524"/>
                    </a:cubicBezTo>
                    <a:cubicBezTo>
                      <a:pt x="8010" y="14524"/>
                      <a:pt x="8038" y="14523"/>
                      <a:pt x="8066" y="14522"/>
                    </a:cubicBezTo>
                    <a:cubicBezTo>
                      <a:pt x="9133" y="14457"/>
                      <a:pt x="10021" y="13601"/>
                      <a:pt x="10247" y="12615"/>
                    </a:cubicBezTo>
                    <a:cubicBezTo>
                      <a:pt x="10474" y="13681"/>
                      <a:pt x="11557" y="14506"/>
                      <a:pt x="12704" y="14522"/>
                    </a:cubicBezTo>
                    <a:cubicBezTo>
                      <a:pt x="12726" y="14522"/>
                      <a:pt x="12749" y="14523"/>
                      <a:pt x="12771" y="14523"/>
                    </a:cubicBezTo>
                    <a:cubicBezTo>
                      <a:pt x="13910" y="14523"/>
                      <a:pt x="14972" y="13726"/>
                      <a:pt x="15242" y="12696"/>
                    </a:cubicBezTo>
                    <a:cubicBezTo>
                      <a:pt x="15451" y="13731"/>
                      <a:pt x="16470" y="14554"/>
                      <a:pt x="17585" y="14587"/>
                    </a:cubicBezTo>
                    <a:cubicBezTo>
                      <a:pt x="17619" y="14588"/>
                      <a:pt x="17654" y="14589"/>
                      <a:pt x="17689" y="14589"/>
                    </a:cubicBezTo>
                    <a:cubicBezTo>
                      <a:pt x="18767" y="14589"/>
                      <a:pt x="19792" y="13861"/>
                      <a:pt x="20090" y="12890"/>
                    </a:cubicBezTo>
                    <a:cubicBezTo>
                      <a:pt x="20478" y="13634"/>
                      <a:pt x="20963" y="14360"/>
                      <a:pt x="21706" y="14797"/>
                    </a:cubicBezTo>
                    <a:cubicBezTo>
                      <a:pt x="22056" y="14991"/>
                      <a:pt x="22474" y="15098"/>
                      <a:pt x="22880" y="15098"/>
                    </a:cubicBezTo>
                    <a:cubicBezTo>
                      <a:pt x="23356" y="15098"/>
                      <a:pt x="23817" y="14950"/>
                      <a:pt x="24131" y="14619"/>
                    </a:cubicBezTo>
                    <a:cubicBezTo>
                      <a:pt x="24825" y="13925"/>
                      <a:pt x="24583" y="12809"/>
                      <a:pt x="24275" y="11888"/>
                    </a:cubicBezTo>
                    <a:lnTo>
                      <a:pt x="24275" y="11888"/>
                    </a:lnTo>
                    <a:cubicBezTo>
                      <a:pt x="24691" y="12162"/>
                      <a:pt x="25202" y="12305"/>
                      <a:pt x="25710" y="12305"/>
                    </a:cubicBezTo>
                    <a:cubicBezTo>
                      <a:pt x="26132" y="12305"/>
                      <a:pt x="26551" y="12206"/>
                      <a:pt x="26910" y="12001"/>
                    </a:cubicBezTo>
                    <a:cubicBezTo>
                      <a:pt x="27702" y="11548"/>
                      <a:pt x="28139" y="10595"/>
                      <a:pt x="27912" y="9755"/>
                    </a:cubicBezTo>
                    <a:cubicBezTo>
                      <a:pt x="27683" y="8964"/>
                      <a:pt x="26596" y="8358"/>
                      <a:pt x="25700" y="8358"/>
                    </a:cubicBezTo>
                    <a:cubicBezTo>
                      <a:pt x="25645" y="8358"/>
                      <a:pt x="25590" y="8360"/>
                      <a:pt x="25536" y="8365"/>
                    </a:cubicBezTo>
                    <a:cubicBezTo>
                      <a:pt x="26490" y="7880"/>
                      <a:pt x="27234" y="6975"/>
                      <a:pt x="27346" y="5973"/>
                    </a:cubicBezTo>
                    <a:cubicBezTo>
                      <a:pt x="27460" y="4954"/>
                      <a:pt x="26861" y="3872"/>
                      <a:pt x="25844" y="3484"/>
                    </a:cubicBezTo>
                    <a:cubicBezTo>
                      <a:pt x="25605" y="3392"/>
                      <a:pt x="25348" y="3348"/>
                      <a:pt x="25089" y="3348"/>
                    </a:cubicBezTo>
                    <a:cubicBezTo>
                      <a:pt x="24264" y="3348"/>
                      <a:pt x="23428" y="3796"/>
                      <a:pt x="23144" y="4534"/>
                    </a:cubicBezTo>
                    <a:lnTo>
                      <a:pt x="23144" y="4534"/>
                    </a:lnTo>
                    <a:cubicBezTo>
                      <a:pt x="23338" y="3387"/>
                      <a:pt x="23403" y="2013"/>
                      <a:pt x="22433" y="1319"/>
                    </a:cubicBezTo>
                    <a:cubicBezTo>
                      <a:pt x="22084" y="1076"/>
                      <a:pt x="21660" y="964"/>
                      <a:pt x="21230" y="964"/>
                    </a:cubicBezTo>
                    <a:cubicBezTo>
                      <a:pt x="20885" y="964"/>
                      <a:pt x="20536" y="1036"/>
                      <a:pt x="20219" y="1173"/>
                    </a:cubicBezTo>
                    <a:cubicBezTo>
                      <a:pt x="19524" y="1463"/>
                      <a:pt x="18974" y="2030"/>
                      <a:pt x="18571" y="2644"/>
                    </a:cubicBezTo>
                    <a:cubicBezTo>
                      <a:pt x="18522" y="1739"/>
                      <a:pt x="18166" y="705"/>
                      <a:pt x="17261" y="365"/>
                    </a:cubicBezTo>
                    <a:cubicBezTo>
                      <a:pt x="17076" y="297"/>
                      <a:pt x="16882" y="266"/>
                      <a:pt x="16686" y="266"/>
                    </a:cubicBezTo>
                    <a:cubicBezTo>
                      <a:pt x="16133" y="266"/>
                      <a:pt x="15571" y="516"/>
                      <a:pt x="15177" y="898"/>
                    </a:cubicBezTo>
                    <a:cubicBezTo>
                      <a:pt x="14705" y="1341"/>
                      <a:pt x="14423" y="1936"/>
                      <a:pt x="14242" y="2536"/>
                    </a:cubicBezTo>
                    <a:lnTo>
                      <a:pt x="14242" y="2536"/>
                    </a:lnTo>
                    <a:cubicBezTo>
                      <a:pt x="14434" y="1601"/>
                      <a:pt x="13851" y="542"/>
                      <a:pt x="12898" y="155"/>
                    </a:cubicBezTo>
                    <a:cubicBezTo>
                      <a:pt x="12630" y="50"/>
                      <a:pt x="12342" y="1"/>
                      <a:pt x="12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3547;p38"/>
              <p:cNvSpPr/>
              <p:nvPr/>
            </p:nvSpPr>
            <p:spPr>
              <a:xfrm>
                <a:off x="4868525" y="1033725"/>
                <a:ext cx="703425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15428" extrusionOk="0">
                    <a:moveTo>
                      <a:pt x="6487" y="1192"/>
                    </a:moveTo>
                    <a:cubicBezTo>
                      <a:pt x="6480" y="1196"/>
                      <a:pt x="6472" y="1200"/>
                      <a:pt x="6465" y="1207"/>
                    </a:cubicBezTo>
                    <a:cubicBezTo>
                      <a:pt x="6478" y="1200"/>
                      <a:pt x="6485" y="1195"/>
                      <a:pt x="6487" y="1192"/>
                    </a:cubicBezTo>
                    <a:close/>
                    <a:moveTo>
                      <a:pt x="11973" y="334"/>
                    </a:moveTo>
                    <a:cubicBezTo>
                      <a:pt x="12597" y="334"/>
                      <a:pt x="13214" y="585"/>
                      <a:pt x="13623" y="1110"/>
                    </a:cubicBezTo>
                    <a:cubicBezTo>
                      <a:pt x="13972" y="1561"/>
                      <a:pt x="14138" y="2156"/>
                      <a:pt x="14016" y="2718"/>
                    </a:cubicBezTo>
                    <a:lnTo>
                      <a:pt x="14016" y="2718"/>
                    </a:lnTo>
                    <a:cubicBezTo>
                      <a:pt x="13997" y="2780"/>
                      <a:pt x="13980" y="2842"/>
                      <a:pt x="13964" y="2905"/>
                    </a:cubicBezTo>
                    <a:cubicBezTo>
                      <a:pt x="13925" y="3021"/>
                      <a:pt x="14019" y="3096"/>
                      <a:pt x="14115" y="3096"/>
                    </a:cubicBezTo>
                    <a:cubicBezTo>
                      <a:pt x="14179" y="3096"/>
                      <a:pt x="14244" y="3063"/>
                      <a:pt x="14270" y="2985"/>
                    </a:cubicBezTo>
                    <a:cubicBezTo>
                      <a:pt x="14291" y="2927"/>
                      <a:pt x="14308" y="2868"/>
                      <a:pt x="14323" y="2809"/>
                    </a:cubicBezTo>
                    <a:lnTo>
                      <a:pt x="14323" y="2809"/>
                    </a:lnTo>
                    <a:cubicBezTo>
                      <a:pt x="14667" y="1729"/>
                      <a:pt x="15358" y="610"/>
                      <a:pt x="16629" y="610"/>
                    </a:cubicBezTo>
                    <a:cubicBezTo>
                      <a:pt x="16638" y="610"/>
                      <a:pt x="16646" y="610"/>
                      <a:pt x="16654" y="610"/>
                    </a:cubicBezTo>
                    <a:cubicBezTo>
                      <a:pt x="17817" y="610"/>
                      <a:pt x="18295" y="1813"/>
                      <a:pt x="18359" y="2808"/>
                    </a:cubicBezTo>
                    <a:cubicBezTo>
                      <a:pt x="18359" y="2917"/>
                      <a:pt x="18439" y="2978"/>
                      <a:pt x="18523" y="2978"/>
                    </a:cubicBezTo>
                    <a:cubicBezTo>
                      <a:pt x="18575" y="2978"/>
                      <a:pt x="18629" y="2954"/>
                      <a:pt x="18666" y="2905"/>
                    </a:cubicBezTo>
                    <a:cubicBezTo>
                      <a:pt x="19038" y="2339"/>
                      <a:pt x="19523" y="1821"/>
                      <a:pt x="20137" y="1531"/>
                    </a:cubicBezTo>
                    <a:cubicBezTo>
                      <a:pt x="20459" y="1374"/>
                      <a:pt x="20833" y="1283"/>
                      <a:pt x="21203" y="1283"/>
                    </a:cubicBezTo>
                    <a:cubicBezTo>
                      <a:pt x="21519" y="1283"/>
                      <a:pt x="21833" y="1349"/>
                      <a:pt x="22109" y="1498"/>
                    </a:cubicBezTo>
                    <a:cubicBezTo>
                      <a:pt x="23223" y="2112"/>
                      <a:pt x="23111" y="3584"/>
                      <a:pt x="22932" y="4650"/>
                    </a:cubicBezTo>
                    <a:cubicBezTo>
                      <a:pt x="22913" y="4777"/>
                      <a:pt x="23006" y="4857"/>
                      <a:pt x="23101" y="4857"/>
                    </a:cubicBezTo>
                    <a:cubicBezTo>
                      <a:pt x="23162" y="4857"/>
                      <a:pt x="23224" y="4824"/>
                      <a:pt x="23256" y="4747"/>
                    </a:cubicBezTo>
                    <a:cubicBezTo>
                      <a:pt x="23542" y="4043"/>
                      <a:pt x="24292" y="3684"/>
                      <a:pt x="25028" y="3684"/>
                    </a:cubicBezTo>
                    <a:cubicBezTo>
                      <a:pt x="25373" y="3684"/>
                      <a:pt x="25714" y="3763"/>
                      <a:pt x="26003" y="3922"/>
                    </a:cubicBezTo>
                    <a:cubicBezTo>
                      <a:pt x="27070" y="4521"/>
                      <a:pt x="27410" y="5894"/>
                      <a:pt x="26876" y="6961"/>
                    </a:cubicBezTo>
                    <a:cubicBezTo>
                      <a:pt x="26553" y="7592"/>
                      <a:pt x="26020" y="8077"/>
                      <a:pt x="25406" y="8400"/>
                    </a:cubicBezTo>
                    <a:cubicBezTo>
                      <a:pt x="25264" y="8462"/>
                      <a:pt x="25320" y="8707"/>
                      <a:pt x="25471" y="8707"/>
                    </a:cubicBezTo>
                    <a:cubicBezTo>
                      <a:pt x="25476" y="8707"/>
                      <a:pt x="25481" y="8707"/>
                      <a:pt x="25486" y="8706"/>
                    </a:cubicBezTo>
                    <a:cubicBezTo>
                      <a:pt x="25542" y="8702"/>
                      <a:pt x="25599" y="8699"/>
                      <a:pt x="25656" y="8699"/>
                    </a:cubicBezTo>
                    <a:cubicBezTo>
                      <a:pt x="26202" y="8699"/>
                      <a:pt x="26758" y="8904"/>
                      <a:pt x="27184" y="9256"/>
                    </a:cubicBezTo>
                    <a:cubicBezTo>
                      <a:pt x="27668" y="9644"/>
                      <a:pt x="27862" y="10225"/>
                      <a:pt x="27701" y="10839"/>
                    </a:cubicBezTo>
                    <a:cubicBezTo>
                      <a:pt x="27433" y="11802"/>
                      <a:pt x="26549" y="12291"/>
                      <a:pt x="25645" y="12291"/>
                    </a:cubicBezTo>
                    <a:cubicBezTo>
                      <a:pt x="25183" y="12291"/>
                      <a:pt x="24716" y="12163"/>
                      <a:pt x="24322" y="11906"/>
                    </a:cubicBezTo>
                    <a:cubicBezTo>
                      <a:pt x="24299" y="11894"/>
                      <a:pt x="24274" y="11889"/>
                      <a:pt x="24249" y="11889"/>
                    </a:cubicBezTo>
                    <a:cubicBezTo>
                      <a:pt x="24141" y="11889"/>
                      <a:pt x="24040" y="11994"/>
                      <a:pt x="24081" y="12100"/>
                    </a:cubicBezTo>
                    <a:cubicBezTo>
                      <a:pt x="24258" y="12682"/>
                      <a:pt x="24436" y="13313"/>
                      <a:pt x="24339" y="13927"/>
                    </a:cubicBezTo>
                    <a:cubicBezTo>
                      <a:pt x="24225" y="14557"/>
                      <a:pt x="23741" y="14994"/>
                      <a:pt x="23111" y="15074"/>
                    </a:cubicBezTo>
                    <a:cubicBezTo>
                      <a:pt x="23009" y="15088"/>
                      <a:pt x="22909" y="15095"/>
                      <a:pt x="22812" y="15095"/>
                    </a:cubicBezTo>
                    <a:cubicBezTo>
                      <a:pt x="21570" y="15095"/>
                      <a:pt x="20725" y="13992"/>
                      <a:pt x="20185" y="12973"/>
                    </a:cubicBezTo>
                    <a:cubicBezTo>
                      <a:pt x="20157" y="12916"/>
                      <a:pt x="20103" y="12890"/>
                      <a:pt x="20049" y="12890"/>
                    </a:cubicBezTo>
                    <a:cubicBezTo>
                      <a:pt x="19978" y="12890"/>
                      <a:pt x="19905" y="12932"/>
                      <a:pt x="19879" y="13005"/>
                    </a:cubicBezTo>
                    <a:cubicBezTo>
                      <a:pt x="19582" y="13956"/>
                      <a:pt x="18609" y="14592"/>
                      <a:pt x="17642" y="14592"/>
                    </a:cubicBezTo>
                    <a:cubicBezTo>
                      <a:pt x="17606" y="14592"/>
                      <a:pt x="17570" y="14591"/>
                      <a:pt x="17535" y="14589"/>
                    </a:cubicBezTo>
                    <a:cubicBezTo>
                      <a:pt x="16533" y="14557"/>
                      <a:pt x="15563" y="13813"/>
                      <a:pt x="15353" y="12811"/>
                    </a:cubicBezTo>
                    <a:cubicBezTo>
                      <a:pt x="15338" y="12733"/>
                      <a:pt x="15272" y="12696"/>
                      <a:pt x="15203" y="12696"/>
                    </a:cubicBezTo>
                    <a:cubicBezTo>
                      <a:pt x="15131" y="12696"/>
                      <a:pt x="15055" y="12737"/>
                      <a:pt x="15030" y="12811"/>
                    </a:cubicBezTo>
                    <a:cubicBezTo>
                      <a:pt x="14758" y="13833"/>
                      <a:pt x="13730" y="14525"/>
                      <a:pt x="12691" y="14525"/>
                    </a:cubicBezTo>
                    <a:cubicBezTo>
                      <a:pt x="12679" y="14525"/>
                      <a:pt x="12666" y="14524"/>
                      <a:pt x="12654" y="14524"/>
                    </a:cubicBezTo>
                    <a:cubicBezTo>
                      <a:pt x="11619" y="14509"/>
                      <a:pt x="10602" y="13765"/>
                      <a:pt x="10359" y="12747"/>
                    </a:cubicBezTo>
                    <a:cubicBezTo>
                      <a:pt x="10335" y="12666"/>
                      <a:pt x="10262" y="12625"/>
                      <a:pt x="10191" y="12625"/>
                    </a:cubicBezTo>
                    <a:cubicBezTo>
                      <a:pt x="10121" y="12625"/>
                      <a:pt x="10052" y="12666"/>
                      <a:pt x="10036" y="12747"/>
                    </a:cubicBezTo>
                    <a:cubicBezTo>
                      <a:pt x="9826" y="13652"/>
                      <a:pt x="9001" y="14444"/>
                      <a:pt x="8048" y="14509"/>
                    </a:cubicBezTo>
                    <a:cubicBezTo>
                      <a:pt x="8010" y="14511"/>
                      <a:pt x="7972" y="14513"/>
                      <a:pt x="7933" y="14513"/>
                    </a:cubicBezTo>
                    <a:cubicBezTo>
                      <a:pt x="7042" y="14513"/>
                      <a:pt x="6080" y="13805"/>
                      <a:pt x="6157" y="12860"/>
                    </a:cubicBezTo>
                    <a:cubicBezTo>
                      <a:pt x="6157" y="12755"/>
                      <a:pt x="6078" y="12700"/>
                      <a:pt x="5993" y="12700"/>
                    </a:cubicBezTo>
                    <a:cubicBezTo>
                      <a:pt x="5934" y="12700"/>
                      <a:pt x="5873" y="12726"/>
                      <a:pt x="5834" y="12779"/>
                    </a:cubicBezTo>
                    <a:cubicBezTo>
                      <a:pt x="5495" y="13313"/>
                      <a:pt x="4993" y="13733"/>
                      <a:pt x="4411" y="13975"/>
                    </a:cubicBezTo>
                    <a:cubicBezTo>
                      <a:pt x="4105" y="14104"/>
                      <a:pt x="3782" y="14201"/>
                      <a:pt x="3459" y="14233"/>
                    </a:cubicBezTo>
                    <a:cubicBezTo>
                      <a:pt x="3335" y="14245"/>
                      <a:pt x="3206" y="14254"/>
                      <a:pt x="3078" y="14254"/>
                    </a:cubicBezTo>
                    <a:cubicBezTo>
                      <a:pt x="2834" y="14254"/>
                      <a:pt x="2592" y="14221"/>
                      <a:pt x="2392" y="14104"/>
                    </a:cubicBezTo>
                    <a:cubicBezTo>
                      <a:pt x="1858" y="13813"/>
                      <a:pt x="1649" y="13119"/>
                      <a:pt x="1696" y="12553"/>
                    </a:cubicBezTo>
                    <a:cubicBezTo>
                      <a:pt x="1729" y="11988"/>
                      <a:pt x="2036" y="11438"/>
                      <a:pt x="2504" y="11098"/>
                    </a:cubicBezTo>
                    <a:cubicBezTo>
                      <a:pt x="2614" y="11021"/>
                      <a:pt x="2602" y="10791"/>
                      <a:pt x="2441" y="10791"/>
                    </a:cubicBezTo>
                    <a:cubicBezTo>
                      <a:pt x="2436" y="10791"/>
                      <a:pt x="2430" y="10791"/>
                      <a:pt x="2424" y="10792"/>
                    </a:cubicBezTo>
                    <a:cubicBezTo>
                      <a:pt x="2367" y="10797"/>
                      <a:pt x="2309" y="10799"/>
                      <a:pt x="2253" y="10799"/>
                    </a:cubicBezTo>
                    <a:cubicBezTo>
                      <a:pt x="1197" y="10799"/>
                      <a:pt x="323" y="9957"/>
                      <a:pt x="323" y="8868"/>
                    </a:cubicBezTo>
                    <a:cubicBezTo>
                      <a:pt x="337" y="7781"/>
                      <a:pt x="1460" y="7269"/>
                      <a:pt x="2429" y="7269"/>
                    </a:cubicBezTo>
                    <a:cubicBezTo>
                      <a:pt x="2527" y="7269"/>
                      <a:pt x="2622" y="7274"/>
                      <a:pt x="2715" y="7284"/>
                    </a:cubicBezTo>
                    <a:cubicBezTo>
                      <a:pt x="2726" y="7286"/>
                      <a:pt x="2735" y="7287"/>
                      <a:pt x="2745" y="7287"/>
                    </a:cubicBezTo>
                    <a:cubicBezTo>
                      <a:pt x="2896" y="7287"/>
                      <a:pt x="2917" y="7053"/>
                      <a:pt x="2795" y="6978"/>
                    </a:cubicBezTo>
                    <a:cubicBezTo>
                      <a:pt x="2360" y="6702"/>
                      <a:pt x="2036" y="6234"/>
                      <a:pt x="1972" y="5700"/>
                    </a:cubicBezTo>
                    <a:cubicBezTo>
                      <a:pt x="1923" y="5183"/>
                      <a:pt x="2149" y="4683"/>
                      <a:pt x="2521" y="4327"/>
                    </a:cubicBezTo>
                    <a:cubicBezTo>
                      <a:pt x="2916" y="3959"/>
                      <a:pt x="3388" y="3821"/>
                      <a:pt x="3878" y="3821"/>
                    </a:cubicBezTo>
                    <a:cubicBezTo>
                      <a:pt x="4572" y="3821"/>
                      <a:pt x="5302" y="4098"/>
                      <a:pt x="5898" y="4392"/>
                    </a:cubicBezTo>
                    <a:cubicBezTo>
                      <a:pt x="5924" y="4405"/>
                      <a:pt x="5951" y="4410"/>
                      <a:pt x="5977" y="4410"/>
                    </a:cubicBezTo>
                    <a:cubicBezTo>
                      <a:pt x="6109" y="4410"/>
                      <a:pt x="6215" y="4255"/>
                      <a:pt x="6092" y="4133"/>
                    </a:cubicBezTo>
                    <a:cubicBezTo>
                      <a:pt x="5430" y="3405"/>
                      <a:pt x="5284" y="1918"/>
                      <a:pt x="6206" y="1321"/>
                    </a:cubicBezTo>
                    <a:cubicBezTo>
                      <a:pt x="6254" y="1289"/>
                      <a:pt x="6303" y="1272"/>
                      <a:pt x="6368" y="1240"/>
                    </a:cubicBezTo>
                    <a:cubicBezTo>
                      <a:pt x="6392" y="1228"/>
                      <a:pt x="6477" y="1190"/>
                      <a:pt x="6487" y="1190"/>
                    </a:cubicBezTo>
                    <a:cubicBezTo>
                      <a:pt x="6489" y="1190"/>
                      <a:pt x="6489" y="1191"/>
                      <a:pt x="6487" y="1192"/>
                    </a:cubicBezTo>
                    <a:lnTo>
                      <a:pt x="6487" y="1192"/>
                    </a:lnTo>
                    <a:cubicBezTo>
                      <a:pt x="6496" y="1188"/>
                      <a:pt x="6504" y="1184"/>
                      <a:pt x="6512" y="1175"/>
                    </a:cubicBezTo>
                    <a:cubicBezTo>
                      <a:pt x="6609" y="1143"/>
                      <a:pt x="6706" y="1110"/>
                      <a:pt x="6803" y="1095"/>
                    </a:cubicBezTo>
                    <a:cubicBezTo>
                      <a:pt x="6973" y="1056"/>
                      <a:pt x="7147" y="1036"/>
                      <a:pt x="7321" y="1036"/>
                    </a:cubicBezTo>
                    <a:cubicBezTo>
                      <a:pt x="7511" y="1036"/>
                      <a:pt x="7701" y="1060"/>
                      <a:pt x="7887" y="1110"/>
                    </a:cubicBezTo>
                    <a:cubicBezTo>
                      <a:pt x="8541" y="1287"/>
                      <a:pt x="9008" y="1763"/>
                      <a:pt x="9331" y="2336"/>
                    </a:cubicBezTo>
                    <a:lnTo>
                      <a:pt x="9331" y="2336"/>
                    </a:lnTo>
                    <a:cubicBezTo>
                      <a:pt x="9334" y="2343"/>
                      <a:pt x="9337" y="2349"/>
                      <a:pt x="9341" y="2355"/>
                    </a:cubicBezTo>
                    <a:cubicBezTo>
                      <a:pt x="9341" y="2355"/>
                      <a:pt x="9341" y="2355"/>
                      <a:pt x="9341" y="2355"/>
                    </a:cubicBezTo>
                    <a:lnTo>
                      <a:pt x="9341" y="2355"/>
                    </a:lnTo>
                    <a:cubicBezTo>
                      <a:pt x="9346" y="2365"/>
                      <a:pt x="9352" y="2374"/>
                      <a:pt x="9358" y="2382"/>
                    </a:cubicBezTo>
                    <a:lnTo>
                      <a:pt x="9358" y="2382"/>
                    </a:lnTo>
                    <a:cubicBezTo>
                      <a:pt x="9407" y="2458"/>
                      <a:pt x="9476" y="2505"/>
                      <a:pt x="9549" y="2505"/>
                    </a:cubicBezTo>
                    <a:cubicBezTo>
                      <a:pt x="9598" y="2505"/>
                      <a:pt x="9648" y="2484"/>
                      <a:pt x="9697" y="2436"/>
                    </a:cubicBezTo>
                    <a:cubicBezTo>
                      <a:pt x="9809" y="2339"/>
                      <a:pt x="9826" y="2129"/>
                      <a:pt x="9859" y="1983"/>
                    </a:cubicBezTo>
                    <a:cubicBezTo>
                      <a:pt x="9906" y="1789"/>
                      <a:pt x="9939" y="1563"/>
                      <a:pt x="10020" y="1386"/>
                    </a:cubicBezTo>
                    <a:cubicBezTo>
                      <a:pt x="10133" y="1159"/>
                      <a:pt x="10343" y="966"/>
                      <a:pt x="10537" y="819"/>
                    </a:cubicBezTo>
                    <a:cubicBezTo>
                      <a:pt x="10950" y="500"/>
                      <a:pt x="11464" y="334"/>
                      <a:pt x="11973" y="334"/>
                    </a:cubicBezTo>
                    <a:close/>
                    <a:moveTo>
                      <a:pt x="11990" y="1"/>
                    </a:moveTo>
                    <a:cubicBezTo>
                      <a:pt x="11182" y="1"/>
                      <a:pt x="10367" y="362"/>
                      <a:pt x="9874" y="1013"/>
                    </a:cubicBezTo>
                    <a:cubicBezTo>
                      <a:pt x="9712" y="1207"/>
                      <a:pt x="9648" y="1434"/>
                      <a:pt x="9583" y="1677"/>
                    </a:cubicBezTo>
                    <a:cubicBezTo>
                      <a:pt x="9570" y="1788"/>
                      <a:pt x="9544" y="1900"/>
                      <a:pt x="9516" y="2001"/>
                    </a:cubicBezTo>
                    <a:lnTo>
                      <a:pt x="9516" y="2001"/>
                    </a:lnTo>
                    <a:cubicBezTo>
                      <a:pt x="9188" y="1489"/>
                      <a:pt x="8755" y="1068"/>
                      <a:pt x="8193" y="852"/>
                    </a:cubicBezTo>
                    <a:cubicBezTo>
                      <a:pt x="7923" y="752"/>
                      <a:pt x="7635" y="708"/>
                      <a:pt x="7347" y="708"/>
                    </a:cubicBezTo>
                    <a:cubicBezTo>
                      <a:pt x="7169" y="708"/>
                      <a:pt x="6992" y="724"/>
                      <a:pt x="6820" y="755"/>
                    </a:cubicBezTo>
                    <a:cubicBezTo>
                      <a:pt x="6562" y="804"/>
                      <a:pt x="6303" y="884"/>
                      <a:pt x="6077" y="1013"/>
                    </a:cubicBezTo>
                    <a:cubicBezTo>
                      <a:pt x="5560" y="1321"/>
                      <a:pt x="5301" y="1886"/>
                      <a:pt x="5236" y="2468"/>
                    </a:cubicBezTo>
                    <a:cubicBezTo>
                      <a:pt x="5191" y="2943"/>
                      <a:pt x="5288" y="3434"/>
                      <a:pt x="5511" y="3858"/>
                    </a:cubicBezTo>
                    <a:lnTo>
                      <a:pt x="5511" y="3858"/>
                    </a:lnTo>
                    <a:cubicBezTo>
                      <a:pt x="4986" y="3650"/>
                      <a:pt x="4417" y="3497"/>
                      <a:pt x="3869" y="3497"/>
                    </a:cubicBezTo>
                    <a:cubicBezTo>
                      <a:pt x="3264" y="3497"/>
                      <a:pt x="2684" y="3682"/>
                      <a:pt x="2214" y="4181"/>
                    </a:cubicBezTo>
                    <a:cubicBezTo>
                      <a:pt x="1793" y="4601"/>
                      <a:pt x="1584" y="5183"/>
                      <a:pt x="1664" y="5782"/>
                    </a:cubicBezTo>
                    <a:cubicBezTo>
                      <a:pt x="1723" y="6223"/>
                      <a:pt x="1931" y="6631"/>
                      <a:pt x="2235" y="6946"/>
                    </a:cubicBezTo>
                    <a:lnTo>
                      <a:pt x="2235" y="6946"/>
                    </a:lnTo>
                    <a:cubicBezTo>
                      <a:pt x="1140" y="7003"/>
                      <a:pt x="0" y="7672"/>
                      <a:pt x="0" y="8868"/>
                    </a:cubicBezTo>
                    <a:cubicBezTo>
                      <a:pt x="0" y="10028"/>
                      <a:pt x="875" y="10998"/>
                      <a:pt x="1986" y="11125"/>
                    </a:cubicBezTo>
                    <a:lnTo>
                      <a:pt x="1986" y="11125"/>
                    </a:lnTo>
                    <a:cubicBezTo>
                      <a:pt x="1392" y="11776"/>
                      <a:pt x="1179" y="12750"/>
                      <a:pt x="1535" y="13571"/>
                    </a:cubicBezTo>
                    <a:cubicBezTo>
                      <a:pt x="1778" y="14136"/>
                      <a:pt x="2230" y="14509"/>
                      <a:pt x="2860" y="14573"/>
                    </a:cubicBezTo>
                    <a:cubicBezTo>
                      <a:pt x="2942" y="14580"/>
                      <a:pt x="3025" y="14583"/>
                      <a:pt x="3109" y="14583"/>
                    </a:cubicBezTo>
                    <a:cubicBezTo>
                      <a:pt x="3630" y="14583"/>
                      <a:pt x="4164" y="14456"/>
                      <a:pt x="4638" y="14233"/>
                    </a:cubicBezTo>
                    <a:cubicBezTo>
                      <a:pt x="5110" y="14023"/>
                      <a:pt x="5524" y="13707"/>
                      <a:pt x="5852" y="13315"/>
                    </a:cubicBezTo>
                    <a:lnTo>
                      <a:pt x="5852" y="13315"/>
                    </a:lnTo>
                    <a:cubicBezTo>
                      <a:pt x="6051" y="14205"/>
                      <a:pt x="7002" y="14849"/>
                      <a:pt x="7899" y="14849"/>
                    </a:cubicBezTo>
                    <a:cubicBezTo>
                      <a:pt x="7927" y="14849"/>
                      <a:pt x="7956" y="14849"/>
                      <a:pt x="7984" y="14847"/>
                    </a:cubicBezTo>
                    <a:cubicBezTo>
                      <a:pt x="8947" y="14807"/>
                      <a:pt x="9805" y="14155"/>
                      <a:pt x="10198" y="13295"/>
                    </a:cubicBezTo>
                    <a:lnTo>
                      <a:pt x="10198" y="13295"/>
                    </a:lnTo>
                    <a:cubicBezTo>
                      <a:pt x="10632" y="14223"/>
                      <a:pt x="11637" y="14850"/>
                      <a:pt x="12654" y="14864"/>
                    </a:cubicBezTo>
                    <a:cubicBezTo>
                      <a:pt x="12665" y="14864"/>
                      <a:pt x="12676" y="14865"/>
                      <a:pt x="12688" y="14865"/>
                    </a:cubicBezTo>
                    <a:cubicBezTo>
                      <a:pt x="13712" y="14865"/>
                      <a:pt x="14719" y="14263"/>
                      <a:pt x="15179" y="13355"/>
                    </a:cubicBezTo>
                    <a:lnTo>
                      <a:pt x="15179" y="13355"/>
                    </a:lnTo>
                    <a:cubicBezTo>
                      <a:pt x="15587" y="14265"/>
                      <a:pt x="16543" y="14886"/>
                      <a:pt x="17535" y="14929"/>
                    </a:cubicBezTo>
                    <a:cubicBezTo>
                      <a:pt x="17569" y="14930"/>
                      <a:pt x="17604" y="14931"/>
                      <a:pt x="17639" y="14931"/>
                    </a:cubicBezTo>
                    <a:cubicBezTo>
                      <a:pt x="18644" y="14931"/>
                      <a:pt x="19620" y="14337"/>
                      <a:pt x="20065" y="13441"/>
                    </a:cubicBezTo>
                    <a:lnTo>
                      <a:pt x="20065" y="13441"/>
                    </a:lnTo>
                    <a:cubicBezTo>
                      <a:pt x="20585" y="14336"/>
                      <a:pt x="21294" y="15178"/>
                      <a:pt x="22367" y="15381"/>
                    </a:cubicBezTo>
                    <a:cubicBezTo>
                      <a:pt x="22521" y="15411"/>
                      <a:pt x="22680" y="15427"/>
                      <a:pt x="22841" y="15427"/>
                    </a:cubicBezTo>
                    <a:cubicBezTo>
                      <a:pt x="23204" y="15427"/>
                      <a:pt x="23573" y="15345"/>
                      <a:pt x="23887" y="15155"/>
                    </a:cubicBezTo>
                    <a:cubicBezTo>
                      <a:pt x="24339" y="14880"/>
                      <a:pt x="24613" y="14412"/>
                      <a:pt x="24678" y="13878"/>
                    </a:cubicBezTo>
                    <a:cubicBezTo>
                      <a:pt x="24742" y="13379"/>
                      <a:pt x="24644" y="12870"/>
                      <a:pt x="24504" y="12391"/>
                    </a:cubicBezTo>
                    <a:lnTo>
                      <a:pt x="24504" y="12391"/>
                    </a:lnTo>
                    <a:cubicBezTo>
                      <a:pt x="24863" y="12550"/>
                      <a:pt x="25259" y="12632"/>
                      <a:pt x="25652" y="12632"/>
                    </a:cubicBezTo>
                    <a:cubicBezTo>
                      <a:pt x="26377" y="12632"/>
                      <a:pt x="27095" y="12355"/>
                      <a:pt x="27571" y="11777"/>
                    </a:cubicBezTo>
                    <a:cubicBezTo>
                      <a:pt x="27927" y="11341"/>
                      <a:pt x="28136" y="10775"/>
                      <a:pt x="28072" y="10210"/>
                    </a:cubicBezTo>
                    <a:cubicBezTo>
                      <a:pt x="28024" y="9660"/>
                      <a:pt x="27716" y="9223"/>
                      <a:pt x="27264" y="8900"/>
                    </a:cubicBezTo>
                    <a:cubicBezTo>
                      <a:pt x="26909" y="8648"/>
                      <a:pt x="26472" y="8461"/>
                      <a:pt x="26029" y="8391"/>
                    </a:cubicBezTo>
                    <a:lnTo>
                      <a:pt x="26029" y="8391"/>
                    </a:lnTo>
                    <a:cubicBezTo>
                      <a:pt x="27008" y="7694"/>
                      <a:pt x="27691" y="6532"/>
                      <a:pt x="27410" y="5297"/>
                    </a:cubicBezTo>
                    <a:cubicBezTo>
                      <a:pt x="27129" y="4146"/>
                      <a:pt x="26129" y="3348"/>
                      <a:pt x="24993" y="3348"/>
                    </a:cubicBezTo>
                    <a:cubicBezTo>
                      <a:pt x="24821" y="3348"/>
                      <a:pt x="24645" y="3367"/>
                      <a:pt x="24468" y="3405"/>
                    </a:cubicBezTo>
                    <a:cubicBezTo>
                      <a:pt x="24045" y="3506"/>
                      <a:pt x="23652" y="3714"/>
                      <a:pt x="23354" y="4014"/>
                    </a:cubicBezTo>
                    <a:lnTo>
                      <a:pt x="23354" y="4014"/>
                    </a:lnTo>
                    <a:cubicBezTo>
                      <a:pt x="23429" y="3221"/>
                      <a:pt x="23380" y="2396"/>
                      <a:pt x="22900" y="1757"/>
                    </a:cubicBezTo>
                    <a:cubicBezTo>
                      <a:pt x="22479" y="1205"/>
                      <a:pt x="21841" y="962"/>
                      <a:pt x="21187" y="962"/>
                    </a:cubicBezTo>
                    <a:cubicBezTo>
                      <a:pt x="20712" y="962"/>
                      <a:pt x="20228" y="1090"/>
                      <a:pt x="19814" y="1321"/>
                    </a:cubicBezTo>
                    <a:cubicBezTo>
                      <a:pt x="19347" y="1585"/>
                      <a:pt x="18960" y="1948"/>
                      <a:pt x="18635" y="2363"/>
                    </a:cubicBezTo>
                    <a:lnTo>
                      <a:pt x="18635" y="2363"/>
                    </a:lnTo>
                    <a:cubicBezTo>
                      <a:pt x="18517" y="1616"/>
                      <a:pt x="18189" y="858"/>
                      <a:pt x="17502" y="481"/>
                    </a:cubicBezTo>
                    <a:cubicBezTo>
                      <a:pt x="17225" y="335"/>
                      <a:pt x="16930" y="270"/>
                      <a:pt x="16636" y="270"/>
                    </a:cubicBezTo>
                    <a:cubicBezTo>
                      <a:pt x="15918" y="270"/>
                      <a:pt x="15202" y="657"/>
                      <a:pt x="14755" y="1207"/>
                    </a:cubicBezTo>
                    <a:cubicBezTo>
                      <a:pt x="14592" y="1418"/>
                      <a:pt x="14454" y="1644"/>
                      <a:pt x="14338" y="1879"/>
                    </a:cubicBezTo>
                    <a:lnTo>
                      <a:pt x="14338" y="1879"/>
                    </a:lnTo>
                    <a:cubicBezTo>
                      <a:pt x="14185" y="1149"/>
                      <a:pt x="13664" y="492"/>
                      <a:pt x="12962" y="190"/>
                    </a:cubicBezTo>
                    <a:cubicBezTo>
                      <a:pt x="12655" y="62"/>
                      <a:pt x="12323" y="1"/>
                      <a:pt x="1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3548;p38"/>
              <p:cNvSpPr/>
              <p:nvPr/>
            </p:nvSpPr>
            <p:spPr>
              <a:xfrm>
                <a:off x="5071450" y="1128200"/>
                <a:ext cx="1163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2506" extrusionOk="0">
                    <a:moveTo>
                      <a:pt x="2730" y="321"/>
                    </a:moveTo>
                    <a:cubicBezTo>
                      <a:pt x="2792" y="321"/>
                      <a:pt x="2856" y="341"/>
                      <a:pt x="2921" y="386"/>
                    </a:cubicBezTo>
                    <a:cubicBezTo>
                      <a:pt x="3212" y="596"/>
                      <a:pt x="2840" y="1162"/>
                      <a:pt x="2679" y="1339"/>
                    </a:cubicBezTo>
                    <a:cubicBezTo>
                      <a:pt x="2629" y="1396"/>
                      <a:pt x="2576" y="1449"/>
                      <a:pt x="2521" y="1498"/>
                    </a:cubicBezTo>
                    <a:lnTo>
                      <a:pt x="2521" y="1498"/>
                    </a:lnTo>
                    <a:cubicBezTo>
                      <a:pt x="2346" y="1284"/>
                      <a:pt x="2252" y="1013"/>
                      <a:pt x="2307" y="742"/>
                    </a:cubicBezTo>
                    <a:cubicBezTo>
                      <a:pt x="2356" y="531"/>
                      <a:pt x="2529" y="321"/>
                      <a:pt x="2730" y="321"/>
                    </a:cubicBezTo>
                    <a:close/>
                    <a:moveTo>
                      <a:pt x="784" y="591"/>
                    </a:moveTo>
                    <a:cubicBezTo>
                      <a:pt x="936" y="591"/>
                      <a:pt x="1064" y="751"/>
                      <a:pt x="1111" y="936"/>
                    </a:cubicBezTo>
                    <a:cubicBezTo>
                      <a:pt x="1143" y="1113"/>
                      <a:pt x="1127" y="1324"/>
                      <a:pt x="1046" y="1485"/>
                    </a:cubicBezTo>
                    <a:cubicBezTo>
                      <a:pt x="1013" y="1576"/>
                      <a:pt x="967" y="1660"/>
                      <a:pt x="912" y="1737"/>
                    </a:cubicBezTo>
                    <a:lnTo>
                      <a:pt x="912" y="1737"/>
                    </a:lnTo>
                    <a:cubicBezTo>
                      <a:pt x="845" y="1706"/>
                      <a:pt x="782" y="1671"/>
                      <a:pt x="723" y="1630"/>
                    </a:cubicBezTo>
                    <a:cubicBezTo>
                      <a:pt x="561" y="1533"/>
                      <a:pt x="416" y="1388"/>
                      <a:pt x="367" y="1195"/>
                    </a:cubicBezTo>
                    <a:cubicBezTo>
                      <a:pt x="319" y="1001"/>
                      <a:pt x="449" y="822"/>
                      <a:pt x="593" y="677"/>
                    </a:cubicBezTo>
                    <a:cubicBezTo>
                      <a:pt x="658" y="617"/>
                      <a:pt x="723" y="591"/>
                      <a:pt x="784" y="591"/>
                    </a:cubicBezTo>
                    <a:close/>
                    <a:moveTo>
                      <a:pt x="2717" y="1"/>
                    </a:moveTo>
                    <a:cubicBezTo>
                      <a:pt x="2609" y="1"/>
                      <a:pt x="2500" y="26"/>
                      <a:pt x="2403" y="79"/>
                    </a:cubicBezTo>
                    <a:cubicBezTo>
                      <a:pt x="1983" y="289"/>
                      <a:pt x="1886" y="855"/>
                      <a:pt x="2032" y="1275"/>
                    </a:cubicBezTo>
                    <a:cubicBezTo>
                      <a:pt x="2080" y="1423"/>
                      <a:pt x="2155" y="1563"/>
                      <a:pt x="2250" y="1687"/>
                    </a:cubicBezTo>
                    <a:lnTo>
                      <a:pt x="2250" y="1687"/>
                    </a:lnTo>
                    <a:cubicBezTo>
                      <a:pt x="2118" y="1760"/>
                      <a:pt x="1975" y="1812"/>
                      <a:pt x="1822" y="1841"/>
                    </a:cubicBezTo>
                    <a:cubicBezTo>
                      <a:pt x="1727" y="1862"/>
                      <a:pt x="1628" y="1872"/>
                      <a:pt x="1530" y="1872"/>
                    </a:cubicBezTo>
                    <a:cubicBezTo>
                      <a:pt x="1432" y="1872"/>
                      <a:pt x="1334" y="1862"/>
                      <a:pt x="1238" y="1843"/>
                    </a:cubicBezTo>
                    <a:lnTo>
                      <a:pt x="1238" y="1843"/>
                    </a:lnTo>
                    <a:cubicBezTo>
                      <a:pt x="1290" y="1760"/>
                      <a:pt x="1334" y="1673"/>
                      <a:pt x="1369" y="1582"/>
                    </a:cubicBezTo>
                    <a:cubicBezTo>
                      <a:pt x="1531" y="1145"/>
                      <a:pt x="1498" y="483"/>
                      <a:pt x="998" y="289"/>
                    </a:cubicBezTo>
                    <a:cubicBezTo>
                      <a:pt x="937" y="267"/>
                      <a:pt x="875" y="257"/>
                      <a:pt x="814" y="257"/>
                    </a:cubicBezTo>
                    <a:cubicBezTo>
                      <a:pt x="391" y="257"/>
                      <a:pt x="0" y="752"/>
                      <a:pt x="28" y="1162"/>
                    </a:cubicBezTo>
                    <a:cubicBezTo>
                      <a:pt x="62" y="1531"/>
                      <a:pt x="343" y="1807"/>
                      <a:pt x="668" y="1980"/>
                    </a:cubicBezTo>
                    <a:lnTo>
                      <a:pt x="668" y="1980"/>
                    </a:lnTo>
                    <a:cubicBezTo>
                      <a:pt x="537" y="2076"/>
                      <a:pt x="384" y="2145"/>
                      <a:pt x="222" y="2180"/>
                    </a:cubicBezTo>
                    <a:cubicBezTo>
                      <a:pt x="22" y="2226"/>
                      <a:pt x="100" y="2505"/>
                      <a:pt x="289" y="2505"/>
                    </a:cubicBezTo>
                    <a:cubicBezTo>
                      <a:pt x="299" y="2505"/>
                      <a:pt x="309" y="2505"/>
                      <a:pt x="319" y="2503"/>
                    </a:cubicBezTo>
                    <a:cubicBezTo>
                      <a:pt x="588" y="2449"/>
                      <a:pt x="827" y="2311"/>
                      <a:pt x="1017" y="2122"/>
                    </a:cubicBezTo>
                    <a:lnTo>
                      <a:pt x="1017" y="2122"/>
                    </a:lnTo>
                    <a:cubicBezTo>
                      <a:pt x="1048" y="2132"/>
                      <a:pt x="1080" y="2140"/>
                      <a:pt x="1111" y="2147"/>
                    </a:cubicBezTo>
                    <a:cubicBezTo>
                      <a:pt x="1256" y="2183"/>
                      <a:pt x="1402" y="2200"/>
                      <a:pt x="1547" y="2200"/>
                    </a:cubicBezTo>
                    <a:cubicBezTo>
                      <a:pt x="1880" y="2200"/>
                      <a:pt x="2205" y="2109"/>
                      <a:pt x="2491" y="1935"/>
                    </a:cubicBezTo>
                    <a:lnTo>
                      <a:pt x="2491" y="1935"/>
                    </a:lnTo>
                    <a:cubicBezTo>
                      <a:pt x="2692" y="2097"/>
                      <a:pt x="2936" y="2205"/>
                      <a:pt x="3196" y="2229"/>
                    </a:cubicBezTo>
                    <a:cubicBezTo>
                      <a:pt x="3246" y="2235"/>
                      <a:pt x="3297" y="2237"/>
                      <a:pt x="3346" y="2237"/>
                    </a:cubicBezTo>
                    <a:cubicBezTo>
                      <a:pt x="3857" y="2237"/>
                      <a:pt x="4335" y="1944"/>
                      <a:pt x="4586" y="1518"/>
                    </a:cubicBezTo>
                    <a:cubicBezTo>
                      <a:pt x="4654" y="1383"/>
                      <a:pt x="4540" y="1263"/>
                      <a:pt x="4427" y="1263"/>
                    </a:cubicBezTo>
                    <a:cubicBezTo>
                      <a:pt x="4378" y="1263"/>
                      <a:pt x="4329" y="1286"/>
                      <a:pt x="4295" y="1339"/>
                    </a:cubicBezTo>
                    <a:cubicBezTo>
                      <a:pt x="4093" y="1704"/>
                      <a:pt x="3725" y="1904"/>
                      <a:pt x="3352" y="1904"/>
                    </a:cubicBezTo>
                    <a:cubicBezTo>
                      <a:pt x="3151" y="1904"/>
                      <a:pt x="2948" y="1846"/>
                      <a:pt x="2769" y="1726"/>
                    </a:cubicBezTo>
                    <a:lnTo>
                      <a:pt x="2769" y="1726"/>
                    </a:lnTo>
                    <a:cubicBezTo>
                      <a:pt x="3108" y="1419"/>
                      <a:pt x="3413" y="941"/>
                      <a:pt x="3341" y="499"/>
                    </a:cubicBezTo>
                    <a:cubicBezTo>
                      <a:pt x="3294" y="182"/>
                      <a:pt x="3007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3549;p38"/>
              <p:cNvSpPr/>
              <p:nvPr/>
            </p:nvSpPr>
            <p:spPr>
              <a:xfrm>
                <a:off x="5295975" y="1140525"/>
                <a:ext cx="1583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834" extrusionOk="0">
                    <a:moveTo>
                      <a:pt x="2558" y="366"/>
                    </a:moveTo>
                    <a:cubicBezTo>
                      <a:pt x="2821" y="366"/>
                      <a:pt x="3102" y="494"/>
                      <a:pt x="2910" y="782"/>
                    </a:cubicBezTo>
                    <a:cubicBezTo>
                      <a:pt x="2731" y="1073"/>
                      <a:pt x="2311" y="1202"/>
                      <a:pt x="2005" y="1283"/>
                    </a:cubicBezTo>
                    <a:cubicBezTo>
                      <a:pt x="1910" y="1310"/>
                      <a:pt x="1812" y="1332"/>
                      <a:pt x="1714" y="1348"/>
                    </a:cubicBezTo>
                    <a:lnTo>
                      <a:pt x="1714" y="1348"/>
                    </a:lnTo>
                    <a:cubicBezTo>
                      <a:pt x="1707" y="949"/>
                      <a:pt x="1922" y="557"/>
                      <a:pt x="2311" y="411"/>
                    </a:cubicBezTo>
                    <a:cubicBezTo>
                      <a:pt x="2378" y="381"/>
                      <a:pt x="2467" y="366"/>
                      <a:pt x="2558" y="366"/>
                    </a:cubicBezTo>
                    <a:close/>
                    <a:moveTo>
                      <a:pt x="4173" y="1488"/>
                    </a:moveTo>
                    <a:cubicBezTo>
                      <a:pt x="4226" y="1488"/>
                      <a:pt x="4277" y="1504"/>
                      <a:pt x="4315" y="1542"/>
                    </a:cubicBezTo>
                    <a:cubicBezTo>
                      <a:pt x="4412" y="1654"/>
                      <a:pt x="4300" y="1865"/>
                      <a:pt x="4235" y="1962"/>
                    </a:cubicBezTo>
                    <a:cubicBezTo>
                      <a:pt x="4069" y="2238"/>
                      <a:pt x="3783" y="2416"/>
                      <a:pt x="3468" y="2496"/>
                    </a:cubicBezTo>
                    <a:lnTo>
                      <a:pt x="3468" y="2496"/>
                    </a:lnTo>
                    <a:cubicBezTo>
                      <a:pt x="3473" y="2447"/>
                      <a:pt x="3481" y="2398"/>
                      <a:pt x="3492" y="2350"/>
                    </a:cubicBezTo>
                    <a:cubicBezTo>
                      <a:pt x="3540" y="2075"/>
                      <a:pt x="3701" y="1736"/>
                      <a:pt x="3944" y="1574"/>
                    </a:cubicBezTo>
                    <a:cubicBezTo>
                      <a:pt x="4003" y="1525"/>
                      <a:pt x="4091" y="1488"/>
                      <a:pt x="4173" y="1488"/>
                    </a:cubicBezTo>
                    <a:close/>
                    <a:moveTo>
                      <a:pt x="5676" y="2548"/>
                    </a:moveTo>
                    <a:cubicBezTo>
                      <a:pt x="5686" y="2548"/>
                      <a:pt x="5686" y="2559"/>
                      <a:pt x="5673" y="2592"/>
                    </a:cubicBezTo>
                    <a:cubicBezTo>
                      <a:pt x="5562" y="2906"/>
                      <a:pt x="5329" y="3210"/>
                      <a:pt x="5036" y="3403"/>
                    </a:cubicBezTo>
                    <a:lnTo>
                      <a:pt x="5036" y="3403"/>
                    </a:lnTo>
                    <a:cubicBezTo>
                      <a:pt x="5058" y="3221"/>
                      <a:pt x="5120" y="3050"/>
                      <a:pt x="5220" y="2899"/>
                    </a:cubicBezTo>
                    <a:cubicBezTo>
                      <a:pt x="5285" y="2803"/>
                      <a:pt x="5350" y="2721"/>
                      <a:pt x="5447" y="2656"/>
                    </a:cubicBezTo>
                    <a:cubicBezTo>
                      <a:pt x="5479" y="2641"/>
                      <a:pt x="5528" y="2609"/>
                      <a:pt x="5576" y="2592"/>
                    </a:cubicBezTo>
                    <a:cubicBezTo>
                      <a:pt x="5624" y="2573"/>
                      <a:pt x="5661" y="2548"/>
                      <a:pt x="5676" y="2548"/>
                    </a:cubicBezTo>
                    <a:close/>
                    <a:moveTo>
                      <a:pt x="2585" y="1"/>
                    </a:moveTo>
                    <a:cubicBezTo>
                      <a:pt x="2023" y="1"/>
                      <a:pt x="1465" y="592"/>
                      <a:pt x="1391" y="1137"/>
                    </a:cubicBezTo>
                    <a:cubicBezTo>
                      <a:pt x="1379" y="1218"/>
                      <a:pt x="1376" y="1298"/>
                      <a:pt x="1379" y="1377"/>
                    </a:cubicBezTo>
                    <a:lnTo>
                      <a:pt x="1379" y="1377"/>
                    </a:lnTo>
                    <a:cubicBezTo>
                      <a:pt x="1374" y="1377"/>
                      <a:pt x="1368" y="1377"/>
                      <a:pt x="1363" y="1377"/>
                    </a:cubicBezTo>
                    <a:cubicBezTo>
                      <a:pt x="1224" y="1377"/>
                      <a:pt x="1087" y="1363"/>
                      <a:pt x="954" y="1331"/>
                    </a:cubicBezTo>
                    <a:cubicBezTo>
                      <a:pt x="647" y="1251"/>
                      <a:pt x="275" y="960"/>
                      <a:pt x="469" y="620"/>
                    </a:cubicBezTo>
                    <a:cubicBezTo>
                      <a:pt x="536" y="485"/>
                      <a:pt x="416" y="366"/>
                      <a:pt x="304" y="366"/>
                    </a:cubicBezTo>
                    <a:cubicBezTo>
                      <a:pt x="255" y="366"/>
                      <a:pt x="207" y="389"/>
                      <a:pt x="178" y="443"/>
                    </a:cubicBezTo>
                    <a:cubicBezTo>
                      <a:pt x="1" y="799"/>
                      <a:pt x="113" y="1202"/>
                      <a:pt x="421" y="1445"/>
                    </a:cubicBezTo>
                    <a:cubicBezTo>
                      <a:pt x="670" y="1637"/>
                      <a:pt x="998" y="1703"/>
                      <a:pt x="1322" y="1703"/>
                    </a:cubicBezTo>
                    <a:cubicBezTo>
                      <a:pt x="1360" y="1703"/>
                      <a:pt x="1399" y="1702"/>
                      <a:pt x="1437" y="1700"/>
                    </a:cubicBezTo>
                    <a:lnTo>
                      <a:pt x="1437" y="1700"/>
                    </a:lnTo>
                    <a:cubicBezTo>
                      <a:pt x="1606" y="2253"/>
                      <a:pt x="2122" y="2700"/>
                      <a:pt x="2684" y="2835"/>
                    </a:cubicBezTo>
                    <a:cubicBezTo>
                      <a:pt x="2813" y="2865"/>
                      <a:pt x="2948" y="2880"/>
                      <a:pt x="3084" y="2880"/>
                    </a:cubicBezTo>
                    <a:cubicBezTo>
                      <a:pt x="3108" y="2880"/>
                      <a:pt x="3132" y="2880"/>
                      <a:pt x="3156" y="2879"/>
                    </a:cubicBezTo>
                    <a:lnTo>
                      <a:pt x="3156" y="2879"/>
                    </a:lnTo>
                    <a:cubicBezTo>
                      <a:pt x="3227" y="3312"/>
                      <a:pt x="3481" y="3698"/>
                      <a:pt x="3944" y="3869"/>
                    </a:cubicBezTo>
                    <a:cubicBezTo>
                      <a:pt x="4087" y="3924"/>
                      <a:pt x="4232" y="3949"/>
                      <a:pt x="4377" y="3949"/>
                    </a:cubicBezTo>
                    <a:cubicBezTo>
                      <a:pt x="4496" y="3949"/>
                      <a:pt x="4614" y="3932"/>
                      <a:pt x="4730" y="3901"/>
                    </a:cubicBezTo>
                    <a:lnTo>
                      <a:pt x="4730" y="3901"/>
                    </a:lnTo>
                    <a:cubicBezTo>
                      <a:pt x="4780" y="4162"/>
                      <a:pt x="4897" y="4406"/>
                      <a:pt x="5091" y="4580"/>
                    </a:cubicBezTo>
                    <a:cubicBezTo>
                      <a:pt x="5255" y="4743"/>
                      <a:pt x="5478" y="4834"/>
                      <a:pt x="5697" y="4834"/>
                    </a:cubicBezTo>
                    <a:cubicBezTo>
                      <a:pt x="5889" y="4834"/>
                      <a:pt x="6079" y="4764"/>
                      <a:pt x="6222" y="4613"/>
                    </a:cubicBezTo>
                    <a:cubicBezTo>
                      <a:pt x="6334" y="4501"/>
                      <a:pt x="6228" y="4333"/>
                      <a:pt x="6099" y="4333"/>
                    </a:cubicBezTo>
                    <a:cubicBezTo>
                      <a:pt x="6060" y="4333"/>
                      <a:pt x="6018" y="4348"/>
                      <a:pt x="5981" y="4386"/>
                    </a:cubicBezTo>
                    <a:cubicBezTo>
                      <a:pt x="5902" y="4472"/>
                      <a:pt x="5801" y="4509"/>
                      <a:pt x="5698" y="4509"/>
                    </a:cubicBezTo>
                    <a:cubicBezTo>
                      <a:pt x="5547" y="4509"/>
                      <a:pt x="5391" y="4430"/>
                      <a:pt x="5285" y="4305"/>
                    </a:cubicBezTo>
                    <a:cubicBezTo>
                      <a:pt x="5156" y="4164"/>
                      <a:pt x="5078" y="3972"/>
                      <a:pt x="5045" y="3779"/>
                    </a:cubicBezTo>
                    <a:lnTo>
                      <a:pt x="5045" y="3779"/>
                    </a:lnTo>
                    <a:cubicBezTo>
                      <a:pt x="5486" y="3554"/>
                      <a:pt x="5851" y="3134"/>
                      <a:pt x="5996" y="2689"/>
                    </a:cubicBezTo>
                    <a:cubicBezTo>
                      <a:pt x="6045" y="2512"/>
                      <a:pt x="6013" y="2318"/>
                      <a:pt x="5834" y="2236"/>
                    </a:cubicBezTo>
                    <a:cubicBezTo>
                      <a:pt x="5795" y="2222"/>
                      <a:pt x="5753" y="2215"/>
                      <a:pt x="5710" y="2215"/>
                    </a:cubicBezTo>
                    <a:cubicBezTo>
                      <a:pt x="5560" y="2215"/>
                      <a:pt x="5395" y="2294"/>
                      <a:pt x="5269" y="2382"/>
                    </a:cubicBezTo>
                    <a:cubicBezTo>
                      <a:pt x="4946" y="2609"/>
                      <a:pt x="4752" y="2980"/>
                      <a:pt x="4720" y="3368"/>
                    </a:cubicBezTo>
                    <a:cubicBezTo>
                      <a:pt x="4710" y="3432"/>
                      <a:pt x="4705" y="3497"/>
                      <a:pt x="4703" y="3563"/>
                    </a:cubicBezTo>
                    <a:lnTo>
                      <a:pt x="4703" y="3563"/>
                    </a:lnTo>
                    <a:cubicBezTo>
                      <a:pt x="4598" y="3596"/>
                      <a:pt x="4490" y="3614"/>
                      <a:pt x="4379" y="3614"/>
                    </a:cubicBezTo>
                    <a:cubicBezTo>
                      <a:pt x="4353" y="3614"/>
                      <a:pt x="4326" y="3613"/>
                      <a:pt x="4300" y="3611"/>
                    </a:cubicBezTo>
                    <a:cubicBezTo>
                      <a:pt x="3859" y="3587"/>
                      <a:pt x="3568" y="3240"/>
                      <a:pt x="3487" y="2836"/>
                    </a:cubicBezTo>
                    <a:lnTo>
                      <a:pt x="3487" y="2836"/>
                    </a:lnTo>
                    <a:cubicBezTo>
                      <a:pt x="3935" y="2738"/>
                      <a:pt x="4345" y="2474"/>
                      <a:pt x="4558" y="2059"/>
                    </a:cubicBezTo>
                    <a:cubicBezTo>
                      <a:pt x="4735" y="1736"/>
                      <a:pt x="4735" y="1283"/>
                      <a:pt x="4300" y="1170"/>
                    </a:cubicBezTo>
                    <a:cubicBezTo>
                      <a:pt x="4253" y="1158"/>
                      <a:pt x="4208" y="1153"/>
                      <a:pt x="4164" y="1153"/>
                    </a:cubicBezTo>
                    <a:cubicBezTo>
                      <a:pt x="3820" y="1153"/>
                      <a:pt x="3536" y="1463"/>
                      <a:pt x="3378" y="1736"/>
                    </a:cubicBezTo>
                    <a:cubicBezTo>
                      <a:pt x="3232" y="1979"/>
                      <a:pt x="3150" y="2262"/>
                      <a:pt x="3137" y="2544"/>
                    </a:cubicBezTo>
                    <a:lnTo>
                      <a:pt x="3137" y="2544"/>
                    </a:lnTo>
                    <a:cubicBezTo>
                      <a:pt x="3116" y="2544"/>
                      <a:pt x="3095" y="2545"/>
                      <a:pt x="3075" y="2545"/>
                    </a:cubicBezTo>
                    <a:cubicBezTo>
                      <a:pt x="3057" y="2545"/>
                      <a:pt x="3040" y="2545"/>
                      <a:pt x="3022" y="2544"/>
                    </a:cubicBezTo>
                    <a:cubicBezTo>
                      <a:pt x="2505" y="2527"/>
                      <a:pt x="2005" y="2204"/>
                      <a:pt x="1794" y="1736"/>
                    </a:cubicBezTo>
                    <a:cubicBezTo>
                      <a:pt x="1785" y="1713"/>
                      <a:pt x="1776" y="1690"/>
                      <a:pt x="1768" y="1667"/>
                    </a:cubicBezTo>
                    <a:lnTo>
                      <a:pt x="1768" y="1667"/>
                    </a:lnTo>
                    <a:cubicBezTo>
                      <a:pt x="2196" y="1613"/>
                      <a:pt x="2677" y="1468"/>
                      <a:pt x="3007" y="1170"/>
                    </a:cubicBezTo>
                    <a:cubicBezTo>
                      <a:pt x="3298" y="911"/>
                      <a:pt x="3443" y="458"/>
                      <a:pt x="3087" y="184"/>
                    </a:cubicBezTo>
                    <a:cubicBezTo>
                      <a:pt x="2928" y="56"/>
                      <a:pt x="2756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3550;p38"/>
              <p:cNvSpPr/>
              <p:nvPr/>
            </p:nvSpPr>
            <p:spPr>
              <a:xfrm>
                <a:off x="4967275" y="1247575"/>
                <a:ext cx="1548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382" extrusionOk="0">
                    <a:moveTo>
                      <a:pt x="4678" y="327"/>
                    </a:moveTo>
                    <a:cubicBezTo>
                      <a:pt x="4731" y="327"/>
                      <a:pt x="4787" y="347"/>
                      <a:pt x="4842" y="395"/>
                    </a:cubicBezTo>
                    <a:cubicBezTo>
                      <a:pt x="5051" y="572"/>
                      <a:pt x="4874" y="960"/>
                      <a:pt x="4793" y="1171"/>
                    </a:cubicBezTo>
                    <a:cubicBezTo>
                      <a:pt x="4722" y="1313"/>
                      <a:pt x="4651" y="1455"/>
                      <a:pt x="4564" y="1585"/>
                    </a:cubicBezTo>
                    <a:lnTo>
                      <a:pt x="4564" y="1585"/>
                    </a:lnTo>
                    <a:cubicBezTo>
                      <a:pt x="4520" y="1536"/>
                      <a:pt x="4483" y="1488"/>
                      <a:pt x="4454" y="1445"/>
                    </a:cubicBezTo>
                    <a:cubicBezTo>
                      <a:pt x="4308" y="1251"/>
                      <a:pt x="4228" y="1009"/>
                      <a:pt x="4276" y="766"/>
                    </a:cubicBezTo>
                    <a:cubicBezTo>
                      <a:pt x="4314" y="602"/>
                      <a:pt x="4482" y="327"/>
                      <a:pt x="4678" y="327"/>
                    </a:cubicBezTo>
                    <a:close/>
                    <a:moveTo>
                      <a:pt x="2411" y="617"/>
                    </a:moveTo>
                    <a:cubicBezTo>
                      <a:pt x="2540" y="617"/>
                      <a:pt x="2639" y="795"/>
                      <a:pt x="2676" y="928"/>
                    </a:cubicBezTo>
                    <a:cubicBezTo>
                      <a:pt x="2723" y="1147"/>
                      <a:pt x="2679" y="1383"/>
                      <a:pt x="2588" y="1588"/>
                    </a:cubicBezTo>
                    <a:lnTo>
                      <a:pt x="2588" y="1588"/>
                    </a:lnTo>
                    <a:cubicBezTo>
                      <a:pt x="2279" y="1327"/>
                      <a:pt x="1988" y="959"/>
                      <a:pt x="2272" y="686"/>
                    </a:cubicBezTo>
                    <a:cubicBezTo>
                      <a:pt x="2320" y="637"/>
                      <a:pt x="2367" y="617"/>
                      <a:pt x="2411" y="617"/>
                    </a:cubicBezTo>
                    <a:close/>
                    <a:moveTo>
                      <a:pt x="703" y="1070"/>
                    </a:moveTo>
                    <a:cubicBezTo>
                      <a:pt x="876" y="1070"/>
                      <a:pt x="983" y="1430"/>
                      <a:pt x="995" y="1591"/>
                    </a:cubicBezTo>
                    <a:cubicBezTo>
                      <a:pt x="1029" y="1884"/>
                      <a:pt x="988" y="2177"/>
                      <a:pt x="886" y="2443"/>
                    </a:cubicBezTo>
                    <a:lnTo>
                      <a:pt x="886" y="2443"/>
                    </a:lnTo>
                    <a:cubicBezTo>
                      <a:pt x="662" y="2357"/>
                      <a:pt x="482" y="2179"/>
                      <a:pt x="414" y="1898"/>
                    </a:cubicBezTo>
                    <a:cubicBezTo>
                      <a:pt x="365" y="1671"/>
                      <a:pt x="381" y="1380"/>
                      <a:pt x="526" y="1186"/>
                    </a:cubicBezTo>
                    <a:cubicBezTo>
                      <a:pt x="591" y="1103"/>
                      <a:pt x="650" y="1070"/>
                      <a:pt x="703" y="1070"/>
                    </a:cubicBezTo>
                    <a:close/>
                    <a:moveTo>
                      <a:pt x="4701" y="0"/>
                    </a:moveTo>
                    <a:cubicBezTo>
                      <a:pt x="4469" y="0"/>
                      <a:pt x="4235" y="146"/>
                      <a:pt x="4098" y="346"/>
                    </a:cubicBezTo>
                    <a:cubicBezTo>
                      <a:pt x="3888" y="669"/>
                      <a:pt x="3888" y="1090"/>
                      <a:pt x="4066" y="1445"/>
                    </a:cubicBezTo>
                    <a:cubicBezTo>
                      <a:pt x="4131" y="1578"/>
                      <a:pt x="4228" y="1715"/>
                      <a:pt x="4346" y="1843"/>
                    </a:cubicBezTo>
                    <a:lnTo>
                      <a:pt x="4346" y="1843"/>
                    </a:lnTo>
                    <a:cubicBezTo>
                      <a:pt x="4156" y="2020"/>
                      <a:pt x="3937" y="2094"/>
                      <a:pt x="3712" y="2094"/>
                    </a:cubicBezTo>
                    <a:cubicBezTo>
                      <a:pt x="3465" y="2094"/>
                      <a:pt x="3211" y="2004"/>
                      <a:pt x="2983" y="1865"/>
                    </a:cubicBezTo>
                    <a:cubicBezTo>
                      <a:pt x="2949" y="1847"/>
                      <a:pt x="2908" y="1822"/>
                      <a:pt x="2862" y="1792"/>
                    </a:cubicBezTo>
                    <a:lnTo>
                      <a:pt x="2862" y="1792"/>
                    </a:lnTo>
                    <a:cubicBezTo>
                      <a:pt x="2876" y="1763"/>
                      <a:pt x="2890" y="1733"/>
                      <a:pt x="2903" y="1704"/>
                    </a:cubicBezTo>
                    <a:cubicBezTo>
                      <a:pt x="3015" y="1397"/>
                      <a:pt x="3080" y="1042"/>
                      <a:pt x="2967" y="734"/>
                    </a:cubicBezTo>
                    <a:cubicBezTo>
                      <a:pt x="2882" y="492"/>
                      <a:pt x="2670" y="287"/>
                      <a:pt x="2410" y="287"/>
                    </a:cubicBezTo>
                    <a:cubicBezTo>
                      <a:pt x="2375" y="287"/>
                      <a:pt x="2340" y="291"/>
                      <a:pt x="2304" y="298"/>
                    </a:cubicBezTo>
                    <a:cubicBezTo>
                      <a:pt x="1997" y="363"/>
                      <a:pt x="1804" y="702"/>
                      <a:pt x="1836" y="1009"/>
                    </a:cubicBezTo>
                    <a:cubicBezTo>
                      <a:pt x="1880" y="1364"/>
                      <a:pt x="2154" y="1651"/>
                      <a:pt x="2423" y="1871"/>
                    </a:cubicBezTo>
                    <a:lnTo>
                      <a:pt x="2423" y="1871"/>
                    </a:lnTo>
                    <a:cubicBezTo>
                      <a:pt x="2210" y="2160"/>
                      <a:pt x="1897" y="2375"/>
                      <a:pt x="1545" y="2464"/>
                    </a:cubicBezTo>
                    <a:cubicBezTo>
                      <a:pt x="1444" y="2492"/>
                      <a:pt x="1340" y="2506"/>
                      <a:pt x="1237" y="2506"/>
                    </a:cubicBezTo>
                    <a:cubicBezTo>
                      <a:pt x="1230" y="2506"/>
                      <a:pt x="1223" y="2506"/>
                      <a:pt x="1217" y="2506"/>
                    </a:cubicBezTo>
                    <a:lnTo>
                      <a:pt x="1217" y="2506"/>
                    </a:lnTo>
                    <a:cubicBezTo>
                      <a:pt x="1358" y="2122"/>
                      <a:pt x="1393" y="1699"/>
                      <a:pt x="1286" y="1300"/>
                    </a:cubicBezTo>
                    <a:cubicBezTo>
                      <a:pt x="1213" y="1039"/>
                      <a:pt x="1011" y="739"/>
                      <a:pt x="713" y="739"/>
                    </a:cubicBezTo>
                    <a:cubicBezTo>
                      <a:pt x="679" y="739"/>
                      <a:pt x="644" y="742"/>
                      <a:pt x="608" y="751"/>
                    </a:cubicBezTo>
                    <a:cubicBezTo>
                      <a:pt x="284" y="815"/>
                      <a:pt x="123" y="1186"/>
                      <a:pt x="74" y="1477"/>
                    </a:cubicBezTo>
                    <a:cubicBezTo>
                      <a:pt x="1" y="2050"/>
                      <a:pt x="276" y="2531"/>
                      <a:pt x="742" y="2733"/>
                    </a:cubicBezTo>
                    <a:lnTo>
                      <a:pt x="742" y="2733"/>
                    </a:lnTo>
                    <a:cubicBezTo>
                      <a:pt x="660" y="2866"/>
                      <a:pt x="561" y="2988"/>
                      <a:pt x="446" y="3094"/>
                    </a:cubicBezTo>
                    <a:cubicBezTo>
                      <a:pt x="319" y="3208"/>
                      <a:pt x="431" y="3381"/>
                      <a:pt x="563" y="3381"/>
                    </a:cubicBezTo>
                    <a:cubicBezTo>
                      <a:pt x="599" y="3381"/>
                      <a:pt x="637" y="3368"/>
                      <a:pt x="672" y="3337"/>
                    </a:cubicBezTo>
                    <a:cubicBezTo>
                      <a:pt x="829" y="3189"/>
                      <a:pt x="964" y="3014"/>
                      <a:pt x="1071" y="2823"/>
                    </a:cubicBezTo>
                    <a:lnTo>
                      <a:pt x="1071" y="2823"/>
                    </a:lnTo>
                    <a:cubicBezTo>
                      <a:pt x="1130" y="2831"/>
                      <a:pt x="1191" y="2835"/>
                      <a:pt x="1254" y="2835"/>
                    </a:cubicBezTo>
                    <a:cubicBezTo>
                      <a:pt x="1823" y="2835"/>
                      <a:pt x="2360" y="2525"/>
                      <a:pt x="2693" y="2070"/>
                    </a:cubicBezTo>
                    <a:lnTo>
                      <a:pt x="2693" y="2070"/>
                    </a:lnTo>
                    <a:cubicBezTo>
                      <a:pt x="3013" y="2278"/>
                      <a:pt x="3380" y="2418"/>
                      <a:pt x="3738" y="2418"/>
                    </a:cubicBezTo>
                    <a:cubicBezTo>
                      <a:pt x="4025" y="2418"/>
                      <a:pt x="4306" y="2327"/>
                      <a:pt x="4551" y="2108"/>
                    </a:cubicBezTo>
                    <a:cubicBezTo>
                      <a:pt x="4565" y="2096"/>
                      <a:pt x="4579" y="2083"/>
                      <a:pt x="4593" y="2070"/>
                    </a:cubicBezTo>
                    <a:lnTo>
                      <a:pt x="4593" y="2070"/>
                    </a:lnTo>
                    <a:cubicBezTo>
                      <a:pt x="4851" y="2272"/>
                      <a:pt x="5158" y="2414"/>
                      <a:pt x="5449" y="2414"/>
                    </a:cubicBezTo>
                    <a:cubicBezTo>
                      <a:pt x="5690" y="2414"/>
                      <a:pt x="5920" y="2317"/>
                      <a:pt x="6102" y="2076"/>
                    </a:cubicBezTo>
                    <a:cubicBezTo>
                      <a:pt x="6194" y="1962"/>
                      <a:pt x="6075" y="1847"/>
                      <a:pt x="5952" y="1847"/>
                    </a:cubicBezTo>
                    <a:cubicBezTo>
                      <a:pt x="5901" y="1847"/>
                      <a:pt x="5849" y="1867"/>
                      <a:pt x="5812" y="1914"/>
                    </a:cubicBezTo>
                    <a:cubicBezTo>
                      <a:pt x="5713" y="2047"/>
                      <a:pt x="5586" y="2101"/>
                      <a:pt x="5450" y="2101"/>
                    </a:cubicBezTo>
                    <a:cubicBezTo>
                      <a:pt x="5239" y="2101"/>
                      <a:pt x="5004" y="1973"/>
                      <a:pt x="4809" y="1817"/>
                    </a:cubicBezTo>
                    <a:lnTo>
                      <a:pt x="4809" y="1817"/>
                    </a:lnTo>
                    <a:cubicBezTo>
                      <a:pt x="4946" y="1624"/>
                      <a:pt x="5049" y="1406"/>
                      <a:pt x="5133" y="1186"/>
                    </a:cubicBezTo>
                    <a:cubicBezTo>
                      <a:pt x="5278" y="848"/>
                      <a:pt x="5359" y="411"/>
                      <a:pt x="5051" y="137"/>
                    </a:cubicBezTo>
                    <a:cubicBezTo>
                      <a:pt x="4945" y="41"/>
                      <a:pt x="4823" y="0"/>
                      <a:pt x="4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3551;p38"/>
              <p:cNvSpPr/>
              <p:nvPr/>
            </p:nvSpPr>
            <p:spPr>
              <a:xfrm>
                <a:off x="5234425" y="1239200"/>
                <a:ext cx="1346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09" extrusionOk="0">
                    <a:moveTo>
                      <a:pt x="2366" y="341"/>
                    </a:moveTo>
                    <a:cubicBezTo>
                      <a:pt x="2377" y="341"/>
                      <a:pt x="2387" y="341"/>
                      <a:pt x="2398" y="342"/>
                    </a:cubicBezTo>
                    <a:cubicBezTo>
                      <a:pt x="2657" y="342"/>
                      <a:pt x="2672" y="552"/>
                      <a:pt x="2592" y="730"/>
                    </a:cubicBezTo>
                    <a:cubicBezTo>
                      <a:pt x="2441" y="1019"/>
                      <a:pt x="2124" y="1211"/>
                      <a:pt x="1815" y="1327"/>
                    </a:cubicBezTo>
                    <a:lnTo>
                      <a:pt x="1815" y="1327"/>
                    </a:lnTo>
                    <a:cubicBezTo>
                      <a:pt x="1756" y="1063"/>
                      <a:pt x="1789" y="787"/>
                      <a:pt x="1961" y="569"/>
                    </a:cubicBezTo>
                    <a:cubicBezTo>
                      <a:pt x="2067" y="448"/>
                      <a:pt x="2215" y="341"/>
                      <a:pt x="2366" y="341"/>
                    </a:cubicBezTo>
                    <a:close/>
                    <a:moveTo>
                      <a:pt x="4338" y="1190"/>
                    </a:moveTo>
                    <a:cubicBezTo>
                      <a:pt x="4356" y="1190"/>
                      <a:pt x="4348" y="1204"/>
                      <a:pt x="4370" y="1247"/>
                    </a:cubicBezTo>
                    <a:cubicBezTo>
                      <a:pt x="4402" y="1328"/>
                      <a:pt x="4385" y="1441"/>
                      <a:pt x="4385" y="1521"/>
                    </a:cubicBezTo>
                    <a:cubicBezTo>
                      <a:pt x="4347" y="1822"/>
                      <a:pt x="4192" y="2111"/>
                      <a:pt x="3956" y="2304"/>
                    </a:cubicBezTo>
                    <a:lnTo>
                      <a:pt x="3956" y="2304"/>
                    </a:lnTo>
                    <a:cubicBezTo>
                      <a:pt x="3878" y="2098"/>
                      <a:pt x="3857" y="1871"/>
                      <a:pt x="3917" y="1651"/>
                    </a:cubicBezTo>
                    <a:cubicBezTo>
                      <a:pt x="3965" y="1506"/>
                      <a:pt x="4047" y="1344"/>
                      <a:pt x="4176" y="1247"/>
                    </a:cubicBezTo>
                    <a:cubicBezTo>
                      <a:pt x="4224" y="1215"/>
                      <a:pt x="4241" y="1198"/>
                      <a:pt x="4288" y="1198"/>
                    </a:cubicBezTo>
                    <a:cubicBezTo>
                      <a:pt x="4315" y="1193"/>
                      <a:pt x="4330" y="1190"/>
                      <a:pt x="4338" y="1190"/>
                    </a:cubicBezTo>
                    <a:close/>
                    <a:moveTo>
                      <a:pt x="2393" y="1"/>
                    </a:moveTo>
                    <a:cubicBezTo>
                      <a:pt x="2379" y="1"/>
                      <a:pt x="2364" y="1"/>
                      <a:pt x="2349" y="2"/>
                    </a:cubicBezTo>
                    <a:cubicBezTo>
                      <a:pt x="1816" y="51"/>
                      <a:pt x="1461" y="584"/>
                      <a:pt x="1461" y="1086"/>
                    </a:cubicBezTo>
                    <a:cubicBezTo>
                      <a:pt x="1458" y="1201"/>
                      <a:pt x="1468" y="1316"/>
                      <a:pt x="1492" y="1427"/>
                    </a:cubicBezTo>
                    <a:lnTo>
                      <a:pt x="1492" y="1427"/>
                    </a:lnTo>
                    <a:cubicBezTo>
                      <a:pt x="1367" y="1457"/>
                      <a:pt x="1192" y="1483"/>
                      <a:pt x="1019" y="1483"/>
                    </a:cubicBezTo>
                    <a:cubicBezTo>
                      <a:pt x="684" y="1483"/>
                      <a:pt x="354" y="1386"/>
                      <a:pt x="394" y="1037"/>
                    </a:cubicBezTo>
                    <a:cubicBezTo>
                      <a:pt x="410" y="932"/>
                      <a:pt x="333" y="880"/>
                      <a:pt x="250" y="880"/>
                    </a:cubicBezTo>
                    <a:cubicBezTo>
                      <a:pt x="168" y="880"/>
                      <a:pt x="79" y="932"/>
                      <a:pt x="71" y="1037"/>
                    </a:cubicBezTo>
                    <a:cubicBezTo>
                      <a:pt x="1" y="1621"/>
                      <a:pt x="591" y="1811"/>
                      <a:pt x="1076" y="1811"/>
                    </a:cubicBezTo>
                    <a:cubicBezTo>
                      <a:pt x="1154" y="1811"/>
                      <a:pt x="1230" y="1806"/>
                      <a:pt x="1299" y="1797"/>
                    </a:cubicBezTo>
                    <a:cubicBezTo>
                      <a:pt x="1396" y="1786"/>
                      <a:pt x="1495" y="1768"/>
                      <a:pt x="1594" y="1745"/>
                    </a:cubicBezTo>
                    <a:lnTo>
                      <a:pt x="1594" y="1745"/>
                    </a:lnTo>
                    <a:cubicBezTo>
                      <a:pt x="1878" y="2390"/>
                      <a:pt x="2572" y="2875"/>
                      <a:pt x="3268" y="2875"/>
                    </a:cubicBezTo>
                    <a:cubicBezTo>
                      <a:pt x="3457" y="2875"/>
                      <a:pt x="3647" y="2839"/>
                      <a:pt x="3828" y="2761"/>
                    </a:cubicBezTo>
                    <a:lnTo>
                      <a:pt x="3828" y="2761"/>
                    </a:lnTo>
                    <a:cubicBezTo>
                      <a:pt x="4041" y="3051"/>
                      <a:pt x="4472" y="3409"/>
                      <a:pt x="4858" y="3409"/>
                    </a:cubicBezTo>
                    <a:cubicBezTo>
                      <a:pt x="5009" y="3409"/>
                      <a:pt x="5153" y="3354"/>
                      <a:pt x="5275" y="3219"/>
                    </a:cubicBezTo>
                    <a:cubicBezTo>
                      <a:pt x="5386" y="3095"/>
                      <a:pt x="5278" y="2923"/>
                      <a:pt x="5157" y="2923"/>
                    </a:cubicBezTo>
                    <a:cubicBezTo>
                      <a:pt x="5120" y="2923"/>
                      <a:pt x="5082" y="2939"/>
                      <a:pt x="5049" y="2976"/>
                    </a:cubicBezTo>
                    <a:cubicBezTo>
                      <a:pt x="4985" y="3044"/>
                      <a:pt x="4910" y="3071"/>
                      <a:pt x="4830" y="3071"/>
                    </a:cubicBezTo>
                    <a:cubicBezTo>
                      <a:pt x="4584" y="3071"/>
                      <a:pt x="4294" y="2812"/>
                      <a:pt x="4159" y="2653"/>
                    </a:cubicBezTo>
                    <a:cubicBezTo>
                      <a:pt x="4144" y="2635"/>
                      <a:pt x="4130" y="2616"/>
                      <a:pt x="4116" y="2598"/>
                    </a:cubicBezTo>
                    <a:lnTo>
                      <a:pt x="4116" y="2598"/>
                    </a:lnTo>
                    <a:cubicBezTo>
                      <a:pt x="4482" y="2329"/>
                      <a:pt x="4712" y="1888"/>
                      <a:pt x="4725" y="1425"/>
                    </a:cubicBezTo>
                    <a:cubicBezTo>
                      <a:pt x="4725" y="1215"/>
                      <a:pt x="4676" y="972"/>
                      <a:pt x="4467" y="875"/>
                    </a:cubicBezTo>
                    <a:cubicBezTo>
                      <a:pt x="4414" y="847"/>
                      <a:pt x="4361" y="835"/>
                      <a:pt x="4309" y="835"/>
                    </a:cubicBezTo>
                    <a:cubicBezTo>
                      <a:pt x="4118" y="835"/>
                      <a:pt x="3934" y="995"/>
                      <a:pt x="3820" y="1134"/>
                    </a:cubicBezTo>
                    <a:cubicBezTo>
                      <a:pt x="3516" y="1517"/>
                      <a:pt x="3482" y="2041"/>
                      <a:pt x="3666" y="2475"/>
                    </a:cubicBezTo>
                    <a:lnTo>
                      <a:pt x="3666" y="2475"/>
                    </a:lnTo>
                    <a:cubicBezTo>
                      <a:pt x="3532" y="2529"/>
                      <a:pt x="3395" y="2554"/>
                      <a:pt x="3260" y="2554"/>
                    </a:cubicBezTo>
                    <a:cubicBezTo>
                      <a:pt x="2708" y="2554"/>
                      <a:pt x="2180" y="2144"/>
                      <a:pt x="1932" y="1641"/>
                    </a:cubicBezTo>
                    <a:lnTo>
                      <a:pt x="1932" y="1641"/>
                    </a:lnTo>
                    <a:cubicBezTo>
                      <a:pt x="2278" y="1508"/>
                      <a:pt x="2600" y="1297"/>
                      <a:pt x="2802" y="1004"/>
                    </a:cubicBezTo>
                    <a:cubicBezTo>
                      <a:pt x="2948" y="810"/>
                      <a:pt x="3028" y="552"/>
                      <a:pt x="2931" y="310"/>
                    </a:cubicBezTo>
                    <a:cubicBezTo>
                      <a:pt x="2825" y="112"/>
                      <a:pt x="2619" y="1"/>
                      <a:pt x="2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3552;p38"/>
              <p:cNvSpPr/>
              <p:nvPr/>
            </p:nvSpPr>
            <p:spPr>
              <a:xfrm>
                <a:off x="5466350" y="1276625"/>
                <a:ext cx="59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480" extrusionOk="0">
                    <a:moveTo>
                      <a:pt x="757" y="330"/>
                    </a:moveTo>
                    <a:cubicBezTo>
                      <a:pt x="779" y="330"/>
                      <a:pt x="799" y="340"/>
                      <a:pt x="814" y="365"/>
                    </a:cubicBezTo>
                    <a:cubicBezTo>
                      <a:pt x="862" y="445"/>
                      <a:pt x="782" y="591"/>
                      <a:pt x="717" y="639"/>
                    </a:cubicBezTo>
                    <a:cubicBezTo>
                      <a:pt x="694" y="657"/>
                      <a:pt x="671" y="673"/>
                      <a:pt x="647" y="688"/>
                    </a:cubicBezTo>
                    <a:lnTo>
                      <a:pt x="647" y="688"/>
                    </a:lnTo>
                    <a:cubicBezTo>
                      <a:pt x="604" y="605"/>
                      <a:pt x="583" y="512"/>
                      <a:pt x="620" y="429"/>
                    </a:cubicBezTo>
                    <a:cubicBezTo>
                      <a:pt x="643" y="384"/>
                      <a:pt x="705" y="330"/>
                      <a:pt x="757" y="330"/>
                    </a:cubicBezTo>
                    <a:close/>
                    <a:moveTo>
                      <a:pt x="1792" y="513"/>
                    </a:moveTo>
                    <a:cubicBezTo>
                      <a:pt x="1814" y="513"/>
                      <a:pt x="1832" y="529"/>
                      <a:pt x="1832" y="574"/>
                    </a:cubicBezTo>
                    <a:cubicBezTo>
                      <a:pt x="1822" y="657"/>
                      <a:pt x="1765" y="740"/>
                      <a:pt x="1700" y="810"/>
                    </a:cubicBezTo>
                    <a:lnTo>
                      <a:pt x="1700" y="810"/>
                    </a:lnTo>
                    <a:cubicBezTo>
                      <a:pt x="1674" y="740"/>
                      <a:pt x="1672" y="665"/>
                      <a:pt x="1702" y="591"/>
                    </a:cubicBezTo>
                    <a:cubicBezTo>
                      <a:pt x="1712" y="552"/>
                      <a:pt x="1757" y="513"/>
                      <a:pt x="1792" y="513"/>
                    </a:cubicBezTo>
                    <a:close/>
                    <a:moveTo>
                      <a:pt x="753" y="1"/>
                    </a:moveTo>
                    <a:cubicBezTo>
                      <a:pt x="632" y="1"/>
                      <a:pt x="506" y="49"/>
                      <a:pt x="409" y="138"/>
                    </a:cubicBezTo>
                    <a:cubicBezTo>
                      <a:pt x="230" y="332"/>
                      <a:pt x="239" y="608"/>
                      <a:pt x="347" y="825"/>
                    </a:cubicBezTo>
                    <a:lnTo>
                      <a:pt x="347" y="825"/>
                    </a:lnTo>
                    <a:cubicBezTo>
                      <a:pt x="286" y="849"/>
                      <a:pt x="225" y="871"/>
                      <a:pt x="168" y="897"/>
                    </a:cubicBezTo>
                    <a:cubicBezTo>
                      <a:pt x="1" y="967"/>
                      <a:pt x="97" y="1192"/>
                      <a:pt x="250" y="1192"/>
                    </a:cubicBezTo>
                    <a:cubicBezTo>
                      <a:pt x="275" y="1192"/>
                      <a:pt x="302" y="1186"/>
                      <a:pt x="329" y="1173"/>
                    </a:cubicBezTo>
                    <a:cubicBezTo>
                      <a:pt x="398" y="1143"/>
                      <a:pt x="473" y="1118"/>
                      <a:pt x="548" y="1092"/>
                    </a:cubicBezTo>
                    <a:lnTo>
                      <a:pt x="548" y="1092"/>
                    </a:lnTo>
                    <a:cubicBezTo>
                      <a:pt x="735" y="1268"/>
                      <a:pt x="984" y="1364"/>
                      <a:pt x="1234" y="1364"/>
                    </a:cubicBezTo>
                    <a:cubicBezTo>
                      <a:pt x="1373" y="1364"/>
                      <a:pt x="1512" y="1334"/>
                      <a:pt x="1641" y="1272"/>
                    </a:cubicBezTo>
                    <a:lnTo>
                      <a:pt x="1641" y="1272"/>
                    </a:lnTo>
                    <a:cubicBezTo>
                      <a:pt x="1793" y="1400"/>
                      <a:pt x="1983" y="1479"/>
                      <a:pt x="2187" y="1479"/>
                    </a:cubicBezTo>
                    <a:cubicBezTo>
                      <a:pt x="2192" y="1479"/>
                      <a:pt x="2197" y="1480"/>
                      <a:pt x="2202" y="1480"/>
                    </a:cubicBezTo>
                    <a:cubicBezTo>
                      <a:pt x="2398" y="1480"/>
                      <a:pt x="2393" y="1156"/>
                      <a:pt x="2187" y="1156"/>
                    </a:cubicBezTo>
                    <a:cubicBezTo>
                      <a:pt x="2100" y="1151"/>
                      <a:pt x="2003" y="1115"/>
                      <a:pt x="1917" y="1061"/>
                    </a:cubicBezTo>
                    <a:lnTo>
                      <a:pt x="1917" y="1061"/>
                    </a:lnTo>
                    <a:cubicBezTo>
                      <a:pt x="2064" y="904"/>
                      <a:pt x="2180" y="699"/>
                      <a:pt x="2155" y="494"/>
                    </a:cubicBezTo>
                    <a:cubicBezTo>
                      <a:pt x="2132" y="300"/>
                      <a:pt x="1958" y="187"/>
                      <a:pt x="1784" y="187"/>
                    </a:cubicBezTo>
                    <a:cubicBezTo>
                      <a:pt x="1710" y="187"/>
                      <a:pt x="1636" y="208"/>
                      <a:pt x="1573" y="251"/>
                    </a:cubicBezTo>
                    <a:cubicBezTo>
                      <a:pt x="1315" y="403"/>
                      <a:pt x="1314" y="755"/>
                      <a:pt x="1422" y="999"/>
                    </a:cubicBezTo>
                    <a:lnTo>
                      <a:pt x="1422" y="999"/>
                    </a:lnTo>
                    <a:cubicBezTo>
                      <a:pt x="1352" y="1022"/>
                      <a:pt x="1280" y="1034"/>
                      <a:pt x="1209" y="1034"/>
                    </a:cubicBezTo>
                    <a:cubicBezTo>
                      <a:pt x="1093" y="1034"/>
                      <a:pt x="979" y="1003"/>
                      <a:pt x="877" y="939"/>
                    </a:cubicBezTo>
                    <a:lnTo>
                      <a:pt x="877" y="939"/>
                    </a:lnTo>
                    <a:cubicBezTo>
                      <a:pt x="926" y="905"/>
                      <a:pt x="971" y="866"/>
                      <a:pt x="1008" y="817"/>
                    </a:cubicBezTo>
                    <a:cubicBezTo>
                      <a:pt x="1153" y="639"/>
                      <a:pt x="1217" y="348"/>
                      <a:pt x="1073" y="154"/>
                    </a:cubicBezTo>
                    <a:cubicBezTo>
                      <a:pt x="992" y="49"/>
                      <a:pt x="874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3553;p38"/>
              <p:cNvSpPr/>
              <p:nvPr/>
            </p:nvSpPr>
            <p:spPr>
              <a:xfrm>
                <a:off x="5161150" y="1303875"/>
                <a:ext cx="74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1999" extrusionOk="0">
                    <a:moveTo>
                      <a:pt x="1787" y="334"/>
                    </a:moveTo>
                    <a:cubicBezTo>
                      <a:pt x="1836" y="334"/>
                      <a:pt x="1871" y="397"/>
                      <a:pt x="1871" y="438"/>
                    </a:cubicBezTo>
                    <a:cubicBezTo>
                      <a:pt x="1901" y="529"/>
                      <a:pt x="1860" y="633"/>
                      <a:pt x="1815" y="713"/>
                    </a:cubicBezTo>
                    <a:lnTo>
                      <a:pt x="1815" y="713"/>
                    </a:lnTo>
                    <a:cubicBezTo>
                      <a:pt x="1765" y="647"/>
                      <a:pt x="1721" y="580"/>
                      <a:pt x="1709" y="503"/>
                    </a:cubicBezTo>
                    <a:cubicBezTo>
                      <a:pt x="1692" y="454"/>
                      <a:pt x="1692" y="357"/>
                      <a:pt x="1757" y="341"/>
                    </a:cubicBezTo>
                    <a:cubicBezTo>
                      <a:pt x="1767" y="336"/>
                      <a:pt x="1777" y="334"/>
                      <a:pt x="1787" y="334"/>
                    </a:cubicBezTo>
                    <a:close/>
                    <a:moveTo>
                      <a:pt x="464" y="680"/>
                    </a:moveTo>
                    <a:cubicBezTo>
                      <a:pt x="561" y="680"/>
                      <a:pt x="626" y="794"/>
                      <a:pt x="642" y="874"/>
                    </a:cubicBezTo>
                    <a:cubicBezTo>
                      <a:pt x="657" y="978"/>
                      <a:pt x="645" y="1081"/>
                      <a:pt x="605" y="1186"/>
                    </a:cubicBezTo>
                    <a:lnTo>
                      <a:pt x="605" y="1186"/>
                    </a:lnTo>
                    <a:cubicBezTo>
                      <a:pt x="552" y="1153"/>
                      <a:pt x="504" y="1113"/>
                      <a:pt x="464" y="1068"/>
                    </a:cubicBezTo>
                    <a:cubicBezTo>
                      <a:pt x="384" y="988"/>
                      <a:pt x="255" y="697"/>
                      <a:pt x="464" y="680"/>
                    </a:cubicBezTo>
                    <a:close/>
                    <a:moveTo>
                      <a:pt x="1785" y="1"/>
                    </a:moveTo>
                    <a:cubicBezTo>
                      <a:pt x="1459" y="1"/>
                      <a:pt x="1306" y="362"/>
                      <a:pt x="1401" y="632"/>
                    </a:cubicBezTo>
                    <a:cubicBezTo>
                      <a:pt x="1437" y="773"/>
                      <a:pt x="1524" y="889"/>
                      <a:pt x="1625" y="997"/>
                    </a:cubicBezTo>
                    <a:lnTo>
                      <a:pt x="1625" y="997"/>
                    </a:lnTo>
                    <a:cubicBezTo>
                      <a:pt x="1460" y="1177"/>
                      <a:pt x="1236" y="1297"/>
                      <a:pt x="996" y="1297"/>
                    </a:cubicBezTo>
                    <a:cubicBezTo>
                      <a:pt x="975" y="1297"/>
                      <a:pt x="954" y="1296"/>
                      <a:pt x="933" y="1294"/>
                    </a:cubicBezTo>
                    <a:cubicBezTo>
                      <a:pt x="929" y="1294"/>
                      <a:pt x="926" y="1293"/>
                      <a:pt x="922" y="1293"/>
                    </a:cubicBezTo>
                    <a:lnTo>
                      <a:pt x="922" y="1293"/>
                    </a:lnTo>
                    <a:cubicBezTo>
                      <a:pt x="932" y="1262"/>
                      <a:pt x="941" y="1230"/>
                      <a:pt x="949" y="1197"/>
                    </a:cubicBezTo>
                    <a:cubicBezTo>
                      <a:pt x="1030" y="891"/>
                      <a:pt x="966" y="486"/>
                      <a:pt x="610" y="373"/>
                    </a:cubicBezTo>
                    <a:cubicBezTo>
                      <a:pt x="565" y="360"/>
                      <a:pt x="521" y="354"/>
                      <a:pt x="478" y="354"/>
                    </a:cubicBezTo>
                    <a:cubicBezTo>
                      <a:pt x="212" y="354"/>
                      <a:pt x="0" y="596"/>
                      <a:pt x="28" y="874"/>
                    </a:cubicBezTo>
                    <a:cubicBezTo>
                      <a:pt x="40" y="1136"/>
                      <a:pt x="216" y="1340"/>
                      <a:pt x="438" y="1472"/>
                    </a:cubicBezTo>
                    <a:lnTo>
                      <a:pt x="438" y="1472"/>
                    </a:lnTo>
                    <a:cubicBezTo>
                      <a:pt x="365" y="1561"/>
                      <a:pt x="276" y="1639"/>
                      <a:pt x="173" y="1699"/>
                    </a:cubicBezTo>
                    <a:cubicBezTo>
                      <a:pt x="24" y="1780"/>
                      <a:pt x="115" y="1999"/>
                      <a:pt x="262" y="1999"/>
                    </a:cubicBezTo>
                    <a:cubicBezTo>
                      <a:pt x="290" y="1999"/>
                      <a:pt x="321" y="1991"/>
                      <a:pt x="351" y="1973"/>
                    </a:cubicBezTo>
                    <a:cubicBezTo>
                      <a:pt x="515" y="1882"/>
                      <a:pt x="658" y="1756"/>
                      <a:pt x="766" y="1603"/>
                    </a:cubicBezTo>
                    <a:lnTo>
                      <a:pt x="766" y="1603"/>
                    </a:lnTo>
                    <a:cubicBezTo>
                      <a:pt x="837" y="1617"/>
                      <a:pt x="907" y="1624"/>
                      <a:pt x="977" y="1624"/>
                    </a:cubicBezTo>
                    <a:cubicBezTo>
                      <a:pt x="1309" y="1624"/>
                      <a:pt x="1624" y="1468"/>
                      <a:pt x="1859" y="1225"/>
                    </a:cubicBezTo>
                    <a:lnTo>
                      <a:pt x="1859" y="1225"/>
                    </a:lnTo>
                    <a:cubicBezTo>
                      <a:pt x="1958" y="1308"/>
                      <a:pt x="2067" y="1378"/>
                      <a:pt x="2194" y="1423"/>
                    </a:cubicBezTo>
                    <a:cubicBezTo>
                      <a:pt x="2256" y="1443"/>
                      <a:pt x="2323" y="1453"/>
                      <a:pt x="2391" y="1453"/>
                    </a:cubicBezTo>
                    <a:cubicBezTo>
                      <a:pt x="2656" y="1453"/>
                      <a:pt x="2930" y="1303"/>
                      <a:pt x="2970" y="1020"/>
                    </a:cubicBezTo>
                    <a:cubicBezTo>
                      <a:pt x="2985" y="923"/>
                      <a:pt x="2953" y="842"/>
                      <a:pt x="2856" y="809"/>
                    </a:cubicBezTo>
                    <a:cubicBezTo>
                      <a:pt x="2846" y="807"/>
                      <a:pt x="2835" y="806"/>
                      <a:pt x="2824" y="806"/>
                    </a:cubicBezTo>
                    <a:cubicBezTo>
                      <a:pt x="2749" y="806"/>
                      <a:pt x="2660" y="852"/>
                      <a:pt x="2646" y="923"/>
                    </a:cubicBezTo>
                    <a:cubicBezTo>
                      <a:pt x="2632" y="1058"/>
                      <a:pt x="2518" y="1125"/>
                      <a:pt x="2405" y="1125"/>
                    </a:cubicBezTo>
                    <a:cubicBezTo>
                      <a:pt x="2383" y="1125"/>
                      <a:pt x="2360" y="1122"/>
                      <a:pt x="2339" y="1117"/>
                    </a:cubicBezTo>
                    <a:cubicBezTo>
                      <a:pt x="2237" y="1091"/>
                      <a:pt x="2143" y="1034"/>
                      <a:pt x="2059" y="965"/>
                    </a:cubicBezTo>
                    <a:lnTo>
                      <a:pt x="2059" y="965"/>
                    </a:lnTo>
                    <a:cubicBezTo>
                      <a:pt x="2099" y="900"/>
                      <a:pt x="2133" y="832"/>
                      <a:pt x="2162" y="761"/>
                    </a:cubicBezTo>
                    <a:cubicBezTo>
                      <a:pt x="2274" y="470"/>
                      <a:pt x="2194" y="18"/>
                      <a:pt x="1806" y="1"/>
                    </a:cubicBezTo>
                    <a:cubicBezTo>
                      <a:pt x="1799" y="1"/>
                      <a:pt x="1792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3554;p38"/>
              <p:cNvSpPr/>
              <p:nvPr/>
            </p:nvSpPr>
            <p:spPr>
              <a:xfrm>
                <a:off x="5180825" y="1176275"/>
                <a:ext cx="845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267" extrusionOk="0">
                    <a:moveTo>
                      <a:pt x="1924" y="338"/>
                    </a:moveTo>
                    <a:cubicBezTo>
                      <a:pt x="1956" y="338"/>
                      <a:pt x="1972" y="371"/>
                      <a:pt x="1972" y="403"/>
                    </a:cubicBezTo>
                    <a:cubicBezTo>
                      <a:pt x="2004" y="500"/>
                      <a:pt x="2021" y="597"/>
                      <a:pt x="2004" y="694"/>
                    </a:cubicBezTo>
                    <a:cubicBezTo>
                      <a:pt x="2004" y="744"/>
                      <a:pt x="2000" y="794"/>
                      <a:pt x="1993" y="844"/>
                    </a:cubicBezTo>
                    <a:lnTo>
                      <a:pt x="1993" y="844"/>
                    </a:lnTo>
                    <a:cubicBezTo>
                      <a:pt x="1910" y="723"/>
                      <a:pt x="1866" y="574"/>
                      <a:pt x="1892" y="435"/>
                    </a:cubicBezTo>
                    <a:cubicBezTo>
                      <a:pt x="1892" y="418"/>
                      <a:pt x="1892" y="338"/>
                      <a:pt x="1924" y="338"/>
                    </a:cubicBezTo>
                    <a:close/>
                    <a:moveTo>
                      <a:pt x="515" y="1293"/>
                    </a:moveTo>
                    <a:cubicBezTo>
                      <a:pt x="568" y="1293"/>
                      <a:pt x="627" y="1318"/>
                      <a:pt x="663" y="1373"/>
                    </a:cubicBezTo>
                    <a:cubicBezTo>
                      <a:pt x="733" y="1465"/>
                      <a:pt x="732" y="1573"/>
                      <a:pt x="696" y="1675"/>
                    </a:cubicBezTo>
                    <a:lnTo>
                      <a:pt x="696" y="1675"/>
                    </a:lnTo>
                    <a:cubicBezTo>
                      <a:pt x="581" y="1643"/>
                      <a:pt x="482" y="1583"/>
                      <a:pt x="420" y="1485"/>
                    </a:cubicBezTo>
                    <a:cubicBezTo>
                      <a:pt x="350" y="1364"/>
                      <a:pt x="425" y="1293"/>
                      <a:pt x="515" y="1293"/>
                    </a:cubicBezTo>
                    <a:close/>
                    <a:moveTo>
                      <a:pt x="1946" y="0"/>
                    </a:moveTo>
                    <a:cubicBezTo>
                      <a:pt x="1824" y="0"/>
                      <a:pt x="1697" y="73"/>
                      <a:pt x="1633" y="177"/>
                    </a:cubicBezTo>
                    <a:cubicBezTo>
                      <a:pt x="1552" y="306"/>
                      <a:pt x="1536" y="483"/>
                      <a:pt x="1568" y="629"/>
                    </a:cubicBezTo>
                    <a:cubicBezTo>
                      <a:pt x="1602" y="863"/>
                      <a:pt x="1711" y="1060"/>
                      <a:pt x="1863" y="1208"/>
                    </a:cubicBezTo>
                    <a:lnTo>
                      <a:pt x="1863" y="1208"/>
                    </a:lnTo>
                    <a:cubicBezTo>
                      <a:pt x="1768" y="1370"/>
                      <a:pt x="1628" y="1508"/>
                      <a:pt x="1455" y="1599"/>
                    </a:cubicBezTo>
                    <a:cubicBezTo>
                      <a:pt x="1345" y="1651"/>
                      <a:pt x="1188" y="1692"/>
                      <a:pt x="1028" y="1703"/>
                    </a:cubicBezTo>
                    <a:lnTo>
                      <a:pt x="1028" y="1703"/>
                    </a:lnTo>
                    <a:cubicBezTo>
                      <a:pt x="1057" y="1577"/>
                      <a:pt x="1054" y="1444"/>
                      <a:pt x="1002" y="1308"/>
                    </a:cubicBezTo>
                    <a:cubicBezTo>
                      <a:pt x="917" y="1098"/>
                      <a:pt x="718" y="955"/>
                      <a:pt x="508" y="955"/>
                    </a:cubicBezTo>
                    <a:cubicBezTo>
                      <a:pt x="441" y="955"/>
                      <a:pt x="374" y="969"/>
                      <a:pt x="308" y="1000"/>
                    </a:cubicBezTo>
                    <a:cubicBezTo>
                      <a:pt x="17" y="1146"/>
                      <a:pt x="0" y="1502"/>
                      <a:pt x="194" y="1728"/>
                    </a:cubicBezTo>
                    <a:cubicBezTo>
                      <a:pt x="282" y="1829"/>
                      <a:pt x="395" y="1902"/>
                      <a:pt x="520" y="1952"/>
                    </a:cubicBezTo>
                    <a:lnTo>
                      <a:pt x="520" y="1952"/>
                    </a:lnTo>
                    <a:cubicBezTo>
                      <a:pt x="514" y="1958"/>
                      <a:pt x="508" y="1964"/>
                      <a:pt x="502" y="1970"/>
                    </a:cubicBezTo>
                    <a:cubicBezTo>
                      <a:pt x="390" y="2094"/>
                      <a:pt x="507" y="2266"/>
                      <a:pt x="633" y="2266"/>
                    </a:cubicBezTo>
                    <a:cubicBezTo>
                      <a:pt x="671" y="2266"/>
                      <a:pt x="710" y="2250"/>
                      <a:pt x="744" y="2213"/>
                    </a:cubicBezTo>
                    <a:cubicBezTo>
                      <a:pt x="792" y="2157"/>
                      <a:pt x="839" y="2096"/>
                      <a:pt x="881" y="2032"/>
                    </a:cubicBezTo>
                    <a:lnTo>
                      <a:pt x="881" y="2032"/>
                    </a:lnTo>
                    <a:cubicBezTo>
                      <a:pt x="917" y="2035"/>
                      <a:pt x="954" y="2037"/>
                      <a:pt x="989" y="2037"/>
                    </a:cubicBezTo>
                    <a:cubicBezTo>
                      <a:pt x="1015" y="2037"/>
                      <a:pt x="1041" y="2036"/>
                      <a:pt x="1067" y="2034"/>
                    </a:cubicBezTo>
                    <a:cubicBezTo>
                      <a:pt x="1524" y="2002"/>
                      <a:pt x="1908" y="1757"/>
                      <a:pt x="2130" y="1398"/>
                    </a:cubicBezTo>
                    <a:lnTo>
                      <a:pt x="2130" y="1398"/>
                    </a:lnTo>
                    <a:cubicBezTo>
                      <a:pt x="2280" y="1473"/>
                      <a:pt x="2449" y="1514"/>
                      <a:pt x="2618" y="1514"/>
                    </a:cubicBezTo>
                    <a:cubicBezTo>
                      <a:pt x="2831" y="1514"/>
                      <a:pt x="3047" y="1449"/>
                      <a:pt x="3232" y="1308"/>
                    </a:cubicBezTo>
                    <a:cubicBezTo>
                      <a:pt x="3380" y="1201"/>
                      <a:pt x="3295" y="985"/>
                      <a:pt x="3161" y="985"/>
                    </a:cubicBezTo>
                    <a:cubicBezTo>
                      <a:pt x="3133" y="985"/>
                      <a:pt x="3102" y="994"/>
                      <a:pt x="3071" y="1017"/>
                    </a:cubicBezTo>
                    <a:cubicBezTo>
                      <a:pt x="2931" y="1127"/>
                      <a:pt x="2764" y="1184"/>
                      <a:pt x="2600" y="1184"/>
                    </a:cubicBezTo>
                    <a:cubicBezTo>
                      <a:pt x="2484" y="1184"/>
                      <a:pt x="2370" y="1156"/>
                      <a:pt x="2267" y="1099"/>
                    </a:cubicBezTo>
                    <a:lnTo>
                      <a:pt x="2267" y="1099"/>
                    </a:lnTo>
                    <a:cubicBezTo>
                      <a:pt x="2297" y="1006"/>
                      <a:pt x="2318" y="908"/>
                      <a:pt x="2327" y="806"/>
                    </a:cubicBezTo>
                    <a:cubicBezTo>
                      <a:pt x="2360" y="548"/>
                      <a:pt x="2327" y="112"/>
                      <a:pt x="2037" y="15"/>
                    </a:cubicBezTo>
                    <a:cubicBezTo>
                      <a:pt x="2007" y="5"/>
                      <a:pt x="1977" y="0"/>
                      <a:pt x="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3555;p38"/>
              <p:cNvSpPr/>
              <p:nvPr/>
            </p:nvSpPr>
            <p:spPr>
              <a:xfrm>
                <a:off x="4967100" y="1166850"/>
                <a:ext cx="712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12" extrusionOk="0">
                    <a:moveTo>
                      <a:pt x="1011" y="336"/>
                    </a:moveTo>
                    <a:cubicBezTo>
                      <a:pt x="1066" y="336"/>
                      <a:pt x="1120" y="357"/>
                      <a:pt x="1164" y="407"/>
                    </a:cubicBezTo>
                    <a:cubicBezTo>
                      <a:pt x="1277" y="586"/>
                      <a:pt x="1018" y="715"/>
                      <a:pt x="889" y="780"/>
                    </a:cubicBezTo>
                    <a:cubicBezTo>
                      <a:pt x="851" y="797"/>
                      <a:pt x="812" y="813"/>
                      <a:pt x="774" y="828"/>
                    </a:cubicBezTo>
                    <a:lnTo>
                      <a:pt x="774" y="828"/>
                    </a:lnTo>
                    <a:cubicBezTo>
                      <a:pt x="728" y="708"/>
                      <a:pt x="722" y="574"/>
                      <a:pt x="792" y="457"/>
                    </a:cubicBezTo>
                    <a:cubicBezTo>
                      <a:pt x="841" y="387"/>
                      <a:pt x="927" y="336"/>
                      <a:pt x="1011" y="336"/>
                    </a:cubicBezTo>
                    <a:close/>
                    <a:moveTo>
                      <a:pt x="2180" y="1037"/>
                    </a:moveTo>
                    <a:cubicBezTo>
                      <a:pt x="2181" y="1037"/>
                      <a:pt x="2182" y="1037"/>
                      <a:pt x="2182" y="1038"/>
                    </a:cubicBezTo>
                    <a:cubicBezTo>
                      <a:pt x="2182" y="1038"/>
                      <a:pt x="2180" y="1038"/>
                      <a:pt x="2178" y="1037"/>
                    </a:cubicBezTo>
                    <a:lnTo>
                      <a:pt x="2178" y="1037"/>
                    </a:lnTo>
                    <a:cubicBezTo>
                      <a:pt x="2179" y="1037"/>
                      <a:pt x="2180" y="1037"/>
                      <a:pt x="2180" y="1037"/>
                    </a:cubicBezTo>
                    <a:close/>
                    <a:moveTo>
                      <a:pt x="996" y="0"/>
                    </a:moveTo>
                    <a:cubicBezTo>
                      <a:pt x="888" y="0"/>
                      <a:pt x="778" y="33"/>
                      <a:pt x="679" y="101"/>
                    </a:cubicBezTo>
                    <a:cubicBezTo>
                      <a:pt x="419" y="284"/>
                      <a:pt x="347" y="626"/>
                      <a:pt x="449" y="908"/>
                    </a:cubicBezTo>
                    <a:lnTo>
                      <a:pt x="449" y="908"/>
                    </a:lnTo>
                    <a:cubicBezTo>
                      <a:pt x="371" y="919"/>
                      <a:pt x="291" y="925"/>
                      <a:pt x="210" y="925"/>
                    </a:cubicBezTo>
                    <a:cubicBezTo>
                      <a:pt x="0" y="925"/>
                      <a:pt x="0" y="1265"/>
                      <a:pt x="210" y="1265"/>
                    </a:cubicBezTo>
                    <a:cubicBezTo>
                      <a:pt x="346" y="1265"/>
                      <a:pt x="484" y="1249"/>
                      <a:pt x="619" y="1219"/>
                    </a:cubicBezTo>
                    <a:lnTo>
                      <a:pt x="619" y="1219"/>
                    </a:lnTo>
                    <a:cubicBezTo>
                      <a:pt x="757" y="1389"/>
                      <a:pt x="948" y="1515"/>
                      <a:pt x="1147" y="1603"/>
                    </a:cubicBezTo>
                    <a:cubicBezTo>
                      <a:pt x="1301" y="1676"/>
                      <a:pt x="1463" y="1721"/>
                      <a:pt x="1622" y="1721"/>
                    </a:cubicBezTo>
                    <a:cubicBezTo>
                      <a:pt x="1639" y="1721"/>
                      <a:pt x="1656" y="1721"/>
                      <a:pt x="1673" y="1720"/>
                    </a:cubicBezTo>
                    <a:lnTo>
                      <a:pt x="1673" y="1720"/>
                    </a:lnTo>
                    <a:cubicBezTo>
                      <a:pt x="1708" y="1830"/>
                      <a:pt x="1769" y="1930"/>
                      <a:pt x="1858" y="2008"/>
                    </a:cubicBezTo>
                    <a:cubicBezTo>
                      <a:pt x="1998" y="2137"/>
                      <a:pt x="2181" y="2211"/>
                      <a:pt x="2364" y="2211"/>
                    </a:cubicBezTo>
                    <a:cubicBezTo>
                      <a:pt x="2479" y="2211"/>
                      <a:pt x="2594" y="2183"/>
                      <a:pt x="2699" y="2121"/>
                    </a:cubicBezTo>
                    <a:cubicBezTo>
                      <a:pt x="2849" y="2026"/>
                      <a:pt x="2746" y="1804"/>
                      <a:pt x="2604" y="1804"/>
                    </a:cubicBezTo>
                    <a:cubicBezTo>
                      <a:pt x="2577" y="1804"/>
                      <a:pt x="2549" y="1812"/>
                      <a:pt x="2522" y="1830"/>
                    </a:cubicBezTo>
                    <a:cubicBezTo>
                      <a:pt x="2461" y="1869"/>
                      <a:pt x="2399" y="1886"/>
                      <a:pt x="2340" y="1886"/>
                    </a:cubicBezTo>
                    <a:cubicBezTo>
                      <a:pt x="2188" y="1886"/>
                      <a:pt x="2054" y="1771"/>
                      <a:pt x="1999" y="1626"/>
                    </a:cubicBezTo>
                    <a:lnTo>
                      <a:pt x="1999" y="1626"/>
                    </a:lnTo>
                    <a:cubicBezTo>
                      <a:pt x="2028" y="1610"/>
                      <a:pt x="2056" y="1592"/>
                      <a:pt x="2085" y="1571"/>
                    </a:cubicBezTo>
                    <a:cubicBezTo>
                      <a:pt x="2295" y="1409"/>
                      <a:pt x="2619" y="1071"/>
                      <a:pt x="2392" y="812"/>
                    </a:cubicBezTo>
                    <a:cubicBezTo>
                      <a:pt x="2326" y="733"/>
                      <a:pt x="2255" y="701"/>
                      <a:pt x="2185" y="701"/>
                    </a:cubicBezTo>
                    <a:cubicBezTo>
                      <a:pt x="1982" y="701"/>
                      <a:pt x="1786" y="967"/>
                      <a:pt x="1714" y="1135"/>
                    </a:cubicBezTo>
                    <a:cubicBezTo>
                      <a:pt x="1677" y="1217"/>
                      <a:pt x="1654" y="1305"/>
                      <a:pt x="1644" y="1395"/>
                    </a:cubicBezTo>
                    <a:lnTo>
                      <a:pt x="1644" y="1395"/>
                    </a:lnTo>
                    <a:cubicBezTo>
                      <a:pt x="1633" y="1395"/>
                      <a:pt x="1623" y="1396"/>
                      <a:pt x="1612" y="1396"/>
                    </a:cubicBezTo>
                    <a:cubicBezTo>
                      <a:pt x="1504" y="1396"/>
                      <a:pt x="1396" y="1360"/>
                      <a:pt x="1293" y="1313"/>
                    </a:cubicBezTo>
                    <a:cubicBezTo>
                      <a:pt x="1176" y="1260"/>
                      <a:pt x="1065" y="1192"/>
                      <a:pt x="971" y="1106"/>
                    </a:cubicBezTo>
                    <a:lnTo>
                      <a:pt x="971" y="1106"/>
                    </a:lnTo>
                    <a:cubicBezTo>
                      <a:pt x="1050" y="1072"/>
                      <a:pt x="1125" y="1033"/>
                      <a:pt x="1196" y="989"/>
                    </a:cubicBezTo>
                    <a:cubicBezTo>
                      <a:pt x="1438" y="828"/>
                      <a:pt x="1632" y="537"/>
                      <a:pt x="1438" y="246"/>
                    </a:cubicBezTo>
                    <a:cubicBezTo>
                      <a:pt x="1338" y="86"/>
                      <a:pt x="1171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3556;p38"/>
              <p:cNvSpPr/>
              <p:nvPr/>
            </p:nvSpPr>
            <p:spPr>
              <a:xfrm>
                <a:off x="5473425" y="1153025"/>
                <a:ext cx="419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85" extrusionOk="0">
                    <a:moveTo>
                      <a:pt x="1058" y="351"/>
                    </a:moveTo>
                    <a:cubicBezTo>
                      <a:pt x="1059" y="354"/>
                      <a:pt x="1061" y="358"/>
                      <a:pt x="1064" y="363"/>
                    </a:cubicBezTo>
                    <a:cubicBezTo>
                      <a:pt x="1064" y="359"/>
                      <a:pt x="1062" y="355"/>
                      <a:pt x="1058" y="351"/>
                    </a:cubicBezTo>
                    <a:close/>
                    <a:moveTo>
                      <a:pt x="1016" y="331"/>
                    </a:moveTo>
                    <a:cubicBezTo>
                      <a:pt x="1016" y="331"/>
                      <a:pt x="1030" y="338"/>
                      <a:pt x="1035" y="338"/>
                    </a:cubicBezTo>
                    <a:cubicBezTo>
                      <a:pt x="1037" y="338"/>
                      <a:pt x="1037" y="336"/>
                      <a:pt x="1031" y="331"/>
                    </a:cubicBezTo>
                    <a:lnTo>
                      <a:pt x="1031" y="331"/>
                    </a:lnTo>
                    <a:cubicBezTo>
                      <a:pt x="1031" y="331"/>
                      <a:pt x="1049" y="339"/>
                      <a:pt x="1058" y="351"/>
                    </a:cubicBezTo>
                    <a:lnTo>
                      <a:pt x="1058" y="351"/>
                    </a:lnTo>
                    <a:cubicBezTo>
                      <a:pt x="1057" y="346"/>
                      <a:pt x="1057" y="344"/>
                      <a:pt x="1058" y="344"/>
                    </a:cubicBezTo>
                    <a:cubicBezTo>
                      <a:pt x="1062" y="344"/>
                      <a:pt x="1071" y="354"/>
                      <a:pt x="1080" y="363"/>
                    </a:cubicBezTo>
                    <a:cubicBezTo>
                      <a:pt x="1069" y="363"/>
                      <a:pt x="1066" y="356"/>
                      <a:pt x="1064" y="356"/>
                    </a:cubicBezTo>
                    <a:cubicBezTo>
                      <a:pt x="1064" y="356"/>
                      <a:pt x="1064" y="358"/>
                      <a:pt x="1064" y="363"/>
                    </a:cubicBezTo>
                    <a:lnTo>
                      <a:pt x="1080" y="379"/>
                    </a:lnTo>
                    <a:lnTo>
                      <a:pt x="1080" y="411"/>
                    </a:lnTo>
                    <a:cubicBezTo>
                      <a:pt x="1080" y="443"/>
                      <a:pt x="1064" y="460"/>
                      <a:pt x="1048" y="492"/>
                    </a:cubicBezTo>
                    <a:cubicBezTo>
                      <a:pt x="1016" y="525"/>
                      <a:pt x="984" y="540"/>
                      <a:pt x="934" y="573"/>
                    </a:cubicBezTo>
                    <a:cubicBezTo>
                      <a:pt x="907" y="586"/>
                      <a:pt x="879" y="599"/>
                      <a:pt x="849" y="611"/>
                    </a:cubicBezTo>
                    <a:lnTo>
                      <a:pt x="849" y="611"/>
                    </a:lnTo>
                    <a:cubicBezTo>
                      <a:pt x="842" y="577"/>
                      <a:pt x="837" y="542"/>
                      <a:pt x="837" y="508"/>
                    </a:cubicBezTo>
                    <a:cubicBezTo>
                      <a:pt x="854" y="460"/>
                      <a:pt x="870" y="395"/>
                      <a:pt x="934" y="346"/>
                    </a:cubicBezTo>
                    <a:lnTo>
                      <a:pt x="934" y="346"/>
                    </a:lnTo>
                    <a:cubicBezTo>
                      <a:pt x="932" y="348"/>
                      <a:pt x="930" y="349"/>
                      <a:pt x="928" y="349"/>
                    </a:cubicBezTo>
                    <a:lnTo>
                      <a:pt x="928" y="349"/>
                    </a:lnTo>
                    <a:cubicBezTo>
                      <a:pt x="933" y="347"/>
                      <a:pt x="943" y="341"/>
                      <a:pt x="949" y="337"/>
                    </a:cubicBezTo>
                    <a:lnTo>
                      <a:pt x="949" y="337"/>
                    </a:lnTo>
                    <a:cubicBezTo>
                      <a:pt x="949" y="338"/>
                      <a:pt x="951" y="338"/>
                      <a:pt x="952" y="338"/>
                    </a:cubicBezTo>
                    <a:cubicBezTo>
                      <a:pt x="962" y="338"/>
                      <a:pt x="984" y="331"/>
                      <a:pt x="984" y="331"/>
                    </a:cubicBezTo>
                    <a:close/>
                    <a:moveTo>
                      <a:pt x="1000" y="1"/>
                    </a:moveTo>
                    <a:cubicBezTo>
                      <a:pt x="837" y="1"/>
                      <a:pt x="674" y="92"/>
                      <a:pt x="596" y="249"/>
                    </a:cubicBezTo>
                    <a:cubicBezTo>
                      <a:pt x="512" y="391"/>
                      <a:pt x="498" y="541"/>
                      <a:pt x="527" y="686"/>
                    </a:cubicBezTo>
                    <a:lnTo>
                      <a:pt x="527" y="686"/>
                    </a:lnTo>
                    <a:cubicBezTo>
                      <a:pt x="504" y="688"/>
                      <a:pt x="480" y="689"/>
                      <a:pt x="457" y="689"/>
                    </a:cubicBezTo>
                    <a:cubicBezTo>
                      <a:pt x="395" y="689"/>
                      <a:pt x="333" y="683"/>
                      <a:pt x="272" y="670"/>
                    </a:cubicBezTo>
                    <a:cubicBezTo>
                      <a:pt x="255" y="664"/>
                      <a:pt x="238" y="661"/>
                      <a:pt x="222" y="661"/>
                    </a:cubicBezTo>
                    <a:cubicBezTo>
                      <a:pt x="63" y="661"/>
                      <a:pt x="0" y="933"/>
                      <a:pt x="191" y="977"/>
                    </a:cubicBezTo>
                    <a:cubicBezTo>
                      <a:pt x="279" y="1006"/>
                      <a:pt x="370" y="1019"/>
                      <a:pt x="464" y="1019"/>
                    </a:cubicBezTo>
                    <a:cubicBezTo>
                      <a:pt x="529" y="1019"/>
                      <a:pt x="594" y="1013"/>
                      <a:pt x="659" y="1002"/>
                    </a:cubicBezTo>
                    <a:lnTo>
                      <a:pt x="659" y="1002"/>
                    </a:lnTo>
                    <a:cubicBezTo>
                      <a:pt x="674" y="1026"/>
                      <a:pt x="691" y="1051"/>
                      <a:pt x="708" y="1074"/>
                    </a:cubicBezTo>
                    <a:cubicBezTo>
                      <a:pt x="883" y="1292"/>
                      <a:pt x="1136" y="1485"/>
                      <a:pt x="1421" y="1485"/>
                    </a:cubicBezTo>
                    <a:cubicBezTo>
                      <a:pt x="1453" y="1485"/>
                      <a:pt x="1484" y="1482"/>
                      <a:pt x="1516" y="1478"/>
                    </a:cubicBezTo>
                    <a:cubicBezTo>
                      <a:pt x="1598" y="1478"/>
                      <a:pt x="1678" y="1413"/>
                      <a:pt x="1678" y="1316"/>
                    </a:cubicBezTo>
                    <a:cubicBezTo>
                      <a:pt x="1678" y="1242"/>
                      <a:pt x="1609" y="1153"/>
                      <a:pt x="1534" y="1153"/>
                    </a:cubicBezTo>
                    <a:cubicBezTo>
                      <a:pt x="1528" y="1153"/>
                      <a:pt x="1522" y="1153"/>
                      <a:pt x="1516" y="1154"/>
                    </a:cubicBezTo>
                    <a:cubicBezTo>
                      <a:pt x="1498" y="1156"/>
                      <a:pt x="1480" y="1157"/>
                      <a:pt x="1462" y="1157"/>
                    </a:cubicBezTo>
                    <a:cubicBezTo>
                      <a:pt x="1309" y="1157"/>
                      <a:pt x="1181" y="1093"/>
                      <a:pt x="1080" y="977"/>
                    </a:cubicBezTo>
                    <a:cubicBezTo>
                      <a:pt x="1052" y="953"/>
                      <a:pt x="1025" y="925"/>
                      <a:pt x="1000" y="895"/>
                    </a:cubicBezTo>
                    <a:lnTo>
                      <a:pt x="1000" y="895"/>
                    </a:lnTo>
                    <a:cubicBezTo>
                      <a:pt x="1032" y="880"/>
                      <a:pt x="1065" y="865"/>
                      <a:pt x="1096" y="848"/>
                    </a:cubicBezTo>
                    <a:cubicBezTo>
                      <a:pt x="1242" y="783"/>
                      <a:pt x="1355" y="670"/>
                      <a:pt x="1404" y="508"/>
                    </a:cubicBezTo>
                    <a:cubicBezTo>
                      <a:pt x="1436" y="379"/>
                      <a:pt x="1404" y="217"/>
                      <a:pt x="1290" y="120"/>
                    </a:cubicBezTo>
                    <a:cubicBezTo>
                      <a:pt x="1208" y="38"/>
                      <a:pt x="1104" y="1"/>
                      <a:pt x="1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3557;p38"/>
              <p:cNvSpPr/>
              <p:nvPr/>
            </p:nvSpPr>
            <p:spPr>
              <a:xfrm>
                <a:off x="5260000" y="1084775"/>
                <a:ext cx="396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694" extrusionOk="0">
                    <a:moveTo>
                      <a:pt x="452" y="336"/>
                    </a:moveTo>
                    <a:cubicBezTo>
                      <a:pt x="447" y="338"/>
                      <a:pt x="442" y="341"/>
                      <a:pt x="438" y="346"/>
                    </a:cubicBezTo>
                    <a:cubicBezTo>
                      <a:pt x="447" y="341"/>
                      <a:pt x="451" y="338"/>
                      <a:pt x="452" y="336"/>
                    </a:cubicBezTo>
                    <a:close/>
                    <a:moveTo>
                      <a:pt x="439" y="350"/>
                    </a:moveTo>
                    <a:cubicBezTo>
                      <a:pt x="437" y="350"/>
                      <a:pt x="432" y="353"/>
                      <a:pt x="429" y="355"/>
                    </a:cubicBezTo>
                    <a:lnTo>
                      <a:pt x="429" y="355"/>
                    </a:lnTo>
                    <a:cubicBezTo>
                      <a:pt x="429" y="355"/>
                      <a:pt x="429" y="354"/>
                      <a:pt x="429" y="354"/>
                    </a:cubicBezTo>
                    <a:lnTo>
                      <a:pt x="429" y="354"/>
                    </a:lnTo>
                    <a:cubicBezTo>
                      <a:pt x="427" y="356"/>
                      <a:pt x="426" y="357"/>
                      <a:pt x="426" y="357"/>
                    </a:cubicBezTo>
                    <a:cubicBezTo>
                      <a:pt x="426" y="357"/>
                      <a:pt x="428" y="356"/>
                      <a:pt x="429" y="355"/>
                    </a:cubicBezTo>
                    <a:lnTo>
                      <a:pt x="429" y="355"/>
                    </a:lnTo>
                    <a:cubicBezTo>
                      <a:pt x="429" y="359"/>
                      <a:pt x="429" y="365"/>
                      <a:pt x="432" y="365"/>
                    </a:cubicBezTo>
                    <a:cubicBezTo>
                      <a:pt x="433" y="365"/>
                      <a:pt x="435" y="364"/>
                      <a:pt x="438" y="361"/>
                    </a:cubicBezTo>
                    <a:cubicBezTo>
                      <a:pt x="442" y="352"/>
                      <a:pt x="442" y="350"/>
                      <a:pt x="439" y="350"/>
                    </a:cubicBezTo>
                    <a:close/>
                    <a:moveTo>
                      <a:pt x="486" y="329"/>
                    </a:moveTo>
                    <a:cubicBezTo>
                      <a:pt x="486" y="329"/>
                      <a:pt x="501" y="334"/>
                      <a:pt x="509" y="339"/>
                    </a:cubicBezTo>
                    <a:lnTo>
                      <a:pt x="509" y="339"/>
                    </a:lnTo>
                    <a:cubicBezTo>
                      <a:pt x="507" y="338"/>
                      <a:pt x="505" y="338"/>
                      <a:pt x="503" y="338"/>
                    </a:cubicBezTo>
                    <a:cubicBezTo>
                      <a:pt x="499" y="338"/>
                      <a:pt x="497" y="340"/>
                      <a:pt x="502" y="346"/>
                    </a:cubicBezTo>
                    <a:cubicBezTo>
                      <a:pt x="517" y="346"/>
                      <a:pt x="515" y="342"/>
                      <a:pt x="509" y="339"/>
                    </a:cubicBezTo>
                    <a:lnTo>
                      <a:pt x="509" y="339"/>
                    </a:lnTo>
                    <a:cubicBezTo>
                      <a:pt x="519" y="340"/>
                      <a:pt x="535" y="346"/>
                      <a:pt x="535" y="346"/>
                    </a:cubicBezTo>
                    <a:cubicBezTo>
                      <a:pt x="535" y="356"/>
                      <a:pt x="541" y="359"/>
                      <a:pt x="546" y="361"/>
                    </a:cubicBezTo>
                    <a:lnTo>
                      <a:pt x="546" y="361"/>
                    </a:lnTo>
                    <a:cubicBezTo>
                      <a:pt x="548" y="365"/>
                      <a:pt x="550" y="371"/>
                      <a:pt x="550" y="378"/>
                    </a:cubicBezTo>
                    <a:cubicBezTo>
                      <a:pt x="567" y="378"/>
                      <a:pt x="567" y="378"/>
                      <a:pt x="583" y="394"/>
                    </a:cubicBezTo>
                    <a:cubicBezTo>
                      <a:pt x="576" y="391"/>
                      <a:pt x="573" y="389"/>
                      <a:pt x="570" y="389"/>
                    </a:cubicBezTo>
                    <a:cubicBezTo>
                      <a:pt x="562" y="389"/>
                      <a:pt x="583" y="410"/>
                      <a:pt x="583" y="410"/>
                    </a:cubicBezTo>
                    <a:cubicBezTo>
                      <a:pt x="587" y="419"/>
                      <a:pt x="589" y="422"/>
                      <a:pt x="590" y="422"/>
                    </a:cubicBezTo>
                    <a:cubicBezTo>
                      <a:pt x="592" y="422"/>
                      <a:pt x="590" y="414"/>
                      <a:pt x="592" y="414"/>
                    </a:cubicBezTo>
                    <a:cubicBezTo>
                      <a:pt x="593" y="414"/>
                      <a:pt x="595" y="417"/>
                      <a:pt x="599" y="426"/>
                    </a:cubicBezTo>
                    <a:lnTo>
                      <a:pt x="599" y="475"/>
                    </a:lnTo>
                    <a:lnTo>
                      <a:pt x="599" y="540"/>
                    </a:lnTo>
                    <a:cubicBezTo>
                      <a:pt x="599" y="587"/>
                      <a:pt x="583" y="652"/>
                      <a:pt x="567" y="701"/>
                    </a:cubicBezTo>
                    <a:cubicBezTo>
                      <a:pt x="554" y="753"/>
                      <a:pt x="541" y="794"/>
                      <a:pt x="511" y="834"/>
                    </a:cubicBezTo>
                    <a:lnTo>
                      <a:pt x="511" y="834"/>
                    </a:lnTo>
                    <a:cubicBezTo>
                      <a:pt x="502" y="806"/>
                      <a:pt x="494" y="778"/>
                      <a:pt x="486" y="749"/>
                    </a:cubicBezTo>
                    <a:cubicBezTo>
                      <a:pt x="470" y="701"/>
                      <a:pt x="453" y="652"/>
                      <a:pt x="438" y="587"/>
                    </a:cubicBezTo>
                    <a:cubicBezTo>
                      <a:pt x="438" y="572"/>
                      <a:pt x="421" y="540"/>
                      <a:pt x="421" y="507"/>
                    </a:cubicBezTo>
                    <a:lnTo>
                      <a:pt x="421" y="491"/>
                    </a:lnTo>
                    <a:lnTo>
                      <a:pt x="421" y="443"/>
                    </a:lnTo>
                    <a:lnTo>
                      <a:pt x="421" y="410"/>
                    </a:lnTo>
                    <a:lnTo>
                      <a:pt x="421" y="394"/>
                    </a:lnTo>
                    <a:lnTo>
                      <a:pt x="421" y="361"/>
                    </a:lnTo>
                    <a:cubicBezTo>
                      <a:pt x="425" y="353"/>
                      <a:pt x="427" y="350"/>
                      <a:pt x="428" y="350"/>
                    </a:cubicBezTo>
                    <a:lnTo>
                      <a:pt x="428" y="350"/>
                    </a:lnTo>
                    <a:cubicBezTo>
                      <a:pt x="429" y="350"/>
                      <a:pt x="429" y="352"/>
                      <a:pt x="429" y="354"/>
                    </a:cubicBezTo>
                    <a:lnTo>
                      <a:pt x="429" y="354"/>
                    </a:lnTo>
                    <a:cubicBezTo>
                      <a:pt x="431" y="352"/>
                      <a:pt x="434" y="350"/>
                      <a:pt x="438" y="346"/>
                    </a:cubicBezTo>
                    <a:cubicBezTo>
                      <a:pt x="438" y="337"/>
                      <a:pt x="446" y="333"/>
                      <a:pt x="450" y="333"/>
                    </a:cubicBezTo>
                    <a:cubicBezTo>
                      <a:pt x="452" y="333"/>
                      <a:pt x="453" y="334"/>
                      <a:pt x="452" y="336"/>
                    </a:cubicBezTo>
                    <a:lnTo>
                      <a:pt x="452" y="336"/>
                    </a:lnTo>
                    <a:cubicBezTo>
                      <a:pt x="466" y="329"/>
                      <a:pt x="477" y="329"/>
                      <a:pt x="453" y="329"/>
                    </a:cubicBezTo>
                    <a:close/>
                    <a:moveTo>
                      <a:pt x="466" y="1"/>
                    </a:moveTo>
                    <a:cubicBezTo>
                      <a:pt x="356" y="1"/>
                      <a:pt x="248" y="44"/>
                      <a:pt x="179" y="135"/>
                    </a:cubicBezTo>
                    <a:cubicBezTo>
                      <a:pt x="65" y="264"/>
                      <a:pt x="82" y="443"/>
                      <a:pt x="98" y="620"/>
                    </a:cubicBezTo>
                    <a:cubicBezTo>
                      <a:pt x="132" y="784"/>
                      <a:pt x="181" y="953"/>
                      <a:pt x="253" y="1107"/>
                    </a:cubicBezTo>
                    <a:lnTo>
                      <a:pt x="253" y="1107"/>
                    </a:lnTo>
                    <a:cubicBezTo>
                      <a:pt x="232" y="1115"/>
                      <a:pt x="209" y="1121"/>
                      <a:pt x="179" y="1121"/>
                    </a:cubicBezTo>
                    <a:cubicBezTo>
                      <a:pt x="82" y="1121"/>
                      <a:pt x="1" y="1202"/>
                      <a:pt x="1" y="1283"/>
                    </a:cubicBezTo>
                    <a:cubicBezTo>
                      <a:pt x="1" y="1380"/>
                      <a:pt x="82" y="1445"/>
                      <a:pt x="179" y="1445"/>
                    </a:cubicBezTo>
                    <a:cubicBezTo>
                      <a:pt x="188" y="1445"/>
                      <a:pt x="196" y="1445"/>
                      <a:pt x="204" y="1445"/>
                    </a:cubicBezTo>
                    <a:cubicBezTo>
                      <a:pt x="287" y="1445"/>
                      <a:pt x="364" y="1425"/>
                      <a:pt x="434" y="1389"/>
                    </a:cubicBezTo>
                    <a:lnTo>
                      <a:pt x="434" y="1389"/>
                    </a:lnTo>
                    <a:cubicBezTo>
                      <a:pt x="455" y="1414"/>
                      <a:pt x="478" y="1438"/>
                      <a:pt x="502" y="1460"/>
                    </a:cubicBezTo>
                    <a:cubicBezTo>
                      <a:pt x="665" y="1602"/>
                      <a:pt x="891" y="1693"/>
                      <a:pt x="1109" y="1693"/>
                    </a:cubicBezTo>
                    <a:cubicBezTo>
                      <a:pt x="1238" y="1693"/>
                      <a:pt x="1364" y="1662"/>
                      <a:pt x="1472" y="1589"/>
                    </a:cubicBezTo>
                    <a:cubicBezTo>
                      <a:pt x="1552" y="1525"/>
                      <a:pt x="1585" y="1445"/>
                      <a:pt x="1537" y="1363"/>
                    </a:cubicBezTo>
                    <a:cubicBezTo>
                      <a:pt x="1503" y="1309"/>
                      <a:pt x="1440" y="1276"/>
                      <a:pt x="1383" y="1276"/>
                    </a:cubicBezTo>
                    <a:cubicBezTo>
                      <a:pt x="1357" y="1276"/>
                      <a:pt x="1331" y="1283"/>
                      <a:pt x="1311" y="1299"/>
                    </a:cubicBezTo>
                    <a:cubicBezTo>
                      <a:pt x="1294" y="1315"/>
                      <a:pt x="1261" y="1331"/>
                      <a:pt x="1246" y="1331"/>
                    </a:cubicBezTo>
                    <a:cubicBezTo>
                      <a:pt x="1230" y="1339"/>
                      <a:pt x="1238" y="1339"/>
                      <a:pt x="1244" y="1339"/>
                    </a:cubicBezTo>
                    <a:cubicBezTo>
                      <a:pt x="1250" y="1339"/>
                      <a:pt x="1254" y="1339"/>
                      <a:pt x="1229" y="1348"/>
                    </a:cubicBezTo>
                    <a:lnTo>
                      <a:pt x="1197" y="1348"/>
                    </a:lnTo>
                    <a:cubicBezTo>
                      <a:pt x="1181" y="1363"/>
                      <a:pt x="1164" y="1363"/>
                      <a:pt x="1164" y="1363"/>
                    </a:cubicBezTo>
                    <a:cubicBezTo>
                      <a:pt x="1162" y="1364"/>
                      <a:pt x="1160" y="1365"/>
                      <a:pt x="1158" y="1365"/>
                    </a:cubicBezTo>
                    <a:lnTo>
                      <a:pt x="1158" y="1365"/>
                    </a:lnTo>
                    <a:cubicBezTo>
                      <a:pt x="1159" y="1364"/>
                      <a:pt x="1157" y="1363"/>
                      <a:pt x="1149" y="1363"/>
                    </a:cubicBezTo>
                    <a:lnTo>
                      <a:pt x="1003" y="1363"/>
                    </a:lnTo>
                    <a:cubicBezTo>
                      <a:pt x="987" y="1348"/>
                      <a:pt x="970" y="1348"/>
                      <a:pt x="938" y="1348"/>
                    </a:cubicBezTo>
                    <a:cubicBezTo>
                      <a:pt x="890" y="1331"/>
                      <a:pt x="858" y="1315"/>
                      <a:pt x="809" y="1266"/>
                    </a:cubicBezTo>
                    <a:cubicBezTo>
                      <a:pt x="777" y="1266"/>
                      <a:pt x="777" y="1266"/>
                      <a:pt x="761" y="1251"/>
                    </a:cubicBezTo>
                    <a:cubicBezTo>
                      <a:pt x="744" y="1234"/>
                      <a:pt x="729" y="1218"/>
                      <a:pt x="712" y="1186"/>
                    </a:cubicBezTo>
                    <a:cubicBezTo>
                      <a:pt x="703" y="1180"/>
                      <a:pt x="695" y="1174"/>
                      <a:pt x="689" y="1168"/>
                    </a:cubicBezTo>
                    <a:lnTo>
                      <a:pt x="689" y="1168"/>
                    </a:lnTo>
                    <a:cubicBezTo>
                      <a:pt x="757" y="1080"/>
                      <a:pt x="813" y="979"/>
                      <a:pt x="858" y="878"/>
                    </a:cubicBezTo>
                    <a:cubicBezTo>
                      <a:pt x="923" y="717"/>
                      <a:pt x="970" y="540"/>
                      <a:pt x="923" y="361"/>
                    </a:cubicBezTo>
                    <a:cubicBezTo>
                      <a:pt x="874" y="200"/>
                      <a:pt x="761" y="70"/>
                      <a:pt x="599" y="22"/>
                    </a:cubicBezTo>
                    <a:cubicBezTo>
                      <a:pt x="557" y="8"/>
                      <a:pt x="511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3558;p38"/>
              <p:cNvSpPr/>
              <p:nvPr/>
            </p:nvSpPr>
            <p:spPr>
              <a:xfrm>
                <a:off x="4904075" y="1239925"/>
                <a:ext cx="380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68" extrusionOk="0">
                    <a:moveTo>
                      <a:pt x="517" y="329"/>
                    </a:moveTo>
                    <a:lnTo>
                      <a:pt x="533" y="346"/>
                    </a:lnTo>
                    <a:cubicBezTo>
                      <a:pt x="544" y="346"/>
                      <a:pt x="562" y="353"/>
                      <a:pt x="564" y="353"/>
                    </a:cubicBezTo>
                    <a:cubicBezTo>
                      <a:pt x="564" y="353"/>
                      <a:pt x="561" y="351"/>
                      <a:pt x="550" y="346"/>
                    </a:cubicBezTo>
                    <a:cubicBezTo>
                      <a:pt x="565" y="346"/>
                      <a:pt x="582" y="361"/>
                      <a:pt x="614" y="378"/>
                    </a:cubicBezTo>
                    <a:cubicBezTo>
                      <a:pt x="603" y="378"/>
                      <a:pt x="593" y="371"/>
                      <a:pt x="591" y="371"/>
                    </a:cubicBezTo>
                    <a:lnTo>
                      <a:pt x="591" y="371"/>
                    </a:lnTo>
                    <a:cubicBezTo>
                      <a:pt x="591" y="371"/>
                      <a:pt x="592" y="372"/>
                      <a:pt x="598" y="378"/>
                    </a:cubicBezTo>
                    <a:cubicBezTo>
                      <a:pt x="614" y="378"/>
                      <a:pt x="630" y="394"/>
                      <a:pt x="630" y="410"/>
                    </a:cubicBezTo>
                    <a:cubicBezTo>
                      <a:pt x="635" y="413"/>
                      <a:pt x="638" y="414"/>
                      <a:pt x="639" y="414"/>
                    </a:cubicBezTo>
                    <a:cubicBezTo>
                      <a:pt x="647" y="414"/>
                      <a:pt x="634" y="399"/>
                      <a:pt x="635" y="399"/>
                    </a:cubicBezTo>
                    <a:lnTo>
                      <a:pt x="635" y="399"/>
                    </a:lnTo>
                    <a:cubicBezTo>
                      <a:pt x="635" y="399"/>
                      <a:pt x="638" y="402"/>
                      <a:pt x="647" y="410"/>
                    </a:cubicBezTo>
                    <a:cubicBezTo>
                      <a:pt x="647" y="426"/>
                      <a:pt x="647" y="426"/>
                      <a:pt x="662" y="443"/>
                    </a:cubicBezTo>
                    <a:cubicBezTo>
                      <a:pt x="667" y="451"/>
                      <a:pt x="668" y="454"/>
                      <a:pt x="667" y="454"/>
                    </a:cubicBezTo>
                    <a:cubicBezTo>
                      <a:pt x="666" y="454"/>
                      <a:pt x="660" y="447"/>
                      <a:pt x="658" y="447"/>
                    </a:cubicBezTo>
                    <a:lnTo>
                      <a:pt x="658" y="447"/>
                    </a:lnTo>
                    <a:cubicBezTo>
                      <a:pt x="657" y="447"/>
                      <a:pt x="658" y="449"/>
                      <a:pt x="662" y="458"/>
                    </a:cubicBezTo>
                    <a:cubicBezTo>
                      <a:pt x="679" y="475"/>
                      <a:pt x="679" y="475"/>
                      <a:pt x="679" y="490"/>
                    </a:cubicBezTo>
                    <a:lnTo>
                      <a:pt x="679" y="540"/>
                    </a:lnTo>
                    <a:cubicBezTo>
                      <a:pt x="681" y="541"/>
                      <a:pt x="682" y="542"/>
                      <a:pt x="684" y="542"/>
                    </a:cubicBezTo>
                    <a:cubicBezTo>
                      <a:pt x="691" y="542"/>
                      <a:pt x="693" y="521"/>
                      <a:pt x="694" y="521"/>
                    </a:cubicBezTo>
                    <a:cubicBezTo>
                      <a:pt x="695" y="521"/>
                      <a:pt x="695" y="526"/>
                      <a:pt x="695" y="540"/>
                    </a:cubicBezTo>
                    <a:lnTo>
                      <a:pt x="695" y="587"/>
                    </a:lnTo>
                    <a:cubicBezTo>
                      <a:pt x="695" y="587"/>
                      <a:pt x="685" y="629"/>
                      <a:pt x="689" y="629"/>
                    </a:cubicBezTo>
                    <a:cubicBezTo>
                      <a:pt x="690" y="629"/>
                      <a:pt x="691" y="626"/>
                      <a:pt x="695" y="620"/>
                    </a:cubicBezTo>
                    <a:lnTo>
                      <a:pt x="695" y="620"/>
                    </a:lnTo>
                    <a:cubicBezTo>
                      <a:pt x="679" y="652"/>
                      <a:pt x="679" y="684"/>
                      <a:pt x="662" y="717"/>
                    </a:cubicBezTo>
                    <a:cubicBezTo>
                      <a:pt x="662" y="717"/>
                      <a:pt x="662" y="734"/>
                      <a:pt x="647" y="749"/>
                    </a:cubicBezTo>
                    <a:cubicBezTo>
                      <a:pt x="650" y="746"/>
                      <a:pt x="651" y="745"/>
                      <a:pt x="652" y="745"/>
                    </a:cubicBezTo>
                    <a:cubicBezTo>
                      <a:pt x="657" y="745"/>
                      <a:pt x="647" y="769"/>
                      <a:pt x="647" y="781"/>
                    </a:cubicBezTo>
                    <a:cubicBezTo>
                      <a:pt x="630" y="798"/>
                      <a:pt x="614" y="831"/>
                      <a:pt x="582" y="863"/>
                    </a:cubicBezTo>
                    <a:cubicBezTo>
                      <a:pt x="582" y="870"/>
                      <a:pt x="579" y="877"/>
                      <a:pt x="572" y="885"/>
                    </a:cubicBezTo>
                    <a:lnTo>
                      <a:pt x="572" y="885"/>
                    </a:lnTo>
                    <a:lnTo>
                      <a:pt x="517" y="831"/>
                    </a:lnTo>
                    <a:lnTo>
                      <a:pt x="468" y="781"/>
                    </a:lnTo>
                    <a:cubicBezTo>
                      <a:pt x="468" y="781"/>
                      <a:pt x="463" y="770"/>
                      <a:pt x="462" y="765"/>
                    </a:cubicBezTo>
                    <a:lnTo>
                      <a:pt x="462" y="765"/>
                    </a:lnTo>
                    <a:cubicBezTo>
                      <a:pt x="464" y="765"/>
                      <a:pt x="466" y="766"/>
                      <a:pt x="468" y="766"/>
                    </a:cubicBezTo>
                    <a:cubicBezTo>
                      <a:pt x="465" y="762"/>
                      <a:pt x="463" y="761"/>
                      <a:pt x="462" y="761"/>
                    </a:cubicBezTo>
                    <a:cubicBezTo>
                      <a:pt x="461" y="761"/>
                      <a:pt x="461" y="762"/>
                      <a:pt x="462" y="765"/>
                    </a:cubicBezTo>
                    <a:lnTo>
                      <a:pt x="462" y="765"/>
                    </a:lnTo>
                    <a:cubicBezTo>
                      <a:pt x="453" y="761"/>
                      <a:pt x="453" y="749"/>
                      <a:pt x="453" y="749"/>
                    </a:cubicBezTo>
                    <a:cubicBezTo>
                      <a:pt x="436" y="717"/>
                      <a:pt x="420" y="701"/>
                      <a:pt x="404" y="684"/>
                    </a:cubicBezTo>
                    <a:cubicBezTo>
                      <a:pt x="404" y="669"/>
                      <a:pt x="388" y="652"/>
                      <a:pt x="388" y="637"/>
                    </a:cubicBezTo>
                    <a:cubicBezTo>
                      <a:pt x="383" y="628"/>
                      <a:pt x="381" y="625"/>
                      <a:pt x="380" y="625"/>
                    </a:cubicBezTo>
                    <a:lnTo>
                      <a:pt x="380" y="625"/>
                    </a:lnTo>
                    <a:cubicBezTo>
                      <a:pt x="379" y="625"/>
                      <a:pt x="380" y="632"/>
                      <a:pt x="379" y="632"/>
                    </a:cubicBezTo>
                    <a:cubicBezTo>
                      <a:pt x="378" y="632"/>
                      <a:pt x="376" y="629"/>
                      <a:pt x="371" y="620"/>
                    </a:cubicBezTo>
                    <a:cubicBezTo>
                      <a:pt x="371" y="587"/>
                      <a:pt x="356" y="572"/>
                      <a:pt x="356" y="540"/>
                    </a:cubicBezTo>
                    <a:cubicBezTo>
                      <a:pt x="356" y="540"/>
                      <a:pt x="356" y="523"/>
                      <a:pt x="339" y="507"/>
                    </a:cubicBezTo>
                    <a:lnTo>
                      <a:pt x="339" y="490"/>
                    </a:lnTo>
                    <a:lnTo>
                      <a:pt x="339" y="475"/>
                    </a:lnTo>
                    <a:cubicBezTo>
                      <a:pt x="339" y="463"/>
                      <a:pt x="347" y="437"/>
                      <a:pt x="346" y="437"/>
                    </a:cubicBezTo>
                    <a:lnTo>
                      <a:pt x="346" y="437"/>
                    </a:lnTo>
                    <a:cubicBezTo>
                      <a:pt x="346" y="437"/>
                      <a:pt x="344" y="443"/>
                      <a:pt x="339" y="458"/>
                    </a:cubicBezTo>
                    <a:lnTo>
                      <a:pt x="339" y="426"/>
                    </a:lnTo>
                    <a:cubicBezTo>
                      <a:pt x="347" y="418"/>
                      <a:pt x="352" y="414"/>
                      <a:pt x="354" y="410"/>
                    </a:cubicBezTo>
                    <a:lnTo>
                      <a:pt x="354" y="410"/>
                    </a:lnTo>
                    <a:cubicBezTo>
                      <a:pt x="354" y="410"/>
                      <a:pt x="355" y="410"/>
                      <a:pt x="356" y="410"/>
                    </a:cubicBezTo>
                    <a:cubicBezTo>
                      <a:pt x="356" y="394"/>
                      <a:pt x="356" y="378"/>
                      <a:pt x="371" y="378"/>
                    </a:cubicBezTo>
                    <a:cubicBezTo>
                      <a:pt x="375" y="372"/>
                      <a:pt x="377" y="367"/>
                      <a:pt x="378" y="364"/>
                    </a:cubicBezTo>
                    <a:lnTo>
                      <a:pt x="378" y="364"/>
                    </a:lnTo>
                    <a:cubicBezTo>
                      <a:pt x="384" y="359"/>
                      <a:pt x="394" y="355"/>
                      <a:pt x="404" y="346"/>
                    </a:cubicBezTo>
                    <a:lnTo>
                      <a:pt x="404" y="346"/>
                    </a:lnTo>
                    <a:cubicBezTo>
                      <a:pt x="393" y="351"/>
                      <a:pt x="388" y="353"/>
                      <a:pt x="386" y="353"/>
                    </a:cubicBezTo>
                    <a:cubicBezTo>
                      <a:pt x="382" y="353"/>
                      <a:pt x="393" y="346"/>
                      <a:pt x="404" y="346"/>
                    </a:cubicBezTo>
                    <a:cubicBezTo>
                      <a:pt x="420" y="346"/>
                      <a:pt x="420" y="329"/>
                      <a:pt x="436" y="329"/>
                    </a:cubicBezTo>
                    <a:close/>
                    <a:moveTo>
                      <a:pt x="1179" y="927"/>
                    </a:moveTo>
                    <a:lnTo>
                      <a:pt x="1179" y="927"/>
                    </a:lnTo>
                    <a:cubicBezTo>
                      <a:pt x="1176" y="935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9" y="934"/>
                      <a:pt x="1179" y="928"/>
                      <a:pt x="1179" y="927"/>
                    </a:cubicBezTo>
                    <a:close/>
                    <a:moveTo>
                      <a:pt x="475" y="1"/>
                    </a:moveTo>
                    <a:cubicBezTo>
                      <a:pt x="356" y="1"/>
                      <a:pt x="236" y="29"/>
                      <a:pt x="145" y="119"/>
                    </a:cubicBezTo>
                    <a:cubicBezTo>
                      <a:pt x="33" y="249"/>
                      <a:pt x="0" y="410"/>
                      <a:pt x="16" y="572"/>
                    </a:cubicBezTo>
                    <a:cubicBezTo>
                      <a:pt x="50" y="772"/>
                      <a:pt x="167" y="964"/>
                      <a:pt x="321" y="1112"/>
                    </a:cubicBezTo>
                    <a:lnTo>
                      <a:pt x="321" y="1112"/>
                    </a:lnTo>
                    <a:cubicBezTo>
                      <a:pt x="296" y="1131"/>
                      <a:pt x="270" y="1149"/>
                      <a:pt x="242" y="1169"/>
                    </a:cubicBezTo>
                    <a:cubicBezTo>
                      <a:pt x="162" y="1218"/>
                      <a:pt x="130" y="1315"/>
                      <a:pt x="177" y="1396"/>
                    </a:cubicBezTo>
                    <a:cubicBezTo>
                      <a:pt x="210" y="1439"/>
                      <a:pt x="265" y="1468"/>
                      <a:pt x="321" y="1468"/>
                    </a:cubicBezTo>
                    <a:cubicBezTo>
                      <a:pt x="349" y="1468"/>
                      <a:pt x="377" y="1460"/>
                      <a:pt x="404" y="1445"/>
                    </a:cubicBezTo>
                    <a:cubicBezTo>
                      <a:pt x="470" y="1403"/>
                      <a:pt x="537" y="1358"/>
                      <a:pt x="601" y="1308"/>
                    </a:cubicBezTo>
                    <a:lnTo>
                      <a:pt x="601" y="1308"/>
                    </a:lnTo>
                    <a:cubicBezTo>
                      <a:pt x="700" y="1350"/>
                      <a:pt x="809" y="1373"/>
                      <a:pt x="918" y="1373"/>
                    </a:cubicBezTo>
                    <a:cubicBezTo>
                      <a:pt x="1142" y="1373"/>
                      <a:pt x="1364" y="1278"/>
                      <a:pt x="1487" y="1072"/>
                    </a:cubicBezTo>
                    <a:cubicBezTo>
                      <a:pt x="1519" y="1008"/>
                      <a:pt x="1503" y="895"/>
                      <a:pt x="1422" y="846"/>
                    </a:cubicBezTo>
                    <a:cubicBezTo>
                      <a:pt x="1397" y="836"/>
                      <a:pt x="1370" y="831"/>
                      <a:pt x="1343" y="831"/>
                    </a:cubicBezTo>
                    <a:cubicBezTo>
                      <a:pt x="1285" y="831"/>
                      <a:pt x="1229" y="856"/>
                      <a:pt x="1196" y="911"/>
                    </a:cubicBezTo>
                    <a:cubicBezTo>
                      <a:pt x="1196" y="911"/>
                      <a:pt x="1178" y="938"/>
                      <a:pt x="1175" y="938"/>
                    </a:cubicBezTo>
                    <a:cubicBezTo>
                      <a:pt x="1175" y="938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3" y="941"/>
                      <a:pt x="1169" y="943"/>
                      <a:pt x="1164" y="943"/>
                    </a:cubicBezTo>
                    <a:cubicBezTo>
                      <a:pt x="1147" y="960"/>
                      <a:pt x="1147" y="975"/>
                      <a:pt x="1132" y="975"/>
                    </a:cubicBezTo>
                    <a:cubicBezTo>
                      <a:pt x="1115" y="992"/>
                      <a:pt x="1082" y="1008"/>
                      <a:pt x="1067" y="1024"/>
                    </a:cubicBezTo>
                    <a:cubicBezTo>
                      <a:pt x="1050" y="1024"/>
                      <a:pt x="1018" y="1024"/>
                      <a:pt x="1002" y="1040"/>
                    </a:cubicBezTo>
                    <a:lnTo>
                      <a:pt x="985" y="1040"/>
                    </a:lnTo>
                    <a:cubicBezTo>
                      <a:pt x="985" y="1040"/>
                      <a:pt x="984" y="1041"/>
                      <a:pt x="983" y="1041"/>
                    </a:cubicBezTo>
                    <a:lnTo>
                      <a:pt x="983" y="1041"/>
                    </a:lnTo>
                    <a:cubicBezTo>
                      <a:pt x="981" y="1040"/>
                      <a:pt x="977" y="1040"/>
                      <a:pt x="970" y="1040"/>
                    </a:cubicBezTo>
                    <a:lnTo>
                      <a:pt x="863" y="1040"/>
                    </a:lnTo>
                    <a:cubicBezTo>
                      <a:pt x="929" y="945"/>
                      <a:pt x="979" y="838"/>
                      <a:pt x="1002" y="717"/>
                    </a:cubicBezTo>
                    <a:cubicBezTo>
                      <a:pt x="1035" y="555"/>
                      <a:pt x="1018" y="378"/>
                      <a:pt x="921" y="232"/>
                    </a:cubicBezTo>
                    <a:cubicBezTo>
                      <a:pt x="841" y="119"/>
                      <a:pt x="711" y="38"/>
                      <a:pt x="565" y="6"/>
                    </a:cubicBezTo>
                    <a:cubicBezTo>
                      <a:pt x="536" y="2"/>
                      <a:pt x="505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3559;p38"/>
              <p:cNvSpPr/>
              <p:nvPr/>
            </p:nvSpPr>
            <p:spPr>
              <a:xfrm>
                <a:off x="5054425" y="1328125"/>
                <a:ext cx="37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39" extrusionOk="0">
                    <a:moveTo>
                      <a:pt x="548" y="324"/>
                    </a:moveTo>
                    <a:cubicBezTo>
                      <a:pt x="551" y="328"/>
                      <a:pt x="554" y="330"/>
                      <a:pt x="556" y="332"/>
                    </a:cubicBezTo>
                    <a:lnTo>
                      <a:pt x="556" y="332"/>
                    </a:lnTo>
                    <a:cubicBezTo>
                      <a:pt x="558" y="335"/>
                      <a:pt x="560" y="337"/>
                      <a:pt x="563" y="341"/>
                    </a:cubicBezTo>
                    <a:cubicBezTo>
                      <a:pt x="561" y="338"/>
                      <a:pt x="560" y="337"/>
                      <a:pt x="560" y="337"/>
                    </a:cubicBezTo>
                    <a:lnTo>
                      <a:pt x="560" y="337"/>
                    </a:lnTo>
                    <a:cubicBezTo>
                      <a:pt x="561" y="337"/>
                      <a:pt x="576" y="352"/>
                      <a:pt x="582" y="352"/>
                    </a:cubicBezTo>
                    <a:cubicBezTo>
                      <a:pt x="582" y="352"/>
                      <a:pt x="583" y="352"/>
                      <a:pt x="583" y="351"/>
                    </a:cubicBezTo>
                    <a:lnTo>
                      <a:pt x="583" y="351"/>
                    </a:lnTo>
                    <a:cubicBezTo>
                      <a:pt x="588" y="358"/>
                      <a:pt x="596" y="361"/>
                      <a:pt x="596" y="373"/>
                    </a:cubicBezTo>
                    <a:cubicBezTo>
                      <a:pt x="596" y="406"/>
                      <a:pt x="612" y="421"/>
                      <a:pt x="612" y="453"/>
                    </a:cubicBezTo>
                    <a:lnTo>
                      <a:pt x="612" y="502"/>
                    </a:lnTo>
                    <a:lnTo>
                      <a:pt x="612" y="567"/>
                    </a:lnTo>
                    <a:lnTo>
                      <a:pt x="612" y="583"/>
                    </a:lnTo>
                    <a:lnTo>
                      <a:pt x="612" y="615"/>
                    </a:lnTo>
                    <a:lnTo>
                      <a:pt x="612" y="632"/>
                    </a:lnTo>
                    <a:lnTo>
                      <a:pt x="612" y="664"/>
                    </a:lnTo>
                    <a:cubicBezTo>
                      <a:pt x="596" y="680"/>
                      <a:pt x="596" y="712"/>
                      <a:pt x="580" y="729"/>
                    </a:cubicBezTo>
                    <a:cubicBezTo>
                      <a:pt x="580" y="744"/>
                      <a:pt x="580" y="760"/>
                      <a:pt x="565" y="775"/>
                    </a:cubicBezTo>
                    <a:lnTo>
                      <a:pt x="565" y="775"/>
                    </a:lnTo>
                    <a:cubicBezTo>
                      <a:pt x="551" y="767"/>
                      <a:pt x="541" y="761"/>
                      <a:pt x="531" y="761"/>
                    </a:cubicBezTo>
                    <a:cubicBezTo>
                      <a:pt x="515" y="744"/>
                      <a:pt x="515" y="744"/>
                      <a:pt x="499" y="744"/>
                    </a:cubicBezTo>
                    <a:cubicBezTo>
                      <a:pt x="491" y="736"/>
                      <a:pt x="495" y="736"/>
                      <a:pt x="499" y="736"/>
                    </a:cubicBezTo>
                    <a:cubicBezTo>
                      <a:pt x="503" y="736"/>
                      <a:pt x="507" y="736"/>
                      <a:pt x="499" y="729"/>
                    </a:cubicBezTo>
                    <a:lnTo>
                      <a:pt x="451" y="680"/>
                    </a:lnTo>
                    <a:cubicBezTo>
                      <a:pt x="448" y="677"/>
                      <a:pt x="447" y="676"/>
                      <a:pt x="446" y="676"/>
                    </a:cubicBezTo>
                    <a:cubicBezTo>
                      <a:pt x="444" y="676"/>
                      <a:pt x="449" y="686"/>
                      <a:pt x="449" y="686"/>
                    </a:cubicBezTo>
                    <a:cubicBezTo>
                      <a:pt x="449" y="686"/>
                      <a:pt x="445" y="681"/>
                      <a:pt x="434" y="664"/>
                    </a:cubicBezTo>
                    <a:cubicBezTo>
                      <a:pt x="434" y="664"/>
                      <a:pt x="434" y="647"/>
                      <a:pt x="419" y="647"/>
                    </a:cubicBezTo>
                    <a:cubicBezTo>
                      <a:pt x="419" y="632"/>
                      <a:pt x="419" y="632"/>
                      <a:pt x="402" y="615"/>
                    </a:cubicBezTo>
                    <a:lnTo>
                      <a:pt x="402" y="583"/>
                    </a:lnTo>
                    <a:cubicBezTo>
                      <a:pt x="402" y="583"/>
                      <a:pt x="398" y="572"/>
                      <a:pt x="396" y="564"/>
                    </a:cubicBezTo>
                    <a:lnTo>
                      <a:pt x="396" y="564"/>
                    </a:lnTo>
                    <a:cubicBezTo>
                      <a:pt x="399" y="570"/>
                      <a:pt x="401" y="574"/>
                      <a:pt x="401" y="574"/>
                    </a:cubicBezTo>
                    <a:cubicBezTo>
                      <a:pt x="402" y="574"/>
                      <a:pt x="402" y="572"/>
                      <a:pt x="402" y="567"/>
                    </a:cubicBezTo>
                    <a:cubicBezTo>
                      <a:pt x="398" y="559"/>
                      <a:pt x="396" y="556"/>
                      <a:pt x="395" y="556"/>
                    </a:cubicBezTo>
                    <a:lnTo>
                      <a:pt x="395" y="556"/>
                    </a:lnTo>
                    <a:cubicBezTo>
                      <a:pt x="394" y="556"/>
                      <a:pt x="395" y="559"/>
                      <a:pt x="396" y="564"/>
                    </a:cubicBezTo>
                    <a:lnTo>
                      <a:pt x="396" y="564"/>
                    </a:lnTo>
                    <a:cubicBezTo>
                      <a:pt x="394" y="560"/>
                      <a:pt x="391" y="555"/>
                      <a:pt x="386" y="550"/>
                    </a:cubicBezTo>
                    <a:lnTo>
                      <a:pt x="386" y="518"/>
                    </a:lnTo>
                    <a:cubicBezTo>
                      <a:pt x="386" y="508"/>
                      <a:pt x="393" y="497"/>
                      <a:pt x="397" y="496"/>
                    </a:cubicBezTo>
                    <a:lnTo>
                      <a:pt x="397" y="496"/>
                    </a:lnTo>
                    <a:cubicBezTo>
                      <a:pt x="395" y="501"/>
                      <a:pt x="394" y="507"/>
                      <a:pt x="396" y="507"/>
                    </a:cubicBezTo>
                    <a:cubicBezTo>
                      <a:pt x="397" y="507"/>
                      <a:pt x="399" y="505"/>
                      <a:pt x="402" y="502"/>
                    </a:cubicBezTo>
                    <a:cubicBezTo>
                      <a:pt x="402" y="498"/>
                      <a:pt x="400" y="495"/>
                      <a:pt x="398" y="495"/>
                    </a:cubicBezTo>
                    <a:cubicBezTo>
                      <a:pt x="398" y="495"/>
                      <a:pt x="398" y="496"/>
                      <a:pt x="397" y="496"/>
                    </a:cubicBezTo>
                    <a:lnTo>
                      <a:pt x="397" y="496"/>
                    </a:lnTo>
                    <a:cubicBezTo>
                      <a:pt x="399" y="491"/>
                      <a:pt x="402" y="486"/>
                      <a:pt x="402" y="486"/>
                    </a:cubicBezTo>
                    <a:cubicBezTo>
                      <a:pt x="402" y="472"/>
                      <a:pt x="402" y="458"/>
                      <a:pt x="412" y="434"/>
                    </a:cubicBezTo>
                    <a:lnTo>
                      <a:pt x="412" y="434"/>
                    </a:lnTo>
                    <a:cubicBezTo>
                      <a:pt x="415" y="430"/>
                      <a:pt x="425" y="415"/>
                      <a:pt x="434" y="406"/>
                    </a:cubicBezTo>
                    <a:cubicBezTo>
                      <a:pt x="434" y="406"/>
                      <a:pt x="445" y="384"/>
                      <a:pt x="440" y="384"/>
                    </a:cubicBezTo>
                    <a:cubicBezTo>
                      <a:pt x="439" y="384"/>
                      <a:pt x="437" y="386"/>
                      <a:pt x="434" y="389"/>
                    </a:cubicBezTo>
                    <a:lnTo>
                      <a:pt x="451" y="373"/>
                    </a:lnTo>
                    <a:lnTo>
                      <a:pt x="466" y="356"/>
                    </a:lnTo>
                    <a:cubicBezTo>
                      <a:pt x="483" y="356"/>
                      <a:pt x="499" y="341"/>
                      <a:pt x="499" y="341"/>
                    </a:cubicBezTo>
                    <a:cubicBezTo>
                      <a:pt x="515" y="341"/>
                      <a:pt x="531" y="324"/>
                      <a:pt x="531" y="324"/>
                    </a:cubicBezTo>
                    <a:close/>
                    <a:moveTo>
                      <a:pt x="532" y="1"/>
                    </a:moveTo>
                    <a:cubicBezTo>
                      <a:pt x="456" y="1"/>
                      <a:pt x="379" y="21"/>
                      <a:pt x="305" y="65"/>
                    </a:cubicBezTo>
                    <a:cubicBezTo>
                      <a:pt x="208" y="130"/>
                      <a:pt x="128" y="244"/>
                      <a:pt x="78" y="373"/>
                    </a:cubicBezTo>
                    <a:cubicBezTo>
                      <a:pt x="1" y="625"/>
                      <a:pt x="135" y="891"/>
                      <a:pt x="366" y="1039"/>
                    </a:cubicBezTo>
                    <a:lnTo>
                      <a:pt x="366" y="1039"/>
                    </a:lnTo>
                    <a:cubicBezTo>
                      <a:pt x="363" y="1044"/>
                      <a:pt x="367" y="1044"/>
                      <a:pt x="370" y="1044"/>
                    </a:cubicBezTo>
                    <a:cubicBezTo>
                      <a:pt x="371" y="1044"/>
                      <a:pt x="372" y="1044"/>
                      <a:pt x="373" y="1044"/>
                    </a:cubicBezTo>
                    <a:lnTo>
                      <a:pt x="373" y="1044"/>
                    </a:lnTo>
                    <a:cubicBezTo>
                      <a:pt x="373" y="1044"/>
                      <a:pt x="374" y="1044"/>
                      <a:pt x="374" y="1045"/>
                    </a:cubicBezTo>
                    <a:lnTo>
                      <a:pt x="374" y="1045"/>
                    </a:lnTo>
                    <a:cubicBezTo>
                      <a:pt x="375" y="1046"/>
                      <a:pt x="373" y="1048"/>
                      <a:pt x="369" y="1052"/>
                    </a:cubicBezTo>
                    <a:cubicBezTo>
                      <a:pt x="322" y="1084"/>
                      <a:pt x="272" y="1100"/>
                      <a:pt x="225" y="1132"/>
                    </a:cubicBezTo>
                    <a:cubicBezTo>
                      <a:pt x="143" y="1164"/>
                      <a:pt x="128" y="1278"/>
                      <a:pt x="160" y="1358"/>
                    </a:cubicBezTo>
                    <a:cubicBezTo>
                      <a:pt x="193" y="1414"/>
                      <a:pt x="248" y="1439"/>
                      <a:pt x="306" y="1439"/>
                    </a:cubicBezTo>
                    <a:cubicBezTo>
                      <a:pt x="333" y="1439"/>
                      <a:pt x="360" y="1433"/>
                      <a:pt x="386" y="1423"/>
                    </a:cubicBezTo>
                    <a:cubicBezTo>
                      <a:pt x="514" y="1363"/>
                      <a:pt x="625" y="1272"/>
                      <a:pt x="715" y="1162"/>
                    </a:cubicBezTo>
                    <a:lnTo>
                      <a:pt x="715" y="1162"/>
                    </a:lnTo>
                    <a:cubicBezTo>
                      <a:pt x="743" y="1165"/>
                      <a:pt x="771" y="1166"/>
                      <a:pt x="799" y="1166"/>
                    </a:cubicBezTo>
                    <a:cubicBezTo>
                      <a:pt x="997" y="1166"/>
                      <a:pt x="1201" y="1104"/>
                      <a:pt x="1388" y="1020"/>
                    </a:cubicBezTo>
                    <a:cubicBezTo>
                      <a:pt x="1468" y="987"/>
                      <a:pt x="1485" y="858"/>
                      <a:pt x="1436" y="793"/>
                    </a:cubicBezTo>
                    <a:cubicBezTo>
                      <a:pt x="1403" y="738"/>
                      <a:pt x="1348" y="713"/>
                      <a:pt x="1290" y="713"/>
                    </a:cubicBezTo>
                    <a:cubicBezTo>
                      <a:pt x="1263" y="713"/>
                      <a:pt x="1236" y="718"/>
                      <a:pt x="1210" y="729"/>
                    </a:cubicBezTo>
                    <a:cubicBezTo>
                      <a:pt x="1119" y="773"/>
                      <a:pt x="1016" y="804"/>
                      <a:pt x="910" y="822"/>
                    </a:cubicBezTo>
                    <a:lnTo>
                      <a:pt x="910" y="822"/>
                    </a:lnTo>
                    <a:cubicBezTo>
                      <a:pt x="984" y="595"/>
                      <a:pt x="994" y="254"/>
                      <a:pt x="790" y="82"/>
                    </a:cubicBezTo>
                    <a:cubicBezTo>
                      <a:pt x="711" y="30"/>
                      <a:pt x="622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3560;p38"/>
              <p:cNvSpPr/>
              <p:nvPr/>
            </p:nvSpPr>
            <p:spPr>
              <a:xfrm>
                <a:off x="5295175" y="1323725"/>
                <a:ext cx="420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80" extrusionOk="0">
                    <a:moveTo>
                      <a:pt x="850" y="332"/>
                    </a:moveTo>
                    <a:cubicBezTo>
                      <a:pt x="860" y="332"/>
                      <a:pt x="889" y="338"/>
                      <a:pt x="889" y="338"/>
                    </a:cubicBezTo>
                    <a:cubicBezTo>
                      <a:pt x="900" y="350"/>
                      <a:pt x="904" y="354"/>
                      <a:pt x="910" y="355"/>
                    </a:cubicBezTo>
                    <a:lnTo>
                      <a:pt x="910" y="355"/>
                    </a:lnTo>
                    <a:cubicBezTo>
                      <a:pt x="912" y="361"/>
                      <a:pt x="925" y="374"/>
                      <a:pt x="925" y="374"/>
                    </a:cubicBezTo>
                    <a:cubicBezTo>
                      <a:pt x="925" y="374"/>
                      <a:pt x="924" y="373"/>
                      <a:pt x="921" y="371"/>
                    </a:cubicBezTo>
                    <a:lnTo>
                      <a:pt x="921" y="371"/>
                    </a:lnTo>
                    <a:cubicBezTo>
                      <a:pt x="953" y="403"/>
                      <a:pt x="953" y="403"/>
                      <a:pt x="953" y="452"/>
                    </a:cubicBezTo>
                    <a:cubicBezTo>
                      <a:pt x="938" y="468"/>
                      <a:pt x="938" y="485"/>
                      <a:pt x="938" y="500"/>
                    </a:cubicBezTo>
                    <a:cubicBezTo>
                      <a:pt x="938" y="517"/>
                      <a:pt x="921" y="532"/>
                      <a:pt x="921" y="532"/>
                    </a:cubicBezTo>
                    <a:cubicBezTo>
                      <a:pt x="889" y="597"/>
                      <a:pt x="873" y="614"/>
                      <a:pt x="824" y="662"/>
                    </a:cubicBezTo>
                    <a:cubicBezTo>
                      <a:pt x="775" y="711"/>
                      <a:pt x="720" y="755"/>
                      <a:pt x="659" y="792"/>
                    </a:cubicBezTo>
                    <a:lnTo>
                      <a:pt x="659" y="792"/>
                    </a:lnTo>
                    <a:cubicBezTo>
                      <a:pt x="636" y="723"/>
                      <a:pt x="625" y="652"/>
                      <a:pt x="630" y="582"/>
                    </a:cubicBezTo>
                    <a:lnTo>
                      <a:pt x="630" y="565"/>
                    </a:lnTo>
                    <a:lnTo>
                      <a:pt x="630" y="532"/>
                    </a:lnTo>
                    <a:cubicBezTo>
                      <a:pt x="647" y="500"/>
                      <a:pt x="647" y="485"/>
                      <a:pt x="662" y="452"/>
                    </a:cubicBezTo>
                    <a:cubicBezTo>
                      <a:pt x="662" y="435"/>
                      <a:pt x="695" y="403"/>
                      <a:pt x="727" y="371"/>
                    </a:cubicBezTo>
                    <a:cubicBezTo>
                      <a:pt x="744" y="355"/>
                      <a:pt x="759" y="338"/>
                      <a:pt x="792" y="338"/>
                    </a:cubicBezTo>
                    <a:cubicBezTo>
                      <a:pt x="803" y="333"/>
                      <a:pt x="808" y="332"/>
                      <a:pt x="810" y="332"/>
                    </a:cubicBezTo>
                    <a:cubicBezTo>
                      <a:pt x="814" y="332"/>
                      <a:pt x="803" y="338"/>
                      <a:pt x="792" y="338"/>
                    </a:cubicBezTo>
                    <a:lnTo>
                      <a:pt x="856" y="338"/>
                    </a:lnTo>
                    <a:cubicBezTo>
                      <a:pt x="846" y="333"/>
                      <a:pt x="846" y="332"/>
                      <a:pt x="850" y="332"/>
                    </a:cubicBezTo>
                    <a:close/>
                    <a:moveTo>
                      <a:pt x="827" y="1"/>
                    </a:moveTo>
                    <a:cubicBezTo>
                      <a:pt x="755" y="1"/>
                      <a:pt x="683" y="17"/>
                      <a:pt x="615" y="48"/>
                    </a:cubicBezTo>
                    <a:cubicBezTo>
                      <a:pt x="469" y="112"/>
                      <a:pt x="388" y="241"/>
                      <a:pt x="324" y="388"/>
                    </a:cubicBezTo>
                    <a:cubicBezTo>
                      <a:pt x="261" y="565"/>
                      <a:pt x="287" y="753"/>
                      <a:pt x="355" y="926"/>
                    </a:cubicBezTo>
                    <a:lnTo>
                      <a:pt x="355" y="926"/>
                    </a:lnTo>
                    <a:cubicBezTo>
                      <a:pt x="285" y="947"/>
                      <a:pt x="215" y="960"/>
                      <a:pt x="145" y="969"/>
                    </a:cubicBezTo>
                    <a:cubicBezTo>
                      <a:pt x="48" y="985"/>
                      <a:pt x="0" y="1099"/>
                      <a:pt x="33" y="1179"/>
                    </a:cubicBezTo>
                    <a:cubicBezTo>
                      <a:pt x="46" y="1260"/>
                      <a:pt x="117" y="1296"/>
                      <a:pt x="187" y="1296"/>
                    </a:cubicBezTo>
                    <a:cubicBezTo>
                      <a:pt x="201" y="1296"/>
                      <a:pt x="214" y="1295"/>
                      <a:pt x="227" y="1293"/>
                    </a:cubicBezTo>
                    <a:cubicBezTo>
                      <a:pt x="322" y="1277"/>
                      <a:pt x="420" y="1253"/>
                      <a:pt x="516" y="1220"/>
                    </a:cubicBezTo>
                    <a:lnTo>
                      <a:pt x="516" y="1220"/>
                    </a:lnTo>
                    <a:cubicBezTo>
                      <a:pt x="538" y="1251"/>
                      <a:pt x="560" y="1280"/>
                      <a:pt x="582" y="1308"/>
                    </a:cubicBezTo>
                    <a:cubicBezTo>
                      <a:pt x="759" y="1533"/>
                      <a:pt x="1013" y="1680"/>
                      <a:pt x="1283" y="1680"/>
                    </a:cubicBezTo>
                    <a:cubicBezTo>
                      <a:pt x="1382" y="1680"/>
                      <a:pt x="1484" y="1659"/>
                      <a:pt x="1584" y="1616"/>
                    </a:cubicBezTo>
                    <a:cubicBezTo>
                      <a:pt x="1664" y="1584"/>
                      <a:pt x="1681" y="1470"/>
                      <a:pt x="1632" y="1390"/>
                    </a:cubicBezTo>
                    <a:cubicBezTo>
                      <a:pt x="1602" y="1339"/>
                      <a:pt x="1553" y="1313"/>
                      <a:pt x="1501" y="1313"/>
                    </a:cubicBezTo>
                    <a:cubicBezTo>
                      <a:pt x="1469" y="1313"/>
                      <a:pt x="1436" y="1323"/>
                      <a:pt x="1406" y="1340"/>
                    </a:cubicBezTo>
                    <a:cubicBezTo>
                      <a:pt x="1368" y="1358"/>
                      <a:pt x="1328" y="1366"/>
                      <a:pt x="1288" y="1366"/>
                    </a:cubicBezTo>
                    <a:cubicBezTo>
                      <a:pt x="1142" y="1366"/>
                      <a:pt x="990" y="1261"/>
                      <a:pt x="889" y="1147"/>
                    </a:cubicBezTo>
                    <a:cubicBezTo>
                      <a:pt x="867" y="1125"/>
                      <a:pt x="846" y="1102"/>
                      <a:pt x="825" y="1077"/>
                    </a:cubicBezTo>
                    <a:lnTo>
                      <a:pt x="825" y="1077"/>
                    </a:lnTo>
                    <a:cubicBezTo>
                      <a:pt x="922" y="1019"/>
                      <a:pt x="1010" y="951"/>
                      <a:pt x="1083" y="872"/>
                    </a:cubicBezTo>
                    <a:cubicBezTo>
                      <a:pt x="1196" y="743"/>
                      <a:pt x="1277" y="614"/>
                      <a:pt x="1277" y="452"/>
                    </a:cubicBezTo>
                    <a:cubicBezTo>
                      <a:pt x="1293" y="291"/>
                      <a:pt x="1196" y="144"/>
                      <a:pt x="1067" y="64"/>
                    </a:cubicBezTo>
                    <a:cubicBezTo>
                      <a:pt x="990" y="21"/>
                      <a:pt x="908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993942" y="3610538"/>
            <a:ext cx="7222540" cy="1546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>
                <a:ea typeface="Times New Roman" panose="02020603050405020304" pitchFamily="18" charset="0"/>
                <a:cs typeface="Times New Roman" panose="02020603050405020304" pitchFamily="18" charset="0"/>
              </a:rPr>
              <a:t>Đối chiếu với ý kiến bình luận thì ta thấy các bạn thực hiện 1 phép tính gồm cả phép nhân và cộng và vẫn cho cùng kết quả.</a:t>
            </a:r>
            <a:endParaRPr lang="en-US" sz="2100">
              <a:effectLst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1036" y="3803961"/>
            <a:ext cx="428269" cy="26895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9" grpId="0" animBg="1"/>
      <p:bldP spid="7" grpId="0"/>
      <p:bldP spid="7" grpId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15242" y="415039"/>
            <a:ext cx="6514632" cy="4087907"/>
            <a:chOff x="739096" y="1106500"/>
            <a:chExt cx="5454235" cy="37352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96" y="1176031"/>
              <a:ext cx="5139190" cy="36657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707" y="1106500"/>
              <a:ext cx="3626996" cy="4330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2944" y="2849502"/>
              <a:ext cx="1040387" cy="1600794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3356653" y="1805536"/>
            <a:ext cx="293694" cy="27751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902847" y="1812567"/>
            <a:ext cx="293694" cy="27751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555" y="4450296"/>
            <a:ext cx="1257300" cy="638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183" y="4694945"/>
            <a:ext cx="578503" cy="293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070" y="3065929"/>
            <a:ext cx="450616" cy="485734"/>
          </a:xfrm>
          <a:prstGeom prst="rect">
            <a:avLst/>
          </a:prstGeom>
        </p:spPr>
      </p:pic>
      <p:sp>
        <p:nvSpPr>
          <p:cNvPr id="181" name="Rectangle 180"/>
          <p:cNvSpPr/>
          <p:nvPr/>
        </p:nvSpPr>
        <p:spPr>
          <a:xfrm>
            <a:off x="3666517" y="223707"/>
            <a:ext cx="2120794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/>
              <a:t>Tình huống 1</a:t>
            </a:r>
            <a:endParaRPr lang="en-US" sz="2200" b="1"/>
          </a:p>
        </p:txBody>
      </p:sp>
      <p:sp>
        <p:nvSpPr>
          <p:cNvPr id="18" name="Rectangle 17"/>
          <p:cNvSpPr/>
          <p:nvPr/>
        </p:nvSpPr>
        <p:spPr>
          <a:xfrm>
            <a:off x="3072495" y="2591612"/>
            <a:ext cx="54216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+mn-lt"/>
                <a:ea typeface="Times New Roman" panose="02020603050405020304" pitchFamily="18" charset="0"/>
              </a:rPr>
              <a:t>- Biểu </a:t>
            </a:r>
            <a:r>
              <a:rPr lang="en-US" sz="2200">
                <a:latin typeface="+mn-lt"/>
                <a:ea typeface="Times New Roman" panose="02020603050405020304" pitchFamily="18" charset="0"/>
              </a:rPr>
              <a:t>thức </a:t>
            </a:r>
            <a:r>
              <a:rPr lang="en-US" sz="2200" smtClean="0">
                <a:latin typeface="+mn-lt"/>
                <a:ea typeface="Times New Roman" panose="02020603050405020304" pitchFamily="18" charset="0"/>
              </a:rPr>
              <a:t>có </a:t>
            </a:r>
            <a:r>
              <a:rPr lang="en-US" sz="2200">
                <a:latin typeface="+mn-lt"/>
                <a:ea typeface="Times New Roman" panose="02020603050405020304" pitchFamily="18" charset="0"/>
              </a:rPr>
              <a:t>cả phép tính cộng và nhân.</a:t>
            </a:r>
            <a:endParaRPr lang="en-US" sz="220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75044" y="3007285"/>
            <a:ext cx="58744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latin typeface="+mn-lt"/>
                <a:ea typeface="Times New Roman" panose="02020603050405020304" pitchFamily="18" charset="0"/>
              </a:rPr>
              <a:t>- Thực </a:t>
            </a:r>
            <a:r>
              <a:rPr lang="en-US" sz="2200">
                <a:latin typeface="+mn-lt"/>
                <a:ea typeface="Times New Roman" panose="02020603050405020304" pitchFamily="18" charset="0"/>
              </a:rPr>
              <a:t>hiện theo quy tắc tính theo thứ tự từ trái sang phải, ta sẽ </a:t>
            </a:r>
            <a:r>
              <a:rPr lang="en-US" sz="2200" smtClean="0">
                <a:latin typeface="+mn-lt"/>
                <a:ea typeface="Times New Roman" panose="02020603050405020304" pitchFamily="18" charset="0"/>
              </a:rPr>
              <a:t>có: </a:t>
            </a:r>
            <a:endParaRPr lang="en-US" sz="2200">
              <a:latin typeface="+mn-lt"/>
            </a:endParaRPr>
          </a:p>
        </p:txBody>
      </p:sp>
      <p:grpSp>
        <p:nvGrpSpPr>
          <p:cNvPr id="190" name="Google Shape;4768;p46"/>
          <p:cNvGrpSpPr/>
          <p:nvPr/>
        </p:nvGrpSpPr>
        <p:grpSpPr>
          <a:xfrm rot="-7356419">
            <a:off x="7560812" y="343109"/>
            <a:ext cx="1309703" cy="904436"/>
            <a:chOff x="2434713" y="2011488"/>
            <a:chExt cx="1504463" cy="1131388"/>
          </a:xfrm>
        </p:grpSpPr>
        <p:sp>
          <p:nvSpPr>
            <p:cNvPr id="191" name="Google Shape;4769;p46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4770;p46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193" name="Google Shape;4771;p46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772;p46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773;p46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774;p46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775;p46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776;p46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777;p46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778;p46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779;p46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780;p46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781;p46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782;p46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783;p46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784;p46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785;p46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786;p46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787;p46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788;p46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789;p46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790;p46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791;p46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792;p46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793;p46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794;p46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795;p46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796;p46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797;p46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798;p46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799;p46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800;p46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801;p46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802;p46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803;p46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804;p46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805;p46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806;p46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807;p46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808;p46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809;p46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810;p46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811;p46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812;p46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813;p46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814;p46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815;p46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816;p46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817;p46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818;p46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819;p46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820;p46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821;p46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822;p46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823;p46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824;p46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825;p46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826;p46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827;p46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828;p46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829;p46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830;p46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831;p46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832;p46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833;p46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834;p46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835;p46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836;p46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837;p46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838;p46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839;p46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840;p46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841;p46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842;p46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843;p46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844;p46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845;p46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846;p46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847;p46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848;p46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849;p46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850;p46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851;p46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852;p46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853;p46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854;p46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6150206" y="3617480"/>
            <a:ext cx="14574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n-lt"/>
                <a:ea typeface="Times New Roman" panose="02020603050405020304" pitchFamily="18" charset="0"/>
              </a:rPr>
              <a:t>2 + 3 = 5; </a:t>
            </a:r>
            <a:endParaRPr lang="en-US" sz="220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45179" y="4098428"/>
            <a:ext cx="20168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>
                <a:ea typeface="Times New Roman" panose="02020603050405020304" pitchFamily="18" charset="0"/>
              </a:rPr>
              <a:t>5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ea typeface="Times New Roman" panose="02020603050405020304" pitchFamily="18" charset="0"/>
              </a:rPr>
              <a:t> 4 = 20 (kg)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10181" y="4494534"/>
                <a:ext cx="408156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Đây </a:t>
                </a:r>
                <a:r>
                  <a:rPr lang="en-US" sz="22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kết quả </a:t>
                </a:r>
                <a:r>
                  <a:rPr lang="en-US" sz="2200" b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2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j-lt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181" y="4494534"/>
                <a:ext cx="4081567" cy="600164"/>
              </a:xfrm>
              <a:prstGeom prst="rect">
                <a:avLst/>
              </a:prstGeom>
              <a:blipFill rotWithShape="0">
                <a:blip r:embed="rId7"/>
                <a:stretch>
                  <a:fillRect r="-896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7" grpId="0" animBg="1"/>
      <p:bldP spid="181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15242" y="415039"/>
            <a:ext cx="6514632" cy="4087907"/>
            <a:chOff x="739096" y="1106500"/>
            <a:chExt cx="5454235" cy="37352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96" y="1176031"/>
              <a:ext cx="5139190" cy="36657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707" y="1106500"/>
              <a:ext cx="3626996" cy="4330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2944" y="2849502"/>
              <a:ext cx="1040387" cy="1600794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3356653" y="1805536"/>
            <a:ext cx="293694" cy="27751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E9D4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3902847" y="1812567"/>
            <a:ext cx="293694" cy="27751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E9D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555" y="4450296"/>
            <a:ext cx="1257300" cy="638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183" y="4694945"/>
            <a:ext cx="578503" cy="293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070" y="3065929"/>
            <a:ext cx="450616" cy="485734"/>
          </a:xfrm>
          <a:prstGeom prst="rect">
            <a:avLst/>
          </a:prstGeom>
        </p:spPr>
      </p:pic>
      <p:sp>
        <p:nvSpPr>
          <p:cNvPr id="181" name="Rectangle 180"/>
          <p:cNvSpPr/>
          <p:nvPr/>
        </p:nvSpPr>
        <p:spPr>
          <a:xfrm>
            <a:off x="3666517" y="223707"/>
            <a:ext cx="2120794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DE9D4"/>
                </a:solidFill>
              </a:rPr>
              <a:t>Tình huống 1</a:t>
            </a:r>
            <a:endParaRPr lang="en-US" sz="2200" b="1">
              <a:solidFill>
                <a:srgbClr val="FDE9D4"/>
              </a:solidFill>
            </a:endParaRPr>
          </a:p>
        </p:txBody>
      </p:sp>
      <p:grpSp>
        <p:nvGrpSpPr>
          <p:cNvPr id="190" name="Google Shape;4768;p46"/>
          <p:cNvGrpSpPr/>
          <p:nvPr/>
        </p:nvGrpSpPr>
        <p:grpSpPr>
          <a:xfrm rot="-7356419">
            <a:off x="7560812" y="343109"/>
            <a:ext cx="1309703" cy="904436"/>
            <a:chOff x="2434713" y="2011488"/>
            <a:chExt cx="1504463" cy="1131388"/>
          </a:xfrm>
        </p:grpSpPr>
        <p:sp>
          <p:nvSpPr>
            <p:cNvPr id="191" name="Google Shape;4769;p46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92" name="Google Shape;4770;p46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193" name="Google Shape;4771;p46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4772;p46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4773;p46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4774;p46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4775;p46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4776;p46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4777;p46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4778;p46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4779;p46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4780;p46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4781;p46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4782;p46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4783;p46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4784;p46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4785;p46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4786;p46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4787;p46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4788;p46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4789;p46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4790;p46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4791;p46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4792;p46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4793;p46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4794;p46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4795;p46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4796;p46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4797;p46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4798;p46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4799;p46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4800;p46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4801;p46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4802;p46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4803;p46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4804;p46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4805;p46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4806;p46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4807;p46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4808;p46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4809;p46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4810;p46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4811;p46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4812;p46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4813;p46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4814;p46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4815;p46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4816;p46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4817;p46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4818;p46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4819;p46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4820;p46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4821;p46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4822;p46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4823;p46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4824;p46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4825;p46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4826;p46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4827;p46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4828;p46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4829;p46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4830;p46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4831;p46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4832;p46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4833;p46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4834;p46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4835;p46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4836;p46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4837;p46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4838;p46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4839;p46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4840;p46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4841;p46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4842;p46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4843;p46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4844;p46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4845;p46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4846;p46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4847;p46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4848;p46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4849;p46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4850;p46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4851;p46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4852;p46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4853;p46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4854;p46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673966" y="2427321"/>
            <a:ext cx="6052490" cy="104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smtClean="0">
                <a:latin typeface="+mn-lt"/>
                <a:ea typeface="Times New Roman" panose="02020603050405020304" pitchFamily="18" charset="0"/>
              </a:rPr>
              <a:t>Mỗi </a:t>
            </a:r>
            <a:r>
              <a:rPr lang="en-US" sz="2200">
                <a:latin typeface="+mn-lt"/>
                <a:ea typeface="Times New Roman" panose="02020603050405020304" pitchFamily="18" charset="0"/>
              </a:rPr>
              <a:t>túi vải cân nặng 3 kg, thì 4 túi vải cân nặng 3 kg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n-lt"/>
                <a:ea typeface="Times New Roman" panose="02020603050405020304" pitchFamily="18" charset="0"/>
              </a:rPr>
              <a:t> 4 = 12 kg</a:t>
            </a:r>
            <a:endParaRPr lang="en-US" sz="220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3966" y="3424078"/>
            <a:ext cx="605249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</a:rPr>
              <a:t>Do đó, cân nặng của 1 quả đu đủ và 4 túi vải là 2 kg + 12 kg = 14 kg. </a:t>
            </a:r>
            <a:endParaRPr lang="en-US" sz="22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2849821" y="4472939"/>
                <a:ext cx="313739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Đây </a:t>
                </a:r>
                <a:r>
                  <a:rPr lang="en-US" sz="22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kết quả </a:t>
                </a:r>
                <a:r>
                  <a:rPr lang="en-US" sz="2200" b="1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20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j-lt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21" y="4472939"/>
                <a:ext cx="3137397" cy="600164"/>
              </a:xfrm>
              <a:prstGeom prst="rect">
                <a:avLst/>
              </a:prstGeom>
              <a:blipFill rotWithShape="0">
                <a:blip r:embed="rId7"/>
                <a:stretch>
                  <a:fillRect r="-1942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4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15242" y="415039"/>
            <a:ext cx="6514632" cy="4087907"/>
            <a:chOff x="739096" y="1106500"/>
            <a:chExt cx="5454235" cy="37352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96" y="1176031"/>
              <a:ext cx="5139190" cy="36657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707" y="1106500"/>
              <a:ext cx="3626996" cy="4330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2944" y="2849502"/>
              <a:ext cx="1040387" cy="1600794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3356653" y="1805536"/>
            <a:ext cx="293694" cy="27751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E9D4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3902847" y="1812567"/>
            <a:ext cx="293694" cy="27751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E9D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555" y="4450296"/>
            <a:ext cx="1257300" cy="638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183" y="4694945"/>
            <a:ext cx="578503" cy="293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070" y="3065929"/>
            <a:ext cx="450616" cy="485734"/>
          </a:xfrm>
          <a:prstGeom prst="rect">
            <a:avLst/>
          </a:prstGeom>
        </p:spPr>
      </p:pic>
      <p:sp>
        <p:nvSpPr>
          <p:cNvPr id="181" name="Rectangle 180"/>
          <p:cNvSpPr/>
          <p:nvPr/>
        </p:nvSpPr>
        <p:spPr>
          <a:xfrm>
            <a:off x="3666517" y="223707"/>
            <a:ext cx="2120794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DE9D4"/>
                </a:solidFill>
              </a:rPr>
              <a:t>Tình huống 1</a:t>
            </a:r>
            <a:endParaRPr lang="en-US" sz="2200" b="1">
              <a:solidFill>
                <a:srgbClr val="FDE9D4"/>
              </a:solidFill>
            </a:endParaRPr>
          </a:p>
        </p:txBody>
      </p:sp>
      <p:grpSp>
        <p:nvGrpSpPr>
          <p:cNvPr id="190" name="Google Shape;4768;p46"/>
          <p:cNvGrpSpPr/>
          <p:nvPr/>
        </p:nvGrpSpPr>
        <p:grpSpPr>
          <a:xfrm rot="-7356419">
            <a:off x="7560812" y="343109"/>
            <a:ext cx="1309703" cy="904436"/>
            <a:chOff x="2434713" y="2011488"/>
            <a:chExt cx="1504463" cy="1131388"/>
          </a:xfrm>
        </p:grpSpPr>
        <p:sp>
          <p:nvSpPr>
            <p:cNvPr id="191" name="Google Shape;4769;p46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92" name="Google Shape;4770;p46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193" name="Google Shape;4771;p46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4772;p46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4773;p46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4774;p46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4775;p46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4776;p46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4777;p46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4778;p46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4779;p46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4780;p46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4781;p46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4782;p46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4783;p46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4784;p46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4785;p46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4786;p46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4787;p46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4788;p46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4789;p46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4790;p46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4791;p46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4792;p46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4793;p46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4794;p46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4795;p46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4796;p46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4797;p46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4798;p46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4799;p46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4800;p46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4801;p46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4802;p46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4803;p46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4804;p46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4805;p46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4806;p46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4807;p46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4808;p46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4809;p46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4810;p46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4811;p46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4812;p46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4813;p46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4814;p46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4815;p46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4816;p46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4817;p46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4818;p46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4819;p46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4820;p46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4821;p46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4822;p46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4823;p46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4824;p46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4825;p46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4826;p46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4827;p46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4828;p46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4829;p46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4830;p46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4831;p46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4832;p46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4833;p46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4834;p46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4835;p46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4836;p46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4837;p46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4838;p46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4839;p46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4840;p46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4841;p46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4842;p46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4843;p46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4844;p46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4845;p46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4846;p46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4847;p46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4848;p46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4849;p46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4850;p46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4851;p46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4852;p46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4853;p46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4854;p46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929058" y="2924498"/>
            <a:ext cx="5931658" cy="15530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20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20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 giá trị của biểu thức 2 + 3 × 4, ta cần thực hiện phép nhân 3 × 4 trước rồi mới thực hiện phép cộng với 2 sau.</a:t>
            </a:r>
            <a:endParaRPr lang="en-US" sz="2200">
              <a:solidFill>
                <a:schemeClr val="tx2"/>
              </a:solidFill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70901" y="2423611"/>
            <a:ext cx="392093" cy="39618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7" name="Google Shape;5477;p55"/>
          <p:cNvGrpSpPr/>
          <p:nvPr/>
        </p:nvGrpSpPr>
        <p:grpSpPr>
          <a:xfrm rot="-5400000">
            <a:off x="7880463" y="-115474"/>
            <a:ext cx="798454" cy="1352129"/>
            <a:chOff x="4027650" y="2008513"/>
            <a:chExt cx="792200" cy="1046275"/>
          </a:xfrm>
        </p:grpSpPr>
        <p:sp>
          <p:nvSpPr>
            <p:cNvPr id="5478" name="Google Shape;5478;p55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79" name="Google Shape;5479;p55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5480" name="Google Shape;5480;p55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55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55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55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55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55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55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55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55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55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55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55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55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55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55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55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55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55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55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55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55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55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55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55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55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55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55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55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55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55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55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55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55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55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55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55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55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55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55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55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55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55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55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55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55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55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55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55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55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55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55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55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55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55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55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55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55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55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55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55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55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55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55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55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55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55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55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55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55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55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55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55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55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55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55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55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55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66" name="Picture 2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55" y="4450296"/>
            <a:ext cx="1257300" cy="638175"/>
          </a:xfrm>
          <a:prstGeom prst="rect">
            <a:avLst/>
          </a:prstGeom>
        </p:spPr>
      </p:pic>
      <p:grpSp>
        <p:nvGrpSpPr>
          <p:cNvPr id="268" name="Google Shape;5305;p55"/>
          <p:cNvGrpSpPr/>
          <p:nvPr/>
        </p:nvGrpSpPr>
        <p:grpSpPr>
          <a:xfrm>
            <a:off x="4112209" y="3523628"/>
            <a:ext cx="938047" cy="1311283"/>
            <a:chOff x="1144326" y="1466330"/>
            <a:chExt cx="2094177" cy="2949303"/>
          </a:xfrm>
        </p:grpSpPr>
        <p:sp>
          <p:nvSpPr>
            <p:cNvPr id="269" name="Google Shape;5306;p55"/>
            <p:cNvSpPr/>
            <p:nvPr/>
          </p:nvSpPr>
          <p:spPr>
            <a:xfrm>
              <a:off x="1153477" y="1473158"/>
              <a:ext cx="2075881" cy="2935693"/>
            </a:xfrm>
            <a:custGeom>
              <a:avLst/>
              <a:gdLst/>
              <a:ahLst/>
              <a:cxnLst/>
              <a:rect l="l" t="t" r="r" b="b"/>
              <a:pathLst>
                <a:path w="55822" h="78943" extrusionOk="0">
                  <a:moveTo>
                    <a:pt x="12013" y="61847"/>
                  </a:moveTo>
                  <a:cubicBezTo>
                    <a:pt x="12291" y="62027"/>
                    <a:pt x="12549" y="62204"/>
                    <a:pt x="12806" y="62363"/>
                  </a:cubicBezTo>
                  <a:cubicBezTo>
                    <a:pt x="12806" y="62403"/>
                    <a:pt x="12827" y="62423"/>
                    <a:pt x="12846" y="62463"/>
                  </a:cubicBezTo>
                  <a:cubicBezTo>
                    <a:pt x="12470" y="62561"/>
                    <a:pt x="12093" y="62640"/>
                    <a:pt x="11717" y="62680"/>
                  </a:cubicBezTo>
                  <a:cubicBezTo>
                    <a:pt x="11836" y="62423"/>
                    <a:pt x="11934" y="62146"/>
                    <a:pt x="12013" y="61847"/>
                  </a:cubicBezTo>
                  <a:close/>
                  <a:moveTo>
                    <a:pt x="10488" y="61411"/>
                  </a:moveTo>
                  <a:cubicBezTo>
                    <a:pt x="10369" y="61868"/>
                    <a:pt x="10269" y="62323"/>
                    <a:pt x="10190" y="62780"/>
                  </a:cubicBezTo>
                  <a:cubicBezTo>
                    <a:pt x="10071" y="62780"/>
                    <a:pt x="9952" y="62780"/>
                    <a:pt x="9833" y="62759"/>
                  </a:cubicBezTo>
                  <a:cubicBezTo>
                    <a:pt x="10052" y="62323"/>
                    <a:pt x="10269" y="61868"/>
                    <a:pt x="10488" y="61411"/>
                  </a:cubicBezTo>
                  <a:close/>
                  <a:moveTo>
                    <a:pt x="30211" y="1"/>
                  </a:moveTo>
                  <a:cubicBezTo>
                    <a:pt x="28962" y="2083"/>
                    <a:pt x="28090" y="4343"/>
                    <a:pt x="27197" y="6602"/>
                  </a:cubicBezTo>
                  <a:cubicBezTo>
                    <a:pt x="26444" y="4520"/>
                    <a:pt x="25434" y="2538"/>
                    <a:pt x="24224" y="695"/>
                  </a:cubicBezTo>
                  <a:cubicBezTo>
                    <a:pt x="22699" y="2657"/>
                    <a:pt x="21330" y="4758"/>
                    <a:pt x="20161" y="6959"/>
                  </a:cubicBezTo>
                  <a:cubicBezTo>
                    <a:pt x="19110" y="5294"/>
                    <a:pt x="18060" y="3629"/>
                    <a:pt x="17029" y="1964"/>
                  </a:cubicBezTo>
                  <a:cubicBezTo>
                    <a:pt x="15978" y="4282"/>
                    <a:pt x="15225" y="6721"/>
                    <a:pt x="14749" y="9238"/>
                  </a:cubicBezTo>
                  <a:cubicBezTo>
                    <a:pt x="13004" y="8247"/>
                    <a:pt x="11677" y="6523"/>
                    <a:pt x="11220" y="4560"/>
                  </a:cubicBezTo>
                  <a:cubicBezTo>
                    <a:pt x="10369" y="6483"/>
                    <a:pt x="9893" y="8564"/>
                    <a:pt x="9853" y="10686"/>
                  </a:cubicBezTo>
                  <a:cubicBezTo>
                    <a:pt x="8624" y="9457"/>
                    <a:pt x="7375" y="8188"/>
                    <a:pt x="6721" y="6602"/>
                  </a:cubicBezTo>
                  <a:cubicBezTo>
                    <a:pt x="6027" y="9555"/>
                    <a:pt x="5353" y="12647"/>
                    <a:pt x="5770" y="15621"/>
                  </a:cubicBezTo>
                  <a:cubicBezTo>
                    <a:pt x="4679" y="14650"/>
                    <a:pt x="3807" y="13480"/>
                    <a:pt x="3172" y="12172"/>
                  </a:cubicBezTo>
                  <a:lnTo>
                    <a:pt x="3172" y="12172"/>
                  </a:lnTo>
                  <a:cubicBezTo>
                    <a:pt x="2736" y="15581"/>
                    <a:pt x="2419" y="19427"/>
                    <a:pt x="4560" y="22123"/>
                  </a:cubicBezTo>
                  <a:cubicBezTo>
                    <a:pt x="3291" y="21707"/>
                    <a:pt x="2062" y="21152"/>
                    <a:pt x="933" y="20458"/>
                  </a:cubicBezTo>
                  <a:lnTo>
                    <a:pt x="933" y="20458"/>
                  </a:lnTo>
                  <a:cubicBezTo>
                    <a:pt x="1528" y="22064"/>
                    <a:pt x="1785" y="23808"/>
                    <a:pt x="2321" y="25434"/>
                  </a:cubicBezTo>
                  <a:cubicBezTo>
                    <a:pt x="2855" y="27078"/>
                    <a:pt x="3788" y="28704"/>
                    <a:pt x="5313" y="29497"/>
                  </a:cubicBezTo>
                  <a:cubicBezTo>
                    <a:pt x="3431" y="28883"/>
                    <a:pt x="1626" y="28011"/>
                    <a:pt x="1" y="26880"/>
                  </a:cubicBezTo>
                  <a:lnTo>
                    <a:pt x="1" y="26880"/>
                  </a:lnTo>
                  <a:cubicBezTo>
                    <a:pt x="754" y="30924"/>
                    <a:pt x="3014" y="34651"/>
                    <a:pt x="6225" y="37188"/>
                  </a:cubicBezTo>
                  <a:cubicBezTo>
                    <a:pt x="5934" y="37238"/>
                    <a:pt x="5639" y="37262"/>
                    <a:pt x="5344" y="37262"/>
                  </a:cubicBezTo>
                  <a:cubicBezTo>
                    <a:pt x="3992" y="37262"/>
                    <a:pt x="2635" y="36751"/>
                    <a:pt x="1626" y="35840"/>
                  </a:cubicBezTo>
                  <a:lnTo>
                    <a:pt x="1626" y="35840"/>
                  </a:lnTo>
                  <a:cubicBezTo>
                    <a:pt x="2617" y="39289"/>
                    <a:pt x="5313" y="43452"/>
                    <a:pt x="8268" y="45495"/>
                  </a:cubicBezTo>
                  <a:cubicBezTo>
                    <a:pt x="8064" y="45511"/>
                    <a:pt x="7830" y="45519"/>
                    <a:pt x="7574" y="45519"/>
                  </a:cubicBezTo>
                  <a:cubicBezTo>
                    <a:pt x="5929" y="45519"/>
                    <a:pt x="3388" y="45171"/>
                    <a:pt x="2479" y="44245"/>
                  </a:cubicBezTo>
                  <a:lnTo>
                    <a:pt x="2479" y="44245"/>
                  </a:lnTo>
                  <a:cubicBezTo>
                    <a:pt x="3172" y="46624"/>
                    <a:pt x="4224" y="47715"/>
                    <a:pt x="5255" y="49359"/>
                  </a:cubicBezTo>
                  <a:cubicBezTo>
                    <a:pt x="5730" y="50112"/>
                    <a:pt x="6225" y="50747"/>
                    <a:pt x="6780" y="51322"/>
                  </a:cubicBezTo>
                  <a:lnTo>
                    <a:pt x="5313" y="54058"/>
                  </a:lnTo>
                  <a:cubicBezTo>
                    <a:pt x="4422" y="53918"/>
                    <a:pt x="3648" y="53701"/>
                    <a:pt x="3212" y="53324"/>
                  </a:cubicBezTo>
                  <a:lnTo>
                    <a:pt x="3212" y="53324"/>
                  </a:lnTo>
                  <a:cubicBezTo>
                    <a:pt x="3708" y="55147"/>
                    <a:pt x="5075" y="56733"/>
                    <a:pt x="6740" y="58160"/>
                  </a:cubicBezTo>
                  <a:cubicBezTo>
                    <a:pt x="6146" y="58914"/>
                    <a:pt x="5670" y="59746"/>
                    <a:pt x="5334" y="60698"/>
                  </a:cubicBezTo>
                  <a:cubicBezTo>
                    <a:pt x="5274" y="60837"/>
                    <a:pt x="5234" y="60996"/>
                    <a:pt x="5255" y="61134"/>
                  </a:cubicBezTo>
                  <a:cubicBezTo>
                    <a:pt x="5299" y="61364"/>
                    <a:pt x="5426" y="61444"/>
                    <a:pt x="5583" y="61444"/>
                  </a:cubicBezTo>
                  <a:cubicBezTo>
                    <a:pt x="5846" y="61444"/>
                    <a:pt x="6191" y="61218"/>
                    <a:pt x="6365" y="61094"/>
                  </a:cubicBezTo>
                  <a:cubicBezTo>
                    <a:pt x="6978" y="60639"/>
                    <a:pt x="7554" y="60124"/>
                    <a:pt x="8109" y="59588"/>
                  </a:cubicBezTo>
                  <a:lnTo>
                    <a:pt x="8109" y="59588"/>
                  </a:lnTo>
                  <a:cubicBezTo>
                    <a:pt x="7554" y="60460"/>
                    <a:pt x="7097" y="61372"/>
                    <a:pt x="6582" y="62265"/>
                  </a:cubicBezTo>
                  <a:cubicBezTo>
                    <a:pt x="6404" y="62542"/>
                    <a:pt x="5651" y="63731"/>
                    <a:pt x="6246" y="63949"/>
                  </a:cubicBezTo>
                  <a:cubicBezTo>
                    <a:pt x="6265" y="63955"/>
                    <a:pt x="6286" y="63958"/>
                    <a:pt x="6307" y="63958"/>
                  </a:cubicBezTo>
                  <a:cubicBezTo>
                    <a:pt x="6478" y="63958"/>
                    <a:pt x="6695" y="63760"/>
                    <a:pt x="6801" y="63671"/>
                  </a:cubicBezTo>
                  <a:cubicBezTo>
                    <a:pt x="7197" y="63335"/>
                    <a:pt x="7554" y="62939"/>
                    <a:pt x="7851" y="62521"/>
                  </a:cubicBezTo>
                  <a:cubicBezTo>
                    <a:pt x="8247" y="61987"/>
                    <a:pt x="8683" y="61511"/>
                    <a:pt x="9140" y="60758"/>
                  </a:cubicBezTo>
                  <a:lnTo>
                    <a:pt x="9140" y="60758"/>
                  </a:lnTo>
                  <a:cubicBezTo>
                    <a:pt x="8704" y="61689"/>
                    <a:pt x="8366" y="62204"/>
                    <a:pt x="8109" y="62939"/>
                  </a:cubicBezTo>
                  <a:cubicBezTo>
                    <a:pt x="7851" y="63632"/>
                    <a:pt x="7475" y="64405"/>
                    <a:pt x="7435" y="65138"/>
                  </a:cubicBezTo>
                  <a:cubicBezTo>
                    <a:pt x="7420" y="65459"/>
                    <a:pt x="7642" y="65727"/>
                    <a:pt x="7918" y="65727"/>
                  </a:cubicBezTo>
                  <a:cubicBezTo>
                    <a:pt x="8017" y="65727"/>
                    <a:pt x="8123" y="65692"/>
                    <a:pt x="8228" y="65614"/>
                  </a:cubicBezTo>
                  <a:cubicBezTo>
                    <a:pt x="8524" y="65416"/>
                    <a:pt x="8704" y="65040"/>
                    <a:pt x="8881" y="64723"/>
                  </a:cubicBezTo>
                  <a:cubicBezTo>
                    <a:pt x="9080" y="64345"/>
                    <a:pt x="9259" y="63969"/>
                    <a:pt x="9436" y="63592"/>
                  </a:cubicBezTo>
                  <a:cubicBezTo>
                    <a:pt x="9516" y="63433"/>
                    <a:pt x="9595" y="63275"/>
                    <a:pt x="9674" y="63137"/>
                  </a:cubicBezTo>
                  <a:cubicBezTo>
                    <a:pt x="9793" y="63216"/>
                    <a:pt x="9933" y="63314"/>
                    <a:pt x="10071" y="63394"/>
                  </a:cubicBezTo>
                  <a:cubicBezTo>
                    <a:pt x="10012" y="63750"/>
                    <a:pt x="9933" y="64107"/>
                    <a:pt x="9933" y="64464"/>
                  </a:cubicBezTo>
                  <a:cubicBezTo>
                    <a:pt x="9946" y="64760"/>
                    <a:pt x="10095" y="65037"/>
                    <a:pt x="10296" y="65037"/>
                  </a:cubicBezTo>
                  <a:cubicBezTo>
                    <a:pt x="10391" y="65037"/>
                    <a:pt x="10498" y="64974"/>
                    <a:pt x="10607" y="64821"/>
                  </a:cubicBezTo>
                  <a:cubicBezTo>
                    <a:pt x="10805" y="64564"/>
                    <a:pt x="10983" y="64286"/>
                    <a:pt x="11141" y="63988"/>
                  </a:cubicBezTo>
                  <a:cubicBezTo>
                    <a:pt x="12489" y="64662"/>
                    <a:pt x="14273" y="65257"/>
                    <a:pt x="16295" y="65495"/>
                  </a:cubicBezTo>
                  <a:cubicBezTo>
                    <a:pt x="16295" y="65772"/>
                    <a:pt x="16316" y="66071"/>
                    <a:pt x="16335" y="66367"/>
                  </a:cubicBezTo>
                  <a:lnTo>
                    <a:pt x="15264" y="66367"/>
                  </a:lnTo>
                  <a:lnTo>
                    <a:pt x="15443" y="73781"/>
                  </a:lnTo>
                  <a:cubicBezTo>
                    <a:pt x="15401" y="73780"/>
                    <a:pt x="15358" y="73780"/>
                    <a:pt x="15317" y="73780"/>
                  </a:cubicBezTo>
                  <a:cubicBezTo>
                    <a:pt x="10139" y="73780"/>
                    <a:pt x="10628" y="78600"/>
                    <a:pt x="10864" y="78836"/>
                  </a:cubicBezTo>
                  <a:cubicBezTo>
                    <a:pt x="10943" y="78916"/>
                    <a:pt x="12681" y="78942"/>
                    <a:pt x="14963" y="78942"/>
                  </a:cubicBezTo>
                  <a:cubicBezTo>
                    <a:pt x="19527" y="78942"/>
                    <a:pt x="26267" y="78836"/>
                    <a:pt x="26267" y="78836"/>
                  </a:cubicBezTo>
                  <a:lnTo>
                    <a:pt x="27079" y="66367"/>
                  </a:lnTo>
                  <a:lnTo>
                    <a:pt x="26386" y="66367"/>
                  </a:lnTo>
                  <a:cubicBezTo>
                    <a:pt x="26465" y="65416"/>
                    <a:pt x="26563" y="64464"/>
                    <a:pt x="26663" y="63513"/>
                  </a:cubicBezTo>
                  <a:cubicBezTo>
                    <a:pt x="27277" y="63533"/>
                    <a:pt x="27911" y="63533"/>
                    <a:pt x="28526" y="63533"/>
                  </a:cubicBezTo>
                  <a:cubicBezTo>
                    <a:pt x="29140" y="63533"/>
                    <a:pt x="29774" y="63533"/>
                    <a:pt x="30429" y="63513"/>
                  </a:cubicBezTo>
                  <a:cubicBezTo>
                    <a:pt x="30588" y="64464"/>
                    <a:pt x="30726" y="65416"/>
                    <a:pt x="30865" y="66367"/>
                  </a:cubicBezTo>
                  <a:lnTo>
                    <a:pt x="30509" y="66367"/>
                  </a:lnTo>
                  <a:lnTo>
                    <a:pt x="31341" y="78836"/>
                  </a:lnTo>
                  <a:cubicBezTo>
                    <a:pt x="31341" y="78836"/>
                    <a:pt x="38072" y="78942"/>
                    <a:pt x="42630" y="78942"/>
                  </a:cubicBezTo>
                  <a:cubicBezTo>
                    <a:pt x="44909" y="78942"/>
                    <a:pt x="46644" y="78916"/>
                    <a:pt x="46724" y="78836"/>
                  </a:cubicBezTo>
                  <a:cubicBezTo>
                    <a:pt x="46960" y="78600"/>
                    <a:pt x="47448" y="73780"/>
                    <a:pt x="42291" y="73780"/>
                  </a:cubicBezTo>
                  <a:cubicBezTo>
                    <a:pt x="42249" y="73780"/>
                    <a:pt x="42207" y="73780"/>
                    <a:pt x="42164" y="73781"/>
                  </a:cubicBezTo>
                  <a:lnTo>
                    <a:pt x="42323" y="66367"/>
                  </a:lnTo>
                  <a:lnTo>
                    <a:pt x="41530" y="66367"/>
                  </a:lnTo>
                  <a:cubicBezTo>
                    <a:pt x="41509" y="65714"/>
                    <a:pt x="41490" y="65059"/>
                    <a:pt x="41451" y="64424"/>
                  </a:cubicBezTo>
                  <a:cubicBezTo>
                    <a:pt x="44781" y="64068"/>
                    <a:pt x="47199" y="62363"/>
                    <a:pt x="48606" y="61432"/>
                  </a:cubicBezTo>
                  <a:cubicBezTo>
                    <a:pt x="50926" y="59865"/>
                    <a:pt x="52948" y="57804"/>
                    <a:pt x="54217" y="55306"/>
                  </a:cubicBezTo>
                  <a:lnTo>
                    <a:pt x="54217" y="55306"/>
                  </a:lnTo>
                  <a:cubicBezTo>
                    <a:pt x="53027" y="55961"/>
                    <a:pt x="51719" y="56416"/>
                    <a:pt x="50371" y="56635"/>
                  </a:cubicBezTo>
                  <a:cubicBezTo>
                    <a:pt x="50015" y="56692"/>
                    <a:pt x="49649" y="56731"/>
                    <a:pt x="49288" y="56731"/>
                  </a:cubicBezTo>
                  <a:cubicBezTo>
                    <a:pt x="48642" y="56731"/>
                    <a:pt x="48011" y="56606"/>
                    <a:pt x="47477" y="56238"/>
                  </a:cubicBezTo>
                  <a:cubicBezTo>
                    <a:pt x="50252" y="54117"/>
                    <a:pt x="52552" y="51362"/>
                    <a:pt x="54156" y="48270"/>
                  </a:cubicBezTo>
                  <a:lnTo>
                    <a:pt x="54156" y="48270"/>
                  </a:lnTo>
                  <a:cubicBezTo>
                    <a:pt x="53305" y="49063"/>
                    <a:pt x="51143" y="49280"/>
                    <a:pt x="49538" y="49340"/>
                  </a:cubicBezTo>
                  <a:cubicBezTo>
                    <a:pt x="49478" y="49280"/>
                    <a:pt x="49439" y="49240"/>
                    <a:pt x="49399" y="49182"/>
                  </a:cubicBezTo>
                  <a:cubicBezTo>
                    <a:pt x="50094" y="47873"/>
                    <a:pt x="50668" y="46565"/>
                    <a:pt x="51085" y="45474"/>
                  </a:cubicBezTo>
                  <a:cubicBezTo>
                    <a:pt x="51402" y="45712"/>
                    <a:pt x="51738" y="45931"/>
                    <a:pt x="52055" y="46148"/>
                  </a:cubicBezTo>
                  <a:cubicBezTo>
                    <a:pt x="52055" y="46148"/>
                    <a:pt x="53113" y="43031"/>
                    <a:pt x="53348" y="43031"/>
                  </a:cubicBezTo>
                  <a:cubicBezTo>
                    <a:pt x="53354" y="43031"/>
                    <a:pt x="53359" y="43033"/>
                    <a:pt x="53363" y="43037"/>
                  </a:cubicBezTo>
                  <a:cubicBezTo>
                    <a:pt x="53366" y="43037"/>
                    <a:pt x="53367" y="43038"/>
                    <a:pt x="53368" y="43038"/>
                  </a:cubicBezTo>
                  <a:cubicBezTo>
                    <a:pt x="53393" y="43038"/>
                    <a:pt x="52964" y="42784"/>
                    <a:pt x="52293" y="42382"/>
                  </a:cubicBezTo>
                  <a:cubicBezTo>
                    <a:pt x="52750" y="42006"/>
                    <a:pt x="53165" y="41609"/>
                    <a:pt x="53582" y="41173"/>
                  </a:cubicBezTo>
                  <a:cubicBezTo>
                    <a:pt x="54534" y="40182"/>
                    <a:pt x="55266" y="39091"/>
                    <a:pt x="55742" y="37783"/>
                  </a:cubicBezTo>
                  <a:cubicBezTo>
                    <a:pt x="55782" y="37645"/>
                    <a:pt x="55821" y="37505"/>
                    <a:pt x="55802" y="37347"/>
                  </a:cubicBezTo>
                  <a:cubicBezTo>
                    <a:pt x="55766" y="37122"/>
                    <a:pt x="55645" y="37044"/>
                    <a:pt x="55493" y="37044"/>
                  </a:cubicBezTo>
                  <a:cubicBezTo>
                    <a:pt x="55230" y="37044"/>
                    <a:pt x="54875" y="37281"/>
                    <a:pt x="54711" y="37407"/>
                  </a:cubicBezTo>
                  <a:cubicBezTo>
                    <a:pt x="54077" y="37862"/>
                    <a:pt x="53503" y="38358"/>
                    <a:pt x="52967" y="38893"/>
                  </a:cubicBezTo>
                  <a:cubicBezTo>
                    <a:pt x="53503" y="38021"/>
                    <a:pt x="53958" y="37109"/>
                    <a:pt x="54474" y="36237"/>
                  </a:cubicBezTo>
                  <a:cubicBezTo>
                    <a:pt x="54653" y="35940"/>
                    <a:pt x="55406" y="34770"/>
                    <a:pt x="54811" y="34552"/>
                  </a:cubicBezTo>
                  <a:cubicBezTo>
                    <a:pt x="54787" y="34541"/>
                    <a:pt x="54760" y="34537"/>
                    <a:pt x="54733" y="34537"/>
                  </a:cubicBezTo>
                  <a:cubicBezTo>
                    <a:pt x="54564" y="34537"/>
                    <a:pt x="54359" y="34727"/>
                    <a:pt x="54256" y="34830"/>
                  </a:cubicBezTo>
                  <a:cubicBezTo>
                    <a:pt x="53919" y="35087"/>
                    <a:pt x="53641" y="35425"/>
                    <a:pt x="53384" y="35761"/>
                  </a:cubicBezTo>
                  <a:cubicBezTo>
                    <a:pt x="54058" y="34215"/>
                    <a:pt x="54592" y="32610"/>
                    <a:pt x="54949" y="30964"/>
                  </a:cubicBezTo>
                  <a:lnTo>
                    <a:pt x="54949" y="30964"/>
                  </a:lnTo>
                  <a:cubicBezTo>
                    <a:pt x="54037" y="31955"/>
                    <a:pt x="52769" y="32589"/>
                    <a:pt x="51441" y="32708"/>
                  </a:cubicBezTo>
                  <a:cubicBezTo>
                    <a:pt x="53226" y="29874"/>
                    <a:pt x="54494" y="26703"/>
                    <a:pt x="55128" y="23412"/>
                  </a:cubicBezTo>
                  <a:lnTo>
                    <a:pt x="55128" y="23412"/>
                  </a:lnTo>
                  <a:cubicBezTo>
                    <a:pt x="53879" y="25077"/>
                    <a:pt x="52095" y="26325"/>
                    <a:pt x="50113" y="26940"/>
                  </a:cubicBezTo>
                  <a:cubicBezTo>
                    <a:pt x="50826" y="25770"/>
                    <a:pt x="51540" y="24601"/>
                    <a:pt x="52253" y="23412"/>
                  </a:cubicBezTo>
                  <a:cubicBezTo>
                    <a:pt x="53424" y="21509"/>
                    <a:pt x="54613" y="19506"/>
                    <a:pt x="54711" y="17267"/>
                  </a:cubicBezTo>
                  <a:lnTo>
                    <a:pt x="54711" y="17267"/>
                  </a:lnTo>
                  <a:cubicBezTo>
                    <a:pt x="53284" y="18911"/>
                    <a:pt x="51698" y="20637"/>
                    <a:pt x="49578" y="21152"/>
                  </a:cubicBezTo>
                  <a:cubicBezTo>
                    <a:pt x="50707" y="18158"/>
                    <a:pt x="51857" y="15145"/>
                    <a:pt x="52333" y="11974"/>
                  </a:cubicBezTo>
                  <a:lnTo>
                    <a:pt x="52333" y="11974"/>
                  </a:lnTo>
                  <a:cubicBezTo>
                    <a:pt x="51243" y="13123"/>
                    <a:pt x="49914" y="14056"/>
                    <a:pt x="48447" y="14690"/>
                  </a:cubicBezTo>
                  <a:cubicBezTo>
                    <a:pt x="49063" y="12073"/>
                    <a:pt x="49261" y="9338"/>
                    <a:pt x="49023" y="6661"/>
                  </a:cubicBezTo>
                  <a:lnTo>
                    <a:pt x="49023" y="6661"/>
                  </a:lnTo>
                  <a:cubicBezTo>
                    <a:pt x="48051" y="8426"/>
                    <a:pt x="47041" y="10250"/>
                    <a:pt x="45415" y="11439"/>
                  </a:cubicBezTo>
                  <a:cubicBezTo>
                    <a:pt x="45395" y="9476"/>
                    <a:pt x="45138" y="7494"/>
                    <a:pt x="44662" y="5591"/>
                  </a:cubicBezTo>
                  <a:cubicBezTo>
                    <a:pt x="44504" y="4937"/>
                    <a:pt x="44285" y="4263"/>
                    <a:pt x="43730" y="3906"/>
                  </a:cubicBezTo>
                  <a:cubicBezTo>
                    <a:pt x="42620" y="6087"/>
                    <a:pt x="40994" y="7990"/>
                    <a:pt x="39012" y="9397"/>
                  </a:cubicBezTo>
                  <a:cubicBezTo>
                    <a:pt x="39170" y="6801"/>
                    <a:pt x="39250" y="3946"/>
                    <a:pt x="37664" y="1864"/>
                  </a:cubicBezTo>
                  <a:cubicBezTo>
                    <a:pt x="37030" y="3648"/>
                    <a:pt x="35900" y="5254"/>
                    <a:pt x="34434" y="6463"/>
                  </a:cubicBezTo>
                  <a:cubicBezTo>
                    <a:pt x="33561" y="4005"/>
                    <a:pt x="32094" y="1766"/>
                    <a:pt x="3021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5307;p55"/>
            <p:cNvGrpSpPr/>
            <p:nvPr/>
          </p:nvGrpSpPr>
          <p:grpSpPr>
            <a:xfrm>
              <a:off x="1144326" y="1466330"/>
              <a:ext cx="2094177" cy="2949303"/>
              <a:chOff x="460000" y="2685550"/>
              <a:chExt cx="1407850" cy="1982725"/>
            </a:xfrm>
          </p:grpSpPr>
          <p:sp>
            <p:nvSpPr>
              <p:cNvPr id="271" name="Google Shape;5308;p55"/>
              <p:cNvSpPr/>
              <p:nvPr/>
            </p:nvSpPr>
            <p:spPr>
              <a:xfrm>
                <a:off x="464850" y="2690250"/>
                <a:ext cx="1377700" cy="1640000"/>
              </a:xfrm>
              <a:custGeom>
                <a:avLst/>
                <a:gdLst/>
                <a:ahLst/>
                <a:cxnLst/>
                <a:rect l="l" t="t" r="r" b="b"/>
                <a:pathLst>
                  <a:path w="55108" h="65600" extrusionOk="0">
                    <a:moveTo>
                      <a:pt x="30191" y="1"/>
                    </a:moveTo>
                    <a:cubicBezTo>
                      <a:pt x="28962" y="2082"/>
                      <a:pt x="28069" y="4341"/>
                      <a:pt x="27197" y="6601"/>
                    </a:cubicBezTo>
                    <a:cubicBezTo>
                      <a:pt x="26425" y="4521"/>
                      <a:pt x="25434" y="2538"/>
                      <a:pt x="24224" y="694"/>
                    </a:cubicBezTo>
                    <a:cubicBezTo>
                      <a:pt x="22698" y="2657"/>
                      <a:pt x="21330" y="4758"/>
                      <a:pt x="20161" y="6958"/>
                    </a:cubicBezTo>
                    <a:lnTo>
                      <a:pt x="17008" y="1963"/>
                    </a:lnTo>
                    <a:cubicBezTo>
                      <a:pt x="15977" y="4283"/>
                      <a:pt x="15205" y="6720"/>
                      <a:pt x="14748" y="9238"/>
                    </a:cubicBezTo>
                    <a:cubicBezTo>
                      <a:pt x="13004" y="8247"/>
                      <a:pt x="11677" y="6522"/>
                      <a:pt x="11220" y="4560"/>
                    </a:cubicBezTo>
                    <a:cubicBezTo>
                      <a:pt x="10348" y="6482"/>
                      <a:pt x="9893" y="8564"/>
                      <a:pt x="9832" y="10666"/>
                    </a:cubicBezTo>
                    <a:cubicBezTo>
                      <a:pt x="8624" y="9456"/>
                      <a:pt x="7374" y="8187"/>
                      <a:pt x="6700" y="6601"/>
                    </a:cubicBezTo>
                    <a:cubicBezTo>
                      <a:pt x="6026" y="9556"/>
                      <a:pt x="5353" y="12648"/>
                      <a:pt x="5749" y="15621"/>
                    </a:cubicBezTo>
                    <a:cubicBezTo>
                      <a:pt x="4679" y="14649"/>
                      <a:pt x="3787" y="13480"/>
                      <a:pt x="3172" y="12172"/>
                    </a:cubicBezTo>
                    <a:lnTo>
                      <a:pt x="3172" y="12172"/>
                    </a:lnTo>
                    <a:cubicBezTo>
                      <a:pt x="2736" y="15582"/>
                      <a:pt x="2400" y="19427"/>
                      <a:pt x="4560" y="22123"/>
                    </a:cubicBezTo>
                    <a:cubicBezTo>
                      <a:pt x="3291" y="21706"/>
                      <a:pt x="2062" y="21151"/>
                      <a:pt x="912" y="20458"/>
                    </a:cubicBezTo>
                    <a:lnTo>
                      <a:pt x="912" y="20458"/>
                    </a:lnTo>
                    <a:cubicBezTo>
                      <a:pt x="1528" y="22063"/>
                      <a:pt x="1765" y="23807"/>
                      <a:pt x="2320" y="25433"/>
                    </a:cubicBezTo>
                    <a:cubicBezTo>
                      <a:pt x="2855" y="27079"/>
                      <a:pt x="3767" y="28704"/>
                      <a:pt x="5294" y="29497"/>
                    </a:cubicBezTo>
                    <a:cubicBezTo>
                      <a:pt x="3430" y="28882"/>
                      <a:pt x="1626" y="28010"/>
                      <a:pt x="0" y="26881"/>
                    </a:cubicBezTo>
                    <a:lnTo>
                      <a:pt x="0" y="26881"/>
                    </a:lnTo>
                    <a:cubicBezTo>
                      <a:pt x="754" y="30924"/>
                      <a:pt x="2994" y="34651"/>
                      <a:pt x="6225" y="37188"/>
                    </a:cubicBezTo>
                    <a:cubicBezTo>
                      <a:pt x="5934" y="37238"/>
                      <a:pt x="5639" y="37262"/>
                      <a:pt x="5344" y="37262"/>
                    </a:cubicBezTo>
                    <a:cubicBezTo>
                      <a:pt x="3991" y="37262"/>
                      <a:pt x="2635" y="36752"/>
                      <a:pt x="1626" y="35840"/>
                    </a:cubicBezTo>
                    <a:lnTo>
                      <a:pt x="1626" y="35840"/>
                    </a:lnTo>
                    <a:cubicBezTo>
                      <a:pt x="2598" y="39290"/>
                      <a:pt x="5313" y="43452"/>
                      <a:pt x="8267" y="45493"/>
                    </a:cubicBezTo>
                    <a:cubicBezTo>
                      <a:pt x="8063" y="45509"/>
                      <a:pt x="7828" y="45518"/>
                      <a:pt x="7571" y="45518"/>
                    </a:cubicBezTo>
                    <a:cubicBezTo>
                      <a:pt x="5926" y="45518"/>
                      <a:pt x="3384" y="45171"/>
                      <a:pt x="2458" y="44245"/>
                    </a:cubicBezTo>
                    <a:lnTo>
                      <a:pt x="2458" y="44245"/>
                    </a:lnTo>
                    <a:cubicBezTo>
                      <a:pt x="3153" y="46624"/>
                      <a:pt x="4203" y="47714"/>
                      <a:pt x="5254" y="49360"/>
                    </a:cubicBezTo>
                    <a:cubicBezTo>
                      <a:pt x="6642" y="51580"/>
                      <a:pt x="8347" y="52848"/>
                      <a:pt x="10686" y="54017"/>
                    </a:cubicBezTo>
                    <a:cubicBezTo>
                      <a:pt x="10030" y="54133"/>
                      <a:pt x="8952" y="54222"/>
                      <a:pt x="7802" y="54222"/>
                    </a:cubicBezTo>
                    <a:cubicBezTo>
                      <a:pt x="5995" y="54222"/>
                      <a:pt x="4011" y="54003"/>
                      <a:pt x="3212" y="53324"/>
                    </a:cubicBezTo>
                    <a:lnTo>
                      <a:pt x="3212" y="53324"/>
                    </a:lnTo>
                    <a:cubicBezTo>
                      <a:pt x="4282" y="57268"/>
                      <a:pt x="9515" y="60183"/>
                      <a:pt x="12925" y="62443"/>
                    </a:cubicBezTo>
                    <a:cubicBezTo>
                      <a:pt x="12101" y="62668"/>
                      <a:pt x="11241" y="62787"/>
                      <a:pt x="10381" y="62787"/>
                    </a:cubicBezTo>
                    <a:cubicBezTo>
                      <a:pt x="9959" y="62787"/>
                      <a:pt x="9537" y="62759"/>
                      <a:pt x="9119" y="62699"/>
                    </a:cubicBezTo>
                    <a:lnTo>
                      <a:pt x="9119" y="62699"/>
                    </a:lnTo>
                    <a:cubicBezTo>
                      <a:pt x="10625" y="64010"/>
                      <a:pt x="14023" y="65600"/>
                      <a:pt x="18162" y="65600"/>
                    </a:cubicBezTo>
                    <a:cubicBezTo>
                      <a:pt x="21162" y="65600"/>
                      <a:pt x="24551" y="64765"/>
                      <a:pt x="27892" y="62382"/>
                    </a:cubicBezTo>
                    <a:lnTo>
                      <a:pt x="33818" y="62818"/>
                    </a:lnTo>
                    <a:cubicBezTo>
                      <a:pt x="36182" y="64039"/>
                      <a:pt x="38318" y="64491"/>
                      <a:pt x="40204" y="64491"/>
                    </a:cubicBezTo>
                    <a:cubicBezTo>
                      <a:pt x="44168" y="64491"/>
                      <a:pt x="47028" y="62493"/>
                      <a:pt x="48587" y="61431"/>
                    </a:cubicBezTo>
                    <a:cubicBezTo>
                      <a:pt x="50905" y="59866"/>
                      <a:pt x="52927" y="57804"/>
                      <a:pt x="54216" y="55306"/>
                    </a:cubicBezTo>
                    <a:lnTo>
                      <a:pt x="54216" y="55306"/>
                    </a:lnTo>
                    <a:cubicBezTo>
                      <a:pt x="53006" y="55960"/>
                      <a:pt x="51719" y="56416"/>
                      <a:pt x="50371" y="56634"/>
                    </a:cubicBezTo>
                    <a:cubicBezTo>
                      <a:pt x="50014" y="56691"/>
                      <a:pt x="49645" y="56730"/>
                      <a:pt x="49280" y="56730"/>
                    </a:cubicBezTo>
                    <a:cubicBezTo>
                      <a:pt x="48631" y="56730"/>
                      <a:pt x="47996" y="56606"/>
                      <a:pt x="47477" y="56237"/>
                    </a:cubicBezTo>
                    <a:cubicBezTo>
                      <a:pt x="50231" y="54117"/>
                      <a:pt x="52531" y="51361"/>
                      <a:pt x="54137" y="48269"/>
                    </a:cubicBezTo>
                    <a:lnTo>
                      <a:pt x="54137" y="48269"/>
                    </a:lnTo>
                    <a:cubicBezTo>
                      <a:pt x="53067" y="49280"/>
                      <a:pt x="49816" y="49360"/>
                      <a:pt x="48349" y="49360"/>
                    </a:cubicBezTo>
                    <a:cubicBezTo>
                      <a:pt x="51362" y="46386"/>
                      <a:pt x="49776" y="46029"/>
                      <a:pt x="50529" y="43135"/>
                    </a:cubicBezTo>
                    <a:cubicBezTo>
                      <a:pt x="50826" y="42044"/>
                      <a:pt x="52551" y="41232"/>
                      <a:pt x="52710" y="40122"/>
                    </a:cubicBezTo>
                    <a:lnTo>
                      <a:pt x="52710" y="40122"/>
                    </a:lnTo>
                    <a:cubicBezTo>
                      <a:pt x="52305" y="40542"/>
                      <a:pt x="52085" y="40647"/>
                      <a:pt x="51887" y="40647"/>
                    </a:cubicBezTo>
                    <a:cubicBezTo>
                      <a:pt x="51688" y="40647"/>
                      <a:pt x="51510" y="40541"/>
                      <a:pt x="51188" y="40541"/>
                    </a:cubicBezTo>
                    <a:cubicBezTo>
                      <a:pt x="50997" y="40541"/>
                      <a:pt x="50756" y="40578"/>
                      <a:pt x="50429" y="40696"/>
                    </a:cubicBezTo>
                    <a:cubicBezTo>
                      <a:pt x="52630" y="37842"/>
                      <a:pt x="54196" y="34493"/>
                      <a:pt x="54949" y="30964"/>
                    </a:cubicBezTo>
                    <a:lnTo>
                      <a:pt x="54949" y="30964"/>
                    </a:lnTo>
                    <a:cubicBezTo>
                      <a:pt x="54037" y="31955"/>
                      <a:pt x="52768" y="32590"/>
                      <a:pt x="51420" y="32708"/>
                    </a:cubicBezTo>
                    <a:cubicBezTo>
                      <a:pt x="53225" y="29873"/>
                      <a:pt x="54473" y="26701"/>
                      <a:pt x="55108" y="23411"/>
                    </a:cubicBezTo>
                    <a:lnTo>
                      <a:pt x="55108" y="23411"/>
                    </a:lnTo>
                    <a:cubicBezTo>
                      <a:pt x="53879" y="25076"/>
                      <a:pt x="52094" y="26326"/>
                      <a:pt x="50093" y="26939"/>
                    </a:cubicBezTo>
                    <a:cubicBezTo>
                      <a:pt x="50826" y="25771"/>
                      <a:pt x="51539" y="24600"/>
                      <a:pt x="52253" y="23411"/>
                    </a:cubicBezTo>
                    <a:cubicBezTo>
                      <a:pt x="53403" y="21508"/>
                      <a:pt x="54592" y="19507"/>
                      <a:pt x="54711" y="17266"/>
                    </a:cubicBezTo>
                    <a:lnTo>
                      <a:pt x="54711" y="17266"/>
                    </a:lnTo>
                    <a:cubicBezTo>
                      <a:pt x="53265" y="18912"/>
                      <a:pt x="51679" y="20636"/>
                      <a:pt x="49557" y="21151"/>
                    </a:cubicBezTo>
                    <a:cubicBezTo>
                      <a:pt x="50707" y="18159"/>
                      <a:pt x="51857" y="15146"/>
                      <a:pt x="52313" y="11974"/>
                    </a:cubicBezTo>
                    <a:lnTo>
                      <a:pt x="52313" y="11974"/>
                    </a:lnTo>
                    <a:cubicBezTo>
                      <a:pt x="51222" y="13124"/>
                      <a:pt x="49895" y="14055"/>
                      <a:pt x="48447" y="14689"/>
                    </a:cubicBezTo>
                    <a:cubicBezTo>
                      <a:pt x="49062" y="12053"/>
                      <a:pt x="49261" y="9337"/>
                      <a:pt x="49023" y="6661"/>
                    </a:cubicBezTo>
                    <a:lnTo>
                      <a:pt x="49023" y="6661"/>
                    </a:lnTo>
                    <a:cubicBezTo>
                      <a:pt x="48051" y="8425"/>
                      <a:pt x="47040" y="10249"/>
                      <a:pt x="45415" y="11438"/>
                    </a:cubicBezTo>
                    <a:cubicBezTo>
                      <a:pt x="45394" y="9476"/>
                      <a:pt x="45137" y="7494"/>
                      <a:pt x="44662" y="5591"/>
                    </a:cubicBezTo>
                    <a:cubicBezTo>
                      <a:pt x="44503" y="4936"/>
                      <a:pt x="44265" y="4262"/>
                      <a:pt x="43710" y="3905"/>
                    </a:cubicBezTo>
                    <a:cubicBezTo>
                      <a:pt x="42619" y="6086"/>
                      <a:pt x="40975" y="7989"/>
                      <a:pt x="39011" y="9397"/>
                    </a:cubicBezTo>
                    <a:cubicBezTo>
                      <a:pt x="39151" y="6799"/>
                      <a:pt x="39249" y="3945"/>
                      <a:pt x="37664" y="1864"/>
                    </a:cubicBezTo>
                    <a:cubicBezTo>
                      <a:pt x="37029" y="3648"/>
                      <a:pt x="35900" y="5253"/>
                      <a:pt x="34433" y="6463"/>
                    </a:cubicBezTo>
                    <a:cubicBezTo>
                      <a:pt x="33561" y="4005"/>
                      <a:pt x="32094" y="1764"/>
                      <a:pt x="30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5309;p55"/>
              <p:cNvSpPr/>
              <p:nvPr/>
            </p:nvSpPr>
            <p:spPr>
              <a:xfrm>
                <a:off x="460000" y="2685550"/>
                <a:ext cx="1387675" cy="1649200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65968" extrusionOk="0">
                    <a:moveTo>
                      <a:pt x="30430" y="463"/>
                    </a:moveTo>
                    <a:cubicBezTo>
                      <a:pt x="32231" y="2200"/>
                      <a:pt x="33601" y="4343"/>
                      <a:pt x="34448" y="6691"/>
                    </a:cubicBezTo>
                    <a:cubicBezTo>
                      <a:pt x="34486" y="6777"/>
                      <a:pt x="34553" y="6825"/>
                      <a:pt x="34623" y="6825"/>
                    </a:cubicBezTo>
                    <a:cubicBezTo>
                      <a:pt x="34665" y="6825"/>
                      <a:pt x="34709" y="6807"/>
                      <a:pt x="34746" y="6770"/>
                    </a:cubicBezTo>
                    <a:cubicBezTo>
                      <a:pt x="36140" y="5617"/>
                      <a:pt x="37221" y="4116"/>
                      <a:pt x="37906" y="2429"/>
                    </a:cubicBezTo>
                    <a:lnTo>
                      <a:pt x="37906" y="2429"/>
                    </a:lnTo>
                    <a:cubicBezTo>
                      <a:pt x="39274" y="4527"/>
                      <a:pt x="39160" y="7182"/>
                      <a:pt x="39028" y="9585"/>
                    </a:cubicBezTo>
                    <a:cubicBezTo>
                      <a:pt x="39012" y="9689"/>
                      <a:pt x="39111" y="9772"/>
                      <a:pt x="39202" y="9772"/>
                    </a:cubicBezTo>
                    <a:cubicBezTo>
                      <a:pt x="39232" y="9772"/>
                      <a:pt x="39261" y="9763"/>
                      <a:pt x="39285" y="9744"/>
                    </a:cubicBezTo>
                    <a:cubicBezTo>
                      <a:pt x="41231" y="8336"/>
                      <a:pt x="42840" y="6499"/>
                      <a:pt x="43966" y="4359"/>
                    </a:cubicBezTo>
                    <a:lnTo>
                      <a:pt x="43966" y="4359"/>
                    </a:lnTo>
                    <a:cubicBezTo>
                      <a:pt x="44323" y="4668"/>
                      <a:pt x="44494" y="5141"/>
                      <a:pt x="44618" y="5600"/>
                    </a:cubicBezTo>
                    <a:cubicBezTo>
                      <a:pt x="44795" y="6234"/>
                      <a:pt x="44935" y="6889"/>
                      <a:pt x="45054" y="7523"/>
                    </a:cubicBezTo>
                    <a:cubicBezTo>
                      <a:pt x="45292" y="8890"/>
                      <a:pt x="45411" y="10259"/>
                      <a:pt x="45430" y="11626"/>
                    </a:cubicBezTo>
                    <a:cubicBezTo>
                      <a:pt x="45430" y="11718"/>
                      <a:pt x="45525" y="11810"/>
                      <a:pt x="45623" y="11810"/>
                    </a:cubicBezTo>
                    <a:cubicBezTo>
                      <a:pt x="45652" y="11810"/>
                      <a:pt x="45681" y="11802"/>
                      <a:pt x="45707" y="11784"/>
                    </a:cubicBezTo>
                    <a:cubicBezTo>
                      <a:pt x="47216" y="10654"/>
                      <a:pt x="48188" y="9051"/>
                      <a:pt x="49079" y="7433"/>
                    </a:cubicBezTo>
                    <a:lnTo>
                      <a:pt x="49079" y="7433"/>
                    </a:lnTo>
                    <a:cubicBezTo>
                      <a:pt x="49228" y="9916"/>
                      <a:pt x="49033" y="12411"/>
                      <a:pt x="48463" y="14837"/>
                    </a:cubicBezTo>
                    <a:cubicBezTo>
                      <a:pt x="48447" y="14964"/>
                      <a:pt x="48545" y="15053"/>
                      <a:pt x="48656" y="15053"/>
                    </a:cubicBezTo>
                    <a:cubicBezTo>
                      <a:pt x="48684" y="15053"/>
                      <a:pt x="48713" y="15048"/>
                      <a:pt x="48741" y="15035"/>
                    </a:cubicBezTo>
                    <a:cubicBezTo>
                      <a:pt x="50042" y="14456"/>
                      <a:pt x="51233" y="13657"/>
                      <a:pt x="52260" y="12669"/>
                    </a:cubicBezTo>
                    <a:lnTo>
                      <a:pt x="52260" y="12669"/>
                    </a:lnTo>
                    <a:cubicBezTo>
                      <a:pt x="51741" y="15641"/>
                      <a:pt x="50658" y="18479"/>
                      <a:pt x="49593" y="21299"/>
                    </a:cubicBezTo>
                    <a:cubicBezTo>
                      <a:pt x="49542" y="21420"/>
                      <a:pt x="49654" y="21526"/>
                      <a:pt x="49763" y="21526"/>
                    </a:cubicBezTo>
                    <a:cubicBezTo>
                      <a:pt x="49779" y="21526"/>
                      <a:pt x="49796" y="21524"/>
                      <a:pt x="49811" y="21518"/>
                    </a:cubicBezTo>
                    <a:cubicBezTo>
                      <a:pt x="51834" y="21008"/>
                      <a:pt x="53338" y="19492"/>
                      <a:pt x="54677" y="17987"/>
                    </a:cubicBezTo>
                    <a:lnTo>
                      <a:pt x="54677" y="17987"/>
                    </a:lnTo>
                    <a:cubicBezTo>
                      <a:pt x="54472" y="19523"/>
                      <a:pt x="53787" y="20939"/>
                      <a:pt x="53023" y="22291"/>
                    </a:cubicBezTo>
                    <a:cubicBezTo>
                      <a:pt x="52111" y="23897"/>
                      <a:pt x="51120" y="25462"/>
                      <a:pt x="50148" y="27029"/>
                    </a:cubicBezTo>
                    <a:cubicBezTo>
                      <a:pt x="50077" y="27152"/>
                      <a:pt x="50164" y="27292"/>
                      <a:pt x="50297" y="27292"/>
                    </a:cubicBezTo>
                    <a:cubicBezTo>
                      <a:pt x="50313" y="27292"/>
                      <a:pt x="50329" y="27290"/>
                      <a:pt x="50346" y="27286"/>
                    </a:cubicBezTo>
                    <a:cubicBezTo>
                      <a:pt x="52153" y="26743"/>
                      <a:pt x="53757" y="25688"/>
                      <a:pt x="54995" y="24257"/>
                    </a:cubicBezTo>
                    <a:lnTo>
                      <a:pt x="54995" y="24257"/>
                    </a:lnTo>
                    <a:cubicBezTo>
                      <a:pt x="54324" y="27288"/>
                      <a:pt x="53131" y="30188"/>
                      <a:pt x="51477" y="32817"/>
                    </a:cubicBezTo>
                    <a:cubicBezTo>
                      <a:pt x="51401" y="32910"/>
                      <a:pt x="51486" y="33076"/>
                      <a:pt x="51596" y="33076"/>
                    </a:cubicBezTo>
                    <a:cubicBezTo>
                      <a:pt x="51602" y="33076"/>
                      <a:pt x="51608" y="33075"/>
                      <a:pt x="51614" y="33074"/>
                    </a:cubicBezTo>
                    <a:cubicBezTo>
                      <a:pt x="52822" y="32956"/>
                      <a:pt x="53940" y="32473"/>
                      <a:pt x="54834" y="31688"/>
                    </a:cubicBezTo>
                    <a:lnTo>
                      <a:pt x="54834" y="31688"/>
                    </a:lnTo>
                    <a:cubicBezTo>
                      <a:pt x="54040" y="34982"/>
                      <a:pt x="52545" y="38088"/>
                      <a:pt x="50465" y="40786"/>
                    </a:cubicBezTo>
                    <a:cubicBezTo>
                      <a:pt x="50396" y="40905"/>
                      <a:pt x="50491" y="41055"/>
                      <a:pt x="50607" y="41055"/>
                    </a:cubicBezTo>
                    <a:cubicBezTo>
                      <a:pt x="50625" y="41055"/>
                      <a:pt x="50644" y="41051"/>
                      <a:pt x="50663" y="41043"/>
                    </a:cubicBezTo>
                    <a:cubicBezTo>
                      <a:pt x="50910" y="40972"/>
                      <a:pt x="51157" y="40902"/>
                      <a:pt x="51405" y="40902"/>
                    </a:cubicBezTo>
                    <a:cubicBezTo>
                      <a:pt x="51435" y="40902"/>
                      <a:pt x="51465" y="40903"/>
                      <a:pt x="51496" y="40905"/>
                    </a:cubicBezTo>
                    <a:cubicBezTo>
                      <a:pt x="51654" y="40924"/>
                      <a:pt x="51813" y="40984"/>
                      <a:pt x="51971" y="41003"/>
                    </a:cubicBezTo>
                    <a:cubicBezTo>
                      <a:pt x="52006" y="41008"/>
                      <a:pt x="52040" y="41010"/>
                      <a:pt x="52073" y="41010"/>
                    </a:cubicBezTo>
                    <a:cubicBezTo>
                      <a:pt x="52215" y="41010"/>
                      <a:pt x="52346" y="40969"/>
                      <a:pt x="52469" y="40905"/>
                    </a:cubicBezTo>
                    <a:lnTo>
                      <a:pt x="52469" y="40905"/>
                    </a:lnTo>
                    <a:cubicBezTo>
                      <a:pt x="52236" y="41245"/>
                      <a:pt x="51905" y="41539"/>
                      <a:pt x="51614" y="41817"/>
                    </a:cubicBezTo>
                    <a:cubicBezTo>
                      <a:pt x="51186" y="42225"/>
                      <a:pt x="50739" y="42653"/>
                      <a:pt x="50573" y="43231"/>
                    </a:cubicBezTo>
                    <a:lnTo>
                      <a:pt x="50573" y="43231"/>
                    </a:lnTo>
                    <a:cubicBezTo>
                      <a:pt x="50570" y="43241"/>
                      <a:pt x="50567" y="43252"/>
                      <a:pt x="50565" y="43263"/>
                    </a:cubicBezTo>
                    <a:cubicBezTo>
                      <a:pt x="50565" y="43263"/>
                      <a:pt x="50565" y="43263"/>
                      <a:pt x="50565" y="43263"/>
                    </a:cubicBezTo>
                    <a:lnTo>
                      <a:pt x="50565" y="43263"/>
                    </a:lnTo>
                    <a:cubicBezTo>
                      <a:pt x="50561" y="43274"/>
                      <a:pt x="50558" y="43285"/>
                      <a:pt x="50556" y="43295"/>
                    </a:cubicBezTo>
                    <a:lnTo>
                      <a:pt x="50556" y="43295"/>
                    </a:lnTo>
                    <a:cubicBezTo>
                      <a:pt x="50403" y="43860"/>
                      <a:pt x="50326" y="44424"/>
                      <a:pt x="50306" y="45007"/>
                    </a:cubicBezTo>
                    <a:cubicBezTo>
                      <a:pt x="50306" y="45443"/>
                      <a:pt x="50346" y="45880"/>
                      <a:pt x="50306" y="46316"/>
                    </a:cubicBezTo>
                    <a:cubicBezTo>
                      <a:pt x="50227" y="47584"/>
                      <a:pt x="49275" y="48575"/>
                      <a:pt x="48403" y="49429"/>
                    </a:cubicBezTo>
                    <a:cubicBezTo>
                      <a:pt x="48305" y="49548"/>
                      <a:pt x="48384" y="49725"/>
                      <a:pt x="48543" y="49725"/>
                    </a:cubicBezTo>
                    <a:cubicBezTo>
                      <a:pt x="49593" y="49725"/>
                      <a:pt x="50644" y="49686"/>
                      <a:pt x="51694" y="49548"/>
                    </a:cubicBezTo>
                    <a:cubicBezTo>
                      <a:pt x="52390" y="49443"/>
                      <a:pt x="53185" y="49318"/>
                      <a:pt x="53848" y="48989"/>
                    </a:cubicBezTo>
                    <a:lnTo>
                      <a:pt x="53848" y="48989"/>
                    </a:lnTo>
                    <a:cubicBezTo>
                      <a:pt x="52254" y="51820"/>
                      <a:pt x="50116" y="54312"/>
                      <a:pt x="47531" y="56306"/>
                    </a:cubicBezTo>
                    <a:cubicBezTo>
                      <a:pt x="47433" y="56386"/>
                      <a:pt x="47491" y="56525"/>
                      <a:pt x="47571" y="56584"/>
                    </a:cubicBezTo>
                    <a:cubicBezTo>
                      <a:pt x="48143" y="56957"/>
                      <a:pt x="48791" y="57084"/>
                      <a:pt x="49454" y="57084"/>
                    </a:cubicBezTo>
                    <a:cubicBezTo>
                      <a:pt x="49916" y="57084"/>
                      <a:pt x="50386" y="57022"/>
                      <a:pt x="50842" y="56941"/>
                    </a:cubicBezTo>
                    <a:cubicBezTo>
                      <a:pt x="51926" y="56755"/>
                      <a:pt x="52982" y="56394"/>
                      <a:pt x="53983" y="55910"/>
                    </a:cubicBezTo>
                    <a:lnTo>
                      <a:pt x="53983" y="55910"/>
                    </a:lnTo>
                    <a:cubicBezTo>
                      <a:pt x="52286" y="58896"/>
                      <a:pt x="49529" y="61174"/>
                      <a:pt x="46540" y="62808"/>
                    </a:cubicBezTo>
                    <a:cubicBezTo>
                      <a:pt x="45173" y="63561"/>
                      <a:pt x="43706" y="64116"/>
                      <a:pt x="42179" y="64354"/>
                    </a:cubicBezTo>
                    <a:cubicBezTo>
                      <a:pt x="41588" y="64452"/>
                      <a:pt x="40994" y="64498"/>
                      <a:pt x="40401" y="64498"/>
                    </a:cubicBezTo>
                    <a:cubicBezTo>
                      <a:pt x="38945" y="64498"/>
                      <a:pt x="37494" y="64220"/>
                      <a:pt x="36113" y="63741"/>
                    </a:cubicBezTo>
                    <a:cubicBezTo>
                      <a:pt x="35499" y="63522"/>
                      <a:pt x="34905" y="63265"/>
                      <a:pt x="34329" y="62967"/>
                    </a:cubicBezTo>
                    <a:cubicBezTo>
                      <a:pt x="34171" y="62887"/>
                      <a:pt x="34052" y="62829"/>
                      <a:pt x="33893" y="62829"/>
                    </a:cubicBezTo>
                    <a:cubicBezTo>
                      <a:pt x="33497" y="62789"/>
                      <a:pt x="33081" y="62769"/>
                      <a:pt x="32685" y="62729"/>
                    </a:cubicBezTo>
                    <a:cubicBezTo>
                      <a:pt x="31435" y="62650"/>
                      <a:pt x="30206" y="62551"/>
                      <a:pt x="28958" y="62472"/>
                    </a:cubicBezTo>
                    <a:cubicBezTo>
                      <a:pt x="28750" y="62455"/>
                      <a:pt x="28491" y="62401"/>
                      <a:pt x="28254" y="62401"/>
                    </a:cubicBezTo>
                    <a:cubicBezTo>
                      <a:pt x="28196" y="62401"/>
                      <a:pt x="28140" y="62404"/>
                      <a:pt x="28086" y="62412"/>
                    </a:cubicBezTo>
                    <a:cubicBezTo>
                      <a:pt x="27946" y="62412"/>
                      <a:pt x="27808" y="62551"/>
                      <a:pt x="27689" y="62631"/>
                    </a:cubicBezTo>
                    <a:cubicBezTo>
                      <a:pt x="27431" y="62808"/>
                      <a:pt x="27153" y="62987"/>
                      <a:pt x="26896" y="63146"/>
                    </a:cubicBezTo>
                    <a:cubicBezTo>
                      <a:pt x="26381" y="63463"/>
                      <a:pt x="25845" y="63760"/>
                      <a:pt x="25290" y="64018"/>
                    </a:cubicBezTo>
                    <a:cubicBezTo>
                      <a:pt x="23347" y="64970"/>
                      <a:pt x="21206" y="65504"/>
                      <a:pt x="19026" y="65604"/>
                    </a:cubicBezTo>
                    <a:cubicBezTo>
                      <a:pt x="18813" y="65612"/>
                      <a:pt x="18599" y="65616"/>
                      <a:pt x="18385" y="65616"/>
                    </a:cubicBezTo>
                    <a:cubicBezTo>
                      <a:pt x="15494" y="65616"/>
                      <a:pt x="12426" y="64867"/>
                      <a:pt x="10047" y="63225"/>
                    </a:cubicBezTo>
                    <a:cubicBezTo>
                      <a:pt x="9995" y="63192"/>
                      <a:pt x="9943" y="63157"/>
                      <a:pt x="9893" y="63122"/>
                    </a:cubicBezTo>
                    <a:lnTo>
                      <a:pt x="9893" y="63122"/>
                    </a:lnTo>
                    <a:cubicBezTo>
                      <a:pt x="10124" y="63137"/>
                      <a:pt x="10356" y="63145"/>
                      <a:pt x="10587" y="63145"/>
                    </a:cubicBezTo>
                    <a:cubicBezTo>
                      <a:pt x="11456" y="63145"/>
                      <a:pt x="12321" y="63035"/>
                      <a:pt x="13158" y="62808"/>
                    </a:cubicBezTo>
                    <a:cubicBezTo>
                      <a:pt x="13317" y="62769"/>
                      <a:pt x="13338" y="62570"/>
                      <a:pt x="13198" y="62472"/>
                    </a:cubicBezTo>
                    <a:cubicBezTo>
                      <a:pt x="11752" y="61521"/>
                      <a:pt x="10245" y="60609"/>
                      <a:pt x="8837" y="59578"/>
                    </a:cubicBezTo>
                    <a:cubicBezTo>
                      <a:pt x="7370" y="58526"/>
                      <a:pt x="5924" y="57377"/>
                      <a:pt x="4833" y="55910"/>
                    </a:cubicBezTo>
                    <a:cubicBezTo>
                      <a:pt x="4374" y="55304"/>
                      <a:pt x="3983" y="54642"/>
                      <a:pt x="3715" y="53927"/>
                    </a:cubicBezTo>
                    <a:lnTo>
                      <a:pt x="3715" y="53927"/>
                    </a:lnTo>
                    <a:cubicBezTo>
                      <a:pt x="4055" y="54095"/>
                      <a:pt x="4429" y="54203"/>
                      <a:pt x="4793" y="54284"/>
                    </a:cubicBezTo>
                    <a:cubicBezTo>
                      <a:pt x="5488" y="54443"/>
                      <a:pt x="6201" y="54522"/>
                      <a:pt x="6915" y="54562"/>
                    </a:cubicBezTo>
                    <a:cubicBezTo>
                      <a:pt x="7321" y="54580"/>
                      <a:pt x="7732" y="54591"/>
                      <a:pt x="8145" y="54591"/>
                    </a:cubicBezTo>
                    <a:cubicBezTo>
                      <a:pt x="9083" y="54591"/>
                      <a:pt x="10030" y="54535"/>
                      <a:pt x="10938" y="54384"/>
                    </a:cubicBezTo>
                    <a:cubicBezTo>
                      <a:pt x="11078" y="54345"/>
                      <a:pt x="11117" y="54126"/>
                      <a:pt x="10978" y="54047"/>
                    </a:cubicBezTo>
                    <a:cubicBezTo>
                      <a:pt x="9471" y="53293"/>
                      <a:pt x="8025" y="52402"/>
                      <a:pt x="6875" y="51152"/>
                    </a:cubicBezTo>
                    <a:cubicBezTo>
                      <a:pt x="6281" y="50518"/>
                      <a:pt x="5824" y="49804"/>
                      <a:pt x="5348" y="49072"/>
                    </a:cubicBezTo>
                    <a:cubicBezTo>
                      <a:pt x="4933" y="48438"/>
                      <a:pt x="4476" y="47822"/>
                      <a:pt x="4080" y="47169"/>
                    </a:cubicBezTo>
                    <a:cubicBezTo>
                      <a:pt x="3625" y="46455"/>
                      <a:pt x="3277" y="45700"/>
                      <a:pt x="3003" y="44918"/>
                    </a:cubicBezTo>
                    <a:lnTo>
                      <a:pt x="3003" y="44918"/>
                    </a:lnTo>
                    <a:cubicBezTo>
                      <a:pt x="3683" y="45344"/>
                      <a:pt x="4547" y="45535"/>
                      <a:pt x="5309" y="45662"/>
                    </a:cubicBezTo>
                    <a:cubicBezTo>
                      <a:pt x="6095" y="45798"/>
                      <a:pt x="6904" y="45888"/>
                      <a:pt x="7711" y="45888"/>
                    </a:cubicBezTo>
                    <a:cubicBezTo>
                      <a:pt x="7961" y="45888"/>
                      <a:pt x="8212" y="45879"/>
                      <a:pt x="8461" y="45861"/>
                    </a:cubicBezTo>
                    <a:cubicBezTo>
                      <a:pt x="8639" y="45840"/>
                      <a:pt x="8699" y="45642"/>
                      <a:pt x="8560" y="45523"/>
                    </a:cubicBezTo>
                    <a:cubicBezTo>
                      <a:pt x="6934" y="44413"/>
                      <a:pt x="5607" y="42867"/>
                      <a:pt x="4516" y="41262"/>
                    </a:cubicBezTo>
                    <a:cubicBezTo>
                      <a:pt x="3535" y="39798"/>
                      <a:pt x="2713" y="38206"/>
                      <a:pt x="2169" y="36529"/>
                    </a:cubicBezTo>
                    <a:lnTo>
                      <a:pt x="2169" y="36529"/>
                    </a:lnTo>
                    <a:cubicBezTo>
                      <a:pt x="3152" y="37245"/>
                      <a:pt x="4340" y="37628"/>
                      <a:pt x="5547" y="37628"/>
                    </a:cubicBezTo>
                    <a:cubicBezTo>
                      <a:pt x="5850" y="37628"/>
                      <a:pt x="6155" y="37603"/>
                      <a:pt x="6458" y="37554"/>
                    </a:cubicBezTo>
                    <a:cubicBezTo>
                      <a:pt x="6598" y="37535"/>
                      <a:pt x="6638" y="37337"/>
                      <a:pt x="6538" y="37257"/>
                    </a:cubicBezTo>
                    <a:cubicBezTo>
                      <a:pt x="3464" y="34813"/>
                      <a:pt x="1291" y="31320"/>
                      <a:pt x="462" y="27470"/>
                    </a:cubicBezTo>
                    <a:lnTo>
                      <a:pt x="462" y="27470"/>
                    </a:lnTo>
                    <a:cubicBezTo>
                      <a:pt x="2022" y="28482"/>
                      <a:pt x="3684" y="29275"/>
                      <a:pt x="5448" y="29863"/>
                    </a:cubicBezTo>
                    <a:cubicBezTo>
                      <a:pt x="5467" y="29869"/>
                      <a:pt x="5486" y="29871"/>
                      <a:pt x="5503" y="29871"/>
                    </a:cubicBezTo>
                    <a:cubicBezTo>
                      <a:pt x="5667" y="29871"/>
                      <a:pt x="5748" y="29636"/>
                      <a:pt x="5586" y="29546"/>
                    </a:cubicBezTo>
                    <a:cubicBezTo>
                      <a:pt x="2556" y="27889"/>
                      <a:pt x="2404" y="24014"/>
                      <a:pt x="1445" y="21048"/>
                    </a:cubicBezTo>
                    <a:lnTo>
                      <a:pt x="1445" y="21048"/>
                    </a:lnTo>
                    <a:cubicBezTo>
                      <a:pt x="2477" y="21629"/>
                      <a:pt x="3581" y="22103"/>
                      <a:pt x="4714" y="22470"/>
                    </a:cubicBezTo>
                    <a:cubicBezTo>
                      <a:pt x="4735" y="22476"/>
                      <a:pt x="4754" y="22480"/>
                      <a:pt x="4772" y="22480"/>
                    </a:cubicBezTo>
                    <a:cubicBezTo>
                      <a:pt x="4909" y="22480"/>
                      <a:pt x="4961" y="22295"/>
                      <a:pt x="4873" y="22172"/>
                    </a:cubicBezTo>
                    <a:cubicBezTo>
                      <a:pt x="2841" y="19599"/>
                      <a:pt x="3088" y="16045"/>
                      <a:pt x="3471" y="12944"/>
                    </a:cubicBezTo>
                    <a:lnTo>
                      <a:pt x="3471" y="12944"/>
                    </a:lnTo>
                    <a:cubicBezTo>
                      <a:pt x="4091" y="14065"/>
                      <a:pt x="4875" y="15065"/>
                      <a:pt x="5824" y="15928"/>
                    </a:cubicBezTo>
                    <a:cubicBezTo>
                      <a:pt x="5857" y="15961"/>
                      <a:pt x="5904" y="15976"/>
                      <a:pt x="5950" y="15976"/>
                    </a:cubicBezTo>
                    <a:cubicBezTo>
                      <a:pt x="6043" y="15976"/>
                      <a:pt x="6135" y="15915"/>
                      <a:pt x="6122" y="15809"/>
                    </a:cubicBezTo>
                    <a:cubicBezTo>
                      <a:pt x="5748" y="12944"/>
                      <a:pt x="6328" y="10097"/>
                      <a:pt x="6962" y="7318"/>
                    </a:cubicBezTo>
                    <a:lnTo>
                      <a:pt x="6962" y="7318"/>
                    </a:lnTo>
                    <a:cubicBezTo>
                      <a:pt x="7665" y="8732"/>
                      <a:pt x="8794" y="9878"/>
                      <a:pt x="9908" y="10992"/>
                    </a:cubicBezTo>
                    <a:cubicBezTo>
                      <a:pt x="9944" y="11022"/>
                      <a:pt x="9986" y="11036"/>
                      <a:pt x="10026" y="11036"/>
                    </a:cubicBezTo>
                    <a:cubicBezTo>
                      <a:pt x="10119" y="11036"/>
                      <a:pt x="10206" y="10964"/>
                      <a:pt x="10206" y="10854"/>
                    </a:cubicBezTo>
                    <a:cubicBezTo>
                      <a:pt x="10260" y="8947"/>
                      <a:pt x="10655" y="7040"/>
                      <a:pt x="11373" y="5273"/>
                    </a:cubicBezTo>
                    <a:lnTo>
                      <a:pt x="11373" y="5273"/>
                    </a:lnTo>
                    <a:cubicBezTo>
                      <a:pt x="11949" y="7087"/>
                      <a:pt x="13206" y="8638"/>
                      <a:pt x="14863" y="9585"/>
                    </a:cubicBezTo>
                    <a:cubicBezTo>
                      <a:pt x="14883" y="9595"/>
                      <a:pt x="14908" y="9600"/>
                      <a:pt x="14934" y="9600"/>
                    </a:cubicBezTo>
                    <a:cubicBezTo>
                      <a:pt x="15013" y="9600"/>
                      <a:pt x="15106" y="9555"/>
                      <a:pt x="15122" y="9466"/>
                    </a:cubicBezTo>
                    <a:cubicBezTo>
                      <a:pt x="15559" y="7087"/>
                      <a:pt x="16270" y="4746"/>
                      <a:pt x="17238" y="2510"/>
                    </a:cubicBezTo>
                    <a:lnTo>
                      <a:pt x="17238" y="2510"/>
                    </a:lnTo>
                    <a:cubicBezTo>
                      <a:pt x="18213" y="4082"/>
                      <a:pt x="19204" y="5654"/>
                      <a:pt x="20196" y="7225"/>
                    </a:cubicBezTo>
                    <a:cubicBezTo>
                      <a:pt x="20226" y="7285"/>
                      <a:pt x="20285" y="7314"/>
                      <a:pt x="20345" y="7314"/>
                    </a:cubicBezTo>
                    <a:cubicBezTo>
                      <a:pt x="20404" y="7314"/>
                      <a:pt x="20463" y="7285"/>
                      <a:pt x="20493" y="7225"/>
                    </a:cubicBezTo>
                    <a:cubicBezTo>
                      <a:pt x="21628" y="5111"/>
                      <a:pt x="22948" y="3090"/>
                      <a:pt x="24401" y="1179"/>
                    </a:cubicBezTo>
                    <a:lnTo>
                      <a:pt x="24401" y="1179"/>
                    </a:lnTo>
                    <a:cubicBezTo>
                      <a:pt x="25547" y="2960"/>
                      <a:pt x="26490" y="4849"/>
                      <a:pt x="27214" y="6849"/>
                    </a:cubicBezTo>
                    <a:cubicBezTo>
                      <a:pt x="27243" y="6929"/>
                      <a:pt x="27312" y="6968"/>
                      <a:pt x="27382" y="6968"/>
                    </a:cubicBezTo>
                    <a:cubicBezTo>
                      <a:pt x="27451" y="6968"/>
                      <a:pt x="27520" y="6929"/>
                      <a:pt x="27550" y="6849"/>
                    </a:cubicBezTo>
                    <a:cubicBezTo>
                      <a:pt x="28415" y="4660"/>
                      <a:pt x="29260" y="2489"/>
                      <a:pt x="30430" y="463"/>
                    </a:cubicBezTo>
                    <a:close/>
                    <a:moveTo>
                      <a:pt x="30395" y="1"/>
                    </a:moveTo>
                    <a:cubicBezTo>
                      <a:pt x="30336" y="1"/>
                      <a:pt x="30281" y="32"/>
                      <a:pt x="30246" y="89"/>
                    </a:cubicBezTo>
                    <a:cubicBezTo>
                      <a:pt x="29078" y="2054"/>
                      <a:pt x="28222" y="4176"/>
                      <a:pt x="27387" y="6307"/>
                    </a:cubicBezTo>
                    <a:lnTo>
                      <a:pt x="27387" y="6307"/>
                    </a:lnTo>
                    <a:cubicBezTo>
                      <a:pt x="26653" y="4367"/>
                      <a:pt x="25700" y="2516"/>
                      <a:pt x="24557" y="784"/>
                    </a:cubicBezTo>
                    <a:cubicBezTo>
                      <a:pt x="24534" y="738"/>
                      <a:pt x="24471" y="705"/>
                      <a:pt x="24407" y="705"/>
                    </a:cubicBezTo>
                    <a:cubicBezTo>
                      <a:pt x="24360" y="705"/>
                      <a:pt x="24313" y="722"/>
                      <a:pt x="24280" y="763"/>
                    </a:cubicBezTo>
                    <a:cubicBezTo>
                      <a:pt x="22812" y="2669"/>
                      <a:pt x="21492" y="4684"/>
                      <a:pt x="20335" y="6793"/>
                    </a:cubicBezTo>
                    <a:lnTo>
                      <a:pt x="20335" y="6793"/>
                    </a:lnTo>
                    <a:cubicBezTo>
                      <a:pt x="19355" y="5213"/>
                      <a:pt x="18359" y="3633"/>
                      <a:pt x="17361" y="2052"/>
                    </a:cubicBezTo>
                    <a:cubicBezTo>
                      <a:pt x="17330" y="2000"/>
                      <a:pt x="17267" y="1970"/>
                      <a:pt x="17205" y="1970"/>
                    </a:cubicBezTo>
                    <a:cubicBezTo>
                      <a:pt x="17148" y="1970"/>
                      <a:pt x="17092" y="1995"/>
                      <a:pt x="17064" y="2052"/>
                    </a:cubicBezTo>
                    <a:cubicBezTo>
                      <a:pt x="16044" y="4322"/>
                      <a:pt x="15287" y="6703"/>
                      <a:pt x="14826" y="9141"/>
                    </a:cubicBezTo>
                    <a:lnTo>
                      <a:pt x="14826" y="9141"/>
                    </a:lnTo>
                    <a:cubicBezTo>
                      <a:pt x="13211" y="8154"/>
                      <a:pt x="12028" y="6549"/>
                      <a:pt x="11573" y="4709"/>
                    </a:cubicBezTo>
                    <a:cubicBezTo>
                      <a:pt x="11550" y="4628"/>
                      <a:pt x="11467" y="4574"/>
                      <a:pt x="11390" y="4574"/>
                    </a:cubicBezTo>
                    <a:cubicBezTo>
                      <a:pt x="11334" y="4574"/>
                      <a:pt x="11281" y="4602"/>
                      <a:pt x="11255" y="4669"/>
                    </a:cubicBezTo>
                    <a:cubicBezTo>
                      <a:pt x="10440" y="6484"/>
                      <a:pt x="9971" y="8438"/>
                      <a:pt x="9866" y="10434"/>
                    </a:cubicBezTo>
                    <a:lnTo>
                      <a:pt x="9866" y="10434"/>
                    </a:lnTo>
                    <a:cubicBezTo>
                      <a:pt x="8757" y="9319"/>
                      <a:pt x="7671" y="8163"/>
                      <a:pt x="7053" y="6691"/>
                    </a:cubicBezTo>
                    <a:cubicBezTo>
                      <a:pt x="7028" y="6631"/>
                      <a:pt x="6969" y="6604"/>
                      <a:pt x="6909" y="6604"/>
                    </a:cubicBezTo>
                    <a:cubicBezTo>
                      <a:pt x="6830" y="6604"/>
                      <a:pt x="6748" y="6651"/>
                      <a:pt x="6736" y="6730"/>
                    </a:cubicBezTo>
                    <a:cubicBezTo>
                      <a:pt x="6096" y="9551"/>
                      <a:pt x="5440" y="12444"/>
                      <a:pt x="5713" y="15340"/>
                    </a:cubicBezTo>
                    <a:lnTo>
                      <a:pt x="5713" y="15340"/>
                    </a:lnTo>
                    <a:cubicBezTo>
                      <a:pt x="4810" y="14445"/>
                      <a:pt x="4067" y="13415"/>
                      <a:pt x="3525" y="12260"/>
                    </a:cubicBezTo>
                    <a:cubicBezTo>
                      <a:pt x="3490" y="12204"/>
                      <a:pt x="3439" y="12180"/>
                      <a:pt x="3388" y="12180"/>
                    </a:cubicBezTo>
                    <a:cubicBezTo>
                      <a:pt x="3296" y="12180"/>
                      <a:pt x="3201" y="12258"/>
                      <a:pt x="3188" y="12360"/>
                    </a:cubicBezTo>
                    <a:cubicBezTo>
                      <a:pt x="2776" y="15544"/>
                      <a:pt x="2435" y="19169"/>
                      <a:pt x="4287" y="21951"/>
                    </a:cubicBezTo>
                    <a:lnTo>
                      <a:pt x="4287" y="21951"/>
                    </a:lnTo>
                    <a:cubicBezTo>
                      <a:pt x="3210" y="21564"/>
                      <a:pt x="2178" y="21084"/>
                      <a:pt x="1206" y="20487"/>
                    </a:cubicBezTo>
                    <a:cubicBezTo>
                      <a:pt x="1182" y="20471"/>
                      <a:pt x="1155" y="20464"/>
                      <a:pt x="1127" y="20464"/>
                    </a:cubicBezTo>
                    <a:cubicBezTo>
                      <a:pt x="1017" y="20464"/>
                      <a:pt x="901" y="20574"/>
                      <a:pt x="948" y="20686"/>
                    </a:cubicBezTo>
                    <a:cubicBezTo>
                      <a:pt x="1958" y="23419"/>
                      <a:pt x="2096" y="27041"/>
                      <a:pt x="4346" y="29090"/>
                    </a:cubicBezTo>
                    <a:lnTo>
                      <a:pt x="4346" y="29090"/>
                    </a:lnTo>
                    <a:cubicBezTo>
                      <a:pt x="2917" y="28522"/>
                      <a:pt x="1547" y="27798"/>
                      <a:pt x="274" y="26929"/>
                    </a:cubicBezTo>
                    <a:cubicBezTo>
                      <a:pt x="244" y="26908"/>
                      <a:pt x="214" y="26899"/>
                      <a:pt x="185" y="26899"/>
                    </a:cubicBezTo>
                    <a:cubicBezTo>
                      <a:pt x="83" y="26899"/>
                      <a:pt x="1" y="27019"/>
                      <a:pt x="17" y="27127"/>
                    </a:cubicBezTo>
                    <a:cubicBezTo>
                      <a:pt x="766" y="31069"/>
                      <a:pt x="2914" y="34711"/>
                      <a:pt x="6008" y="37260"/>
                    </a:cubicBezTo>
                    <a:lnTo>
                      <a:pt x="6008" y="37260"/>
                    </a:lnTo>
                    <a:cubicBezTo>
                      <a:pt x="5869" y="37271"/>
                      <a:pt x="5730" y="37276"/>
                      <a:pt x="5592" y="37276"/>
                    </a:cubicBezTo>
                    <a:cubicBezTo>
                      <a:pt x="4263" y="37276"/>
                      <a:pt x="2949" y="36783"/>
                      <a:pt x="1939" y="35889"/>
                    </a:cubicBezTo>
                    <a:cubicBezTo>
                      <a:pt x="1906" y="35862"/>
                      <a:pt x="1867" y="35850"/>
                      <a:pt x="1828" y="35850"/>
                    </a:cubicBezTo>
                    <a:cubicBezTo>
                      <a:pt x="1722" y="35850"/>
                      <a:pt x="1619" y="35938"/>
                      <a:pt x="1661" y="36068"/>
                    </a:cubicBezTo>
                    <a:cubicBezTo>
                      <a:pt x="2216" y="38011"/>
                      <a:pt x="3149" y="39853"/>
                      <a:pt x="4278" y="41519"/>
                    </a:cubicBezTo>
                    <a:cubicBezTo>
                      <a:pt x="5291" y="43021"/>
                      <a:pt x="6503" y="44423"/>
                      <a:pt x="7958" y="45531"/>
                    </a:cubicBezTo>
                    <a:lnTo>
                      <a:pt x="7958" y="45531"/>
                    </a:lnTo>
                    <a:cubicBezTo>
                      <a:pt x="7859" y="45534"/>
                      <a:pt x="7760" y="45535"/>
                      <a:pt x="7661" y="45535"/>
                    </a:cubicBezTo>
                    <a:cubicBezTo>
                      <a:pt x="6931" y="45535"/>
                      <a:pt x="6198" y="45461"/>
                      <a:pt x="5488" y="45345"/>
                    </a:cubicBezTo>
                    <a:cubicBezTo>
                      <a:pt x="4576" y="45187"/>
                      <a:pt x="3466" y="44968"/>
                      <a:pt x="2792" y="44314"/>
                    </a:cubicBezTo>
                    <a:cubicBezTo>
                      <a:pt x="2752" y="44274"/>
                      <a:pt x="2705" y="44257"/>
                      <a:pt x="2660" y="44257"/>
                    </a:cubicBezTo>
                    <a:cubicBezTo>
                      <a:pt x="2550" y="44257"/>
                      <a:pt x="2452" y="44360"/>
                      <a:pt x="2494" y="44473"/>
                    </a:cubicBezTo>
                    <a:cubicBezTo>
                      <a:pt x="2752" y="45364"/>
                      <a:pt x="3109" y="46217"/>
                      <a:pt x="3564" y="47010"/>
                    </a:cubicBezTo>
                    <a:cubicBezTo>
                      <a:pt x="3961" y="47703"/>
                      <a:pt x="4436" y="48338"/>
                      <a:pt x="4873" y="48993"/>
                    </a:cubicBezTo>
                    <a:cubicBezTo>
                      <a:pt x="5348" y="49725"/>
                      <a:pt x="5805" y="50459"/>
                      <a:pt x="6379" y="51133"/>
                    </a:cubicBezTo>
                    <a:cubicBezTo>
                      <a:pt x="6934" y="51768"/>
                      <a:pt x="7549" y="52323"/>
                      <a:pt x="8223" y="52818"/>
                    </a:cubicBezTo>
                    <a:cubicBezTo>
                      <a:pt x="8886" y="53303"/>
                      <a:pt x="9590" y="53723"/>
                      <a:pt x="10311" y="54109"/>
                    </a:cubicBezTo>
                    <a:lnTo>
                      <a:pt x="10311" y="54109"/>
                    </a:lnTo>
                    <a:cubicBezTo>
                      <a:pt x="9625" y="54199"/>
                      <a:pt x="8926" y="54234"/>
                      <a:pt x="8233" y="54234"/>
                    </a:cubicBezTo>
                    <a:cubicBezTo>
                      <a:pt x="7850" y="54234"/>
                      <a:pt x="7468" y="54224"/>
                      <a:pt x="7093" y="54205"/>
                    </a:cubicBezTo>
                    <a:cubicBezTo>
                      <a:pt x="6400" y="54186"/>
                      <a:pt x="5705" y="54126"/>
                      <a:pt x="5012" y="53988"/>
                    </a:cubicBezTo>
                    <a:cubicBezTo>
                      <a:pt x="4497" y="53869"/>
                      <a:pt x="3942" y="53729"/>
                      <a:pt x="3525" y="53393"/>
                    </a:cubicBezTo>
                    <a:cubicBezTo>
                      <a:pt x="3487" y="53366"/>
                      <a:pt x="3443" y="53354"/>
                      <a:pt x="3401" y="53354"/>
                    </a:cubicBezTo>
                    <a:cubicBezTo>
                      <a:pt x="3288" y="53354"/>
                      <a:pt x="3184" y="53442"/>
                      <a:pt x="3228" y="53571"/>
                    </a:cubicBezTo>
                    <a:cubicBezTo>
                      <a:pt x="3683" y="55217"/>
                      <a:pt x="4793" y="56604"/>
                      <a:pt x="6022" y="57773"/>
                    </a:cubicBezTo>
                    <a:cubicBezTo>
                      <a:pt x="7391" y="59062"/>
                      <a:pt x="8937" y="60133"/>
                      <a:pt x="10502" y="61143"/>
                    </a:cubicBezTo>
                    <a:cubicBezTo>
                      <a:pt x="11222" y="61623"/>
                      <a:pt x="11958" y="62089"/>
                      <a:pt x="12682" y="62565"/>
                    </a:cubicBezTo>
                    <a:lnTo>
                      <a:pt x="12682" y="62565"/>
                    </a:lnTo>
                    <a:cubicBezTo>
                      <a:pt x="11982" y="62714"/>
                      <a:pt x="11281" y="62789"/>
                      <a:pt x="10576" y="62789"/>
                    </a:cubicBezTo>
                    <a:cubicBezTo>
                      <a:pt x="10156" y="62789"/>
                      <a:pt x="9736" y="62763"/>
                      <a:pt x="9313" y="62710"/>
                    </a:cubicBezTo>
                    <a:cubicBezTo>
                      <a:pt x="9306" y="62709"/>
                      <a:pt x="9300" y="62709"/>
                      <a:pt x="9294" y="62709"/>
                    </a:cubicBezTo>
                    <a:cubicBezTo>
                      <a:pt x="9148" y="62709"/>
                      <a:pt x="9080" y="62930"/>
                      <a:pt x="9194" y="63006"/>
                    </a:cubicBezTo>
                    <a:cubicBezTo>
                      <a:pt x="10126" y="63820"/>
                      <a:pt x="11255" y="64394"/>
                      <a:pt x="12426" y="64851"/>
                    </a:cubicBezTo>
                    <a:cubicBezTo>
                      <a:pt x="14012" y="65485"/>
                      <a:pt x="15716" y="65842"/>
                      <a:pt x="17421" y="65940"/>
                    </a:cubicBezTo>
                    <a:cubicBezTo>
                      <a:pt x="17730" y="65958"/>
                      <a:pt x="18039" y="65967"/>
                      <a:pt x="18347" y="65967"/>
                    </a:cubicBezTo>
                    <a:cubicBezTo>
                      <a:pt x="20082" y="65967"/>
                      <a:pt x="21814" y="65686"/>
                      <a:pt x="23447" y="65147"/>
                    </a:cubicBezTo>
                    <a:cubicBezTo>
                      <a:pt x="24557" y="64790"/>
                      <a:pt x="25607" y="64296"/>
                      <a:pt x="26619" y="63720"/>
                    </a:cubicBezTo>
                    <a:cubicBezTo>
                      <a:pt x="26896" y="63561"/>
                      <a:pt x="27153" y="63403"/>
                      <a:pt x="27412" y="63244"/>
                    </a:cubicBezTo>
                    <a:cubicBezTo>
                      <a:pt x="27550" y="63146"/>
                      <a:pt x="27689" y="63067"/>
                      <a:pt x="27827" y="62967"/>
                    </a:cubicBezTo>
                    <a:cubicBezTo>
                      <a:pt x="27857" y="62952"/>
                      <a:pt x="27898" y="62927"/>
                      <a:pt x="27934" y="62898"/>
                    </a:cubicBezTo>
                    <a:lnTo>
                      <a:pt x="27934" y="62898"/>
                    </a:lnTo>
                    <a:cubicBezTo>
                      <a:pt x="27931" y="62900"/>
                      <a:pt x="27930" y="62902"/>
                      <a:pt x="27931" y="62902"/>
                    </a:cubicBezTo>
                    <a:cubicBezTo>
                      <a:pt x="27939" y="62902"/>
                      <a:pt x="28133" y="62750"/>
                      <a:pt x="28086" y="62750"/>
                    </a:cubicBezTo>
                    <a:cubicBezTo>
                      <a:pt x="28098" y="62745"/>
                      <a:pt x="28113" y="62744"/>
                      <a:pt x="28131" y="62744"/>
                    </a:cubicBezTo>
                    <a:cubicBezTo>
                      <a:pt x="28199" y="62744"/>
                      <a:pt x="28296" y="62769"/>
                      <a:pt x="28343" y="62769"/>
                    </a:cubicBezTo>
                    <a:cubicBezTo>
                      <a:pt x="29492" y="62868"/>
                      <a:pt x="30663" y="62948"/>
                      <a:pt x="31812" y="63027"/>
                    </a:cubicBezTo>
                    <a:cubicBezTo>
                      <a:pt x="32367" y="63067"/>
                      <a:pt x="32922" y="63106"/>
                      <a:pt x="33497" y="63146"/>
                    </a:cubicBezTo>
                    <a:cubicBezTo>
                      <a:pt x="33636" y="63165"/>
                      <a:pt x="33795" y="63146"/>
                      <a:pt x="33933" y="63186"/>
                    </a:cubicBezTo>
                    <a:lnTo>
                      <a:pt x="34012" y="63186"/>
                    </a:lnTo>
                    <a:cubicBezTo>
                      <a:pt x="34072" y="63205"/>
                      <a:pt x="34171" y="63284"/>
                      <a:pt x="34250" y="63324"/>
                    </a:cubicBezTo>
                    <a:cubicBezTo>
                      <a:pt x="34429" y="63423"/>
                      <a:pt x="34627" y="63503"/>
                      <a:pt x="34805" y="63582"/>
                    </a:cubicBezTo>
                    <a:cubicBezTo>
                      <a:pt x="36574" y="64368"/>
                      <a:pt x="38488" y="64848"/>
                      <a:pt x="40416" y="64848"/>
                    </a:cubicBezTo>
                    <a:cubicBezTo>
                      <a:pt x="40627" y="64848"/>
                      <a:pt x="40838" y="64842"/>
                      <a:pt x="41050" y="64830"/>
                    </a:cubicBezTo>
                    <a:cubicBezTo>
                      <a:pt x="42715" y="64732"/>
                      <a:pt x="44320" y="64296"/>
                      <a:pt x="45807" y="63582"/>
                    </a:cubicBezTo>
                    <a:cubicBezTo>
                      <a:pt x="46976" y="63046"/>
                      <a:pt x="48046" y="62353"/>
                      <a:pt x="49098" y="61619"/>
                    </a:cubicBezTo>
                    <a:cubicBezTo>
                      <a:pt x="50901" y="60371"/>
                      <a:pt x="52507" y="58825"/>
                      <a:pt x="53736" y="57001"/>
                    </a:cubicBezTo>
                    <a:cubicBezTo>
                      <a:pt x="54033" y="56544"/>
                      <a:pt x="54310" y="56068"/>
                      <a:pt x="54548" y="55593"/>
                    </a:cubicBezTo>
                    <a:cubicBezTo>
                      <a:pt x="54614" y="55461"/>
                      <a:pt x="54516" y="55316"/>
                      <a:pt x="54390" y="55316"/>
                    </a:cubicBezTo>
                    <a:cubicBezTo>
                      <a:pt x="54364" y="55316"/>
                      <a:pt x="54337" y="55322"/>
                      <a:pt x="54310" y="55336"/>
                    </a:cubicBezTo>
                    <a:cubicBezTo>
                      <a:pt x="53261" y="55910"/>
                      <a:pt x="52130" y="56327"/>
                      <a:pt x="50961" y="56565"/>
                    </a:cubicBezTo>
                    <a:cubicBezTo>
                      <a:pt x="50479" y="56663"/>
                      <a:pt x="49973" y="56741"/>
                      <a:pt x="49475" y="56741"/>
                    </a:cubicBezTo>
                    <a:cubicBezTo>
                      <a:pt x="48954" y="56741"/>
                      <a:pt x="48442" y="56655"/>
                      <a:pt x="47976" y="56418"/>
                    </a:cubicBezTo>
                    <a:lnTo>
                      <a:pt x="47976" y="56418"/>
                    </a:lnTo>
                    <a:cubicBezTo>
                      <a:pt x="50656" y="54289"/>
                      <a:pt x="52881" y="51620"/>
                      <a:pt x="54469" y="48575"/>
                    </a:cubicBezTo>
                    <a:lnTo>
                      <a:pt x="54469" y="48575"/>
                    </a:lnTo>
                    <a:cubicBezTo>
                      <a:pt x="54469" y="48575"/>
                      <a:pt x="54469" y="48575"/>
                      <a:pt x="54469" y="48575"/>
                    </a:cubicBezTo>
                    <a:cubicBezTo>
                      <a:pt x="54469" y="48575"/>
                      <a:pt x="54469" y="48575"/>
                      <a:pt x="54469" y="48575"/>
                    </a:cubicBezTo>
                    <a:lnTo>
                      <a:pt x="54469" y="48575"/>
                    </a:lnTo>
                    <a:cubicBezTo>
                      <a:pt x="54476" y="48562"/>
                      <a:pt x="54483" y="48549"/>
                      <a:pt x="54490" y="48536"/>
                    </a:cubicBezTo>
                    <a:cubicBezTo>
                      <a:pt x="54563" y="48403"/>
                      <a:pt x="54460" y="48269"/>
                      <a:pt x="54336" y="48269"/>
                    </a:cubicBezTo>
                    <a:cubicBezTo>
                      <a:pt x="54295" y="48269"/>
                      <a:pt x="54252" y="48284"/>
                      <a:pt x="54212" y="48319"/>
                    </a:cubicBezTo>
                    <a:cubicBezTo>
                      <a:pt x="53517" y="48972"/>
                      <a:pt x="52368" y="49111"/>
                      <a:pt x="51456" y="49230"/>
                    </a:cubicBezTo>
                    <a:cubicBezTo>
                      <a:pt x="50630" y="49332"/>
                      <a:pt x="49802" y="49361"/>
                      <a:pt x="48975" y="49367"/>
                    </a:cubicBezTo>
                    <a:lnTo>
                      <a:pt x="48975" y="49367"/>
                    </a:lnTo>
                    <a:cubicBezTo>
                      <a:pt x="49749" y="48564"/>
                      <a:pt x="50504" y="47629"/>
                      <a:pt x="50644" y="46495"/>
                    </a:cubicBezTo>
                    <a:cubicBezTo>
                      <a:pt x="50703" y="46059"/>
                      <a:pt x="50663" y="45623"/>
                      <a:pt x="50663" y="45187"/>
                    </a:cubicBezTo>
                    <a:cubicBezTo>
                      <a:pt x="50663" y="44571"/>
                      <a:pt x="50742" y="43958"/>
                      <a:pt x="50901" y="43363"/>
                    </a:cubicBezTo>
                    <a:cubicBezTo>
                      <a:pt x="51258" y="42134"/>
                      <a:pt x="52844" y="41658"/>
                      <a:pt x="53081" y="40369"/>
                    </a:cubicBezTo>
                    <a:cubicBezTo>
                      <a:pt x="53110" y="40242"/>
                      <a:pt x="53016" y="40134"/>
                      <a:pt x="52911" y="40134"/>
                    </a:cubicBezTo>
                    <a:cubicBezTo>
                      <a:pt x="52868" y="40134"/>
                      <a:pt x="52824" y="40151"/>
                      <a:pt x="52785" y="40191"/>
                    </a:cubicBezTo>
                    <a:cubicBezTo>
                      <a:pt x="52529" y="40446"/>
                      <a:pt x="52332" y="40644"/>
                      <a:pt x="52005" y="40644"/>
                    </a:cubicBezTo>
                    <a:cubicBezTo>
                      <a:pt x="51951" y="40644"/>
                      <a:pt x="51895" y="40638"/>
                      <a:pt x="51833" y="40627"/>
                    </a:cubicBezTo>
                    <a:cubicBezTo>
                      <a:pt x="51668" y="40590"/>
                      <a:pt x="51509" y="40572"/>
                      <a:pt x="51352" y="40572"/>
                    </a:cubicBezTo>
                    <a:cubicBezTo>
                      <a:pt x="51254" y="40572"/>
                      <a:pt x="51158" y="40579"/>
                      <a:pt x="51061" y="40592"/>
                    </a:cubicBezTo>
                    <a:lnTo>
                      <a:pt x="51061" y="40592"/>
                    </a:lnTo>
                    <a:cubicBezTo>
                      <a:pt x="53116" y="37803"/>
                      <a:pt x="54581" y="34587"/>
                      <a:pt x="55302" y="31192"/>
                    </a:cubicBezTo>
                    <a:cubicBezTo>
                      <a:pt x="55330" y="31079"/>
                      <a:pt x="55238" y="30976"/>
                      <a:pt x="55132" y="30976"/>
                    </a:cubicBezTo>
                    <a:cubicBezTo>
                      <a:pt x="55090" y="30976"/>
                      <a:pt x="55045" y="30993"/>
                      <a:pt x="55005" y="31033"/>
                    </a:cubicBezTo>
                    <a:cubicBezTo>
                      <a:pt x="54214" y="31896"/>
                      <a:pt x="53145" y="32466"/>
                      <a:pt x="51977" y="32667"/>
                    </a:cubicBezTo>
                    <a:lnTo>
                      <a:pt x="51977" y="32667"/>
                    </a:lnTo>
                    <a:cubicBezTo>
                      <a:pt x="53674" y="29897"/>
                      <a:pt x="54871" y="26823"/>
                      <a:pt x="55481" y="23638"/>
                    </a:cubicBezTo>
                    <a:cubicBezTo>
                      <a:pt x="55507" y="23509"/>
                      <a:pt x="55414" y="23422"/>
                      <a:pt x="55313" y="23422"/>
                    </a:cubicBezTo>
                    <a:cubicBezTo>
                      <a:pt x="55260" y="23422"/>
                      <a:pt x="55205" y="23446"/>
                      <a:pt x="55164" y="23501"/>
                    </a:cubicBezTo>
                    <a:cubicBezTo>
                      <a:pt x="54030" y="25017"/>
                      <a:pt x="52458" y="26164"/>
                      <a:pt x="50696" y="26800"/>
                    </a:cubicBezTo>
                    <a:lnTo>
                      <a:pt x="50696" y="26800"/>
                    </a:lnTo>
                    <a:cubicBezTo>
                      <a:pt x="51629" y="25294"/>
                      <a:pt x="52584" y="23799"/>
                      <a:pt x="53438" y="22272"/>
                    </a:cubicBezTo>
                    <a:cubicBezTo>
                      <a:pt x="54291" y="20784"/>
                      <a:pt x="54984" y="19179"/>
                      <a:pt x="55084" y="17454"/>
                    </a:cubicBezTo>
                    <a:cubicBezTo>
                      <a:pt x="55097" y="17359"/>
                      <a:pt x="54999" y="17282"/>
                      <a:pt x="54903" y="17282"/>
                    </a:cubicBezTo>
                    <a:cubicBezTo>
                      <a:pt x="54860" y="17282"/>
                      <a:pt x="54817" y="17298"/>
                      <a:pt x="54786" y="17335"/>
                    </a:cubicBezTo>
                    <a:cubicBezTo>
                      <a:pt x="53455" y="18835"/>
                      <a:pt x="52017" y="20442"/>
                      <a:pt x="50053" y="21081"/>
                    </a:cubicBezTo>
                    <a:lnTo>
                      <a:pt x="50053" y="21081"/>
                    </a:lnTo>
                    <a:cubicBezTo>
                      <a:pt x="51159" y="18191"/>
                      <a:pt x="52226" y="15279"/>
                      <a:pt x="52685" y="12202"/>
                    </a:cubicBezTo>
                    <a:cubicBezTo>
                      <a:pt x="52700" y="12089"/>
                      <a:pt x="52613" y="11986"/>
                      <a:pt x="52512" y="11986"/>
                    </a:cubicBezTo>
                    <a:cubicBezTo>
                      <a:pt x="52472" y="11986"/>
                      <a:pt x="52428" y="12003"/>
                      <a:pt x="52388" y="12043"/>
                    </a:cubicBezTo>
                    <a:cubicBezTo>
                      <a:pt x="51383" y="13083"/>
                      <a:pt x="50194" y="13939"/>
                      <a:pt x="48898" y="14563"/>
                    </a:cubicBezTo>
                    <a:lnTo>
                      <a:pt x="48898" y="14563"/>
                    </a:lnTo>
                    <a:cubicBezTo>
                      <a:pt x="49432" y="12037"/>
                      <a:pt x="49603" y="9425"/>
                      <a:pt x="49394" y="6849"/>
                    </a:cubicBezTo>
                    <a:cubicBezTo>
                      <a:pt x="49382" y="6737"/>
                      <a:pt x="49292" y="6664"/>
                      <a:pt x="49202" y="6664"/>
                    </a:cubicBezTo>
                    <a:cubicBezTo>
                      <a:pt x="49149" y="6664"/>
                      <a:pt x="49095" y="6690"/>
                      <a:pt x="49058" y="6750"/>
                    </a:cubicBezTo>
                    <a:cubicBezTo>
                      <a:pt x="48175" y="8383"/>
                      <a:pt x="47240" y="10087"/>
                      <a:pt x="45780" y="11291"/>
                    </a:cubicBezTo>
                    <a:lnTo>
                      <a:pt x="45780" y="11291"/>
                    </a:lnTo>
                    <a:cubicBezTo>
                      <a:pt x="45743" y="9916"/>
                      <a:pt x="45590" y="8544"/>
                      <a:pt x="45351" y="7206"/>
                    </a:cubicBezTo>
                    <a:cubicBezTo>
                      <a:pt x="45213" y="6532"/>
                      <a:pt x="45094" y="5838"/>
                      <a:pt x="44875" y="5203"/>
                    </a:cubicBezTo>
                    <a:cubicBezTo>
                      <a:pt x="44697" y="4688"/>
                      <a:pt x="44439" y="4252"/>
                      <a:pt x="44003" y="3935"/>
                    </a:cubicBezTo>
                    <a:cubicBezTo>
                      <a:pt x="43976" y="3922"/>
                      <a:pt x="43946" y="3915"/>
                      <a:pt x="43915" y="3915"/>
                    </a:cubicBezTo>
                    <a:cubicBezTo>
                      <a:pt x="43853" y="3915"/>
                      <a:pt x="43791" y="3942"/>
                      <a:pt x="43765" y="3995"/>
                    </a:cubicBezTo>
                    <a:cubicBezTo>
                      <a:pt x="42711" y="6045"/>
                      <a:pt x="41229" y="7828"/>
                      <a:pt x="39403" y="9224"/>
                    </a:cubicBezTo>
                    <a:lnTo>
                      <a:pt x="39403" y="9224"/>
                    </a:lnTo>
                    <a:cubicBezTo>
                      <a:pt x="39528" y="6743"/>
                      <a:pt x="39548" y="4032"/>
                      <a:pt x="38016" y="1952"/>
                    </a:cubicBezTo>
                    <a:cubicBezTo>
                      <a:pt x="37973" y="1900"/>
                      <a:pt x="37913" y="1875"/>
                      <a:pt x="37856" y="1875"/>
                    </a:cubicBezTo>
                    <a:cubicBezTo>
                      <a:pt x="37783" y="1875"/>
                      <a:pt x="37713" y="1915"/>
                      <a:pt x="37680" y="1992"/>
                    </a:cubicBezTo>
                    <a:cubicBezTo>
                      <a:pt x="37076" y="3673"/>
                      <a:pt x="36040" y="5173"/>
                      <a:pt x="34692" y="6357"/>
                    </a:cubicBezTo>
                    <a:lnTo>
                      <a:pt x="34692" y="6357"/>
                    </a:lnTo>
                    <a:cubicBezTo>
                      <a:pt x="33792" y="3961"/>
                      <a:pt x="32361" y="1811"/>
                      <a:pt x="30523" y="49"/>
                    </a:cubicBezTo>
                    <a:cubicBezTo>
                      <a:pt x="30482" y="16"/>
                      <a:pt x="30438" y="1"/>
                      <a:pt x="30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5310;p55"/>
              <p:cNvSpPr/>
              <p:nvPr/>
            </p:nvSpPr>
            <p:spPr>
              <a:xfrm>
                <a:off x="636600" y="3697875"/>
                <a:ext cx="970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2607" extrusionOk="0">
                    <a:moveTo>
                      <a:pt x="236" y="0"/>
                    </a:moveTo>
                    <a:cubicBezTo>
                      <a:pt x="97" y="0"/>
                      <a:pt x="1" y="234"/>
                      <a:pt x="148" y="333"/>
                    </a:cubicBezTo>
                    <a:cubicBezTo>
                      <a:pt x="1278" y="1086"/>
                      <a:pt x="2407" y="1818"/>
                      <a:pt x="3538" y="2572"/>
                    </a:cubicBezTo>
                    <a:cubicBezTo>
                      <a:pt x="3573" y="2596"/>
                      <a:pt x="3607" y="2607"/>
                      <a:pt x="3638" y="2607"/>
                    </a:cubicBezTo>
                    <a:cubicBezTo>
                      <a:pt x="3787" y="2607"/>
                      <a:pt x="3879" y="2373"/>
                      <a:pt x="3716" y="2275"/>
                    </a:cubicBezTo>
                    <a:cubicBezTo>
                      <a:pt x="2587" y="1522"/>
                      <a:pt x="1456" y="769"/>
                      <a:pt x="327" y="34"/>
                    </a:cubicBezTo>
                    <a:cubicBezTo>
                      <a:pt x="296" y="11"/>
                      <a:pt x="265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5311;p55"/>
              <p:cNvSpPr/>
              <p:nvPr/>
            </p:nvSpPr>
            <p:spPr>
              <a:xfrm>
                <a:off x="727700" y="3664875"/>
                <a:ext cx="594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529" extrusionOk="0">
                    <a:moveTo>
                      <a:pt x="249" y="1"/>
                    </a:moveTo>
                    <a:cubicBezTo>
                      <a:pt x="105" y="1"/>
                      <a:pt x="1" y="244"/>
                      <a:pt x="151" y="344"/>
                    </a:cubicBezTo>
                    <a:cubicBezTo>
                      <a:pt x="785" y="720"/>
                      <a:pt x="1401" y="1117"/>
                      <a:pt x="2035" y="1494"/>
                    </a:cubicBezTo>
                    <a:cubicBezTo>
                      <a:pt x="2069" y="1518"/>
                      <a:pt x="2103" y="1528"/>
                      <a:pt x="2134" y="1528"/>
                    </a:cubicBezTo>
                    <a:cubicBezTo>
                      <a:pt x="2283" y="1528"/>
                      <a:pt x="2376" y="1294"/>
                      <a:pt x="2213" y="1196"/>
                    </a:cubicBezTo>
                    <a:cubicBezTo>
                      <a:pt x="1578" y="799"/>
                      <a:pt x="965" y="424"/>
                      <a:pt x="330" y="27"/>
                    </a:cubicBezTo>
                    <a:cubicBezTo>
                      <a:pt x="303" y="9"/>
                      <a:pt x="275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5312;p55"/>
              <p:cNvSpPr/>
              <p:nvPr/>
            </p:nvSpPr>
            <p:spPr>
              <a:xfrm>
                <a:off x="649200" y="3587725"/>
                <a:ext cx="77425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41" extrusionOk="0">
                    <a:moveTo>
                      <a:pt x="200" y="1"/>
                    </a:moveTo>
                    <a:cubicBezTo>
                      <a:pt x="137" y="1"/>
                      <a:pt x="80" y="27"/>
                      <a:pt x="40" y="79"/>
                    </a:cubicBezTo>
                    <a:cubicBezTo>
                      <a:pt x="0" y="159"/>
                      <a:pt x="21" y="278"/>
                      <a:pt x="119" y="317"/>
                    </a:cubicBezTo>
                    <a:cubicBezTo>
                      <a:pt x="1052" y="714"/>
                      <a:pt x="1943" y="1210"/>
                      <a:pt x="2757" y="1805"/>
                    </a:cubicBezTo>
                    <a:cubicBezTo>
                      <a:pt x="2792" y="1830"/>
                      <a:pt x="2828" y="1841"/>
                      <a:pt x="2860" y="1841"/>
                    </a:cubicBezTo>
                    <a:cubicBezTo>
                      <a:pt x="3007" y="1841"/>
                      <a:pt x="3097" y="1621"/>
                      <a:pt x="2934" y="1507"/>
                    </a:cubicBezTo>
                    <a:cubicBezTo>
                      <a:pt x="2122" y="912"/>
                      <a:pt x="1229" y="417"/>
                      <a:pt x="299" y="21"/>
                    </a:cubicBezTo>
                    <a:cubicBezTo>
                      <a:pt x="265" y="7"/>
                      <a:pt x="232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5313;p55"/>
              <p:cNvSpPr/>
              <p:nvPr/>
            </p:nvSpPr>
            <p:spPr>
              <a:xfrm>
                <a:off x="555550" y="3468525"/>
                <a:ext cx="90650" cy="5165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2066" extrusionOk="0">
                    <a:moveTo>
                      <a:pt x="272" y="1"/>
                    </a:moveTo>
                    <a:cubicBezTo>
                      <a:pt x="125" y="1"/>
                      <a:pt x="0" y="181"/>
                      <a:pt x="139" y="288"/>
                    </a:cubicBezTo>
                    <a:cubicBezTo>
                      <a:pt x="1111" y="1062"/>
                      <a:pt x="2181" y="1657"/>
                      <a:pt x="3331" y="2053"/>
                    </a:cubicBezTo>
                    <a:cubicBezTo>
                      <a:pt x="3353" y="2061"/>
                      <a:pt x="3375" y="2065"/>
                      <a:pt x="3395" y="2065"/>
                    </a:cubicBezTo>
                    <a:cubicBezTo>
                      <a:pt x="3566" y="2065"/>
                      <a:pt x="3625" y="1787"/>
                      <a:pt x="3429" y="1715"/>
                    </a:cubicBezTo>
                    <a:cubicBezTo>
                      <a:pt x="2340" y="1340"/>
                      <a:pt x="1309" y="764"/>
                      <a:pt x="397" y="50"/>
                    </a:cubicBezTo>
                    <a:cubicBezTo>
                      <a:pt x="357" y="15"/>
                      <a:pt x="314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5314;p55"/>
              <p:cNvSpPr/>
              <p:nvPr/>
            </p:nvSpPr>
            <p:spPr>
              <a:xfrm>
                <a:off x="652400" y="3467625"/>
                <a:ext cx="76825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1978" extrusionOk="0">
                    <a:moveTo>
                      <a:pt x="244" y="0"/>
                    </a:moveTo>
                    <a:cubicBezTo>
                      <a:pt x="102" y="0"/>
                      <a:pt x="1" y="228"/>
                      <a:pt x="150" y="345"/>
                    </a:cubicBezTo>
                    <a:cubicBezTo>
                      <a:pt x="982" y="919"/>
                      <a:pt x="1855" y="1455"/>
                      <a:pt x="2727" y="1950"/>
                    </a:cubicBezTo>
                    <a:cubicBezTo>
                      <a:pt x="2759" y="1969"/>
                      <a:pt x="2791" y="1977"/>
                      <a:pt x="2820" y="1977"/>
                    </a:cubicBezTo>
                    <a:cubicBezTo>
                      <a:pt x="2973" y="1977"/>
                      <a:pt x="3072" y="1753"/>
                      <a:pt x="2906" y="1653"/>
                    </a:cubicBezTo>
                    <a:cubicBezTo>
                      <a:pt x="2034" y="1157"/>
                      <a:pt x="1162" y="602"/>
                      <a:pt x="329" y="28"/>
                    </a:cubicBezTo>
                    <a:cubicBezTo>
                      <a:pt x="300" y="9"/>
                      <a:pt x="271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5315;p55"/>
              <p:cNvSpPr/>
              <p:nvPr/>
            </p:nvSpPr>
            <p:spPr>
              <a:xfrm>
                <a:off x="741375" y="3568150"/>
                <a:ext cx="610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485" extrusionOk="0">
                    <a:moveTo>
                      <a:pt x="264" y="1"/>
                    </a:moveTo>
                    <a:cubicBezTo>
                      <a:pt x="126" y="1"/>
                      <a:pt x="0" y="184"/>
                      <a:pt x="140" y="307"/>
                    </a:cubicBezTo>
                    <a:cubicBezTo>
                      <a:pt x="695" y="843"/>
                      <a:pt x="1388" y="1259"/>
                      <a:pt x="2141" y="1478"/>
                    </a:cubicBezTo>
                    <a:cubicBezTo>
                      <a:pt x="2159" y="1482"/>
                      <a:pt x="2175" y="1485"/>
                      <a:pt x="2191" y="1485"/>
                    </a:cubicBezTo>
                    <a:cubicBezTo>
                      <a:pt x="2374" y="1485"/>
                      <a:pt x="2441" y="1195"/>
                      <a:pt x="2241" y="1140"/>
                    </a:cubicBezTo>
                    <a:cubicBezTo>
                      <a:pt x="1547" y="923"/>
                      <a:pt x="912" y="566"/>
                      <a:pt x="378" y="51"/>
                    </a:cubicBezTo>
                    <a:cubicBezTo>
                      <a:pt x="343" y="15"/>
                      <a:pt x="303" y="1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316;p55"/>
              <p:cNvSpPr/>
              <p:nvPr/>
            </p:nvSpPr>
            <p:spPr>
              <a:xfrm>
                <a:off x="804800" y="3651675"/>
                <a:ext cx="570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37" extrusionOk="0">
                    <a:moveTo>
                      <a:pt x="200" y="0"/>
                    </a:moveTo>
                    <a:cubicBezTo>
                      <a:pt x="141" y="0"/>
                      <a:pt x="82" y="31"/>
                      <a:pt x="40" y="98"/>
                    </a:cubicBezTo>
                    <a:cubicBezTo>
                      <a:pt x="1" y="178"/>
                      <a:pt x="21" y="297"/>
                      <a:pt x="101" y="336"/>
                    </a:cubicBezTo>
                    <a:cubicBezTo>
                      <a:pt x="714" y="614"/>
                      <a:pt x="1369" y="812"/>
                      <a:pt x="2043" y="931"/>
                    </a:cubicBezTo>
                    <a:cubicBezTo>
                      <a:pt x="2060" y="934"/>
                      <a:pt x="2076" y="936"/>
                      <a:pt x="2092" y="936"/>
                    </a:cubicBezTo>
                    <a:cubicBezTo>
                      <a:pt x="2168" y="936"/>
                      <a:pt x="2228" y="895"/>
                      <a:pt x="2261" y="812"/>
                    </a:cubicBezTo>
                    <a:cubicBezTo>
                      <a:pt x="2281" y="714"/>
                      <a:pt x="2221" y="614"/>
                      <a:pt x="2142" y="595"/>
                    </a:cubicBezTo>
                    <a:cubicBezTo>
                      <a:pt x="1488" y="476"/>
                      <a:pt x="873" y="297"/>
                      <a:pt x="278" y="19"/>
                    </a:cubicBezTo>
                    <a:cubicBezTo>
                      <a:pt x="253" y="7"/>
                      <a:pt x="227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317;p55"/>
              <p:cNvSpPr/>
              <p:nvPr/>
            </p:nvSpPr>
            <p:spPr>
              <a:xfrm>
                <a:off x="555250" y="3326075"/>
                <a:ext cx="91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2110" extrusionOk="0">
                    <a:moveTo>
                      <a:pt x="268" y="0"/>
                    </a:moveTo>
                    <a:cubicBezTo>
                      <a:pt x="108" y="0"/>
                      <a:pt x="1" y="235"/>
                      <a:pt x="171" y="338"/>
                    </a:cubicBezTo>
                    <a:cubicBezTo>
                      <a:pt x="1221" y="912"/>
                      <a:pt x="2273" y="1506"/>
                      <a:pt x="3322" y="2082"/>
                    </a:cubicBezTo>
                    <a:cubicBezTo>
                      <a:pt x="3354" y="2101"/>
                      <a:pt x="3386" y="2109"/>
                      <a:pt x="3415" y="2109"/>
                    </a:cubicBezTo>
                    <a:cubicBezTo>
                      <a:pt x="3569" y="2109"/>
                      <a:pt x="3668" y="1884"/>
                      <a:pt x="3502" y="1784"/>
                    </a:cubicBezTo>
                    <a:cubicBezTo>
                      <a:pt x="2450" y="1189"/>
                      <a:pt x="1400" y="615"/>
                      <a:pt x="349" y="20"/>
                    </a:cubicBezTo>
                    <a:cubicBezTo>
                      <a:pt x="321" y="6"/>
                      <a:pt x="294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318;p55"/>
              <p:cNvSpPr/>
              <p:nvPr/>
            </p:nvSpPr>
            <p:spPr>
              <a:xfrm>
                <a:off x="588775" y="3266250"/>
                <a:ext cx="82200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347" extrusionOk="0">
                    <a:moveTo>
                      <a:pt x="248" y="0"/>
                    </a:moveTo>
                    <a:cubicBezTo>
                      <a:pt x="120" y="0"/>
                      <a:pt x="0" y="126"/>
                      <a:pt x="99" y="252"/>
                    </a:cubicBezTo>
                    <a:cubicBezTo>
                      <a:pt x="832" y="1224"/>
                      <a:pt x="1843" y="1957"/>
                      <a:pt x="3012" y="2334"/>
                    </a:cubicBezTo>
                    <a:cubicBezTo>
                      <a:pt x="3033" y="2342"/>
                      <a:pt x="3052" y="2346"/>
                      <a:pt x="3070" y="2346"/>
                    </a:cubicBezTo>
                    <a:cubicBezTo>
                      <a:pt x="3228" y="2346"/>
                      <a:pt x="3288" y="2067"/>
                      <a:pt x="3091" y="1996"/>
                    </a:cubicBezTo>
                    <a:cubicBezTo>
                      <a:pt x="2042" y="1639"/>
                      <a:pt x="1069" y="966"/>
                      <a:pt x="396" y="74"/>
                    </a:cubicBezTo>
                    <a:cubicBezTo>
                      <a:pt x="355" y="22"/>
                      <a:pt x="301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319;p55"/>
              <p:cNvSpPr/>
              <p:nvPr/>
            </p:nvSpPr>
            <p:spPr>
              <a:xfrm>
                <a:off x="687075" y="3411150"/>
                <a:ext cx="5550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403" extrusionOk="0">
                    <a:moveTo>
                      <a:pt x="249" y="1"/>
                    </a:moveTo>
                    <a:cubicBezTo>
                      <a:pt x="104" y="1"/>
                      <a:pt x="0" y="243"/>
                      <a:pt x="151" y="344"/>
                    </a:cubicBezTo>
                    <a:cubicBezTo>
                      <a:pt x="726" y="680"/>
                      <a:pt x="1300" y="1037"/>
                      <a:pt x="1876" y="1375"/>
                    </a:cubicBezTo>
                    <a:cubicBezTo>
                      <a:pt x="1908" y="1394"/>
                      <a:pt x="1939" y="1402"/>
                      <a:pt x="1969" y="1402"/>
                    </a:cubicBezTo>
                    <a:cubicBezTo>
                      <a:pt x="2122" y="1402"/>
                      <a:pt x="2220" y="1176"/>
                      <a:pt x="2054" y="1077"/>
                    </a:cubicBezTo>
                    <a:cubicBezTo>
                      <a:pt x="1479" y="720"/>
                      <a:pt x="904" y="384"/>
                      <a:pt x="330" y="27"/>
                    </a:cubicBezTo>
                    <a:cubicBezTo>
                      <a:pt x="302" y="9"/>
                      <a:pt x="275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320;p55"/>
              <p:cNvSpPr/>
              <p:nvPr/>
            </p:nvSpPr>
            <p:spPr>
              <a:xfrm>
                <a:off x="724525" y="3379000"/>
                <a:ext cx="505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967" extrusionOk="0">
                    <a:moveTo>
                      <a:pt x="206" y="1"/>
                    </a:moveTo>
                    <a:cubicBezTo>
                      <a:pt x="134" y="1"/>
                      <a:pt x="58" y="57"/>
                      <a:pt x="40" y="143"/>
                    </a:cubicBezTo>
                    <a:cubicBezTo>
                      <a:pt x="0" y="242"/>
                      <a:pt x="61" y="322"/>
                      <a:pt x="159" y="361"/>
                    </a:cubicBezTo>
                    <a:lnTo>
                      <a:pt x="1765" y="956"/>
                    </a:lnTo>
                    <a:cubicBezTo>
                      <a:pt x="1784" y="963"/>
                      <a:pt x="1802" y="967"/>
                      <a:pt x="1819" y="967"/>
                    </a:cubicBezTo>
                    <a:cubicBezTo>
                      <a:pt x="1898" y="967"/>
                      <a:pt x="1967" y="902"/>
                      <a:pt x="1983" y="837"/>
                    </a:cubicBezTo>
                    <a:cubicBezTo>
                      <a:pt x="2022" y="737"/>
                      <a:pt x="1964" y="658"/>
                      <a:pt x="1864" y="618"/>
                    </a:cubicBezTo>
                    <a:cubicBezTo>
                      <a:pt x="1329" y="420"/>
                      <a:pt x="793" y="222"/>
                      <a:pt x="238" y="5"/>
                    </a:cubicBezTo>
                    <a:cubicBezTo>
                      <a:pt x="228" y="2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321;p55"/>
              <p:cNvSpPr/>
              <p:nvPr/>
            </p:nvSpPr>
            <p:spPr>
              <a:xfrm>
                <a:off x="600925" y="3168325"/>
                <a:ext cx="5080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645" extrusionOk="0">
                    <a:moveTo>
                      <a:pt x="257" y="0"/>
                    </a:moveTo>
                    <a:cubicBezTo>
                      <a:pt x="102" y="0"/>
                      <a:pt x="0" y="240"/>
                      <a:pt x="168" y="323"/>
                    </a:cubicBezTo>
                    <a:cubicBezTo>
                      <a:pt x="742" y="661"/>
                      <a:pt x="1278" y="1077"/>
                      <a:pt x="1714" y="1592"/>
                    </a:cubicBezTo>
                    <a:cubicBezTo>
                      <a:pt x="1742" y="1629"/>
                      <a:pt x="1782" y="1645"/>
                      <a:pt x="1825" y="1645"/>
                    </a:cubicBezTo>
                    <a:cubicBezTo>
                      <a:pt x="1875" y="1645"/>
                      <a:pt x="1929" y="1624"/>
                      <a:pt x="1971" y="1592"/>
                    </a:cubicBezTo>
                    <a:cubicBezTo>
                      <a:pt x="2031" y="1513"/>
                      <a:pt x="2031" y="1414"/>
                      <a:pt x="1971" y="1335"/>
                    </a:cubicBezTo>
                    <a:cubicBezTo>
                      <a:pt x="1516" y="820"/>
                      <a:pt x="961" y="363"/>
                      <a:pt x="346" y="27"/>
                    </a:cubicBezTo>
                    <a:cubicBezTo>
                      <a:pt x="315" y="8"/>
                      <a:pt x="285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322;p55"/>
              <p:cNvSpPr/>
              <p:nvPr/>
            </p:nvSpPr>
            <p:spPr>
              <a:xfrm>
                <a:off x="658125" y="3091175"/>
                <a:ext cx="4065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948" extrusionOk="0">
                    <a:moveTo>
                      <a:pt x="189" y="0"/>
                    </a:moveTo>
                    <a:cubicBezTo>
                      <a:pt x="158" y="0"/>
                      <a:pt x="127" y="7"/>
                      <a:pt x="100" y="20"/>
                    </a:cubicBezTo>
                    <a:cubicBezTo>
                      <a:pt x="21" y="60"/>
                      <a:pt x="0" y="179"/>
                      <a:pt x="40" y="258"/>
                    </a:cubicBezTo>
                    <a:cubicBezTo>
                      <a:pt x="338" y="893"/>
                      <a:pt x="774" y="1448"/>
                      <a:pt x="1309" y="1903"/>
                    </a:cubicBezTo>
                    <a:cubicBezTo>
                      <a:pt x="1348" y="1933"/>
                      <a:pt x="1393" y="1948"/>
                      <a:pt x="1438" y="1948"/>
                    </a:cubicBezTo>
                    <a:cubicBezTo>
                      <a:pt x="1483" y="1948"/>
                      <a:pt x="1527" y="1933"/>
                      <a:pt x="1567" y="1903"/>
                    </a:cubicBezTo>
                    <a:cubicBezTo>
                      <a:pt x="1626" y="1844"/>
                      <a:pt x="1626" y="1705"/>
                      <a:pt x="1567" y="1646"/>
                    </a:cubicBezTo>
                    <a:cubicBezTo>
                      <a:pt x="1052" y="1229"/>
                      <a:pt x="635" y="694"/>
                      <a:pt x="338" y="79"/>
                    </a:cubicBezTo>
                    <a:cubicBezTo>
                      <a:pt x="312" y="26"/>
                      <a:pt x="250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323;p55"/>
              <p:cNvSpPr/>
              <p:nvPr/>
            </p:nvSpPr>
            <p:spPr>
              <a:xfrm>
                <a:off x="639375" y="2957275"/>
                <a:ext cx="38200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2659" extrusionOk="0">
                    <a:moveTo>
                      <a:pt x="230" y="1"/>
                    </a:moveTo>
                    <a:cubicBezTo>
                      <a:pt x="119" y="1"/>
                      <a:pt x="1" y="89"/>
                      <a:pt x="37" y="222"/>
                    </a:cubicBezTo>
                    <a:cubicBezTo>
                      <a:pt x="274" y="1055"/>
                      <a:pt x="631" y="1867"/>
                      <a:pt x="1128" y="2581"/>
                    </a:cubicBezTo>
                    <a:cubicBezTo>
                      <a:pt x="1170" y="2636"/>
                      <a:pt x="1227" y="2659"/>
                      <a:pt x="1283" y="2659"/>
                    </a:cubicBezTo>
                    <a:cubicBezTo>
                      <a:pt x="1409" y="2659"/>
                      <a:pt x="1527" y="2540"/>
                      <a:pt x="1445" y="2403"/>
                    </a:cubicBezTo>
                    <a:cubicBezTo>
                      <a:pt x="969" y="1708"/>
                      <a:pt x="612" y="936"/>
                      <a:pt x="393" y="123"/>
                    </a:cubicBezTo>
                    <a:cubicBezTo>
                      <a:pt x="370" y="38"/>
                      <a:pt x="302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324;p55"/>
              <p:cNvSpPr/>
              <p:nvPr/>
            </p:nvSpPr>
            <p:spPr>
              <a:xfrm>
                <a:off x="760725" y="3041800"/>
                <a:ext cx="39325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155" extrusionOk="0">
                    <a:moveTo>
                      <a:pt x="219" y="1"/>
                    </a:moveTo>
                    <a:cubicBezTo>
                      <a:pt x="200" y="1"/>
                      <a:pt x="180" y="5"/>
                      <a:pt x="159" y="13"/>
                    </a:cubicBezTo>
                    <a:cubicBezTo>
                      <a:pt x="80" y="32"/>
                      <a:pt x="0" y="132"/>
                      <a:pt x="40" y="230"/>
                    </a:cubicBezTo>
                    <a:cubicBezTo>
                      <a:pt x="337" y="904"/>
                      <a:pt x="714" y="1539"/>
                      <a:pt x="1209" y="2094"/>
                    </a:cubicBezTo>
                    <a:cubicBezTo>
                      <a:pt x="1247" y="2137"/>
                      <a:pt x="1289" y="2155"/>
                      <a:pt x="1330" y="2155"/>
                    </a:cubicBezTo>
                    <a:cubicBezTo>
                      <a:pt x="1460" y="2155"/>
                      <a:pt x="1572" y="1976"/>
                      <a:pt x="1467" y="1856"/>
                    </a:cubicBezTo>
                    <a:cubicBezTo>
                      <a:pt x="1010" y="1340"/>
                      <a:pt x="654" y="746"/>
                      <a:pt x="376" y="132"/>
                    </a:cubicBezTo>
                    <a:cubicBezTo>
                      <a:pt x="345" y="54"/>
                      <a:pt x="290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325;p55"/>
              <p:cNvSpPr/>
              <p:nvPr/>
            </p:nvSpPr>
            <p:spPr>
              <a:xfrm>
                <a:off x="739400" y="2937450"/>
                <a:ext cx="5515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909" extrusionOk="0">
                    <a:moveTo>
                      <a:pt x="196" y="0"/>
                    </a:moveTo>
                    <a:cubicBezTo>
                      <a:pt x="184" y="0"/>
                      <a:pt x="172" y="1"/>
                      <a:pt x="159" y="4"/>
                    </a:cubicBezTo>
                    <a:cubicBezTo>
                      <a:pt x="60" y="24"/>
                      <a:pt x="0" y="143"/>
                      <a:pt x="21" y="223"/>
                    </a:cubicBezTo>
                    <a:cubicBezTo>
                      <a:pt x="436" y="1214"/>
                      <a:pt x="1052" y="2126"/>
                      <a:pt x="1824" y="2858"/>
                    </a:cubicBezTo>
                    <a:cubicBezTo>
                      <a:pt x="1859" y="2893"/>
                      <a:pt x="1899" y="2908"/>
                      <a:pt x="1938" y="2908"/>
                    </a:cubicBezTo>
                    <a:cubicBezTo>
                      <a:pt x="2076" y="2908"/>
                      <a:pt x="2206" y="2725"/>
                      <a:pt x="2082" y="2601"/>
                    </a:cubicBezTo>
                    <a:cubicBezTo>
                      <a:pt x="1348" y="1907"/>
                      <a:pt x="753" y="1074"/>
                      <a:pt x="378" y="123"/>
                    </a:cubicBezTo>
                    <a:cubicBezTo>
                      <a:pt x="343" y="54"/>
                      <a:pt x="27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326;p55"/>
              <p:cNvSpPr/>
              <p:nvPr/>
            </p:nvSpPr>
            <p:spPr>
              <a:xfrm>
                <a:off x="855975" y="3030975"/>
                <a:ext cx="35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549" extrusionOk="0">
                    <a:moveTo>
                      <a:pt x="216" y="1"/>
                    </a:moveTo>
                    <a:cubicBezTo>
                      <a:pt x="112" y="1"/>
                      <a:pt x="0" y="86"/>
                      <a:pt x="36" y="227"/>
                    </a:cubicBezTo>
                    <a:cubicBezTo>
                      <a:pt x="313" y="1298"/>
                      <a:pt x="650" y="2368"/>
                      <a:pt x="1027" y="3420"/>
                    </a:cubicBezTo>
                    <a:cubicBezTo>
                      <a:pt x="1060" y="3509"/>
                      <a:pt x="1139" y="3548"/>
                      <a:pt x="1216" y="3548"/>
                    </a:cubicBezTo>
                    <a:cubicBezTo>
                      <a:pt x="1326" y="3548"/>
                      <a:pt x="1431" y="3468"/>
                      <a:pt x="1384" y="3340"/>
                    </a:cubicBezTo>
                    <a:cubicBezTo>
                      <a:pt x="987" y="2289"/>
                      <a:pt x="650" y="1218"/>
                      <a:pt x="372" y="129"/>
                    </a:cubicBezTo>
                    <a:cubicBezTo>
                      <a:pt x="356" y="40"/>
                      <a:pt x="28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327;p55"/>
              <p:cNvSpPr/>
              <p:nvPr/>
            </p:nvSpPr>
            <p:spPr>
              <a:xfrm>
                <a:off x="867775" y="2892425"/>
                <a:ext cx="2600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764" extrusionOk="0">
                    <a:moveTo>
                      <a:pt x="171" y="1"/>
                    </a:moveTo>
                    <a:cubicBezTo>
                      <a:pt x="84" y="1"/>
                      <a:pt x="0" y="60"/>
                      <a:pt x="0" y="179"/>
                    </a:cubicBezTo>
                    <a:cubicBezTo>
                      <a:pt x="19" y="1051"/>
                      <a:pt x="257" y="1905"/>
                      <a:pt x="674" y="2677"/>
                    </a:cubicBezTo>
                    <a:cubicBezTo>
                      <a:pt x="704" y="2738"/>
                      <a:pt x="754" y="2764"/>
                      <a:pt x="805" y="2764"/>
                    </a:cubicBezTo>
                    <a:cubicBezTo>
                      <a:pt x="918" y="2764"/>
                      <a:pt x="1040" y="2636"/>
                      <a:pt x="971" y="2499"/>
                    </a:cubicBezTo>
                    <a:cubicBezTo>
                      <a:pt x="595" y="1786"/>
                      <a:pt x="376" y="993"/>
                      <a:pt x="357" y="179"/>
                    </a:cubicBezTo>
                    <a:cubicBezTo>
                      <a:pt x="347" y="60"/>
                      <a:pt x="257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328;p55"/>
              <p:cNvSpPr/>
              <p:nvPr/>
            </p:nvSpPr>
            <p:spPr>
              <a:xfrm>
                <a:off x="977275" y="2943975"/>
                <a:ext cx="253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2407" extrusionOk="0">
                    <a:moveTo>
                      <a:pt x="189" y="0"/>
                    </a:moveTo>
                    <a:cubicBezTo>
                      <a:pt x="105" y="0"/>
                      <a:pt x="21" y="60"/>
                      <a:pt x="21" y="179"/>
                    </a:cubicBezTo>
                    <a:cubicBezTo>
                      <a:pt x="0" y="932"/>
                      <a:pt x="219" y="1685"/>
                      <a:pt x="634" y="2320"/>
                    </a:cubicBezTo>
                    <a:cubicBezTo>
                      <a:pt x="671" y="2381"/>
                      <a:pt x="725" y="2406"/>
                      <a:pt x="778" y="2406"/>
                    </a:cubicBezTo>
                    <a:cubicBezTo>
                      <a:pt x="898" y="2406"/>
                      <a:pt x="1015" y="2279"/>
                      <a:pt x="933" y="2142"/>
                    </a:cubicBezTo>
                    <a:cubicBezTo>
                      <a:pt x="555" y="1566"/>
                      <a:pt x="357" y="873"/>
                      <a:pt x="357" y="179"/>
                    </a:cubicBezTo>
                    <a:cubicBezTo>
                      <a:pt x="357" y="60"/>
                      <a:pt x="273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329;p55"/>
              <p:cNvSpPr/>
              <p:nvPr/>
            </p:nvSpPr>
            <p:spPr>
              <a:xfrm>
                <a:off x="1054575" y="2821000"/>
                <a:ext cx="2452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3572" extrusionOk="0">
                    <a:moveTo>
                      <a:pt x="329" y="1"/>
                    </a:moveTo>
                    <a:cubicBezTo>
                      <a:pt x="259" y="1"/>
                      <a:pt x="195" y="37"/>
                      <a:pt x="180" y="123"/>
                    </a:cubicBezTo>
                    <a:cubicBezTo>
                      <a:pt x="0" y="1273"/>
                      <a:pt x="140" y="2423"/>
                      <a:pt x="616" y="3472"/>
                    </a:cubicBezTo>
                    <a:cubicBezTo>
                      <a:pt x="641" y="3543"/>
                      <a:pt x="691" y="3572"/>
                      <a:pt x="744" y="3572"/>
                    </a:cubicBezTo>
                    <a:cubicBezTo>
                      <a:pt x="856" y="3572"/>
                      <a:pt x="980" y="3442"/>
                      <a:pt x="912" y="3295"/>
                    </a:cubicBezTo>
                    <a:cubicBezTo>
                      <a:pt x="497" y="2343"/>
                      <a:pt x="357" y="1252"/>
                      <a:pt x="536" y="221"/>
                    </a:cubicBezTo>
                    <a:cubicBezTo>
                      <a:pt x="561" y="89"/>
                      <a:pt x="438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330;p55"/>
              <p:cNvSpPr/>
              <p:nvPr/>
            </p:nvSpPr>
            <p:spPr>
              <a:xfrm>
                <a:off x="1113950" y="2945875"/>
                <a:ext cx="195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684" extrusionOk="0">
                    <a:moveTo>
                      <a:pt x="218" y="1"/>
                    </a:moveTo>
                    <a:cubicBezTo>
                      <a:pt x="116" y="1"/>
                      <a:pt x="1" y="90"/>
                      <a:pt x="25" y="222"/>
                    </a:cubicBezTo>
                    <a:cubicBezTo>
                      <a:pt x="144" y="996"/>
                      <a:pt x="282" y="1768"/>
                      <a:pt x="421" y="2561"/>
                    </a:cubicBezTo>
                    <a:cubicBezTo>
                      <a:pt x="437" y="2647"/>
                      <a:pt x="498" y="2683"/>
                      <a:pt x="564" y="2683"/>
                    </a:cubicBezTo>
                    <a:cubicBezTo>
                      <a:pt x="667" y="2683"/>
                      <a:pt x="782" y="2595"/>
                      <a:pt x="757" y="2463"/>
                    </a:cubicBezTo>
                    <a:cubicBezTo>
                      <a:pt x="619" y="1689"/>
                      <a:pt x="500" y="916"/>
                      <a:pt x="361" y="123"/>
                    </a:cubicBezTo>
                    <a:cubicBezTo>
                      <a:pt x="345" y="38"/>
                      <a:pt x="284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331;p55"/>
              <p:cNvSpPr/>
              <p:nvPr/>
            </p:nvSpPr>
            <p:spPr>
              <a:xfrm>
                <a:off x="1191875" y="2885875"/>
                <a:ext cx="18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2140" extrusionOk="0">
                    <a:moveTo>
                      <a:pt x="547" y="1"/>
                    </a:moveTo>
                    <a:cubicBezTo>
                      <a:pt x="465" y="1"/>
                      <a:pt x="393" y="42"/>
                      <a:pt x="376" y="124"/>
                    </a:cubicBezTo>
                    <a:lnTo>
                      <a:pt x="19" y="1908"/>
                    </a:lnTo>
                    <a:cubicBezTo>
                      <a:pt x="0" y="2008"/>
                      <a:pt x="40" y="2106"/>
                      <a:pt x="138" y="2127"/>
                    </a:cubicBezTo>
                    <a:cubicBezTo>
                      <a:pt x="159" y="2135"/>
                      <a:pt x="180" y="2139"/>
                      <a:pt x="201" y="2139"/>
                    </a:cubicBezTo>
                    <a:cubicBezTo>
                      <a:pt x="276" y="2139"/>
                      <a:pt x="341" y="2086"/>
                      <a:pt x="357" y="2008"/>
                    </a:cubicBezTo>
                    <a:lnTo>
                      <a:pt x="714" y="224"/>
                    </a:lnTo>
                    <a:cubicBezTo>
                      <a:pt x="733" y="124"/>
                      <a:pt x="693" y="26"/>
                      <a:pt x="595" y="5"/>
                    </a:cubicBezTo>
                    <a:cubicBezTo>
                      <a:pt x="579" y="2"/>
                      <a:pt x="562" y="1"/>
                      <a:pt x="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332;p55"/>
              <p:cNvSpPr/>
              <p:nvPr/>
            </p:nvSpPr>
            <p:spPr>
              <a:xfrm>
                <a:off x="1253325" y="2817000"/>
                <a:ext cx="12650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3718" extrusionOk="0">
                    <a:moveTo>
                      <a:pt x="332" y="0"/>
                    </a:moveTo>
                    <a:cubicBezTo>
                      <a:pt x="243" y="0"/>
                      <a:pt x="148" y="55"/>
                      <a:pt x="138" y="164"/>
                    </a:cubicBezTo>
                    <a:cubicBezTo>
                      <a:pt x="0" y="1293"/>
                      <a:pt x="0" y="2424"/>
                      <a:pt x="138" y="3553"/>
                    </a:cubicBezTo>
                    <a:cubicBezTo>
                      <a:pt x="148" y="3663"/>
                      <a:pt x="243" y="3717"/>
                      <a:pt x="332" y="3717"/>
                    </a:cubicBezTo>
                    <a:cubicBezTo>
                      <a:pt x="421" y="3717"/>
                      <a:pt x="505" y="3663"/>
                      <a:pt x="495" y="3553"/>
                    </a:cubicBezTo>
                    <a:cubicBezTo>
                      <a:pt x="357" y="2424"/>
                      <a:pt x="357" y="1293"/>
                      <a:pt x="495" y="164"/>
                    </a:cubicBezTo>
                    <a:cubicBezTo>
                      <a:pt x="505" y="55"/>
                      <a:pt x="421" y="0"/>
                      <a:pt x="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333;p55"/>
              <p:cNvSpPr/>
              <p:nvPr/>
            </p:nvSpPr>
            <p:spPr>
              <a:xfrm>
                <a:off x="1298150" y="2945950"/>
                <a:ext cx="26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2856" extrusionOk="0">
                    <a:moveTo>
                      <a:pt x="822" y="1"/>
                    </a:moveTo>
                    <a:cubicBezTo>
                      <a:pt x="769" y="1"/>
                      <a:pt x="716" y="30"/>
                      <a:pt x="684" y="100"/>
                    </a:cubicBezTo>
                    <a:cubicBezTo>
                      <a:pt x="308" y="913"/>
                      <a:pt x="70" y="1786"/>
                      <a:pt x="10" y="2677"/>
                    </a:cubicBezTo>
                    <a:cubicBezTo>
                      <a:pt x="1" y="2796"/>
                      <a:pt x="85" y="2855"/>
                      <a:pt x="174" y="2855"/>
                    </a:cubicBezTo>
                    <a:cubicBezTo>
                      <a:pt x="264" y="2855"/>
                      <a:pt x="357" y="2796"/>
                      <a:pt x="367" y="2677"/>
                    </a:cubicBezTo>
                    <a:cubicBezTo>
                      <a:pt x="427" y="1844"/>
                      <a:pt x="625" y="1032"/>
                      <a:pt x="982" y="279"/>
                    </a:cubicBezTo>
                    <a:cubicBezTo>
                      <a:pt x="1049" y="131"/>
                      <a:pt x="934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334;p55"/>
              <p:cNvSpPr/>
              <p:nvPr/>
            </p:nvSpPr>
            <p:spPr>
              <a:xfrm>
                <a:off x="1367775" y="2870050"/>
                <a:ext cx="253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17" extrusionOk="0">
                    <a:moveTo>
                      <a:pt x="835" y="0"/>
                    </a:moveTo>
                    <a:cubicBezTo>
                      <a:pt x="750" y="0"/>
                      <a:pt x="672" y="56"/>
                      <a:pt x="655" y="143"/>
                    </a:cubicBezTo>
                    <a:cubicBezTo>
                      <a:pt x="536" y="836"/>
                      <a:pt x="318" y="1510"/>
                      <a:pt x="40" y="2145"/>
                    </a:cubicBezTo>
                    <a:cubicBezTo>
                      <a:pt x="0" y="2245"/>
                      <a:pt x="21" y="2343"/>
                      <a:pt x="100" y="2383"/>
                    </a:cubicBezTo>
                    <a:cubicBezTo>
                      <a:pt x="130" y="2405"/>
                      <a:pt x="168" y="2416"/>
                      <a:pt x="206" y="2416"/>
                    </a:cubicBezTo>
                    <a:cubicBezTo>
                      <a:pt x="269" y="2416"/>
                      <a:pt x="332" y="2385"/>
                      <a:pt x="357" y="2324"/>
                    </a:cubicBezTo>
                    <a:cubicBezTo>
                      <a:pt x="635" y="1650"/>
                      <a:pt x="854" y="955"/>
                      <a:pt x="991" y="223"/>
                    </a:cubicBezTo>
                    <a:cubicBezTo>
                      <a:pt x="1012" y="143"/>
                      <a:pt x="972" y="43"/>
                      <a:pt x="873" y="4"/>
                    </a:cubicBezTo>
                    <a:cubicBezTo>
                      <a:pt x="860" y="1"/>
                      <a:pt x="848" y="0"/>
                      <a:pt x="8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335;p55"/>
              <p:cNvSpPr/>
              <p:nvPr/>
            </p:nvSpPr>
            <p:spPr>
              <a:xfrm>
                <a:off x="1409500" y="3026525"/>
                <a:ext cx="3757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669" extrusionOk="0">
                    <a:moveTo>
                      <a:pt x="1286" y="0"/>
                    </a:moveTo>
                    <a:cubicBezTo>
                      <a:pt x="1223" y="0"/>
                      <a:pt x="1166" y="35"/>
                      <a:pt x="1127" y="88"/>
                    </a:cubicBezTo>
                    <a:cubicBezTo>
                      <a:pt x="612" y="783"/>
                      <a:pt x="255" y="1595"/>
                      <a:pt x="36" y="2448"/>
                    </a:cubicBezTo>
                    <a:cubicBezTo>
                      <a:pt x="0" y="2580"/>
                      <a:pt x="118" y="2669"/>
                      <a:pt x="225" y="2669"/>
                    </a:cubicBezTo>
                    <a:cubicBezTo>
                      <a:pt x="294" y="2669"/>
                      <a:pt x="358" y="2632"/>
                      <a:pt x="374" y="2546"/>
                    </a:cubicBezTo>
                    <a:cubicBezTo>
                      <a:pt x="572" y="1714"/>
                      <a:pt x="948" y="941"/>
                      <a:pt x="1444" y="267"/>
                    </a:cubicBezTo>
                    <a:cubicBezTo>
                      <a:pt x="1503" y="188"/>
                      <a:pt x="1444" y="69"/>
                      <a:pt x="1384" y="29"/>
                    </a:cubicBezTo>
                    <a:cubicBezTo>
                      <a:pt x="1351" y="9"/>
                      <a:pt x="1318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336;p55"/>
              <p:cNvSpPr/>
              <p:nvPr/>
            </p:nvSpPr>
            <p:spPr>
              <a:xfrm>
                <a:off x="1505475" y="2932700"/>
                <a:ext cx="4192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957" extrusionOk="0">
                    <a:moveTo>
                      <a:pt x="1466" y="1"/>
                    </a:moveTo>
                    <a:cubicBezTo>
                      <a:pt x="1395" y="1"/>
                      <a:pt x="1324" y="36"/>
                      <a:pt x="1292" y="114"/>
                    </a:cubicBezTo>
                    <a:cubicBezTo>
                      <a:pt x="936" y="1007"/>
                      <a:pt x="539" y="1859"/>
                      <a:pt x="82" y="2691"/>
                    </a:cubicBezTo>
                    <a:cubicBezTo>
                      <a:pt x="0" y="2829"/>
                      <a:pt x="127" y="2957"/>
                      <a:pt x="246" y="2957"/>
                    </a:cubicBezTo>
                    <a:cubicBezTo>
                      <a:pt x="299" y="2957"/>
                      <a:pt x="350" y="2932"/>
                      <a:pt x="381" y="2871"/>
                    </a:cubicBezTo>
                    <a:cubicBezTo>
                      <a:pt x="856" y="2017"/>
                      <a:pt x="1272" y="1126"/>
                      <a:pt x="1629" y="214"/>
                    </a:cubicBezTo>
                    <a:cubicBezTo>
                      <a:pt x="1676" y="82"/>
                      <a:pt x="1573" y="1"/>
                      <a:pt x="1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337;p55"/>
              <p:cNvSpPr/>
              <p:nvPr/>
            </p:nvSpPr>
            <p:spPr>
              <a:xfrm>
                <a:off x="1512475" y="3058000"/>
                <a:ext cx="402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398" extrusionOk="0">
                    <a:moveTo>
                      <a:pt x="1366" y="1"/>
                    </a:moveTo>
                    <a:cubicBezTo>
                      <a:pt x="1310" y="1"/>
                      <a:pt x="1253" y="24"/>
                      <a:pt x="1211" y="79"/>
                    </a:cubicBezTo>
                    <a:cubicBezTo>
                      <a:pt x="774" y="732"/>
                      <a:pt x="378" y="1406"/>
                      <a:pt x="40" y="2120"/>
                    </a:cubicBezTo>
                    <a:cubicBezTo>
                      <a:pt x="1" y="2220"/>
                      <a:pt x="21" y="2318"/>
                      <a:pt x="120" y="2378"/>
                    </a:cubicBezTo>
                    <a:cubicBezTo>
                      <a:pt x="138" y="2391"/>
                      <a:pt x="165" y="2397"/>
                      <a:pt x="194" y="2397"/>
                    </a:cubicBezTo>
                    <a:cubicBezTo>
                      <a:pt x="257" y="2397"/>
                      <a:pt x="330" y="2366"/>
                      <a:pt x="357" y="2299"/>
                    </a:cubicBezTo>
                    <a:cubicBezTo>
                      <a:pt x="675" y="1585"/>
                      <a:pt x="1071" y="911"/>
                      <a:pt x="1528" y="256"/>
                    </a:cubicBezTo>
                    <a:cubicBezTo>
                      <a:pt x="1610" y="119"/>
                      <a:pt x="1492" y="1"/>
                      <a:pt x="1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338;p55"/>
              <p:cNvSpPr/>
              <p:nvPr/>
            </p:nvSpPr>
            <p:spPr>
              <a:xfrm>
                <a:off x="1598700" y="3013500"/>
                <a:ext cx="4362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644" extrusionOk="0">
                    <a:moveTo>
                      <a:pt x="1488" y="0"/>
                    </a:moveTo>
                    <a:cubicBezTo>
                      <a:pt x="1435" y="0"/>
                      <a:pt x="1384" y="22"/>
                      <a:pt x="1349" y="75"/>
                    </a:cubicBezTo>
                    <a:cubicBezTo>
                      <a:pt x="833" y="807"/>
                      <a:pt x="397" y="1600"/>
                      <a:pt x="40" y="2414"/>
                    </a:cubicBezTo>
                    <a:cubicBezTo>
                      <a:pt x="1" y="2512"/>
                      <a:pt x="80" y="2612"/>
                      <a:pt x="159" y="2631"/>
                    </a:cubicBezTo>
                    <a:cubicBezTo>
                      <a:pt x="185" y="2640"/>
                      <a:pt x="209" y="2644"/>
                      <a:pt x="230" y="2644"/>
                    </a:cubicBezTo>
                    <a:cubicBezTo>
                      <a:pt x="310" y="2644"/>
                      <a:pt x="362" y="2591"/>
                      <a:pt x="378" y="2512"/>
                    </a:cubicBezTo>
                    <a:cubicBezTo>
                      <a:pt x="714" y="1719"/>
                      <a:pt x="1150" y="966"/>
                      <a:pt x="1647" y="252"/>
                    </a:cubicBezTo>
                    <a:cubicBezTo>
                      <a:pt x="1744" y="127"/>
                      <a:pt x="1614" y="0"/>
                      <a:pt x="1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339;p55"/>
              <p:cNvSpPr/>
              <p:nvPr/>
            </p:nvSpPr>
            <p:spPr>
              <a:xfrm>
                <a:off x="1633825" y="3103800"/>
                <a:ext cx="63150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422" extrusionOk="0">
                    <a:moveTo>
                      <a:pt x="2275" y="0"/>
                    </a:moveTo>
                    <a:cubicBezTo>
                      <a:pt x="2238" y="0"/>
                      <a:pt x="2199" y="15"/>
                      <a:pt x="2164" y="50"/>
                    </a:cubicBezTo>
                    <a:cubicBezTo>
                      <a:pt x="1471" y="744"/>
                      <a:pt x="797" y="1437"/>
                      <a:pt x="123" y="2111"/>
                    </a:cubicBezTo>
                    <a:cubicBezTo>
                      <a:pt x="1" y="2249"/>
                      <a:pt x="114" y="2422"/>
                      <a:pt x="244" y="2422"/>
                    </a:cubicBezTo>
                    <a:cubicBezTo>
                      <a:pt x="283" y="2422"/>
                      <a:pt x="324" y="2406"/>
                      <a:pt x="361" y="2370"/>
                    </a:cubicBezTo>
                    <a:cubicBezTo>
                      <a:pt x="1054" y="1675"/>
                      <a:pt x="1728" y="1001"/>
                      <a:pt x="2402" y="308"/>
                    </a:cubicBezTo>
                    <a:cubicBezTo>
                      <a:pt x="2525" y="185"/>
                      <a:pt x="2408" y="0"/>
                      <a:pt x="2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340;p55"/>
              <p:cNvSpPr/>
              <p:nvPr/>
            </p:nvSpPr>
            <p:spPr>
              <a:xfrm>
                <a:off x="1639850" y="3256875"/>
                <a:ext cx="39175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485" extrusionOk="0">
                    <a:moveTo>
                      <a:pt x="1387" y="0"/>
                    </a:moveTo>
                    <a:cubicBezTo>
                      <a:pt x="1339" y="0"/>
                      <a:pt x="1291" y="21"/>
                      <a:pt x="1249" y="53"/>
                    </a:cubicBezTo>
                    <a:lnTo>
                      <a:pt x="60" y="1182"/>
                    </a:lnTo>
                    <a:cubicBezTo>
                      <a:pt x="1" y="1261"/>
                      <a:pt x="1" y="1361"/>
                      <a:pt x="60" y="1440"/>
                    </a:cubicBezTo>
                    <a:cubicBezTo>
                      <a:pt x="99" y="1470"/>
                      <a:pt x="149" y="1484"/>
                      <a:pt x="196" y="1484"/>
                    </a:cubicBezTo>
                    <a:cubicBezTo>
                      <a:pt x="243" y="1484"/>
                      <a:pt x="288" y="1470"/>
                      <a:pt x="318" y="1440"/>
                    </a:cubicBezTo>
                    <a:lnTo>
                      <a:pt x="1507" y="310"/>
                    </a:lnTo>
                    <a:cubicBezTo>
                      <a:pt x="1566" y="230"/>
                      <a:pt x="1566" y="112"/>
                      <a:pt x="1507" y="53"/>
                    </a:cubicBezTo>
                    <a:cubicBezTo>
                      <a:pt x="1470" y="16"/>
                      <a:pt x="1429" y="0"/>
                      <a:pt x="1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341;p55"/>
              <p:cNvSpPr/>
              <p:nvPr/>
            </p:nvSpPr>
            <p:spPr>
              <a:xfrm>
                <a:off x="1536775" y="3386550"/>
                <a:ext cx="3967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195" extrusionOk="0">
                    <a:moveTo>
                      <a:pt x="1389" y="0"/>
                    </a:moveTo>
                    <a:cubicBezTo>
                      <a:pt x="1361" y="0"/>
                      <a:pt x="1334" y="7"/>
                      <a:pt x="1309" y="20"/>
                    </a:cubicBezTo>
                    <a:cubicBezTo>
                      <a:pt x="873" y="277"/>
                      <a:pt x="456" y="575"/>
                      <a:pt x="59" y="892"/>
                    </a:cubicBezTo>
                    <a:cubicBezTo>
                      <a:pt x="1" y="951"/>
                      <a:pt x="1" y="1070"/>
                      <a:pt x="59" y="1149"/>
                    </a:cubicBezTo>
                    <a:cubicBezTo>
                      <a:pt x="99" y="1179"/>
                      <a:pt x="144" y="1194"/>
                      <a:pt x="189" y="1194"/>
                    </a:cubicBezTo>
                    <a:cubicBezTo>
                      <a:pt x="233" y="1194"/>
                      <a:pt x="278" y="1179"/>
                      <a:pt x="318" y="1149"/>
                    </a:cubicBezTo>
                    <a:cubicBezTo>
                      <a:pt x="694" y="852"/>
                      <a:pt x="1071" y="575"/>
                      <a:pt x="1487" y="337"/>
                    </a:cubicBezTo>
                    <a:cubicBezTo>
                      <a:pt x="1566" y="277"/>
                      <a:pt x="1587" y="178"/>
                      <a:pt x="1547" y="99"/>
                    </a:cubicBezTo>
                    <a:cubicBezTo>
                      <a:pt x="1506" y="31"/>
                      <a:pt x="1447" y="0"/>
                      <a:pt x="1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342;p55"/>
              <p:cNvSpPr/>
              <p:nvPr/>
            </p:nvSpPr>
            <p:spPr>
              <a:xfrm>
                <a:off x="1618925" y="3340675"/>
                <a:ext cx="61100" cy="54550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82" extrusionOk="0">
                    <a:moveTo>
                      <a:pt x="2180" y="0"/>
                    </a:moveTo>
                    <a:cubicBezTo>
                      <a:pt x="2141" y="0"/>
                      <a:pt x="2102" y="15"/>
                      <a:pt x="2067" y="50"/>
                    </a:cubicBezTo>
                    <a:cubicBezTo>
                      <a:pt x="1412" y="665"/>
                      <a:pt x="778" y="1279"/>
                      <a:pt x="124" y="1874"/>
                    </a:cubicBezTo>
                    <a:cubicBezTo>
                      <a:pt x="1" y="1997"/>
                      <a:pt x="130" y="2182"/>
                      <a:pt x="268" y="2182"/>
                    </a:cubicBezTo>
                    <a:cubicBezTo>
                      <a:pt x="307" y="2182"/>
                      <a:pt x="346" y="2167"/>
                      <a:pt x="381" y="2132"/>
                    </a:cubicBezTo>
                    <a:cubicBezTo>
                      <a:pt x="1015" y="1517"/>
                      <a:pt x="1670" y="922"/>
                      <a:pt x="2305" y="309"/>
                    </a:cubicBezTo>
                    <a:cubicBezTo>
                      <a:pt x="2443" y="185"/>
                      <a:pt x="2317" y="0"/>
                      <a:pt x="2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343;p55"/>
              <p:cNvSpPr/>
              <p:nvPr/>
            </p:nvSpPr>
            <p:spPr>
              <a:xfrm>
                <a:off x="1532825" y="3486300"/>
                <a:ext cx="5005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613" extrusionOk="0">
                    <a:moveTo>
                      <a:pt x="1805" y="1"/>
                    </a:moveTo>
                    <a:cubicBezTo>
                      <a:pt x="1760" y="1"/>
                      <a:pt x="1717" y="21"/>
                      <a:pt x="1684" y="53"/>
                    </a:cubicBezTo>
                    <a:cubicBezTo>
                      <a:pt x="1150" y="470"/>
                      <a:pt x="614" y="886"/>
                      <a:pt x="79" y="1322"/>
                    </a:cubicBezTo>
                    <a:cubicBezTo>
                      <a:pt x="0" y="1382"/>
                      <a:pt x="19" y="1501"/>
                      <a:pt x="79" y="1559"/>
                    </a:cubicBezTo>
                    <a:cubicBezTo>
                      <a:pt x="116" y="1596"/>
                      <a:pt x="158" y="1612"/>
                      <a:pt x="199" y="1612"/>
                    </a:cubicBezTo>
                    <a:cubicBezTo>
                      <a:pt x="246" y="1612"/>
                      <a:pt x="294" y="1592"/>
                      <a:pt x="336" y="1559"/>
                    </a:cubicBezTo>
                    <a:cubicBezTo>
                      <a:pt x="872" y="1144"/>
                      <a:pt x="1388" y="727"/>
                      <a:pt x="1922" y="311"/>
                    </a:cubicBezTo>
                    <a:cubicBezTo>
                      <a:pt x="2001" y="251"/>
                      <a:pt x="1982" y="113"/>
                      <a:pt x="1922" y="53"/>
                    </a:cubicBezTo>
                    <a:cubicBezTo>
                      <a:pt x="1885" y="16"/>
                      <a:pt x="1845" y="1"/>
                      <a:pt x="1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344;p55"/>
              <p:cNvSpPr/>
              <p:nvPr/>
            </p:nvSpPr>
            <p:spPr>
              <a:xfrm>
                <a:off x="1635375" y="3435275"/>
                <a:ext cx="545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862" extrusionOk="0">
                    <a:moveTo>
                      <a:pt x="2002" y="0"/>
                    </a:moveTo>
                    <a:cubicBezTo>
                      <a:pt x="1954" y="0"/>
                      <a:pt x="1906" y="21"/>
                      <a:pt x="1864" y="53"/>
                    </a:cubicBezTo>
                    <a:cubicBezTo>
                      <a:pt x="1269" y="548"/>
                      <a:pt x="675" y="1063"/>
                      <a:pt x="80" y="1560"/>
                    </a:cubicBezTo>
                    <a:cubicBezTo>
                      <a:pt x="1" y="1618"/>
                      <a:pt x="21" y="1758"/>
                      <a:pt x="80" y="1816"/>
                    </a:cubicBezTo>
                    <a:cubicBezTo>
                      <a:pt x="120" y="1847"/>
                      <a:pt x="164" y="1862"/>
                      <a:pt x="209" y="1862"/>
                    </a:cubicBezTo>
                    <a:cubicBezTo>
                      <a:pt x="254" y="1862"/>
                      <a:pt x="299" y="1847"/>
                      <a:pt x="338" y="1816"/>
                    </a:cubicBezTo>
                    <a:cubicBezTo>
                      <a:pt x="933" y="1301"/>
                      <a:pt x="1528" y="806"/>
                      <a:pt x="2122" y="291"/>
                    </a:cubicBezTo>
                    <a:cubicBezTo>
                      <a:pt x="2181" y="231"/>
                      <a:pt x="2181" y="112"/>
                      <a:pt x="2122" y="53"/>
                    </a:cubicBezTo>
                    <a:cubicBezTo>
                      <a:pt x="2085" y="16"/>
                      <a:pt x="2044" y="0"/>
                      <a:pt x="20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345;p55"/>
              <p:cNvSpPr/>
              <p:nvPr/>
            </p:nvSpPr>
            <p:spPr>
              <a:xfrm>
                <a:off x="1479975" y="3611300"/>
                <a:ext cx="6027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1615" extrusionOk="0">
                    <a:moveTo>
                      <a:pt x="2222" y="0"/>
                    </a:moveTo>
                    <a:cubicBezTo>
                      <a:pt x="2191" y="0"/>
                      <a:pt x="2160" y="9"/>
                      <a:pt x="2133" y="29"/>
                    </a:cubicBezTo>
                    <a:cubicBezTo>
                      <a:pt x="1499" y="484"/>
                      <a:pt x="845" y="901"/>
                      <a:pt x="171" y="1277"/>
                    </a:cubicBezTo>
                    <a:cubicBezTo>
                      <a:pt x="1" y="1380"/>
                      <a:pt x="109" y="1615"/>
                      <a:pt x="268" y="1615"/>
                    </a:cubicBezTo>
                    <a:cubicBezTo>
                      <a:pt x="294" y="1615"/>
                      <a:pt x="321" y="1608"/>
                      <a:pt x="349" y="1594"/>
                    </a:cubicBezTo>
                    <a:cubicBezTo>
                      <a:pt x="1023" y="1219"/>
                      <a:pt x="1678" y="802"/>
                      <a:pt x="2312" y="326"/>
                    </a:cubicBezTo>
                    <a:cubicBezTo>
                      <a:pt x="2392" y="267"/>
                      <a:pt x="2411" y="167"/>
                      <a:pt x="2371" y="88"/>
                    </a:cubicBezTo>
                    <a:cubicBezTo>
                      <a:pt x="2345" y="35"/>
                      <a:pt x="2283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346;p55"/>
              <p:cNvSpPr/>
              <p:nvPr/>
            </p:nvSpPr>
            <p:spPr>
              <a:xfrm>
                <a:off x="1601675" y="3529625"/>
                <a:ext cx="5850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754" extrusionOk="0">
                    <a:moveTo>
                      <a:pt x="2118" y="1"/>
                    </a:moveTo>
                    <a:cubicBezTo>
                      <a:pt x="2091" y="1"/>
                      <a:pt x="2066" y="8"/>
                      <a:pt x="2043" y="25"/>
                    </a:cubicBezTo>
                    <a:cubicBezTo>
                      <a:pt x="1409" y="500"/>
                      <a:pt x="754" y="957"/>
                      <a:pt x="120" y="1412"/>
                    </a:cubicBezTo>
                    <a:cubicBezTo>
                      <a:pt x="40" y="1473"/>
                      <a:pt x="1" y="1571"/>
                      <a:pt x="61" y="1650"/>
                    </a:cubicBezTo>
                    <a:cubicBezTo>
                      <a:pt x="89" y="1707"/>
                      <a:pt x="158" y="1754"/>
                      <a:pt x="224" y="1754"/>
                    </a:cubicBezTo>
                    <a:cubicBezTo>
                      <a:pt x="251" y="1754"/>
                      <a:pt x="276" y="1747"/>
                      <a:pt x="299" y="1729"/>
                    </a:cubicBezTo>
                    <a:cubicBezTo>
                      <a:pt x="933" y="1254"/>
                      <a:pt x="1587" y="799"/>
                      <a:pt x="2221" y="342"/>
                    </a:cubicBezTo>
                    <a:cubicBezTo>
                      <a:pt x="2300" y="283"/>
                      <a:pt x="2340" y="183"/>
                      <a:pt x="2300" y="104"/>
                    </a:cubicBezTo>
                    <a:cubicBezTo>
                      <a:pt x="2258" y="47"/>
                      <a:pt x="2185" y="1"/>
                      <a:pt x="2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347;p55"/>
              <p:cNvSpPr/>
              <p:nvPr/>
            </p:nvSpPr>
            <p:spPr>
              <a:xfrm>
                <a:off x="1525075" y="3657550"/>
                <a:ext cx="58850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589" extrusionOk="0">
                    <a:moveTo>
                      <a:pt x="2074" y="0"/>
                    </a:moveTo>
                    <a:cubicBezTo>
                      <a:pt x="2034" y="0"/>
                      <a:pt x="1993" y="13"/>
                      <a:pt x="1955" y="43"/>
                    </a:cubicBezTo>
                    <a:cubicBezTo>
                      <a:pt x="1420" y="537"/>
                      <a:pt x="826" y="954"/>
                      <a:pt x="171" y="1272"/>
                    </a:cubicBezTo>
                    <a:cubicBezTo>
                      <a:pt x="0" y="1356"/>
                      <a:pt x="109" y="1588"/>
                      <a:pt x="268" y="1588"/>
                    </a:cubicBezTo>
                    <a:cubicBezTo>
                      <a:pt x="295" y="1588"/>
                      <a:pt x="322" y="1582"/>
                      <a:pt x="350" y="1568"/>
                    </a:cubicBezTo>
                    <a:cubicBezTo>
                      <a:pt x="1024" y="1232"/>
                      <a:pt x="1658" y="815"/>
                      <a:pt x="2213" y="300"/>
                    </a:cubicBezTo>
                    <a:cubicBezTo>
                      <a:pt x="2353" y="175"/>
                      <a:pt x="2223" y="0"/>
                      <a:pt x="20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348;p55"/>
              <p:cNvSpPr/>
              <p:nvPr/>
            </p:nvSpPr>
            <p:spPr>
              <a:xfrm>
                <a:off x="1566525" y="4203650"/>
                <a:ext cx="381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3" extrusionOk="0">
                    <a:moveTo>
                      <a:pt x="152" y="1"/>
                    </a:moveTo>
                    <a:cubicBezTo>
                      <a:pt x="66" y="1"/>
                      <a:pt x="0" y="92"/>
                      <a:pt x="0" y="181"/>
                    </a:cubicBezTo>
                    <a:cubicBezTo>
                      <a:pt x="0" y="281"/>
                      <a:pt x="79" y="340"/>
                      <a:pt x="178" y="360"/>
                    </a:cubicBezTo>
                    <a:cubicBezTo>
                      <a:pt x="574" y="379"/>
                      <a:pt x="952" y="419"/>
                      <a:pt x="1348" y="440"/>
                    </a:cubicBezTo>
                    <a:cubicBezTo>
                      <a:pt x="1355" y="441"/>
                      <a:pt x="1362" y="442"/>
                      <a:pt x="1368" y="442"/>
                    </a:cubicBezTo>
                    <a:cubicBezTo>
                      <a:pt x="1443" y="442"/>
                      <a:pt x="1526" y="352"/>
                      <a:pt x="1526" y="261"/>
                    </a:cubicBezTo>
                    <a:cubicBezTo>
                      <a:pt x="1507" y="162"/>
                      <a:pt x="1446" y="102"/>
                      <a:pt x="1348" y="83"/>
                    </a:cubicBezTo>
                    <a:cubicBezTo>
                      <a:pt x="952" y="62"/>
                      <a:pt x="574" y="23"/>
                      <a:pt x="178" y="4"/>
                    </a:cubicBezTo>
                    <a:cubicBezTo>
                      <a:pt x="169" y="2"/>
                      <a:pt x="160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349;p55"/>
              <p:cNvSpPr/>
              <p:nvPr/>
            </p:nvSpPr>
            <p:spPr>
              <a:xfrm>
                <a:off x="1562325" y="4131775"/>
                <a:ext cx="955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879" extrusionOk="0">
                    <a:moveTo>
                      <a:pt x="271" y="0"/>
                    </a:moveTo>
                    <a:cubicBezTo>
                      <a:pt x="79" y="0"/>
                      <a:pt x="1" y="304"/>
                      <a:pt x="208" y="341"/>
                    </a:cubicBezTo>
                    <a:cubicBezTo>
                      <a:pt x="1318" y="519"/>
                      <a:pt x="2407" y="698"/>
                      <a:pt x="3517" y="876"/>
                    </a:cubicBezTo>
                    <a:cubicBezTo>
                      <a:pt x="3529" y="878"/>
                      <a:pt x="3541" y="879"/>
                      <a:pt x="3553" y="879"/>
                    </a:cubicBezTo>
                    <a:cubicBezTo>
                      <a:pt x="3746" y="879"/>
                      <a:pt x="3822" y="577"/>
                      <a:pt x="3617" y="540"/>
                    </a:cubicBezTo>
                    <a:cubicBezTo>
                      <a:pt x="2507" y="360"/>
                      <a:pt x="1397" y="183"/>
                      <a:pt x="306" y="4"/>
                    </a:cubicBezTo>
                    <a:cubicBezTo>
                      <a:pt x="294" y="1"/>
                      <a:pt x="282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350;p55"/>
              <p:cNvSpPr/>
              <p:nvPr/>
            </p:nvSpPr>
            <p:spPr>
              <a:xfrm>
                <a:off x="1684450" y="3966225"/>
                <a:ext cx="387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060" extrusionOk="0">
                    <a:moveTo>
                      <a:pt x="1366" y="0"/>
                    </a:moveTo>
                    <a:cubicBezTo>
                      <a:pt x="1319" y="0"/>
                      <a:pt x="1270" y="15"/>
                      <a:pt x="1230" y="44"/>
                    </a:cubicBezTo>
                    <a:cubicBezTo>
                      <a:pt x="1071" y="224"/>
                      <a:pt x="932" y="322"/>
                      <a:pt x="734" y="441"/>
                    </a:cubicBezTo>
                    <a:cubicBezTo>
                      <a:pt x="635" y="501"/>
                      <a:pt x="535" y="560"/>
                      <a:pt x="437" y="599"/>
                    </a:cubicBezTo>
                    <a:cubicBezTo>
                      <a:pt x="437" y="599"/>
                      <a:pt x="416" y="620"/>
                      <a:pt x="397" y="620"/>
                    </a:cubicBezTo>
                    <a:cubicBezTo>
                      <a:pt x="377" y="639"/>
                      <a:pt x="337" y="639"/>
                      <a:pt x="318" y="660"/>
                    </a:cubicBezTo>
                    <a:lnTo>
                      <a:pt x="139" y="718"/>
                    </a:lnTo>
                    <a:cubicBezTo>
                      <a:pt x="60" y="739"/>
                      <a:pt x="1" y="837"/>
                      <a:pt x="20" y="937"/>
                    </a:cubicBezTo>
                    <a:cubicBezTo>
                      <a:pt x="38" y="1006"/>
                      <a:pt x="131" y="1060"/>
                      <a:pt x="207" y="1060"/>
                    </a:cubicBezTo>
                    <a:cubicBezTo>
                      <a:pt x="218" y="1060"/>
                      <a:pt x="229" y="1059"/>
                      <a:pt x="239" y="1056"/>
                    </a:cubicBezTo>
                    <a:cubicBezTo>
                      <a:pt x="714" y="917"/>
                      <a:pt x="1151" y="660"/>
                      <a:pt x="1487" y="303"/>
                    </a:cubicBezTo>
                    <a:cubicBezTo>
                      <a:pt x="1547" y="224"/>
                      <a:pt x="1547" y="124"/>
                      <a:pt x="1487" y="44"/>
                    </a:cubicBezTo>
                    <a:cubicBezTo>
                      <a:pt x="1457" y="15"/>
                      <a:pt x="1413" y="0"/>
                      <a:pt x="1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351;p55"/>
              <p:cNvSpPr/>
              <p:nvPr/>
            </p:nvSpPr>
            <p:spPr>
              <a:xfrm>
                <a:off x="1552650" y="4086500"/>
                <a:ext cx="451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549" extrusionOk="0">
                    <a:moveTo>
                      <a:pt x="203" y="1"/>
                    </a:moveTo>
                    <a:cubicBezTo>
                      <a:pt x="125" y="1"/>
                      <a:pt x="55" y="66"/>
                      <a:pt x="40" y="130"/>
                    </a:cubicBezTo>
                    <a:cubicBezTo>
                      <a:pt x="0" y="229"/>
                      <a:pt x="59" y="308"/>
                      <a:pt x="159" y="348"/>
                    </a:cubicBezTo>
                    <a:cubicBezTo>
                      <a:pt x="516" y="482"/>
                      <a:pt x="884" y="549"/>
                      <a:pt x="1255" y="549"/>
                    </a:cubicBezTo>
                    <a:cubicBezTo>
                      <a:pt x="1378" y="549"/>
                      <a:pt x="1502" y="541"/>
                      <a:pt x="1625" y="527"/>
                    </a:cubicBezTo>
                    <a:cubicBezTo>
                      <a:pt x="1724" y="527"/>
                      <a:pt x="1803" y="467"/>
                      <a:pt x="1803" y="348"/>
                    </a:cubicBezTo>
                    <a:cubicBezTo>
                      <a:pt x="1803" y="268"/>
                      <a:pt x="1724" y="170"/>
                      <a:pt x="1625" y="170"/>
                    </a:cubicBezTo>
                    <a:cubicBezTo>
                      <a:pt x="1509" y="185"/>
                      <a:pt x="1391" y="192"/>
                      <a:pt x="1274" y="192"/>
                    </a:cubicBezTo>
                    <a:cubicBezTo>
                      <a:pt x="929" y="192"/>
                      <a:pt x="582" y="130"/>
                      <a:pt x="257" y="11"/>
                    </a:cubicBezTo>
                    <a:cubicBezTo>
                      <a:pt x="239" y="4"/>
                      <a:pt x="221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352;p55"/>
              <p:cNvSpPr/>
              <p:nvPr/>
            </p:nvSpPr>
            <p:spPr>
              <a:xfrm>
                <a:off x="695300" y="3836775"/>
                <a:ext cx="4507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210" y="1"/>
                    </a:moveTo>
                    <a:cubicBezTo>
                      <a:pt x="148" y="1"/>
                      <a:pt x="86" y="36"/>
                      <a:pt x="59" y="89"/>
                    </a:cubicBezTo>
                    <a:cubicBezTo>
                      <a:pt x="1" y="168"/>
                      <a:pt x="40" y="287"/>
                      <a:pt x="120" y="327"/>
                    </a:cubicBezTo>
                    <a:cubicBezTo>
                      <a:pt x="556" y="604"/>
                      <a:pt x="1011" y="822"/>
                      <a:pt x="1507" y="961"/>
                    </a:cubicBezTo>
                    <a:cubicBezTo>
                      <a:pt x="1529" y="969"/>
                      <a:pt x="1549" y="973"/>
                      <a:pt x="1568" y="973"/>
                    </a:cubicBezTo>
                    <a:cubicBezTo>
                      <a:pt x="1741" y="973"/>
                      <a:pt x="1803" y="678"/>
                      <a:pt x="1606" y="623"/>
                    </a:cubicBezTo>
                    <a:cubicBezTo>
                      <a:pt x="1130" y="486"/>
                      <a:pt x="694" y="287"/>
                      <a:pt x="297" y="29"/>
                    </a:cubicBezTo>
                    <a:cubicBezTo>
                      <a:pt x="271" y="9"/>
                      <a:pt x="240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353;p55"/>
              <p:cNvSpPr/>
              <p:nvPr/>
            </p:nvSpPr>
            <p:spPr>
              <a:xfrm>
                <a:off x="618000" y="3880475"/>
                <a:ext cx="7292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79" extrusionOk="0">
                    <a:moveTo>
                      <a:pt x="208" y="1"/>
                    </a:moveTo>
                    <a:cubicBezTo>
                      <a:pt x="164" y="1"/>
                      <a:pt x="119" y="16"/>
                      <a:pt x="80" y="46"/>
                    </a:cubicBezTo>
                    <a:cubicBezTo>
                      <a:pt x="19" y="105"/>
                      <a:pt x="0" y="244"/>
                      <a:pt x="80" y="303"/>
                    </a:cubicBezTo>
                    <a:cubicBezTo>
                      <a:pt x="833" y="897"/>
                      <a:pt x="1705" y="1373"/>
                      <a:pt x="2617" y="1671"/>
                    </a:cubicBezTo>
                    <a:cubicBezTo>
                      <a:pt x="2634" y="1676"/>
                      <a:pt x="2651" y="1678"/>
                      <a:pt x="2666" y="1678"/>
                    </a:cubicBezTo>
                    <a:cubicBezTo>
                      <a:pt x="2848" y="1678"/>
                      <a:pt x="2917" y="1387"/>
                      <a:pt x="2715" y="1314"/>
                    </a:cubicBezTo>
                    <a:cubicBezTo>
                      <a:pt x="1843" y="1037"/>
                      <a:pt x="1031" y="620"/>
                      <a:pt x="337" y="46"/>
                    </a:cubicBezTo>
                    <a:cubicBezTo>
                      <a:pt x="297" y="16"/>
                      <a:pt x="253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354;p55"/>
              <p:cNvSpPr/>
              <p:nvPr/>
            </p:nvSpPr>
            <p:spPr>
              <a:xfrm>
                <a:off x="602825" y="4081800"/>
                <a:ext cx="513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102" extrusionOk="0">
                    <a:moveTo>
                      <a:pt x="269" y="1"/>
                    </a:moveTo>
                    <a:cubicBezTo>
                      <a:pt x="109" y="1"/>
                      <a:pt x="0" y="235"/>
                      <a:pt x="171" y="337"/>
                    </a:cubicBezTo>
                    <a:cubicBezTo>
                      <a:pt x="687" y="636"/>
                      <a:pt x="1242" y="892"/>
                      <a:pt x="1797" y="1091"/>
                    </a:cubicBezTo>
                    <a:cubicBezTo>
                      <a:pt x="1815" y="1098"/>
                      <a:pt x="1833" y="1101"/>
                      <a:pt x="1851" y="1101"/>
                    </a:cubicBezTo>
                    <a:cubicBezTo>
                      <a:pt x="1929" y="1101"/>
                      <a:pt x="1998" y="1036"/>
                      <a:pt x="2014" y="972"/>
                    </a:cubicBezTo>
                    <a:cubicBezTo>
                      <a:pt x="2054" y="873"/>
                      <a:pt x="1995" y="794"/>
                      <a:pt x="1895" y="754"/>
                    </a:cubicBezTo>
                    <a:cubicBezTo>
                      <a:pt x="1361" y="556"/>
                      <a:pt x="845" y="318"/>
                      <a:pt x="349" y="20"/>
                    </a:cubicBezTo>
                    <a:cubicBezTo>
                      <a:pt x="321" y="7"/>
                      <a:pt x="294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355;p55"/>
              <p:cNvSpPr/>
              <p:nvPr/>
            </p:nvSpPr>
            <p:spPr>
              <a:xfrm>
                <a:off x="867250" y="4220050"/>
                <a:ext cx="269600" cy="226525"/>
              </a:xfrm>
              <a:custGeom>
                <a:avLst/>
                <a:gdLst/>
                <a:ahLst/>
                <a:cxnLst/>
                <a:rect l="l" t="t" r="r" b="b"/>
                <a:pathLst>
                  <a:path w="10784" h="9061" extrusionOk="0">
                    <a:moveTo>
                      <a:pt x="0" y="1"/>
                    </a:moveTo>
                    <a:cubicBezTo>
                      <a:pt x="119" y="2797"/>
                      <a:pt x="238" y="5612"/>
                      <a:pt x="378" y="8426"/>
                    </a:cubicBezTo>
                    <a:lnTo>
                      <a:pt x="9893" y="9061"/>
                    </a:lnTo>
                    <a:cubicBezTo>
                      <a:pt x="10189" y="6027"/>
                      <a:pt x="10487" y="3014"/>
                      <a:pt x="10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356;p55"/>
              <p:cNvSpPr/>
              <p:nvPr/>
            </p:nvSpPr>
            <p:spPr>
              <a:xfrm>
                <a:off x="862800" y="4215625"/>
                <a:ext cx="279025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11161" h="9416" extrusionOk="0">
                    <a:moveTo>
                      <a:pt x="10767" y="357"/>
                    </a:moveTo>
                    <a:cubicBezTo>
                      <a:pt x="10481" y="3247"/>
                      <a:pt x="10196" y="6138"/>
                      <a:pt x="9910" y="9047"/>
                    </a:cubicBezTo>
                    <a:lnTo>
                      <a:pt x="9910" y="9047"/>
                    </a:lnTo>
                    <a:cubicBezTo>
                      <a:pt x="8893" y="8973"/>
                      <a:pt x="7875" y="8917"/>
                      <a:pt x="6839" y="8841"/>
                    </a:cubicBezTo>
                    <a:cubicBezTo>
                      <a:pt x="5134" y="8722"/>
                      <a:pt x="3429" y="8622"/>
                      <a:pt x="1725" y="8504"/>
                    </a:cubicBezTo>
                    <a:cubicBezTo>
                      <a:pt x="1381" y="8487"/>
                      <a:pt x="1037" y="8455"/>
                      <a:pt x="707" y="8433"/>
                    </a:cubicBezTo>
                    <a:lnTo>
                      <a:pt x="707" y="8433"/>
                    </a:lnTo>
                    <a:cubicBezTo>
                      <a:pt x="593" y="5735"/>
                      <a:pt x="479" y="3038"/>
                      <a:pt x="365" y="357"/>
                    </a:cubicBezTo>
                    <a:close/>
                    <a:moveTo>
                      <a:pt x="178" y="0"/>
                    </a:moveTo>
                    <a:cubicBezTo>
                      <a:pt x="80" y="0"/>
                      <a:pt x="1" y="80"/>
                      <a:pt x="1" y="178"/>
                    </a:cubicBezTo>
                    <a:cubicBezTo>
                      <a:pt x="120" y="2974"/>
                      <a:pt x="239" y="5789"/>
                      <a:pt x="377" y="8603"/>
                    </a:cubicBezTo>
                    <a:cubicBezTo>
                      <a:pt x="377" y="8702"/>
                      <a:pt x="456" y="8781"/>
                      <a:pt x="556" y="8781"/>
                    </a:cubicBezTo>
                    <a:cubicBezTo>
                      <a:pt x="1626" y="8841"/>
                      <a:pt x="2697" y="8921"/>
                      <a:pt x="3767" y="9000"/>
                    </a:cubicBezTo>
                    <a:cubicBezTo>
                      <a:pt x="5472" y="9098"/>
                      <a:pt x="7196" y="9217"/>
                      <a:pt x="8900" y="9336"/>
                    </a:cubicBezTo>
                    <a:cubicBezTo>
                      <a:pt x="9297" y="9357"/>
                      <a:pt x="9674" y="9376"/>
                      <a:pt x="10071" y="9415"/>
                    </a:cubicBezTo>
                    <a:cubicBezTo>
                      <a:pt x="10172" y="9415"/>
                      <a:pt x="10227" y="9354"/>
                      <a:pt x="10239" y="9283"/>
                    </a:cubicBezTo>
                    <a:lnTo>
                      <a:pt x="10239" y="9283"/>
                    </a:lnTo>
                    <a:cubicBezTo>
                      <a:pt x="10244" y="9269"/>
                      <a:pt x="10247" y="9254"/>
                      <a:pt x="10248" y="9238"/>
                    </a:cubicBezTo>
                    <a:cubicBezTo>
                      <a:pt x="10546" y="6204"/>
                      <a:pt x="10843" y="3191"/>
                      <a:pt x="11141" y="178"/>
                    </a:cubicBezTo>
                    <a:cubicBezTo>
                      <a:pt x="11160" y="80"/>
                      <a:pt x="11062" y="0"/>
                      <a:pt x="10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357;p55"/>
              <p:cNvSpPr/>
              <p:nvPr/>
            </p:nvSpPr>
            <p:spPr>
              <a:xfrm>
                <a:off x="718300" y="4349425"/>
                <a:ext cx="423525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6941" h="12574" extrusionOk="0">
                    <a:moveTo>
                      <a:pt x="5126" y="0"/>
                    </a:moveTo>
                    <a:lnTo>
                      <a:pt x="5284" y="7414"/>
                    </a:lnTo>
                    <a:cubicBezTo>
                      <a:pt x="5242" y="7414"/>
                      <a:pt x="5200" y="7413"/>
                      <a:pt x="5158" y="7413"/>
                    </a:cubicBezTo>
                    <a:cubicBezTo>
                      <a:pt x="1" y="7413"/>
                      <a:pt x="489" y="12232"/>
                      <a:pt x="725" y="12468"/>
                    </a:cubicBezTo>
                    <a:cubicBezTo>
                      <a:pt x="805" y="12547"/>
                      <a:pt x="2540" y="12574"/>
                      <a:pt x="4819" y="12574"/>
                    </a:cubicBezTo>
                    <a:cubicBezTo>
                      <a:pt x="9377" y="12574"/>
                      <a:pt x="16108" y="12468"/>
                      <a:pt x="16108" y="12468"/>
                    </a:cubicBezTo>
                    <a:lnTo>
                      <a:pt x="16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  <p:sp>
            <p:nvSpPr>
              <p:cNvPr id="321" name="Google Shape;5358;p55"/>
              <p:cNvSpPr/>
              <p:nvPr/>
            </p:nvSpPr>
            <p:spPr>
              <a:xfrm>
                <a:off x="727025" y="4344950"/>
                <a:ext cx="419275" cy="323325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933" extrusionOk="0">
                    <a:moveTo>
                      <a:pt x="438" y="12467"/>
                    </a:moveTo>
                    <a:cubicBezTo>
                      <a:pt x="440" y="12467"/>
                      <a:pt x="444" y="12472"/>
                      <a:pt x="456" y="12489"/>
                    </a:cubicBezTo>
                    <a:cubicBezTo>
                      <a:pt x="456" y="12491"/>
                      <a:pt x="455" y="12492"/>
                      <a:pt x="454" y="12492"/>
                    </a:cubicBezTo>
                    <a:cubicBezTo>
                      <a:pt x="449" y="12492"/>
                      <a:pt x="436" y="12467"/>
                      <a:pt x="438" y="12467"/>
                    </a:cubicBezTo>
                    <a:close/>
                    <a:moveTo>
                      <a:pt x="16401" y="357"/>
                    </a:moveTo>
                    <a:cubicBezTo>
                      <a:pt x="16305" y="1705"/>
                      <a:pt x="16212" y="3054"/>
                      <a:pt x="16136" y="4422"/>
                    </a:cubicBezTo>
                    <a:cubicBezTo>
                      <a:pt x="15977" y="6642"/>
                      <a:pt x="15838" y="8881"/>
                      <a:pt x="15679" y="11101"/>
                    </a:cubicBezTo>
                    <a:cubicBezTo>
                      <a:pt x="15662" y="11558"/>
                      <a:pt x="15629" y="12015"/>
                      <a:pt x="15594" y="12473"/>
                    </a:cubicBezTo>
                    <a:lnTo>
                      <a:pt x="15594" y="12473"/>
                    </a:lnTo>
                    <a:cubicBezTo>
                      <a:pt x="14658" y="12489"/>
                      <a:pt x="13722" y="12490"/>
                      <a:pt x="12785" y="12509"/>
                    </a:cubicBezTo>
                    <a:cubicBezTo>
                      <a:pt x="10744" y="12528"/>
                      <a:pt x="8683" y="12549"/>
                      <a:pt x="6621" y="12568"/>
                    </a:cubicBezTo>
                    <a:cubicBezTo>
                      <a:pt x="5732" y="12568"/>
                      <a:pt x="4843" y="12573"/>
                      <a:pt x="3951" y="12573"/>
                    </a:cubicBezTo>
                    <a:cubicBezTo>
                      <a:pt x="3093" y="12573"/>
                      <a:pt x="2233" y="12568"/>
                      <a:pt x="1367" y="12549"/>
                    </a:cubicBezTo>
                    <a:cubicBezTo>
                      <a:pt x="1150" y="12528"/>
                      <a:pt x="912" y="12528"/>
                      <a:pt x="693" y="12509"/>
                    </a:cubicBezTo>
                    <a:lnTo>
                      <a:pt x="574" y="12509"/>
                    </a:lnTo>
                    <a:cubicBezTo>
                      <a:pt x="555" y="12509"/>
                      <a:pt x="456" y="12489"/>
                      <a:pt x="516" y="12489"/>
                    </a:cubicBezTo>
                    <a:lnTo>
                      <a:pt x="494" y="12489"/>
                    </a:lnTo>
                    <a:cubicBezTo>
                      <a:pt x="493" y="12475"/>
                      <a:pt x="489" y="12463"/>
                      <a:pt x="476" y="12449"/>
                    </a:cubicBezTo>
                    <a:cubicBezTo>
                      <a:pt x="456" y="12370"/>
                      <a:pt x="456" y="12271"/>
                      <a:pt x="436" y="12232"/>
                    </a:cubicBezTo>
                    <a:cubicBezTo>
                      <a:pt x="416" y="11954"/>
                      <a:pt x="416" y="11677"/>
                      <a:pt x="436" y="11399"/>
                    </a:cubicBezTo>
                    <a:cubicBezTo>
                      <a:pt x="495" y="10625"/>
                      <a:pt x="733" y="9872"/>
                      <a:pt x="1190" y="9277"/>
                    </a:cubicBezTo>
                    <a:cubicBezTo>
                      <a:pt x="1824" y="8426"/>
                      <a:pt x="2834" y="7969"/>
                      <a:pt x="3865" y="7831"/>
                    </a:cubicBezTo>
                    <a:cubicBezTo>
                      <a:pt x="4222" y="7791"/>
                      <a:pt x="4579" y="7771"/>
                      <a:pt x="4935" y="7771"/>
                    </a:cubicBezTo>
                    <a:cubicBezTo>
                      <a:pt x="5035" y="7771"/>
                      <a:pt x="5115" y="7692"/>
                      <a:pt x="5115" y="7593"/>
                    </a:cubicBezTo>
                    <a:cubicBezTo>
                      <a:pt x="5075" y="5432"/>
                      <a:pt x="5015" y="3251"/>
                      <a:pt x="4975" y="1091"/>
                    </a:cubicBezTo>
                    <a:cubicBezTo>
                      <a:pt x="4960" y="837"/>
                      <a:pt x="4957" y="596"/>
                      <a:pt x="4956" y="357"/>
                    </a:cubicBezTo>
                    <a:close/>
                    <a:moveTo>
                      <a:pt x="4777" y="0"/>
                    </a:moveTo>
                    <a:cubicBezTo>
                      <a:pt x="4716" y="0"/>
                      <a:pt x="4670" y="24"/>
                      <a:pt x="4640" y="59"/>
                    </a:cubicBezTo>
                    <a:lnTo>
                      <a:pt x="4640" y="59"/>
                    </a:lnTo>
                    <a:cubicBezTo>
                      <a:pt x="4613" y="85"/>
                      <a:pt x="4596" y="122"/>
                      <a:pt x="4599" y="171"/>
                    </a:cubicBezTo>
                    <a:lnTo>
                      <a:pt x="4599" y="171"/>
                    </a:lnTo>
                    <a:cubicBezTo>
                      <a:pt x="4598" y="181"/>
                      <a:pt x="4599" y="191"/>
                      <a:pt x="4600" y="200"/>
                    </a:cubicBezTo>
                    <a:lnTo>
                      <a:pt x="4600" y="200"/>
                    </a:lnTo>
                    <a:cubicBezTo>
                      <a:pt x="4639" y="2374"/>
                      <a:pt x="4698" y="4527"/>
                      <a:pt x="4737" y="6681"/>
                    </a:cubicBezTo>
                    <a:cubicBezTo>
                      <a:pt x="4754" y="6935"/>
                      <a:pt x="4757" y="7175"/>
                      <a:pt x="4758" y="7413"/>
                    </a:cubicBezTo>
                    <a:lnTo>
                      <a:pt x="4758" y="7413"/>
                    </a:lnTo>
                    <a:cubicBezTo>
                      <a:pt x="3585" y="7421"/>
                      <a:pt x="2391" y="7690"/>
                      <a:pt x="1467" y="8445"/>
                    </a:cubicBezTo>
                    <a:cubicBezTo>
                      <a:pt x="812" y="9020"/>
                      <a:pt x="376" y="9813"/>
                      <a:pt x="178" y="10665"/>
                    </a:cubicBezTo>
                    <a:cubicBezTo>
                      <a:pt x="59" y="11241"/>
                      <a:pt x="0" y="11875"/>
                      <a:pt x="119" y="12470"/>
                    </a:cubicBezTo>
                    <a:cubicBezTo>
                      <a:pt x="159" y="12608"/>
                      <a:pt x="199" y="12766"/>
                      <a:pt x="337" y="12826"/>
                    </a:cubicBezTo>
                    <a:cubicBezTo>
                      <a:pt x="476" y="12866"/>
                      <a:pt x="614" y="12866"/>
                      <a:pt x="754" y="12866"/>
                    </a:cubicBezTo>
                    <a:cubicBezTo>
                      <a:pt x="1610" y="12920"/>
                      <a:pt x="2471" y="12933"/>
                      <a:pt x="3336" y="12933"/>
                    </a:cubicBezTo>
                    <a:cubicBezTo>
                      <a:pt x="4033" y="12933"/>
                      <a:pt x="4732" y="12925"/>
                      <a:pt x="5432" y="12925"/>
                    </a:cubicBezTo>
                    <a:cubicBezTo>
                      <a:pt x="7592" y="12925"/>
                      <a:pt x="9753" y="12885"/>
                      <a:pt x="11934" y="12866"/>
                    </a:cubicBezTo>
                    <a:cubicBezTo>
                      <a:pt x="13182" y="12845"/>
                      <a:pt x="14450" y="12866"/>
                      <a:pt x="15700" y="12826"/>
                    </a:cubicBezTo>
                    <a:lnTo>
                      <a:pt x="15759" y="12826"/>
                    </a:lnTo>
                    <a:cubicBezTo>
                      <a:pt x="15859" y="12826"/>
                      <a:pt x="15938" y="12747"/>
                      <a:pt x="15938" y="12647"/>
                    </a:cubicBezTo>
                    <a:cubicBezTo>
                      <a:pt x="16036" y="11220"/>
                      <a:pt x="16136" y="9813"/>
                      <a:pt x="16215" y="8405"/>
                    </a:cubicBezTo>
                    <a:cubicBezTo>
                      <a:pt x="16374" y="6185"/>
                      <a:pt x="16512" y="3946"/>
                      <a:pt x="16651" y="1705"/>
                    </a:cubicBezTo>
                    <a:cubicBezTo>
                      <a:pt x="16691" y="1210"/>
                      <a:pt x="16731" y="695"/>
                      <a:pt x="16770" y="179"/>
                    </a:cubicBezTo>
                    <a:cubicBezTo>
                      <a:pt x="16770" y="80"/>
                      <a:pt x="16670" y="0"/>
                      <a:pt x="16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359;p55"/>
              <p:cNvSpPr/>
              <p:nvPr/>
            </p:nvSpPr>
            <p:spPr>
              <a:xfrm>
                <a:off x="737400" y="4600650"/>
                <a:ext cx="3900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358" extrusionOk="0">
                    <a:moveTo>
                      <a:pt x="239" y="1"/>
                    </a:moveTo>
                    <a:cubicBezTo>
                      <a:pt x="1" y="1"/>
                      <a:pt x="1" y="358"/>
                      <a:pt x="239" y="358"/>
                    </a:cubicBezTo>
                    <a:lnTo>
                      <a:pt x="15364" y="358"/>
                    </a:lnTo>
                    <a:cubicBezTo>
                      <a:pt x="15602" y="358"/>
                      <a:pt x="15602" y="1"/>
                      <a:pt x="15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360;p55"/>
              <p:cNvSpPr/>
              <p:nvPr/>
            </p:nvSpPr>
            <p:spPr>
              <a:xfrm>
                <a:off x="843625" y="4393825"/>
                <a:ext cx="299362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8917" h="1934" extrusionOk="0">
                    <a:moveTo>
                      <a:pt x="10053" y="0"/>
                    </a:moveTo>
                    <a:cubicBezTo>
                      <a:pt x="10009" y="0"/>
                      <a:pt x="9964" y="15"/>
                      <a:pt x="9935" y="45"/>
                    </a:cubicBezTo>
                    <a:lnTo>
                      <a:pt x="8616" y="1362"/>
                    </a:lnTo>
                    <a:lnTo>
                      <a:pt x="8616" y="1362"/>
                    </a:lnTo>
                    <a:lnTo>
                      <a:pt x="7318" y="64"/>
                    </a:lnTo>
                    <a:cubicBezTo>
                      <a:pt x="7279" y="35"/>
                      <a:pt x="7234" y="20"/>
                      <a:pt x="7189" y="20"/>
                    </a:cubicBezTo>
                    <a:cubicBezTo>
                      <a:pt x="7144" y="20"/>
                      <a:pt x="7100" y="35"/>
                      <a:pt x="7060" y="64"/>
                    </a:cubicBezTo>
                    <a:cubicBezTo>
                      <a:pt x="6624" y="500"/>
                      <a:pt x="6205" y="936"/>
                      <a:pt x="5772" y="1373"/>
                    </a:cubicBezTo>
                    <a:lnTo>
                      <a:pt x="5772" y="1373"/>
                    </a:lnTo>
                    <a:lnTo>
                      <a:pt x="4464" y="64"/>
                    </a:lnTo>
                    <a:cubicBezTo>
                      <a:pt x="4434" y="25"/>
                      <a:pt x="4389" y="5"/>
                      <a:pt x="4344" y="5"/>
                    </a:cubicBezTo>
                    <a:cubicBezTo>
                      <a:pt x="4300" y="5"/>
                      <a:pt x="4255" y="25"/>
                      <a:pt x="4226" y="64"/>
                    </a:cubicBezTo>
                    <a:cubicBezTo>
                      <a:pt x="3813" y="478"/>
                      <a:pt x="3400" y="874"/>
                      <a:pt x="2987" y="1284"/>
                    </a:cubicBezTo>
                    <a:lnTo>
                      <a:pt x="2987" y="1284"/>
                    </a:lnTo>
                    <a:lnTo>
                      <a:pt x="1768" y="64"/>
                    </a:lnTo>
                    <a:cubicBezTo>
                      <a:pt x="1728" y="25"/>
                      <a:pt x="1684" y="5"/>
                      <a:pt x="1639" y="5"/>
                    </a:cubicBezTo>
                    <a:cubicBezTo>
                      <a:pt x="1594" y="5"/>
                      <a:pt x="1549" y="25"/>
                      <a:pt x="1510" y="64"/>
                    </a:cubicBezTo>
                    <a:lnTo>
                      <a:pt x="122" y="1452"/>
                    </a:lnTo>
                    <a:cubicBezTo>
                      <a:pt x="0" y="1574"/>
                      <a:pt x="124" y="1742"/>
                      <a:pt x="260" y="1742"/>
                    </a:cubicBezTo>
                    <a:cubicBezTo>
                      <a:pt x="301" y="1742"/>
                      <a:pt x="344" y="1727"/>
                      <a:pt x="380" y="1690"/>
                    </a:cubicBezTo>
                    <a:cubicBezTo>
                      <a:pt x="793" y="1277"/>
                      <a:pt x="1224" y="862"/>
                      <a:pt x="1641" y="434"/>
                    </a:cubicBezTo>
                    <a:lnTo>
                      <a:pt x="1641" y="434"/>
                    </a:lnTo>
                    <a:cubicBezTo>
                      <a:pt x="2053" y="846"/>
                      <a:pt x="2463" y="1258"/>
                      <a:pt x="2857" y="1671"/>
                    </a:cubicBezTo>
                    <a:cubicBezTo>
                      <a:pt x="2897" y="1700"/>
                      <a:pt x="2947" y="1715"/>
                      <a:pt x="2994" y="1715"/>
                    </a:cubicBezTo>
                    <a:cubicBezTo>
                      <a:pt x="3041" y="1715"/>
                      <a:pt x="3086" y="1700"/>
                      <a:pt x="3116" y="1671"/>
                    </a:cubicBezTo>
                    <a:cubicBezTo>
                      <a:pt x="3531" y="1255"/>
                      <a:pt x="3947" y="840"/>
                      <a:pt x="4347" y="424"/>
                    </a:cubicBezTo>
                    <a:lnTo>
                      <a:pt x="4347" y="424"/>
                    </a:lnTo>
                    <a:cubicBezTo>
                      <a:pt x="4783" y="862"/>
                      <a:pt x="5218" y="1315"/>
                      <a:pt x="5653" y="1750"/>
                    </a:cubicBezTo>
                    <a:cubicBezTo>
                      <a:pt x="5683" y="1779"/>
                      <a:pt x="5727" y="1794"/>
                      <a:pt x="5772" y="1794"/>
                    </a:cubicBezTo>
                    <a:cubicBezTo>
                      <a:pt x="5816" y="1794"/>
                      <a:pt x="5861" y="1779"/>
                      <a:pt x="5891" y="1750"/>
                    </a:cubicBezTo>
                    <a:lnTo>
                      <a:pt x="7189" y="452"/>
                    </a:lnTo>
                    <a:lnTo>
                      <a:pt x="8487" y="1750"/>
                    </a:lnTo>
                    <a:cubicBezTo>
                      <a:pt x="8517" y="1779"/>
                      <a:pt x="8562" y="1794"/>
                      <a:pt x="8609" y="1794"/>
                    </a:cubicBezTo>
                    <a:cubicBezTo>
                      <a:pt x="8656" y="1794"/>
                      <a:pt x="8706" y="1779"/>
                      <a:pt x="8746" y="1750"/>
                    </a:cubicBezTo>
                    <a:cubicBezTo>
                      <a:pt x="9181" y="1315"/>
                      <a:pt x="9617" y="862"/>
                      <a:pt x="10052" y="424"/>
                    </a:cubicBezTo>
                    <a:lnTo>
                      <a:pt x="10052" y="424"/>
                    </a:lnTo>
                    <a:cubicBezTo>
                      <a:pt x="10492" y="877"/>
                      <a:pt x="10946" y="1315"/>
                      <a:pt x="11402" y="1769"/>
                    </a:cubicBezTo>
                    <a:cubicBezTo>
                      <a:pt x="11431" y="1809"/>
                      <a:pt x="11476" y="1829"/>
                      <a:pt x="11520" y="1829"/>
                    </a:cubicBezTo>
                    <a:cubicBezTo>
                      <a:pt x="11565" y="1829"/>
                      <a:pt x="11610" y="1809"/>
                      <a:pt x="11640" y="1769"/>
                    </a:cubicBezTo>
                    <a:cubicBezTo>
                      <a:pt x="12091" y="1336"/>
                      <a:pt x="12526" y="886"/>
                      <a:pt x="12975" y="450"/>
                    </a:cubicBezTo>
                    <a:lnTo>
                      <a:pt x="12975" y="450"/>
                    </a:lnTo>
                    <a:cubicBezTo>
                      <a:pt x="13448" y="923"/>
                      <a:pt x="13920" y="1396"/>
                      <a:pt x="14375" y="1869"/>
                    </a:cubicBezTo>
                    <a:cubicBezTo>
                      <a:pt x="14415" y="1898"/>
                      <a:pt x="14464" y="1913"/>
                      <a:pt x="14511" y="1913"/>
                    </a:cubicBezTo>
                    <a:cubicBezTo>
                      <a:pt x="14558" y="1913"/>
                      <a:pt x="14603" y="1898"/>
                      <a:pt x="14632" y="1869"/>
                    </a:cubicBezTo>
                    <a:cubicBezTo>
                      <a:pt x="15050" y="1434"/>
                      <a:pt x="15484" y="1015"/>
                      <a:pt x="15903" y="582"/>
                    </a:cubicBezTo>
                    <a:lnTo>
                      <a:pt x="15903" y="582"/>
                    </a:lnTo>
                    <a:cubicBezTo>
                      <a:pt x="16338" y="1017"/>
                      <a:pt x="16772" y="1453"/>
                      <a:pt x="17190" y="1888"/>
                    </a:cubicBezTo>
                    <a:cubicBezTo>
                      <a:pt x="17230" y="1918"/>
                      <a:pt x="17279" y="1933"/>
                      <a:pt x="17326" y="1933"/>
                    </a:cubicBezTo>
                    <a:cubicBezTo>
                      <a:pt x="17373" y="1933"/>
                      <a:pt x="17418" y="1918"/>
                      <a:pt x="17447" y="1888"/>
                    </a:cubicBezTo>
                    <a:lnTo>
                      <a:pt x="18795" y="540"/>
                    </a:lnTo>
                    <a:cubicBezTo>
                      <a:pt x="18917" y="404"/>
                      <a:pt x="18804" y="231"/>
                      <a:pt x="18674" y="231"/>
                    </a:cubicBezTo>
                    <a:cubicBezTo>
                      <a:pt x="18634" y="231"/>
                      <a:pt x="18594" y="247"/>
                      <a:pt x="18557" y="283"/>
                    </a:cubicBezTo>
                    <a:cubicBezTo>
                      <a:pt x="18145" y="696"/>
                      <a:pt x="17731" y="1092"/>
                      <a:pt x="17319" y="1503"/>
                    </a:cubicBezTo>
                    <a:lnTo>
                      <a:pt x="17319" y="1503"/>
                    </a:lnTo>
                    <a:lnTo>
                      <a:pt x="16020" y="204"/>
                    </a:lnTo>
                    <a:cubicBezTo>
                      <a:pt x="15990" y="174"/>
                      <a:pt x="15946" y="159"/>
                      <a:pt x="15901" y="159"/>
                    </a:cubicBezTo>
                    <a:cubicBezTo>
                      <a:pt x="15857" y="159"/>
                      <a:pt x="15812" y="174"/>
                      <a:pt x="15782" y="204"/>
                    </a:cubicBezTo>
                    <a:lnTo>
                      <a:pt x="14504" y="1482"/>
                    </a:lnTo>
                    <a:lnTo>
                      <a:pt x="14504" y="1482"/>
                    </a:lnTo>
                    <a:cubicBezTo>
                      <a:pt x="14031" y="1010"/>
                      <a:pt x="13560" y="537"/>
                      <a:pt x="13107" y="64"/>
                    </a:cubicBezTo>
                    <a:cubicBezTo>
                      <a:pt x="13067" y="35"/>
                      <a:pt x="13017" y="20"/>
                      <a:pt x="12970" y="20"/>
                    </a:cubicBezTo>
                    <a:cubicBezTo>
                      <a:pt x="12923" y="20"/>
                      <a:pt x="12878" y="35"/>
                      <a:pt x="12848" y="64"/>
                    </a:cubicBezTo>
                    <a:cubicBezTo>
                      <a:pt x="12412" y="519"/>
                      <a:pt x="11960" y="957"/>
                      <a:pt x="11521" y="1394"/>
                    </a:cubicBezTo>
                    <a:lnTo>
                      <a:pt x="11521" y="1394"/>
                    </a:lnTo>
                    <a:lnTo>
                      <a:pt x="10173" y="45"/>
                    </a:lnTo>
                    <a:cubicBezTo>
                      <a:pt x="10143" y="15"/>
                      <a:pt x="10098" y="0"/>
                      <a:pt x="10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361;p55"/>
              <p:cNvSpPr/>
              <p:nvPr/>
            </p:nvSpPr>
            <p:spPr>
              <a:xfrm>
                <a:off x="843598" y="4469825"/>
                <a:ext cx="294363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937" extrusionOk="0">
                    <a:moveTo>
                      <a:pt x="10045" y="1"/>
                    </a:moveTo>
                    <a:cubicBezTo>
                      <a:pt x="10004" y="1"/>
                      <a:pt x="9964" y="16"/>
                      <a:pt x="9937" y="53"/>
                    </a:cubicBezTo>
                    <a:cubicBezTo>
                      <a:pt x="9485" y="486"/>
                      <a:pt x="9050" y="920"/>
                      <a:pt x="8616" y="1369"/>
                    </a:cubicBezTo>
                    <a:lnTo>
                      <a:pt x="8616" y="1369"/>
                    </a:lnTo>
                    <a:lnTo>
                      <a:pt x="7320" y="74"/>
                    </a:lnTo>
                    <a:cubicBezTo>
                      <a:pt x="7281" y="43"/>
                      <a:pt x="7236" y="28"/>
                      <a:pt x="7191" y="28"/>
                    </a:cubicBezTo>
                    <a:cubicBezTo>
                      <a:pt x="7146" y="28"/>
                      <a:pt x="7102" y="43"/>
                      <a:pt x="7062" y="74"/>
                    </a:cubicBezTo>
                    <a:cubicBezTo>
                      <a:pt x="6627" y="509"/>
                      <a:pt x="6209" y="944"/>
                      <a:pt x="5776" y="1363"/>
                    </a:cubicBezTo>
                    <a:lnTo>
                      <a:pt x="5776" y="1363"/>
                    </a:lnTo>
                    <a:lnTo>
                      <a:pt x="4466" y="53"/>
                    </a:lnTo>
                    <a:cubicBezTo>
                      <a:pt x="4436" y="24"/>
                      <a:pt x="4391" y="9"/>
                      <a:pt x="4346" y="9"/>
                    </a:cubicBezTo>
                    <a:cubicBezTo>
                      <a:pt x="4302" y="9"/>
                      <a:pt x="4257" y="24"/>
                      <a:pt x="4228" y="53"/>
                    </a:cubicBezTo>
                    <a:lnTo>
                      <a:pt x="2989" y="1292"/>
                    </a:lnTo>
                    <a:lnTo>
                      <a:pt x="2989" y="1292"/>
                    </a:lnTo>
                    <a:cubicBezTo>
                      <a:pt x="2579" y="879"/>
                      <a:pt x="2182" y="466"/>
                      <a:pt x="1770" y="53"/>
                    </a:cubicBezTo>
                    <a:cubicBezTo>
                      <a:pt x="1730" y="24"/>
                      <a:pt x="1686" y="9"/>
                      <a:pt x="1641" y="9"/>
                    </a:cubicBezTo>
                    <a:cubicBezTo>
                      <a:pt x="1596" y="9"/>
                      <a:pt x="1551" y="24"/>
                      <a:pt x="1512" y="53"/>
                    </a:cubicBezTo>
                    <a:cubicBezTo>
                      <a:pt x="1056" y="529"/>
                      <a:pt x="600" y="985"/>
                      <a:pt x="124" y="1441"/>
                    </a:cubicBezTo>
                    <a:cubicBezTo>
                      <a:pt x="0" y="1564"/>
                      <a:pt x="130" y="1749"/>
                      <a:pt x="269" y="1749"/>
                    </a:cubicBezTo>
                    <a:cubicBezTo>
                      <a:pt x="308" y="1749"/>
                      <a:pt x="348" y="1734"/>
                      <a:pt x="382" y="1699"/>
                    </a:cubicBezTo>
                    <a:cubicBezTo>
                      <a:pt x="795" y="1268"/>
                      <a:pt x="1224" y="853"/>
                      <a:pt x="1641" y="440"/>
                    </a:cubicBezTo>
                    <a:lnTo>
                      <a:pt x="1641" y="440"/>
                    </a:lnTo>
                    <a:cubicBezTo>
                      <a:pt x="2054" y="849"/>
                      <a:pt x="2465" y="1246"/>
                      <a:pt x="2859" y="1659"/>
                    </a:cubicBezTo>
                    <a:cubicBezTo>
                      <a:pt x="2899" y="1699"/>
                      <a:pt x="2949" y="1719"/>
                      <a:pt x="2996" y="1719"/>
                    </a:cubicBezTo>
                    <a:cubicBezTo>
                      <a:pt x="3043" y="1719"/>
                      <a:pt x="3088" y="1699"/>
                      <a:pt x="3118" y="1659"/>
                    </a:cubicBezTo>
                    <a:cubicBezTo>
                      <a:pt x="3533" y="1243"/>
                      <a:pt x="3949" y="844"/>
                      <a:pt x="4349" y="432"/>
                    </a:cubicBezTo>
                    <a:lnTo>
                      <a:pt x="4349" y="432"/>
                    </a:lnTo>
                    <a:lnTo>
                      <a:pt x="5655" y="1739"/>
                    </a:lnTo>
                    <a:cubicBezTo>
                      <a:pt x="5685" y="1768"/>
                      <a:pt x="5729" y="1783"/>
                      <a:pt x="5774" y="1783"/>
                    </a:cubicBezTo>
                    <a:cubicBezTo>
                      <a:pt x="5818" y="1783"/>
                      <a:pt x="5863" y="1768"/>
                      <a:pt x="5893" y="1739"/>
                    </a:cubicBezTo>
                    <a:cubicBezTo>
                      <a:pt x="6326" y="1306"/>
                      <a:pt x="6758" y="873"/>
                      <a:pt x="7191" y="455"/>
                    </a:cubicBezTo>
                    <a:lnTo>
                      <a:pt x="7191" y="455"/>
                    </a:lnTo>
                    <a:cubicBezTo>
                      <a:pt x="7624" y="873"/>
                      <a:pt x="8056" y="1306"/>
                      <a:pt x="8489" y="1739"/>
                    </a:cubicBezTo>
                    <a:cubicBezTo>
                      <a:pt x="8519" y="1778"/>
                      <a:pt x="8564" y="1798"/>
                      <a:pt x="8611" y="1798"/>
                    </a:cubicBezTo>
                    <a:cubicBezTo>
                      <a:pt x="8658" y="1798"/>
                      <a:pt x="8708" y="1778"/>
                      <a:pt x="8748" y="1739"/>
                    </a:cubicBezTo>
                    <a:lnTo>
                      <a:pt x="10056" y="430"/>
                    </a:lnTo>
                    <a:lnTo>
                      <a:pt x="11404" y="1778"/>
                    </a:lnTo>
                    <a:cubicBezTo>
                      <a:pt x="11433" y="1808"/>
                      <a:pt x="11478" y="1822"/>
                      <a:pt x="11522" y="1822"/>
                    </a:cubicBezTo>
                    <a:cubicBezTo>
                      <a:pt x="11567" y="1822"/>
                      <a:pt x="11612" y="1808"/>
                      <a:pt x="11642" y="1778"/>
                    </a:cubicBezTo>
                    <a:cubicBezTo>
                      <a:pt x="12093" y="1325"/>
                      <a:pt x="12529" y="889"/>
                      <a:pt x="12979" y="455"/>
                    </a:cubicBezTo>
                    <a:lnTo>
                      <a:pt x="12979" y="455"/>
                    </a:lnTo>
                    <a:cubicBezTo>
                      <a:pt x="13451" y="913"/>
                      <a:pt x="13922" y="1385"/>
                      <a:pt x="14377" y="1858"/>
                    </a:cubicBezTo>
                    <a:cubicBezTo>
                      <a:pt x="14417" y="1887"/>
                      <a:pt x="14466" y="1902"/>
                      <a:pt x="14513" y="1902"/>
                    </a:cubicBezTo>
                    <a:cubicBezTo>
                      <a:pt x="14560" y="1902"/>
                      <a:pt x="14605" y="1887"/>
                      <a:pt x="14634" y="1858"/>
                    </a:cubicBezTo>
                    <a:lnTo>
                      <a:pt x="15905" y="587"/>
                    </a:lnTo>
                    <a:lnTo>
                      <a:pt x="15905" y="587"/>
                    </a:lnTo>
                    <a:cubicBezTo>
                      <a:pt x="16340" y="1006"/>
                      <a:pt x="16774" y="1441"/>
                      <a:pt x="17192" y="1877"/>
                    </a:cubicBezTo>
                    <a:cubicBezTo>
                      <a:pt x="17232" y="1916"/>
                      <a:pt x="17281" y="1936"/>
                      <a:pt x="17328" y="1936"/>
                    </a:cubicBezTo>
                    <a:cubicBezTo>
                      <a:pt x="17375" y="1936"/>
                      <a:pt x="17420" y="1916"/>
                      <a:pt x="17449" y="1877"/>
                    </a:cubicBezTo>
                    <a:cubicBezTo>
                      <a:pt x="17906" y="1421"/>
                      <a:pt x="18361" y="985"/>
                      <a:pt x="18797" y="529"/>
                    </a:cubicBezTo>
                    <a:cubicBezTo>
                      <a:pt x="18920" y="405"/>
                      <a:pt x="18803" y="222"/>
                      <a:pt x="18671" y="222"/>
                    </a:cubicBezTo>
                    <a:cubicBezTo>
                      <a:pt x="18633" y="222"/>
                      <a:pt x="18594" y="237"/>
                      <a:pt x="18559" y="272"/>
                    </a:cubicBezTo>
                    <a:lnTo>
                      <a:pt x="17321" y="1510"/>
                    </a:lnTo>
                    <a:lnTo>
                      <a:pt x="17321" y="1510"/>
                    </a:lnTo>
                    <a:lnTo>
                      <a:pt x="16022" y="211"/>
                    </a:lnTo>
                    <a:cubicBezTo>
                      <a:pt x="15992" y="182"/>
                      <a:pt x="15948" y="167"/>
                      <a:pt x="15903" y="167"/>
                    </a:cubicBezTo>
                    <a:cubicBezTo>
                      <a:pt x="15859" y="167"/>
                      <a:pt x="15814" y="182"/>
                      <a:pt x="15784" y="211"/>
                    </a:cubicBezTo>
                    <a:cubicBezTo>
                      <a:pt x="15351" y="627"/>
                      <a:pt x="14935" y="1058"/>
                      <a:pt x="14506" y="1475"/>
                    </a:cubicBezTo>
                    <a:lnTo>
                      <a:pt x="14506" y="1475"/>
                    </a:lnTo>
                    <a:cubicBezTo>
                      <a:pt x="14033" y="1019"/>
                      <a:pt x="13562" y="546"/>
                      <a:pt x="13109" y="74"/>
                    </a:cubicBezTo>
                    <a:cubicBezTo>
                      <a:pt x="13069" y="34"/>
                      <a:pt x="13019" y="14"/>
                      <a:pt x="12972" y="14"/>
                    </a:cubicBezTo>
                    <a:cubicBezTo>
                      <a:pt x="12925" y="14"/>
                      <a:pt x="12880" y="34"/>
                      <a:pt x="12850" y="74"/>
                    </a:cubicBezTo>
                    <a:lnTo>
                      <a:pt x="11525" y="1399"/>
                    </a:lnTo>
                    <a:lnTo>
                      <a:pt x="11525" y="1399"/>
                    </a:lnTo>
                    <a:cubicBezTo>
                      <a:pt x="11085" y="947"/>
                      <a:pt x="10629" y="509"/>
                      <a:pt x="10175" y="53"/>
                    </a:cubicBezTo>
                    <a:cubicBezTo>
                      <a:pt x="10142" y="21"/>
                      <a:pt x="10093" y="1"/>
                      <a:pt x="100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362;p55"/>
              <p:cNvSpPr/>
              <p:nvPr/>
            </p:nvSpPr>
            <p:spPr>
              <a:xfrm>
                <a:off x="1217625" y="4197275"/>
                <a:ext cx="286950" cy="251300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0052" extrusionOk="0">
                    <a:moveTo>
                      <a:pt x="11062" y="0"/>
                    </a:moveTo>
                    <a:lnTo>
                      <a:pt x="58" y="1699"/>
                    </a:lnTo>
                    <a:lnTo>
                      <a:pt x="58" y="1699"/>
                    </a:lnTo>
                    <a:cubicBezTo>
                      <a:pt x="52" y="1696"/>
                      <a:pt x="45" y="1694"/>
                      <a:pt x="38" y="1694"/>
                    </a:cubicBezTo>
                    <a:cubicBezTo>
                      <a:pt x="31" y="1694"/>
                      <a:pt x="24" y="1697"/>
                      <a:pt x="20" y="1705"/>
                    </a:cubicBezTo>
                    <a:cubicBezTo>
                      <a:pt x="1" y="1765"/>
                      <a:pt x="60" y="1805"/>
                      <a:pt x="60" y="1863"/>
                    </a:cubicBezTo>
                    <a:cubicBezTo>
                      <a:pt x="556" y="4580"/>
                      <a:pt x="952" y="7315"/>
                      <a:pt x="1270" y="10051"/>
                    </a:cubicBezTo>
                    <a:lnTo>
                      <a:pt x="11477" y="9119"/>
                    </a:lnTo>
                    <a:cubicBezTo>
                      <a:pt x="11458" y="6066"/>
                      <a:pt x="11319" y="3034"/>
                      <a:pt x="110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363;p55"/>
              <p:cNvSpPr/>
              <p:nvPr/>
            </p:nvSpPr>
            <p:spPr>
              <a:xfrm>
                <a:off x="1213600" y="4193225"/>
                <a:ext cx="295450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11818" h="10394" extrusionOk="0">
                    <a:moveTo>
                      <a:pt x="11061" y="371"/>
                    </a:moveTo>
                    <a:lnTo>
                      <a:pt x="11061" y="371"/>
                    </a:lnTo>
                    <a:cubicBezTo>
                      <a:pt x="11304" y="3281"/>
                      <a:pt x="11436" y="6190"/>
                      <a:pt x="11460" y="9118"/>
                    </a:cubicBezTo>
                    <a:lnTo>
                      <a:pt x="11460" y="9118"/>
                    </a:lnTo>
                    <a:cubicBezTo>
                      <a:pt x="10352" y="9212"/>
                      <a:pt x="9261" y="9307"/>
                      <a:pt x="8170" y="9420"/>
                    </a:cubicBezTo>
                    <a:cubicBezTo>
                      <a:pt x="6347" y="9579"/>
                      <a:pt x="4523" y="9756"/>
                      <a:pt x="2679" y="9915"/>
                    </a:cubicBezTo>
                    <a:lnTo>
                      <a:pt x="1586" y="10019"/>
                    </a:lnTo>
                    <a:lnTo>
                      <a:pt x="1586" y="10019"/>
                    </a:lnTo>
                    <a:cubicBezTo>
                      <a:pt x="1433" y="8674"/>
                      <a:pt x="1262" y="7313"/>
                      <a:pt x="1053" y="5971"/>
                    </a:cubicBezTo>
                    <a:cubicBezTo>
                      <a:pt x="955" y="5276"/>
                      <a:pt x="836" y="4563"/>
                      <a:pt x="717" y="3870"/>
                    </a:cubicBezTo>
                    <a:cubicBezTo>
                      <a:pt x="677" y="3513"/>
                      <a:pt x="617" y="3175"/>
                      <a:pt x="558" y="2839"/>
                    </a:cubicBezTo>
                    <a:cubicBezTo>
                      <a:pt x="519" y="2660"/>
                      <a:pt x="498" y="2482"/>
                      <a:pt x="458" y="2324"/>
                    </a:cubicBezTo>
                    <a:cubicBezTo>
                      <a:pt x="440" y="2228"/>
                      <a:pt x="439" y="2115"/>
                      <a:pt x="405" y="2020"/>
                    </a:cubicBezTo>
                    <a:lnTo>
                      <a:pt x="405" y="2020"/>
                    </a:lnTo>
                    <a:cubicBezTo>
                      <a:pt x="1581" y="1830"/>
                      <a:pt x="2774" y="1642"/>
                      <a:pt x="3968" y="1470"/>
                    </a:cubicBezTo>
                    <a:cubicBezTo>
                      <a:pt x="5950" y="1153"/>
                      <a:pt x="7932" y="857"/>
                      <a:pt x="9915" y="540"/>
                    </a:cubicBezTo>
                    <a:cubicBezTo>
                      <a:pt x="10296" y="489"/>
                      <a:pt x="10679" y="425"/>
                      <a:pt x="11061" y="371"/>
                    </a:cubicBezTo>
                    <a:close/>
                    <a:moveTo>
                      <a:pt x="11227" y="0"/>
                    </a:moveTo>
                    <a:cubicBezTo>
                      <a:pt x="11213" y="0"/>
                      <a:pt x="11198" y="1"/>
                      <a:pt x="11183" y="4"/>
                    </a:cubicBezTo>
                    <a:cubicBezTo>
                      <a:pt x="9934" y="183"/>
                      <a:pt x="8686" y="381"/>
                      <a:pt x="7436" y="579"/>
                    </a:cubicBezTo>
                    <a:cubicBezTo>
                      <a:pt x="5454" y="876"/>
                      <a:pt x="3471" y="1193"/>
                      <a:pt x="1489" y="1491"/>
                    </a:cubicBezTo>
                    <a:cubicBezTo>
                      <a:pt x="1034" y="1550"/>
                      <a:pt x="598" y="1629"/>
                      <a:pt x="141" y="1689"/>
                    </a:cubicBezTo>
                    <a:cubicBezTo>
                      <a:pt x="40" y="1706"/>
                      <a:pt x="0" y="1776"/>
                      <a:pt x="6" y="1850"/>
                    </a:cubicBezTo>
                    <a:lnTo>
                      <a:pt x="6" y="1850"/>
                    </a:lnTo>
                    <a:cubicBezTo>
                      <a:pt x="5" y="1856"/>
                      <a:pt x="4" y="1861"/>
                      <a:pt x="3" y="1867"/>
                    </a:cubicBezTo>
                    <a:cubicBezTo>
                      <a:pt x="3" y="1946"/>
                      <a:pt x="43" y="1986"/>
                      <a:pt x="62" y="2065"/>
                    </a:cubicBezTo>
                    <a:cubicBezTo>
                      <a:pt x="83" y="2144"/>
                      <a:pt x="83" y="2244"/>
                      <a:pt x="102" y="2324"/>
                    </a:cubicBezTo>
                    <a:cubicBezTo>
                      <a:pt x="141" y="2522"/>
                      <a:pt x="181" y="2720"/>
                      <a:pt x="202" y="2918"/>
                    </a:cubicBezTo>
                    <a:cubicBezTo>
                      <a:pt x="339" y="3730"/>
                      <a:pt x="479" y="4523"/>
                      <a:pt x="598" y="5337"/>
                    </a:cubicBezTo>
                    <a:cubicBezTo>
                      <a:pt x="855" y="6962"/>
                      <a:pt x="1074" y="8588"/>
                      <a:pt x="1251" y="10213"/>
                    </a:cubicBezTo>
                    <a:cubicBezTo>
                      <a:pt x="1251" y="10303"/>
                      <a:pt x="1301" y="10393"/>
                      <a:pt x="1400" y="10393"/>
                    </a:cubicBezTo>
                    <a:cubicBezTo>
                      <a:pt x="1410" y="10393"/>
                      <a:pt x="1420" y="10392"/>
                      <a:pt x="1431" y="10391"/>
                    </a:cubicBezTo>
                    <a:cubicBezTo>
                      <a:pt x="2580" y="10292"/>
                      <a:pt x="3730" y="10173"/>
                      <a:pt x="4880" y="10073"/>
                    </a:cubicBezTo>
                    <a:cubicBezTo>
                      <a:pt x="6703" y="9896"/>
                      <a:pt x="8546" y="9737"/>
                      <a:pt x="10370" y="9558"/>
                    </a:cubicBezTo>
                    <a:cubicBezTo>
                      <a:pt x="10787" y="9518"/>
                      <a:pt x="11202" y="9479"/>
                      <a:pt x="11638" y="9460"/>
                    </a:cubicBezTo>
                    <a:cubicBezTo>
                      <a:pt x="11718" y="9439"/>
                      <a:pt x="11818" y="9380"/>
                      <a:pt x="11818" y="9281"/>
                    </a:cubicBezTo>
                    <a:cubicBezTo>
                      <a:pt x="11797" y="6228"/>
                      <a:pt x="11659" y="3196"/>
                      <a:pt x="11401" y="162"/>
                    </a:cubicBezTo>
                    <a:cubicBezTo>
                      <a:pt x="11401" y="58"/>
                      <a:pt x="11325" y="0"/>
                      <a:pt x="11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364;p55"/>
              <p:cNvSpPr/>
              <p:nvPr/>
            </p:nvSpPr>
            <p:spPr>
              <a:xfrm>
                <a:off x="1227550" y="4349425"/>
                <a:ext cx="423525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6941" h="12574" extrusionOk="0">
                    <a:moveTo>
                      <a:pt x="0" y="0"/>
                    </a:moveTo>
                    <a:lnTo>
                      <a:pt x="812" y="12468"/>
                    </a:lnTo>
                    <a:cubicBezTo>
                      <a:pt x="812" y="12468"/>
                      <a:pt x="7552" y="12574"/>
                      <a:pt x="12116" y="12574"/>
                    </a:cubicBezTo>
                    <a:cubicBezTo>
                      <a:pt x="14398" y="12574"/>
                      <a:pt x="16136" y="12547"/>
                      <a:pt x="16215" y="12468"/>
                    </a:cubicBezTo>
                    <a:cubicBezTo>
                      <a:pt x="16451" y="12232"/>
                      <a:pt x="16940" y="7413"/>
                      <a:pt x="11762" y="7413"/>
                    </a:cubicBezTo>
                    <a:cubicBezTo>
                      <a:pt x="11720" y="7413"/>
                      <a:pt x="11678" y="7414"/>
                      <a:pt x="11635" y="7414"/>
                    </a:cubicBezTo>
                    <a:lnTo>
                      <a:pt x="118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  <p:sp>
            <p:nvSpPr>
              <p:cNvPr id="328" name="Google Shape;5365;p55"/>
              <p:cNvSpPr/>
              <p:nvPr/>
            </p:nvSpPr>
            <p:spPr>
              <a:xfrm>
                <a:off x="1223075" y="4344950"/>
                <a:ext cx="417800" cy="323225"/>
              </a:xfrm>
              <a:custGeom>
                <a:avLst/>
                <a:gdLst/>
                <a:ahLst/>
                <a:cxnLst/>
                <a:rect l="l" t="t" r="r" b="b"/>
                <a:pathLst>
                  <a:path w="16712" h="12929" extrusionOk="0">
                    <a:moveTo>
                      <a:pt x="16315" y="12467"/>
                    </a:moveTo>
                    <a:cubicBezTo>
                      <a:pt x="16322" y="12467"/>
                      <a:pt x="16313" y="12492"/>
                      <a:pt x="16302" y="12492"/>
                    </a:cubicBezTo>
                    <a:cubicBezTo>
                      <a:pt x="16299" y="12492"/>
                      <a:pt x="16297" y="12491"/>
                      <a:pt x="16294" y="12489"/>
                    </a:cubicBezTo>
                    <a:cubicBezTo>
                      <a:pt x="16306" y="12472"/>
                      <a:pt x="16312" y="12467"/>
                      <a:pt x="16315" y="12467"/>
                    </a:cubicBezTo>
                    <a:close/>
                    <a:moveTo>
                      <a:pt x="16269" y="12490"/>
                    </a:moveTo>
                    <a:cubicBezTo>
                      <a:pt x="16268" y="12491"/>
                      <a:pt x="16268" y="12492"/>
                      <a:pt x="16267" y="12493"/>
                    </a:cubicBezTo>
                    <a:lnTo>
                      <a:pt x="16267" y="12493"/>
                    </a:lnTo>
                    <a:cubicBezTo>
                      <a:pt x="16253" y="12495"/>
                      <a:pt x="16239" y="12498"/>
                      <a:pt x="16236" y="12498"/>
                    </a:cubicBezTo>
                    <a:cubicBezTo>
                      <a:pt x="16233" y="12498"/>
                      <a:pt x="16241" y="12496"/>
                      <a:pt x="16269" y="12490"/>
                    </a:cubicBezTo>
                    <a:close/>
                    <a:moveTo>
                      <a:pt x="11810" y="357"/>
                    </a:moveTo>
                    <a:cubicBezTo>
                      <a:pt x="11754" y="2477"/>
                      <a:pt x="11715" y="4579"/>
                      <a:pt x="11656" y="6681"/>
                    </a:cubicBezTo>
                    <a:cubicBezTo>
                      <a:pt x="11656" y="6999"/>
                      <a:pt x="11656" y="7295"/>
                      <a:pt x="11637" y="7593"/>
                    </a:cubicBezTo>
                    <a:cubicBezTo>
                      <a:pt x="11637" y="7692"/>
                      <a:pt x="11716" y="7771"/>
                      <a:pt x="11814" y="7771"/>
                    </a:cubicBezTo>
                    <a:cubicBezTo>
                      <a:pt x="11860" y="7770"/>
                      <a:pt x="11906" y="7770"/>
                      <a:pt x="11952" y="7770"/>
                    </a:cubicBezTo>
                    <a:cubicBezTo>
                      <a:pt x="13082" y="7770"/>
                      <a:pt x="14268" y="8001"/>
                      <a:pt x="15145" y="8783"/>
                    </a:cubicBezTo>
                    <a:cubicBezTo>
                      <a:pt x="15739" y="9338"/>
                      <a:pt x="16117" y="10110"/>
                      <a:pt x="16255" y="10903"/>
                    </a:cubicBezTo>
                    <a:cubicBezTo>
                      <a:pt x="16355" y="11418"/>
                      <a:pt x="16394" y="11994"/>
                      <a:pt x="16275" y="12449"/>
                    </a:cubicBezTo>
                    <a:cubicBezTo>
                      <a:pt x="16275" y="12463"/>
                      <a:pt x="16275" y="12476"/>
                      <a:pt x="16269" y="12489"/>
                    </a:cubicBezTo>
                    <a:lnTo>
                      <a:pt x="16269" y="12489"/>
                    </a:lnTo>
                    <a:cubicBezTo>
                      <a:pt x="16092" y="12510"/>
                      <a:pt x="15936" y="12528"/>
                      <a:pt x="15760" y="12528"/>
                    </a:cubicBezTo>
                    <a:cubicBezTo>
                      <a:pt x="14806" y="12564"/>
                      <a:pt x="13846" y="12571"/>
                      <a:pt x="12882" y="12571"/>
                    </a:cubicBezTo>
                    <a:cubicBezTo>
                      <a:pt x="12223" y="12571"/>
                      <a:pt x="11563" y="12568"/>
                      <a:pt x="10903" y="12568"/>
                    </a:cubicBezTo>
                    <a:cubicBezTo>
                      <a:pt x="8822" y="12568"/>
                      <a:pt x="6721" y="12528"/>
                      <a:pt x="4639" y="12509"/>
                    </a:cubicBezTo>
                    <a:cubicBezTo>
                      <a:pt x="3846" y="12509"/>
                      <a:pt x="3053" y="12489"/>
                      <a:pt x="2241" y="12489"/>
                    </a:cubicBezTo>
                    <a:cubicBezTo>
                      <a:pt x="1982" y="12470"/>
                      <a:pt x="1725" y="12470"/>
                      <a:pt x="1467" y="12470"/>
                    </a:cubicBezTo>
                    <a:cubicBezTo>
                      <a:pt x="1375" y="12470"/>
                      <a:pt x="1282" y="12460"/>
                      <a:pt x="1190" y="12460"/>
                    </a:cubicBezTo>
                    <a:cubicBezTo>
                      <a:pt x="1179" y="12460"/>
                      <a:pt x="1168" y="12461"/>
                      <a:pt x="1158" y="12461"/>
                    </a:cubicBezTo>
                    <a:lnTo>
                      <a:pt x="1158" y="12461"/>
                    </a:lnTo>
                    <a:cubicBezTo>
                      <a:pt x="1064" y="11097"/>
                      <a:pt x="987" y="9752"/>
                      <a:pt x="893" y="8405"/>
                    </a:cubicBezTo>
                    <a:cubicBezTo>
                      <a:pt x="753" y="6185"/>
                      <a:pt x="595" y="3946"/>
                      <a:pt x="457" y="1705"/>
                    </a:cubicBezTo>
                    <a:cubicBezTo>
                      <a:pt x="422" y="1267"/>
                      <a:pt x="402" y="813"/>
                      <a:pt x="370" y="357"/>
                    </a:cubicBezTo>
                    <a:close/>
                    <a:moveTo>
                      <a:pt x="179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100" y="1586"/>
                      <a:pt x="179" y="2994"/>
                      <a:pt x="278" y="4422"/>
                    </a:cubicBezTo>
                    <a:cubicBezTo>
                      <a:pt x="417" y="6642"/>
                      <a:pt x="576" y="8881"/>
                      <a:pt x="714" y="11101"/>
                    </a:cubicBezTo>
                    <a:cubicBezTo>
                      <a:pt x="753" y="11616"/>
                      <a:pt x="793" y="12132"/>
                      <a:pt x="814" y="12647"/>
                    </a:cubicBezTo>
                    <a:cubicBezTo>
                      <a:pt x="833" y="12747"/>
                      <a:pt x="893" y="12826"/>
                      <a:pt x="991" y="12826"/>
                    </a:cubicBezTo>
                    <a:cubicBezTo>
                      <a:pt x="2043" y="12826"/>
                      <a:pt x="3092" y="12845"/>
                      <a:pt x="4144" y="12866"/>
                    </a:cubicBezTo>
                    <a:cubicBezTo>
                      <a:pt x="6285" y="12885"/>
                      <a:pt x="8405" y="12906"/>
                      <a:pt x="10546" y="12925"/>
                    </a:cubicBezTo>
                    <a:cubicBezTo>
                      <a:pt x="11238" y="12925"/>
                      <a:pt x="11934" y="12928"/>
                      <a:pt x="12631" y="12928"/>
                    </a:cubicBezTo>
                    <a:cubicBezTo>
                      <a:pt x="13649" y="12928"/>
                      <a:pt x="14668" y="12921"/>
                      <a:pt x="15681" y="12885"/>
                    </a:cubicBezTo>
                    <a:cubicBezTo>
                      <a:pt x="15756" y="12885"/>
                      <a:pt x="15860" y="12891"/>
                      <a:pt x="15971" y="12891"/>
                    </a:cubicBezTo>
                    <a:cubicBezTo>
                      <a:pt x="16208" y="12891"/>
                      <a:pt x="16478" y="12863"/>
                      <a:pt x="16572" y="12687"/>
                    </a:cubicBezTo>
                    <a:cubicBezTo>
                      <a:pt x="16651" y="12528"/>
                      <a:pt x="16672" y="12311"/>
                      <a:pt x="16691" y="12113"/>
                    </a:cubicBezTo>
                    <a:cubicBezTo>
                      <a:pt x="16711" y="11815"/>
                      <a:pt x="16691" y="11497"/>
                      <a:pt x="16672" y="11201"/>
                    </a:cubicBezTo>
                    <a:cubicBezTo>
                      <a:pt x="16572" y="10387"/>
                      <a:pt x="16275" y="9594"/>
                      <a:pt x="15760" y="8941"/>
                    </a:cubicBezTo>
                    <a:cubicBezTo>
                      <a:pt x="15065" y="8069"/>
                      <a:pt x="14016" y="7633"/>
                      <a:pt x="12925" y="7474"/>
                    </a:cubicBezTo>
                    <a:cubicBezTo>
                      <a:pt x="12610" y="7441"/>
                      <a:pt x="12309" y="7421"/>
                      <a:pt x="11998" y="7416"/>
                    </a:cubicBezTo>
                    <a:lnTo>
                      <a:pt x="11998" y="7416"/>
                    </a:lnTo>
                    <a:cubicBezTo>
                      <a:pt x="12055" y="5312"/>
                      <a:pt x="12094" y="3192"/>
                      <a:pt x="12152" y="1091"/>
                    </a:cubicBezTo>
                    <a:cubicBezTo>
                      <a:pt x="12152" y="774"/>
                      <a:pt x="12152" y="476"/>
                      <a:pt x="12171" y="179"/>
                    </a:cubicBezTo>
                    <a:cubicBezTo>
                      <a:pt x="12171" y="126"/>
                      <a:pt x="12150" y="85"/>
                      <a:pt x="12117" y="58"/>
                    </a:cubicBezTo>
                    <a:lnTo>
                      <a:pt x="12117" y="58"/>
                    </a:lnTo>
                    <a:cubicBezTo>
                      <a:pt x="12090" y="23"/>
                      <a:pt x="12049" y="0"/>
                      <a:pt x="1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366;p55"/>
              <p:cNvSpPr/>
              <p:nvPr/>
            </p:nvSpPr>
            <p:spPr>
              <a:xfrm>
                <a:off x="1241900" y="4600650"/>
                <a:ext cx="3895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5582" h="358" extrusionOk="0">
                    <a:moveTo>
                      <a:pt x="219" y="1"/>
                    </a:moveTo>
                    <a:cubicBezTo>
                      <a:pt x="0" y="1"/>
                      <a:pt x="0" y="358"/>
                      <a:pt x="219" y="358"/>
                    </a:cubicBezTo>
                    <a:lnTo>
                      <a:pt x="15364" y="358"/>
                    </a:lnTo>
                    <a:cubicBezTo>
                      <a:pt x="15581" y="358"/>
                      <a:pt x="15581" y="1"/>
                      <a:pt x="15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367;p55"/>
              <p:cNvSpPr/>
              <p:nvPr/>
            </p:nvSpPr>
            <p:spPr>
              <a:xfrm>
                <a:off x="1628950" y="3509100"/>
                <a:ext cx="23145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9258" h="11492" extrusionOk="0">
                    <a:moveTo>
                      <a:pt x="6573" y="0"/>
                    </a:moveTo>
                    <a:cubicBezTo>
                      <a:pt x="6474" y="0"/>
                      <a:pt x="6369" y="35"/>
                      <a:pt x="6265" y="113"/>
                    </a:cubicBezTo>
                    <a:cubicBezTo>
                      <a:pt x="5967" y="330"/>
                      <a:pt x="5789" y="708"/>
                      <a:pt x="5610" y="1025"/>
                    </a:cubicBezTo>
                    <a:cubicBezTo>
                      <a:pt x="5412" y="1382"/>
                      <a:pt x="5234" y="1758"/>
                      <a:pt x="5055" y="2135"/>
                    </a:cubicBezTo>
                    <a:cubicBezTo>
                      <a:pt x="4698" y="2868"/>
                      <a:pt x="4362" y="3602"/>
                      <a:pt x="4005" y="4315"/>
                    </a:cubicBezTo>
                    <a:cubicBezTo>
                      <a:pt x="4163" y="3721"/>
                      <a:pt x="4282" y="3106"/>
                      <a:pt x="4401" y="2492"/>
                    </a:cubicBezTo>
                    <a:cubicBezTo>
                      <a:pt x="4460" y="2095"/>
                      <a:pt x="4560" y="1678"/>
                      <a:pt x="4560" y="1282"/>
                    </a:cubicBezTo>
                    <a:cubicBezTo>
                      <a:pt x="4546" y="973"/>
                      <a:pt x="4395" y="691"/>
                      <a:pt x="4194" y="691"/>
                    </a:cubicBezTo>
                    <a:cubicBezTo>
                      <a:pt x="4100" y="691"/>
                      <a:pt x="3994" y="753"/>
                      <a:pt x="3886" y="906"/>
                    </a:cubicBezTo>
                    <a:cubicBezTo>
                      <a:pt x="3450" y="1501"/>
                      <a:pt x="3112" y="2154"/>
                      <a:pt x="2855" y="2828"/>
                    </a:cubicBezTo>
                    <a:cubicBezTo>
                      <a:pt x="2697" y="3185"/>
                      <a:pt x="2578" y="3542"/>
                      <a:pt x="2459" y="3919"/>
                    </a:cubicBezTo>
                    <a:cubicBezTo>
                      <a:pt x="2398" y="4097"/>
                      <a:pt x="2340" y="4276"/>
                      <a:pt x="2280" y="4434"/>
                    </a:cubicBezTo>
                    <a:cubicBezTo>
                      <a:pt x="2241" y="4550"/>
                      <a:pt x="2127" y="4779"/>
                      <a:pt x="2140" y="4882"/>
                    </a:cubicBezTo>
                    <a:lnTo>
                      <a:pt x="2140" y="4882"/>
                    </a:lnTo>
                    <a:cubicBezTo>
                      <a:pt x="2061" y="4409"/>
                      <a:pt x="1942" y="3936"/>
                      <a:pt x="1745" y="3502"/>
                    </a:cubicBezTo>
                    <a:cubicBezTo>
                      <a:pt x="1685" y="3343"/>
                      <a:pt x="1626" y="3205"/>
                      <a:pt x="1487" y="3086"/>
                    </a:cubicBezTo>
                    <a:cubicBezTo>
                      <a:pt x="1404" y="3004"/>
                      <a:pt x="1294" y="2960"/>
                      <a:pt x="1187" y="2960"/>
                    </a:cubicBezTo>
                    <a:cubicBezTo>
                      <a:pt x="1140" y="2960"/>
                      <a:pt x="1093" y="2969"/>
                      <a:pt x="1051" y="2987"/>
                    </a:cubicBezTo>
                    <a:cubicBezTo>
                      <a:pt x="873" y="3066"/>
                      <a:pt x="813" y="3264"/>
                      <a:pt x="754" y="3443"/>
                    </a:cubicBezTo>
                    <a:cubicBezTo>
                      <a:pt x="297" y="5188"/>
                      <a:pt x="496" y="7051"/>
                      <a:pt x="1" y="8795"/>
                    </a:cubicBezTo>
                    <a:lnTo>
                      <a:pt x="3093" y="11491"/>
                    </a:lnTo>
                    <a:cubicBezTo>
                      <a:pt x="4539" y="10659"/>
                      <a:pt x="5868" y="9628"/>
                      <a:pt x="7018" y="8418"/>
                    </a:cubicBezTo>
                    <a:cubicBezTo>
                      <a:pt x="7969" y="7427"/>
                      <a:pt x="8702" y="6337"/>
                      <a:pt x="9159" y="5029"/>
                    </a:cubicBezTo>
                    <a:cubicBezTo>
                      <a:pt x="9217" y="4890"/>
                      <a:pt x="9257" y="4752"/>
                      <a:pt x="9238" y="4593"/>
                    </a:cubicBezTo>
                    <a:cubicBezTo>
                      <a:pt x="9195" y="4368"/>
                      <a:pt x="9071" y="4289"/>
                      <a:pt x="8919" y="4289"/>
                    </a:cubicBezTo>
                    <a:cubicBezTo>
                      <a:pt x="8655" y="4289"/>
                      <a:pt x="8304" y="4526"/>
                      <a:pt x="8128" y="4652"/>
                    </a:cubicBezTo>
                    <a:cubicBezTo>
                      <a:pt x="7513" y="5108"/>
                      <a:pt x="6939" y="5603"/>
                      <a:pt x="6384" y="6139"/>
                    </a:cubicBezTo>
                    <a:cubicBezTo>
                      <a:pt x="6939" y="5267"/>
                      <a:pt x="7394" y="4355"/>
                      <a:pt x="7909" y="3483"/>
                    </a:cubicBezTo>
                    <a:cubicBezTo>
                      <a:pt x="8088" y="3185"/>
                      <a:pt x="8842" y="2016"/>
                      <a:pt x="8247" y="1797"/>
                    </a:cubicBezTo>
                    <a:cubicBezTo>
                      <a:pt x="8222" y="1786"/>
                      <a:pt x="8196" y="1781"/>
                      <a:pt x="8169" y="1781"/>
                    </a:cubicBezTo>
                    <a:cubicBezTo>
                      <a:pt x="7999" y="1781"/>
                      <a:pt x="7792" y="1972"/>
                      <a:pt x="7671" y="2075"/>
                    </a:cubicBezTo>
                    <a:cubicBezTo>
                      <a:pt x="7295" y="2392"/>
                      <a:pt x="6939" y="2809"/>
                      <a:pt x="6641" y="3205"/>
                    </a:cubicBezTo>
                    <a:cubicBezTo>
                      <a:pt x="6244" y="3760"/>
                      <a:pt x="5808" y="4216"/>
                      <a:pt x="5353" y="4969"/>
                    </a:cubicBezTo>
                    <a:cubicBezTo>
                      <a:pt x="5789" y="4038"/>
                      <a:pt x="6125" y="3542"/>
                      <a:pt x="6384" y="2788"/>
                    </a:cubicBezTo>
                    <a:cubicBezTo>
                      <a:pt x="6641" y="2095"/>
                      <a:pt x="6997" y="1342"/>
                      <a:pt x="7058" y="608"/>
                    </a:cubicBezTo>
                    <a:cubicBezTo>
                      <a:pt x="7072" y="272"/>
                      <a:pt x="6849" y="0"/>
                      <a:pt x="65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368;p55"/>
              <p:cNvSpPr/>
              <p:nvPr/>
            </p:nvSpPr>
            <p:spPr>
              <a:xfrm>
                <a:off x="1624475" y="3504700"/>
                <a:ext cx="243375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9735" h="11846" extrusionOk="0">
                    <a:moveTo>
                      <a:pt x="6758" y="351"/>
                    </a:moveTo>
                    <a:cubicBezTo>
                      <a:pt x="6819" y="351"/>
                      <a:pt x="6880" y="373"/>
                      <a:pt x="6938" y="427"/>
                    </a:cubicBezTo>
                    <a:cubicBezTo>
                      <a:pt x="7157" y="625"/>
                      <a:pt x="7018" y="1061"/>
                      <a:pt x="6959" y="1320"/>
                    </a:cubicBezTo>
                    <a:cubicBezTo>
                      <a:pt x="6801" y="1954"/>
                      <a:pt x="6542" y="2589"/>
                      <a:pt x="6285" y="3202"/>
                    </a:cubicBezTo>
                    <a:cubicBezTo>
                      <a:pt x="6027" y="3837"/>
                      <a:pt x="5670" y="4431"/>
                      <a:pt x="5373" y="5066"/>
                    </a:cubicBezTo>
                    <a:cubicBezTo>
                      <a:pt x="5304" y="5203"/>
                      <a:pt x="5417" y="5322"/>
                      <a:pt x="5539" y="5322"/>
                    </a:cubicBezTo>
                    <a:cubicBezTo>
                      <a:pt x="5592" y="5322"/>
                      <a:pt x="5648" y="5299"/>
                      <a:pt x="5690" y="5245"/>
                    </a:cubicBezTo>
                    <a:cubicBezTo>
                      <a:pt x="6027" y="4690"/>
                      <a:pt x="6423" y="4193"/>
                      <a:pt x="6820" y="3699"/>
                    </a:cubicBezTo>
                    <a:cubicBezTo>
                      <a:pt x="7216" y="3183"/>
                      <a:pt x="7593" y="2668"/>
                      <a:pt x="8109" y="2271"/>
                    </a:cubicBezTo>
                    <a:cubicBezTo>
                      <a:pt x="8181" y="2209"/>
                      <a:pt x="8276" y="2152"/>
                      <a:pt x="8350" y="2152"/>
                    </a:cubicBezTo>
                    <a:cubicBezTo>
                      <a:pt x="8416" y="2152"/>
                      <a:pt x="8466" y="2198"/>
                      <a:pt x="8466" y="2330"/>
                    </a:cubicBezTo>
                    <a:cubicBezTo>
                      <a:pt x="8485" y="2509"/>
                      <a:pt x="8386" y="2707"/>
                      <a:pt x="8307" y="2866"/>
                    </a:cubicBezTo>
                    <a:cubicBezTo>
                      <a:pt x="8128" y="3282"/>
                      <a:pt x="7890" y="3659"/>
                      <a:pt x="7652" y="4035"/>
                    </a:cubicBezTo>
                    <a:cubicBezTo>
                      <a:pt x="7265" y="4752"/>
                      <a:pt x="6877" y="5488"/>
                      <a:pt x="6453" y="6187"/>
                    </a:cubicBezTo>
                    <a:lnTo>
                      <a:pt x="6453" y="6187"/>
                    </a:lnTo>
                    <a:cubicBezTo>
                      <a:pt x="6450" y="6190"/>
                      <a:pt x="6447" y="6193"/>
                      <a:pt x="6444" y="6196"/>
                    </a:cubicBezTo>
                    <a:cubicBezTo>
                      <a:pt x="6445" y="6197"/>
                      <a:pt x="6445" y="6197"/>
                      <a:pt x="6446" y="6198"/>
                    </a:cubicBezTo>
                    <a:lnTo>
                      <a:pt x="6446" y="6198"/>
                    </a:lnTo>
                    <a:cubicBezTo>
                      <a:pt x="6439" y="6211"/>
                      <a:pt x="6431" y="6223"/>
                      <a:pt x="6423" y="6236"/>
                    </a:cubicBezTo>
                    <a:cubicBezTo>
                      <a:pt x="6335" y="6353"/>
                      <a:pt x="6443" y="6492"/>
                      <a:pt x="6569" y="6492"/>
                    </a:cubicBezTo>
                    <a:cubicBezTo>
                      <a:pt x="6613" y="6492"/>
                      <a:pt x="6659" y="6475"/>
                      <a:pt x="6701" y="6434"/>
                    </a:cubicBezTo>
                    <a:cubicBezTo>
                      <a:pt x="7276" y="5858"/>
                      <a:pt x="7911" y="5264"/>
                      <a:pt x="8624" y="4828"/>
                    </a:cubicBezTo>
                    <a:cubicBezTo>
                      <a:pt x="8724" y="4770"/>
                      <a:pt x="8918" y="4641"/>
                      <a:pt x="9062" y="4641"/>
                    </a:cubicBezTo>
                    <a:cubicBezTo>
                      <a:pt x="9117" y="4641"/>
                      <a:pt x="9165" y="4660"/>
                      <a:pt x="9198" y="4709"/>
                    </a:cubicBezTo>
                    <a:cubicBezTo>
                      <a:pt x="9317" y="4867"/>
                      <a:pt x="9179" y="5145"/>
                      <a:pt x="9119" y="5303"/>
                    </a:cubicBezTo>
                    <a:cubicBezTo>
                      <a:pt x="9040" y="5502"/>
                      <a:pt x="8960" y="5721"/>
                      <a:pt x="8862" y="5919"/>
                    </a:cubicBezTo>
                    <a:cubicBezTo>
                      <a:pt x="8128" y="7465"/>
                      <a:pt x="6938" y="8713"/>
                      <a:pt x="5651" y="9804"/>
                    </a:cubicBezTo>
                    <a:cubicBezTo>
                      <a:pt x="4905" y="10415"/>
                      <a:pt x="4105" y="10971"/>
                      <a:pt x="3285" y="11454"/>
                    </a:cubicBezTo>
                    <a:lnTo>
                      <a:pt x="3285" y="11454"/>
                    </a:lnTo>
                    <a:cubicBezTo>
                      <a:pt x="2428" y="10693"/>
                      <a:pt x="1571" y="9932"/>
                      <a:pt x="695" y="9189"/>
                    </a:cubicBezTo>
                    <a:cubicBezTo>
                      <a:pt x="598" y="9092"/>
                      <a:pt x="487" y="8994"/>
                      <a:pt x="385" y="8909"/>
                    </a:cubicBezTo>
                    <a:lnTo>
                      <a:pt x="385" y="8909"/>
                    </a:lnTo>
                    <a:cubicBezTo>
                      <a:pt x="714" y="7651"/>
                      <a:pt x="718" y="6359"/>
                      <a:pt x="854" y="5066"/>
                    </a:cubicBezTo>
                    <a:cubicBezTo>
                      <a:pt x="893" y="4729"/>
                      <a:pt x="952" y="4392"/>
                      <a:pt x="1012" y="4055"/>
                    </a:cubicBezTo>
                    <a:cubicBezTo>
                      <a:pt x="1051" y="3864"/>
                      <a:pt x="1107" y="3319"/>
                      <a:pt x="1380" y="3319"/>
                    </a:cubicBezTo>
                    <a:cubicBezTo>
                      <a:pt x="1389" y="3319"/>
                      <a:pt x="1399" y="3320"/>
                      <a:pt x="1409" y="3321"/>
                    </a:cubicBezTo>
                    <a:cubicBezTo>
                      <a:pt x="1705" y="3361"/>
                      <a:pt x="1824" y="3876"/>
                      <a:pt x="1904" y="4095"/>
                    </a:cubicBezTo>
                    <a:cubicBezTo>
                      <a:pt x="2022" y="4431"/>
                      <a:pt x="2102" y="4769"/>
                      <a:pt x="2141" y="5105"/>
                    </a:cubicBezTo>
                    <a:cubicBezTo>
                      <a:pt x="2159" y="5202"/>
                      <a:pt x="2230" y="5244"/>
                      <a:pt x="2305" y="5244"/>
                    </a:cubicBezTo>
                    <a:cubicBezTo>
                      <a:pt x="2399" y="5244"/>
                      <a:pt x="2498" y="5176"/>
                      <a:pt x="2498" y="5066"/>
                    </a:cubicBezTo>
                    <a:cubicBezTo>
                      <a:pt x="2498" y="4967"/>
                      <a:pt x="2558" y="4848"/>
                      <a:pt x="2598" y="4748"/>
                    </a:cubicBezTo>
                    <a:cubicBezTo>
                      <a:pt x="2657" y="4629"/>
                      <a:pt x="2677" y="4491"/>
                      <a:pt x="2736" y="4373"/>
                    </a:cubicBezTo>
                    <a:cubicBezTo>
                      <a:pt x="2836" y="4035"/>
                      <a:pt x="2955" y="3699"/>
                      <a:pt x="3074" y="3361"/>
                    </a:cubicBezTo>
                    <a:cubicBezTo>
                      <a:pt x="3312" y="2726"/>
                      <a:pt x="3608" y="2092"/>
                      <a:pt x="3965" y="1518"/>
                    </a:cubicBezTo>
                    <a:cubicBezTo>
                      <a:pt x="4044" y="1399"/>
                      <a:pt x="4163" y="1161"/>
                      <a:pt x="4282" y="1082"/>
                    </a:cubicBezTo>
                    <a:cubicBezTo>
                      <a:pt x="4314" y="1064"/>
                      <a:pt x="4341" y="1056"/>
                      <a:pt x="4365" y="1056"/>
                    </a:cubicBezTo>
                    <a:cubicBezTo>
                      <a:pt x="4447" y="1056"/>
                      <a:pt x="4489" y="1148"/>
                      <a:pt x="4520" y="1241"/>
                    </a:cubicBezTo>
                    <a:cubicBezTo>
                      <a:pt x="4620" y="1558"/>
                      <a:pt x="4520" y="1973"/>
                      <a:pt x="4461" y="2290"/>
                    </a:cubicBezTo>
                    <a:cubicBezTo>
                      <a:pt x="4322" y="3025"/>
                      <a:pt x="4184" y="3738"/>
                      <a:pt x="4025" y="4452"/>
                    </a:cubicBezTo>
                    <a:cubicBezTo>
                      <a:pt x="3999" y="4571"/>
                      <a:pt x="4115" y="4673"/>
                      <a:pt x="4218" y="4673"/>
                    </a:cubicBezTo>
                    <a:cubicBezTo>
                      <a:pt x="4269" y="4673"/>
                      <a:pt x="4316" y="4649"/>
                      <a:pt x="4342" y="4590"/>
                    </a:cubicBezTo>
                    <a:lnTo>
                      <a:pt x="4361" y="4550"/>
                    </a:lnTo>
                    <a:lnTo>
                      <a:pt x="4361" y="4550"/>
                    </a:lnTo>
                    <a:cubicBezTo>
                      <a:pt x="4361" y="4550"/>
                      <a:pt x="4361" y="4550"/>
                      <a:pt x="4362" y="4550"/>
                    </a:cubicBezTo>
                    <a:cubicBezTo>
                      <a:pt x="4362" y="4550"/>
                      <a:pt x="4362" y="4549"/>
                      <a:pt x="4362" y="4549"/>
                    </a:cubicBezTo>
                    <a:lnTo>
                      <a:pt x="4362" y="4549"/>
                    </a:lnTo>
                    <a:lnTo>
                      <a:pt x="5294" y="2568"/>
                    </a:lnTo>
                    <a:cubicBezTo>
                      <a:pt x="5591" y="1954"/>
                      <a:pt x="5868" y="1320"/>
                      <a:pt x="6245" y="765"/>
                    </a:cubicBezTo>
                    <a:cubicBezTo>
                      <a:pt x="6337" y="611"/>
                      <a:pt x="6548" y="351"/>
                      <a:pt x="6758" y="351"/>
                    </a:cubicBezTo>
                    <a:close/>
                    <a:moveTo>
                      <a:pt x="6741" y="1"/>
                    </a:moveTo>
                    <a:cubicBezTo>
                      <a:pt x="6674" y="1"/>
                      <a:pt x="6608" y="10"/>
                      <a:pt x="6542" y="31"/>
                    </a:cubicBezTo>
                    <a:cubicBezTo>
                      <a:pt x="6225" y="150"/>
                      <a:pt x="6027" y="427"/>
                      <a:pt x="5868" y="705"/>
                    </a:cubicBezTo>
                    <a:cubicBezTo>
                      <a:pt x="5670" y="1022"/>
                      <a:pt x="5511" y="1360"/>
                      <a:pt x="5334" y="1696"/>
                    </a:cubicBezTo>
                    <a:cubicBezTo>
                      <a:pt x="5106" y="2141"/>
                      <a:pt x="4888" y="2592"/>
                      <a:pt x="4675" y="3044"/>
                    </a:cubicBezTo>
                    <a:lnTo>
                      <a:pt x="4675" y="3044"/>
                    </a:lnTo>
                    <a:cubicBezTo>
                      <a:pt x="4711" y="2853"/>
                      <a:pt x="4746" y="2661"/>
                      <a:pt x="4779" y="2470"/>
                    </a:cubicBezTo>
                    <a:cubicBezTo>
                      <a:pt x="4877" y="1994"/>
                      <a:pt x="5075" y="1241"/>
                      <a:pt x="4679" y="823"/>
                    </a:cubicBezTo>
                    <a:cubicBezTo>
                      <a:pt x="4580" y="725"/>
                      <a:pt x="4482" y="684"/>
                      <a:pt x="4387" y="684"/>
                    </a:cubicBezTo>
                    <a:cubicBezTo>
                      <a:pt x="4044" y="684"/>
                      <a:pt x="3740" y="1214"/>
                      <a:pt x="3569" y="1478"/>
                    </a:cubicBezTo>
                    <a:cubicBezTo>
                      <a:pt x="3251" y="2033"/>
                      <a:pt x="2974" y="2628"/>
                      <a:pt x="2757" y="3223"/>
                    </a:cubicBezTo>
                    <a:cubicBezTo>
                      <a:pt x="2617" y="3580"/>
                      <a:pt x="2498" y="3936"/>
                      <a:pt x="2379" y="4312"/>
                    </a:cubicBezTo>
                    <a:cubicBezTo>
                      <a:pt x="2370" y="4338"/>
                      <a:pt x="2360" y="4364"/>
                      <a:pt x="2349" y="4391"/>
                    </a:cubicBezTo>
                    <a:lnTo>
                      <a:pt x="2349" y="4391"/>
                    </a:lnTo>
                    <a:cubicBezTo>
                      <a:pt x="2302" y="4210"/>
                      <a:pt x="2246" y="4031"/>
                      <a:pt x="2181" y="3857"/>
                    </a:cubicBezTo>
                    <a:cubicBezTo>
                      <a:pt x="2083" y="3559"/>
                      <a:pt x="1964" y="3202"/>
                      <a:pt x="1666" y="3044"/>
                    </a:cubicBezTo>
                    <a:cubicBezTo>
                      <a:pt x="1571" y="2989"/>
                      <a:pt x="1468" y="2962"/>
                      <a:pt x="1366" y="2962"/>
                    </a:cubicBezTo>
                    <a:cubicBezTo>
                      <a:pt x="1211" y="2962"/>
                      <a:pt x="1060" y="3024"/>
                      <a:pt x="952" y="3144"/>
                    </a:cubicBezTo>
                    <a:cubicBezTo>
                      <a:pt x="735" y="3400"/>
                      <a:pt x="695" y="3818"/>
                      <a:pt x="635" y="4135"/>
                    </a:cubicBezTo>
                    <a:cubicBezTo>
                      <a:pt x="338" y="5721"/>
                      <a:pt x="457" y="7365"/>
                      <a:pt x="21" y="8932"/>
                    </a:cubicBezTo>
                    <a:cubicBezTo>
                      <a:pt x="1" y="8971"/>
                      <a:pt x="21" y="9051"/>
                      <a:pt x="61" y="9090"/>
                    </a:cubicBezTo>
                    <a:cubicBezTo>
                      <a:pt x="952" y="9883"/>
                      <a:pt x="1864" y="10656"/>
                      <a:pt x="2757" y="11448"/>
                    </a:cubicBezTo>
                    <a:cubicBezTo>
                      <a:pt x="2895" y="11567"/>
                      <a:pt x="3014" y="11667"/>
                      <a:pt x="3153" y="11786"/>
                    </a:cubicBezTo>
                    <a:cubicBezTo>
                      <a:pt x="3171" y="11804"/>
                      <a:pt x="3191" y="11817"/>
                      <a:pt x="3210" y="11825"/>
                    </a:cubicBezTo>
                    <a:lnTo>
                      <a:pt x="3210" y="11825"/>
                    </a:lnTo>
                    <a:cubicBezTo>
                      <a:pt x="3234" y="11838"/>
                      <a:pt x="3261" y="11846"/>
                      <a:pt x="3290" y="11846"/>
                    </a:cubicBezTo>
                    <a:cubicBezTo>
                      <a:pt x="3316" y="11846"/>
                      <a:pt x="3343" y="11840"/>
                      <a:pt x="3370" y="11826"/>
                    </a:cubicBezTo>
                    <a:cubicBezTo>
                      <a:pt x="5075" y="10835"/>
                      <a:pt x="6701" y="9545"/>
                      <a:pt x="7950" y="7999"/>
                    </a:cubicBezTo>
                    <a:cubicBezTo>
                      <a:pt x="8524" y="7286"/>
                      <a:pt x="9021" y="6493"/>
                      <a:pt x="9357" y="5641"/>
                    </a:cubicBezTo>
                    <a:cubicBezTo>
                      <a:pt x="9515" y="5303"/>
                      <a:pt x="9734" y="4828"/>
                      <a:pt x="9476" y="4471"/>
                    </a:cubicBezTo>
                    <a:cubicBezTo>
                      <a:pt x="9371" y="4343"/>
                      <a:pt x="9225" y="4297"/>
                      <a:pt x="9074" y="4297"/>
                    </a:cubicBezTo>
                    <a:cubicBezTo>
                      <a:pt x="8968" y="4297"/>
                      <a:pt x="8860" y="4319"/>
                      <a:pt x="8762" y="4352"/>
                    </a:cubicBezTo>
                    <a:cubicBezTo>
                      <a:pt x="8405" y="4491"/>
                      <a:pt x="8088" y="4769"/>
                      <a:pt x="7792" y="5007"/>
                    </a:cubicBezTo>
                    <a:cubicBezTo>
                      <a:pt x="7628" y="5130"/>
                      <a:pt x="7468" y="5258"/>
                      <a:pt x="7312" y="5390"/>
                    </a:cubicBezTo>
                    <a:lnTo>
                      <a:pt x="7312" y="5390"/>
                    </a:lnTo>
                    <a:cubicBezTo>
                      <a:pt x="7552" y="4962"/>
                      <a:pt x="7788" y="4532"/>
                      <a:pt x="8030" y="4114"/>
                    </a:cubicBezTo>
                    <a:cubicBezTo>
                      <a:pt x="8267" y="3678"/>
                      <a:pt x="8545" y="3282"/>
                      <a:pt x="8723" y="2806"/>
                    </a:cubicBezTo>
                    <a:cubicBezTo>
                      <a:pt x="8841" y="2470"/>
                      <a:pt x="8921" y="1854"/>
                      <a:pt x="8405" y="1796"/>
                    </a:cubicBezTo>
                    <a:cubicBezTo>
                      <a:pt x="8385" y="1793"/>
                      <a:pt x="8364" y="1791"/>
                      <a:pt x="8343" y="1791"/>
                    </a:cubicBezTo>
                    <a:cubicBezTo>
                      <a:pt x="8090" y="1791"/>
                      <a:pt x="7856" y="2007"/>
                      <a:pt x="7673" y="2171"/>
                    </a:cubicBezTo>
                    <a:cubicBezTo>
                      <a:pt x="7375" y="2430"/>
                      <a:pt x="7118" y="2707"/>
                      <a:pt x="6880" y="3025"/>
                    </a:cubicBezTo>
                    <a:cubicBezTo>
                      <a:pt x="6786" y="3144"/>
                      <a:pt x="6691" y="3263"/>
                      <a:pt x="6595" y="3382"/>
                    </a:cubicBezTo>
                    <a:lnTo>
                      <a:pt x="6595" y="3382"/>
                    </a:lnTo>
                    <a:cubicBezTo>
                      <a:pt x="6604" y="3362"/>
                      <a:pt x="6613" y="3342"/>
                      <a:pt x="6621" y="3321"/>
                    </a:cubicBezTo>
                    <a:cubicBezTo>
                      <a:pt x="6899" y="2628"/>
                      <a:pt x="7237" y="1894"/>
                      <a:pt x="7356" y="1161"/>
                    </a:cubicBezTo>
                    <a:cubicBezTo>
                      <a:pt x="7414" y="844"/>
                      <a:pt x="7454" y="527"/>
                      <a:pt x="7256" y="249"/>
                    </a:cubicBezTo>
                    <a:cubicBezTo>
                      <a:pt x="7123" y="86"/>
                      <a:pt x="6935" y="1"/>
                      <a:pt x="6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369;p55"/>
              <p:cNvSpPr/>
              <p:nvPr/>
            </p:nvSpPr>
            <p:spPr>
              <a:xfrm>
                <a:off x="1329900" y="3649675"/>
                <a:ext cx="433875" cy="412400"/>
              </a:xfrm>
              <a:custGeom>
                <a:avLst/>
                <a:gdLst/>
                <a:ahLst/>
                <a:cxnLst/>
                <a:rect l="l" t="t" r="r" b="b"/>
                <a:pathLst>
                  <a:path w="17355" h="16496" extrusionOk="0">
                    <a:moveTo>
                      <a:pt x="2705" y="1"/>
                    </a:moveTo>
                    <a:cubicBezTo>
                      <a:pt x="2705" y="1"/>
                      <a:pt x="1219" y="952"/>
                      <a:pt x="584" y="4341"/>
                    </a:cubicBezTo>
                    <a:cubicBezTo>
                      <a:pt x="1" y="7538"/>
                      <a:pt x="4377" y="16495"/>
                      <a:pt x="8753" y="16495"/>
                    </a:cubicBezTo>
                    <a:cubicBezTo>
                      <a:pt x="8991" y="16495"/>
                      <a:pt x="9228" y="16469"/>
                      <a:pt x="9465" y="16414"/>
                    </a:cubicBezTo>
                    <a:cubicBezTo>
                      <a:pt x="14064" y="15323"/>
                      <a:pt x="17355" y="4698"/>
                      <a:pt x="17355" y="4698"/>
                    </a:cubicBezTo>
                    <a:lnTo>
                      <a:pt x="12021" y="1170"/>
                    </a:lnTo>
                    <a:lnTo>
                      <a:pt x="8652" y="5689"/>
                    </a:lnTo>
                    <a:cubicBezTo>
                      <a:pt x="5401" y="1269"/>
                      <a:pt x="2705" y="1"/>
                      <a:pt x="2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370;p55"/>
              <p:cNvSpPr/>
              <p:nvPr/>
            </p:nvSpPr>
            <p:spPr>
              <a:xfrm>
                <a:off x="1327650" y="3644725"/>
                <a:ext cx="441075" cy="421725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6869" extrusionOk="0">
                    <a:moveTo>
                      <a:pt x="2815" y="416"/>
                    </a:moveTo>
                    <a:cubicBezTo>
                      <a:pt x="3310" y="675"/>
                      <a:pt x="5749" y="2121"/>
                      <a:pt x="8604" y="5987"/>
                    </a:cubicBezTo>
                    <a:lnTo>
                      <a:pt x="8742" y="6185"/>
                    </a:lnTo>
                    <a:lnTo>
                      <a:pt x="12172" y="1605"/>
                    </a:lnTo>
                    <a:lnTo>
                      <a:pt x="17226" y="4956"/>
                    </a:lnTo>
                    <a:cubicBezTo>
                      <a:pt x="16850" y="6165"/>
                      <a:pt x="13697" y="15462"/>
                      <a:pt x="9515" y="16433"/>
                    </a:cubicBezTo>
                    <a:cubicBezTo>
                      <a:pt x="9285" y="16488"/>
                      <a:pt x="9056" y="16513"/>
                      <a:pt x="8831" y="16513"/>
                    </a:cubicBezTo>
                    <a:cubicBezTo>
                      <a:pt x="7503" y="16513"/>
                      <a:pt x="6282" y="15644"/>
                      <a:pt x="5451" y="14847"/>
                    </a:cubicBezTo>
                    <a:cubicBezTo>
                      <a:pt x="2538" y="12053"/>
                      <a:pt x="437" y="6780"/>
                      <a:pt x="852" y="4560"/>
                    </a:cubicBezTo>
                    <a:cubicBezTo>
                      <a:pt x="1367" y="1764"/>
                      <a:pt x="2498" y="654"/>
                      <a:pt x="2815" y="416"/>
                    </a:cubicBezTo>
                    <a:close/>
                    <a:moveTo>
                      <a:pt x="2776" y="1"/>
                    </a:moveTo>
                    <a:lnTo>
                      <a:pt x="2696" y="59"/>
                    </a:lnTo>
                    <a:cubicBezTo>
                      <a:pt x="2636" y="99"/>
                      <a:pt x="1130" y="1090"/>
                      <a:pt x="495" y="4500"/>
                    </a:cubicBezTo>
                    <a:cubicBezTo>
                      <a:pt x="1" y="7256"/>
                      <a:pt x="2715" y="12706"/>
                      <a:pt x="5213" y="15105"/>
                    </a:cubicBezTo>
                    <a:cubicBezTo>
                      <a:pt x="6442" y="16274"/>
                      <a:pt x="7671" y="16869"/>
                      <a:pt x="8841" y="16869"/>
                    </a:cubicBezTo>
                    <a:cubicBezTo>
                      <a:pt x="9098" y="16869"/>
                      <a:pt x="9336" y="16850"/>
                      <a:pt x="9595" y="16790"/>
                    </a:cubicBezTo>
                    <a:cubicBezTo>
                      <a:pt x="14233" y="15680"/>
                      <a:pt x="17464" y="5372"/>
                      <a:pt x="17603" y="4936"/>
                    </a:cubicBezTo>
                    <a:lnTo>
                      <a:pt x="17643" y="4817"/>
                    </a:lnTo>
                    <a:lnTo>
                      <a:pt x="12072" y="1130"/>
                    </a:lnTo>
                    <a:lnTo>
                      <a:pt x="8742" y="5591"/>
                    </a:lnTo>
                    <a:cubicBezTo>
                      <a:pt x="5570" y="1328"/>
                      <a:pt x="2974" y="99"/>
                      <a:pt x="2874" y="40"/>
                    </a:cubicBezTo>
                    <a:lnTo>
                      <a:pt x="27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371;p55"/>
              <p:cNvSpPr/>
              <p:nvPr/>
            </p:nvSpPr>
            <p:spPr>
              <a:xfrm>
                <a:off x="1338592" y="3700347"/>
                <a:ext cx="150171" cy="297904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13898" extrusionOk="0">
                    <a:moveTo>
                      <a:pt x="6204" y="1"/>
                    </a:moveTo>
                    <a:cubicBezTo>
                      <a:pt x="4044" y="2916"/>
                      <a:pt x="1962" y="5908"/>
                      <a:pt x="0" y="8961"/>
                    </a:cubicBezTo>
                    <a:lnTo>
                      <a:pt x="1248" y="13897"/>
                    </a:lnTo>
                    <a:cubicBezTo>
                      <a:pt x="2617" y="9457"/>
                      <a:pt x="5035" y="5432"/>
                      <a:pt x="7414" y="1449"/>
                    </a:cubicBezTo>
                    <a:lnTo>
                      <a:pt x="6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372;p55"/>
              <p:cNvSpPr/>
              <p:nvPr/>
            </p:nvSpPr>
            <p:spPr>
              <a:xfrm>
                <a:off x="1334500" y="3696275"/>
                <a:ext cx="158293" cy="305770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4265" extrusionOk="0">
                    <a:moveTo>
                      <a:pt x="6416" y="469"/>
                    </a:moveTo>
                    <a:cubicBezTo>
                      <a:pt x="6744" y="873"/>
                      <a:pt x="7083" y="1266"/>
                      <a:pt x="7410" y="1669"/>
                    </a:cubicBezTo>
                    <a:lnTo>
                      <a:pt x="7410" y="1669"/>
                    </a:lnTo>
                    <a:cubicBezTo>
                      <a:pt x="5550" y="4744"/>
                      <a:pt x="3714" y="7842"/>
                      <a:pt x="2322" y="11154"/>
                    </a:cubicBezTo>
                    <a:cubicBezTo>
                      <a:pt x="2007" y="11911"/>
                      <a:pt x="1717" y="12680"/>
                      <a:pt x="1462" y="13452"/>
                    </a:cubicBezTo>
                    <a:lnTo>
                      <a:pt x="1462" y="13452"/>
                    </a:lnTo>
                    <a:cubicBezTo>
                      <a:pt x="1154" y="12203"/>
                      <a:pt x="844" y="10955"/>
                      <a:pt x="519" y="9706"/>
                    </a:cubicBezTo>
                    <a:cubicBezTo>
                      <a:pt x="484" y="9530"/>
                      <a:pt x="433" y="9354"/>
                      <a:pt x="394" y="9178"/>
                    </a:cubicBezTo>
                    <a:lnTo>
                      <a:pt x="394" y="9178"/>
                    </a:lnTo>
                    <a:cubicBezTo>
                      <a:pt x="2301" y="6213"/>
                      <a:pt x="4302" y="3305"/>
                      <a:pt x="6416" y="469"/>
                    </a:cubicBezTo>
                    <a:close/>
                    <a:moveTo>
                      <a:pt x="6439" y="1"/>
                    </a:moveTo>
                    <a:cubicBezTo>
                      <a:pt x="6373" y="1"/>
                      <a:pt x="6305" y="43"/>
                      <a:pt x="6268" y="93"/>
                    </a:cubicBezTo>
                    <a:cubicBezTo>
                      <a:pt x="4088" y="3006"/>
                      <a:pt x="2026" y="6000"/>
                      <a:pt x="44" y="9052"/>
                    </a:cubicBezTo>
                    <a:cubicBezTo>
                      <a:pt x="0" y="9125"/>
                      <a:pt x="15" y="9194"/>
                      <a:pt x="57" y="9244"/>
                    </a:cubicBezTo>
                    <a:lnTo>
                      <a:pt x="57" y="9244"/>
                    </a:lnTo>
                    <a:lnTo>
                      <a:pt x="1114" y="13532"/>
                    </a:lnTo>
                    <a:cubicBezTo>
                      <a:pt x="1173" y="13731"/>
                      <a:pt x="1233" y="13929"/>
                      <a:pt x="1273" y="14146"/>
                    </a:cubicBezTo>
                    <a:cubicBezTo>
                      <a:pt x="1293" y="14225"/>
                      <a:pt x="1367" y="14265"/>
                      <a:pt x="1441" y="14265"/>
                    </a:cubicBezTo>
                    <a:cubicBezTo>
                      <a:pt x="1515" y="14265"/>
                      <a:pt x="1589" y="14225"/>
                      <a:pt x="1609" y="14146"/>
                    </a:cubicBezTo>
                    <a:cubicBezTo>
                      <a:pt x="2679" y="10697"/>
                      <a:pt x="4384" y="7486"/>
                      <a:pt x="6189" y="4393"/>
                    </a:cubicBezTo>
                    <a:cubicBezTo>
                      <a:pt x="6723" y="3502"/>
                      <a:pt x="7239" y="2609"/>
                      <a:pt x="7775" y="1737"/>
                    </a:cubicBezTo>
                    <a:cubicBezTo>
                      <a:pt x="7814" y="1658"/>
                      <a:pt x="7794" y="1578"/>
                      <a:pt x="7754" y="1520"/>
                    </a:cubicBezTo>
                    <a:cubicBezTo>
                      <a:pt x="7338" y="1044"/>
                      <a:pt x="6942" y="548"/>
                      <a:pt x="6546" y="53"/>
                    </a:cubicBezTo>
                    <a:cubicBezTo>
                      <a:pt x="6516" y="16"/>
                      <a:pt x="6478" y="1"/>
                      <a:pt x="64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373;p55"/>
              <p:cNvSpPr/>
              <p:nvPr/>
            </p:nvSpPr>
            <p:spPr>
              <a:xfrm rot="567327">
                <a:off x="1428613" y="3754402"/>
                <a:ext cx="79150" cy="357090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5145" extrusionOk="0">
                    <a:moveTo>
                      <a:pt x="3172" y="0"/>
                    </a:moveTo>
                    <a:cubicBezTo>
                      <a:pt x="1962" y="3747"/>
                      <a:pt x="873" y="9436"/>
                      <a:pt x="1" y="13262"/>
                    </a:cubicBezTo>
                    <a:lnTo>
                      <a:pt x="3807" y="15145"/>
                    </a:lnTo>
                    <a:cubicBezTo>
                      <a:pt x="3529" y="10467"/>
                      <a:pt x="3548" y="5769"/>
                      <a:pt x="3846" y="1091"/>
                    </a:cubicBezTo>
                    <a:lnTo>
                      <a:pt x="31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374;p55"/>
              <p:cNvSpPr/>
              <p:nvPr/>
            </p:nvSpPr>
            <p:spPr>
              <a:xfrm rot="567327">
                <a:off x="1424514" y="3750509"/>
                <a:ext cx="87298" cy="365178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5488" extrusionOk="0">
                    <a:moveTo>
                      <a:pt x="3418" y="588"/>
                    </a:moveTo>
                    <a:cubicBezTo>
                      <a:pt x="3448" y="634"/>
                      <a:pt x="3478" y="678"/>
                      <a:pt x="3508" y="720"/>
                    </a:cubicBezTo>
                    <a:cubicBezTo>
                      <a:pt x="3569" y="839"/>
                      <a:pt x="3648" y="958"/>
                      <a:pt x="3707" y="1058"/>
                    </a:cubicBezTo>
                    <a:cubicBezTo>
                      <a:pt x="3746" y="1137"/>
                      <a:pt x="3846" y="1236"/>
                      <a:pt x="3865" y="1315"/>
                    </a:cubicBezTo>
                    <a:cubicBezTo>
                      <a:pt x="3886" y="1394"/>
                      <a:pt x="3826" y="1653"/>
                      <a:pt x="3826" y="1772"/>
                    </a:cubicBezTo>
                    <a:cubicBezTo>
                      <a:pt x="3807" y="2089"/>
                      <a:pt x="3786" y="2385"/>
                      <a:pt x="3786" y="2702"/>
                    </a:cubicBezTo>
                    <a:cubicBezTo>
                      <a:pt x="3746" y="3278"/>
                      <a:pt x="3727" y="3833"/>
                      <a:pt x="3707" y="4407"/>
                    </a:cubicBezTo>
                    <a:cubicBezTo>
                      <a:pt x="3627" y="6727"/>
                      <a:pt x="3608" y="9046"/>
                      <a:pt x="3667" y="11366"/>
                    </a:cubicBezTo>
                    <a:cubicBezTo>
                      <a:pt x="3686" y="12577"/>
                      <a:pt x="3738" y="13804"/>
                      <a:pt x="3808" y="15018"/>
                    </a:cubicBezTo>
                    <a:lnTo>
                      <a:pt x="3808" y="15018"/>
                    </a:lnTo>
                    <a:cubicBezTo>
                      <a:pt x="2790" y="14525"/>
                      <a:pt x="1774" y="14016"/>
                      <a:pt x="773" y="13507"/>
                    </a:cubicBezTo>
                    <a:cubicBezTo>
                      <a:pt x="656" y="13448"/>
                      <a:pt x="529" y="13390"/>
                      <a:pt x="407" y="13332"/>
                    </a:cubicBezTo>
                    <a:lnTo>
                      <a:pt x="407" y="13332"/>
                    </a:lnTo>
                    <a:cubicBezTo>
                      <a:pt x="1187" y="9886"/>
                      <a:pt x="1855" y="6384"/>
                      <a:pt x="2755" y="2961"/>
                    </a:cubicBezTo>
                    <a:cubicBezTo>
                      <a:pt x="2961" y="2172"/>
                      <a:pt x="3182" y="1368"/>
                      <a:pt x="3418" y="588"/>
                    </a:cubicBezTo>
                    <a:close/>
                    <a:moveTo>
                      <a:pt x="3373" y="0"/>
                    </a:moveTo>
                    <a:cubicBezTo>
                      <a:pt x="3298" y="0"/>
                      <a:pt x="3226" y="47"/>
                      <a:pt x="3191" y="125"/>
                    </a:cubicBezTo>
                    <a:cubicBezTo>
                      <a:pt x="2081" y="3535"/>
                      <a:pt x="1388" y="7084"/>
                      <a:pt x="635" y="10592"/>
                    </a:cubicBezTo>
                    <a:cubicBezTo>
                      <a:pt x="437" y="11524"/>
                      <a:pt x="238" y="12455"/>
                      <a:pt x="20" y="13388"/>
                    </a:cubicBezTo>
                    <a:cubicBezTo>
                      <a:pt x="1" y="13446"/>
                      <a:pt x="40" y="13546"/>
                      <a:pt x="99" y="13586"/>
                    </a:cubicBezTo>
                    <a:cubicBezTo>
                      <a:pt x="1209" y="14120"/>
                      <a:pt x="2319" y="14675"/>
                      <a:pt x="3429" y="15230"/>
                    </a:cubicBezTo>
                    <a:lnTo>
                      <a:pt x="3905" y="15468"/>
                    </a:lnTo>
                    <a:cubicBezTo>
                      <a:pt x="3931" y="15482"/>
                      <a:pt x="3957" y="15487"/>
                      <a:pt x="3982" y="15487"/>
                    </a:cubicBezTo>
                    <a:cubicBezTo>
                      <a:pt x="4014" y="15487"/>
                      <a:pt x="4044" y="15478"/>
                      <a:pt x="4070" y="15462"/>
                    </a:cubicBezTo>
                    <a:lnTo>
                      <a:pt x="4070" y="15462"/>
                    </a:lnTo>
                    <a:cubicBezTo>
                      <a:pt x="4121" y="15442"/>
                      <a:pt x="4161" y="15400"/>
                      <a:pt x="4164" y="15334"/>
                    </a:cubicBezTo>
                    <a:lnTo>
                      <a:pt x="4164" y="15334"/>
                    </a:lnTo>
                    <a:cubicBezTo>
                      <a:pt x="4173" y="15298"/>
                      <a:pt x="4173" y="15262"/>
                      <a:pt x="4159" y="15229"/>
                    </a:cubicBezTo>
                    <a:lnTo>
                      <a:pt x="4159" y="15229"/>
                    </a:lnTo>
                    <a:cubicBezTo>
                      <a:pt x="4043" y="12898"/>
                      <a:pt x="3984" y="10565"/>
                      <a:pt x="3984" y="8234"/>
                    </a:cubicBezTo>
                    <a:cubicBezTo>
                      <a:pt x="3984" y="7063"/>
                      <a:pt x="4005" y="5895"/>
                      <a:pt x="4044" y="4724"/>
                    </a:cubicBezTo>
                    <a:cubicBezTo>
                      <a:pt x="4063" y="4130"/>
                      <a:pt x="4084" y="3556"/>
                      <a:pt x="4124" y="2961"/>
                    </a:cubicBezTo>
                    <a:cubicBezTo>
                      <a:pt x="4124" y="2683"/>
                      <a:pt x="4143" y="2406"/>
                      <a:pt x="4163" y="2128"/>
                    </a:cubicBezTo>
                    <a:cubicBezTo>
                      <a:pt x="4163" y="1989"/>
                      <a:pt x="4182" y="1830"/>
                      <a:pt x="4182" y="1692"/>
                    </a:cubicBezTo>
                    <a:cubicBezTo>
                      <a:pt x="4203" y="1553"/>
                      <a:pt x="4243" y="1335"/>
                      <a:pt x="4203" y="1196"/>
                    </a:cubicBezTo>
                    <a:cubicBezTo>
                      <a:pt x="4143" y="1018"/>
                      <a:pt x="3984" y="820"/>
                      <a:pt x="3886" y="661"/>
                    </a:cubicBezTo>
                    <a:cubicBezTo>
                      <a:pt x="3767" y="463"/>
                      <a:pt x="3648" y="284"/>
                      <a:pt x="3529" y="86"/>
                    </a:cubicBezTo>
                    <a:cubicBezTo>
                      <a:pt x="3486" y="27"/>
                      <a:pt x="3429" y="0"/>
                      <a:pt x="337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375;p55"/>
              <p:cNvSpPr/>
              <p:nvPr/>
            </p:nvSpPr>
            <p:spPr>
              <a:xfrm rot="859126">
                <a:off x="1561355" y="3748254"/>
                <a:ext cx="130642" cy="270423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14253" extrusionOk="0">
                    <a:moveTo>
                      <a:pt x="1" y="0"/>
                    </a:moveTo>
                    <a:lnTo>
                      <a:pt x="159" y="1843"/>
                    </a:lnTo>
                    <a:cubicBezTo>
                      <a:pt x="516" y="3468"/>
                      <a:pt x="1190" y="4996"/>
                      <a:pt x="1864" y="6521"/>
                    </a:cubicBezTo>
                    <a:cubicBezTo>
                      <a:pt x="3054" y="9119"/>
                      <a:pt x="4264" y="11696"/>
                      <a:pt x="5532" y="14252"/>
                    </a:cubicBezTo>
                    <a:lnTo>
                      <a:pt x="7277" y="10010"/>
                    </a:lnTo>
                    <a:cubicBezTo>
                      <a:pt x="4501" y="6957"/>
                      <a:pt x="2043" y="358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376;p55"/>
              <p:cNvSpPr/>
              <p:nvPr/>
            </p:nvSpPr>
            <p:spPr>
              <a:xfrm rot="859126">
                <a:off x="1557931" y="3744966"/>
                <a:ext cx="137877" cy="277159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14608" extrusionOk="0">
                    <a:moveTo>
                      <a:pt x="434" y="948"/>
                    </a:moveTo>
                    <a:cubicBezTo>
                      <a:pt x="1944" y="3507"/>
                      <a:pt x="3651" y="5933"/>
                      <a:pt x="5543" y="8224"/>
                    </a:cubicBezTo>
                    <a:cubicBezTo>
                      <a:pt x="6092" y="8905"/>
                      <a:pt x="6675" y="9566"/>
                      <a:pt x="7262" y="10210"/>
                    </a:cubicBezTo>
                    <a:lnTo>
                      <a:pt x="7262" y="10210"/>
                    </a:lnTo>
                    <a:cubicBezTo>
                      <a:pt x="6775" y="11419"/>
                      <a:pt x="6268" y="12646"/>
                      <a:pt x="5762" y="13854"/>
                    </a:cubicBezTo>
                    <a:cubicBezTo>
                      <a:pt x="5738" y="13907"/>
                      <a:pt x="5716" y="13959"/>
                      <a:pt x="5695" y="14012"/>
                    </a:cubicBezTo>
                    <a:lnTo>
                      <a:pt x="5695" y="14012"/>
                    </a:lnTo>
                    <a:cubicBezTo>
                      <a:pt x="4665" y="11902"/>
                      <a:pt x="3667" y="9775"/>
                      <a:pt x="2688" y="7630"/>
                    </a:cubicBezTo>
                    <a:cubicBezTo>
                      <a:pt x="2173" y="6520"/>
                      <a:pt x="1658" y="5409"/>
                      <a:pt x="1222" y="4279"/>
                    </a:cubicBezTo>
                    <a:cubicBezTo>
                      <a:pt x="925" y="3467"/>
                      <a:pt x="587" y="2614"/>
                      <a:pt x="508" y="1762"/>
                    </a:cubicBezTo>
                    <a:cubicBezTo>
                      <a:pt x="488" y="1487"/>
                      <a:pt x="462" y="1218"/>
                      <a:pt x="434" y="948"/>
                    </a:cubicBezTo>
                    <a:close/>
                    <a:moveTo>
                      <a:pt x="188" y="0"/>
                    </a:moveTo>
                    <a:cubicBezTo>
                      <a:pt x="95" y="0"/>
                      <a:pt x="0" y="65"/>
                      <a:pt x="13" y="176"/>
                    </a:cubicBezTo>
                    <a:cubicBezTo>
                      <a:pt x="53" y="652"/>
                      <a:pt x="93" y="1128"/>
                      <a:pt x="132" y="1623"/>
                    </a:cubicBezTo>
                    <a:cubicBezTo>
                      <a:pt x="211" y="2415"/>
                      <a:pt x="468" y="3189"/>
                      <a:pt x="727" y="3943"/>
                    </a:cubicBezTo>
                    <a:cubicBezTo>
                      <a:pt x="1123" y="5072"/>
                      <a:pt x="1639" y="6163"/>
                      <a:pt x="2133" y="7252"/>
                    </a:cubicBezTo>
                    <a:cubicBezTo>
                      <a:pt x="2649" y="8402"/>
                      <a:pt x="3185" y="9552"/>
                      <a:pt x="3719" y="10701"/>
                    </a:cubicBezTo>
                    <a:cubicBezTo>
                      <a:pt x="4335" y="11991"/>
                      <a:pt x="4948" y="13259"/>
                      <a:pt x="5564" y="14528"/>
                    </a:cubicBezTo>
                    <a:cubicBezTo>
                      <a:pt x="5596" y="14584"/>
                      <a:pt x="5648" y="14608"/>
                      <a:pt x="5701" y="14608"/>
                    </a:cubicBezTo>
                    <a:cubicBezTo>
                      <a:pt x="5778" y="14608"/>
                      <a:pt x="5857" y="14559"/>
                      <a:pt x="5881" y="14488"/>
                    </a:cubicBezTo>
                    <a:cubicBezTo>
                      <a:pt x="6396" y="13239"/>
                      <a:pt x="6912" y="12010"/>
                      <a:pt x="7427" y="10762"/>
                    </a:cubicBezTo>
                    <a:cubicBezTo>
                      <a:pt x="7486" y="10582"/>
                      <a:pt x="7565" y="10405"/>
                      <a:pt x="7644" y="10226"/>
                    </a:cubicBezTo>
                    <a:cubicBezTo>
                      <a:pt x="7680" y="10137"/>
                      <a:pt x="7632" y="10069"/>
                      <a:pt x="7560" y="10039"/>
                    </a:cubicBezTo>
                    <a:lnTo>
                      <a:pt x="7560" y="10039"/>
                    </a:lnTo>
                    <a:cubicBezTo>
                      <a:pt x="5409" y="7668"/>
                      <a:pt x="3456" y="5121"/>
                      <a:pt x="1737" y="2415"/>
                    </a:cubicBezTo>
                    <a:cubicBezTo>
                      <a:pt x="1261" y="1643"/>
                      <a:pt x="786" y="869"/>
                      <a:pt x="330" y="76"/>
                    </a:cubicBezTo>
                    <a:cubicBezTo>
                      <a:pt x="300" y="24"/>
                      <a:pt x="245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377;p55"/>
              <p:cNvSpPr/>
              <p:nvPr/>
            </p:nvSpPr>
            <p:spPr>
              <a:xfrm>
                <a:off x="1608212" y="3684202"/>
                <a:ext cx="158579" cy="14089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7970" extrusionOk="0">
                    <a:moveTo>
                      <a:pt x="9166" y="4851"/>
                    </a:moveTo>
                    <a:cubicBezTo>
                      <a:pt x="9175" y="4856"/>
                      <a:pt x="9180" y="4859"/>
                      <a:pt x="9181" y="4859"/>
                    </a:cubicBezTo>
                    <a:cubicBezTo>
                      <a:pt x="9181" y="4859"/>
                      <a:pt x="9180" y="4858"/>
                      <a:pt x="9177" y="4856"/>
                    </a:cubicBezTo>
                    <a:cubicBezTo>
                      <a:pt x="9174" y="4854"/>
                      <a:pt x="9170" y="4852"/>
                      <a:pt x="9166" y="4851"/>
                    </a:cubicBezTo>
                    <a:close/>
                    <a:moveTo>
                      <a:pt x="1288" y="1"/>
                    </a:moveTo>
                    <a:lnTo>
                      <a:pt x="0" y="1407"/>
                    </a:lnTo>
                    <a:cubicBezTo>
                      <a:pt x="2220" y="4005"/>
                      <a:pt x="5054" y="6006"/>
                      <a:pt x="7850" y="7969"/>
                    </a:cubicBezTo>
                    <a:cubicBezTo>
                      <a:pt x="7850" y="7969"/>
                      <a:pt x="8926" y="4851"/>
                      <a:pt x="9162" y="4851"/>
                    </a:cubicBezTo>
                    <a:cubicBezTo>
                      <a:pt x="9163" y="4851"/>
                      <a:pt x="9164" y="4851"/>
                      <a:pt x="9166" y="4851"/>
                    </a:cubicBezTo>
                    <a:lnTo>
                      <a:pt x="9166" y="4851"/>
                    </a:lnTo>
                    <a:cubicBezTo>
                      <a:pt x="8784" y="4631"/>
                      <a:pt x="1288" y="1"/>
                      <a:pt x="1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378;p55"/>
              <p:cNvSpPr/>
              <p:nvPr/>
            </p:nvSpPr>
            <p:spPr>
              <a:xfrm>
                <a:off x="1601200" y="3681500"/>
                <a:ext cx="165730" cy="147448"/>
              </a:xfrm>
              <a:custGeom>
                <a:avLst/>
                <a:gdLst/>
                <a:ahLst/>
                <a:cxnLst/>
                <a:rect l="l" t="t" r="r" b="b"/>
                <a:pathLst>
                  <a:path w="9595" h="8341" extrusionOk="0">
                    <a:moveTo>
                      <a:pt x="9455" y="4864"/>
                    </a:moveTo>
                    <a:cubicBezTo>
                      <a:pt x="9456" y="4865"/>
                      <a:pt x="9456" y="4865"/>
                      <a:pt x="9456" y="4865"/>
                    </a:cubicBezTo>
                    <a:cubicBezTo>
                      <a:pt x="9456" y="4865"/>
                      <a:pt x="9456" y="4865"/>
                      <a:pt x="9455" y="4864"/>
                    </a:cubicBezTo>
                    <a:close/>
                    <a:moveTo>
                      <a:pt x="9447" y="5175"/>
                    </a:moveTo>
                    <a:cubicBezTo>
                      <a:pt x="9452" y="5175"/>
                      <a:pt x="9457" y="5180"/>
                      <a:pt x="9452" y="5180"/>
                    </a:cubicBezTo>
                    <a:cubicBezTo>
                      <a:pt x="9450" y="5180"/>
                      <a:pt x="9447" y="5180"/>
                      <a:pt x="9442" y="5177"/>
                    </a:cubicBezTo>
                    <a:lnTo>
                      <a:pt x="9442" y="5177"/>
                    </a:lnTo>
                    <a:cubicBezTo>
                      <a:pt x="9443" y="5176"/>
                      <a:pt x="9445" y="5175"/>
                      <a:pt x="9447" y="5175"/>
                    </a:cubicBezTo>
                    <a:close/>
                    <a:moveTo>
                      <a:pt x="1513" y="404"/>
                    </a:moveTo>
                    <a:lnTo>
                      <a:pt x="1513" y="404"/>
                    </a:lnTo>
                    <a:cubicBezTo>
                      <a:pt x="2371" y="937"/>
                      <a:pt x="3227" y="1470"/>
                      <a:pt x="4103" y="2003"/>
                    </a:cubicBezTo>
                    <a:cubicBezTo>
                      <a:pt x="5531" y="2875"/>
                      <a:pt x="6939" y="3748"/>
                      <a:pt x="8366" y="4620"/>
                    </a:cubicBezTo>
                    <a:cubicBezTo>
                      <a:pt x="8604" y="4758"/>
                      <a:pt x="8821" y="4916"/>
                      <a:pt x="9059" y="5056"/>
                    </a:cubicBezTo>
                    <a:cubicBezTo>
                      <a:pt x="9067" y="5059"/>
                      <a:pt x="9076" y="5063"/>
                      <a:pt x="9085" y="5068"/>
                    </a:cubicBezTo>
                    <a:lnTo>
                      <a:pt x="9085" y="5068"/>
                    </a:lnTo>
                    <a:cubicBezTo>
                      <a:pt x="8966" y="5255"/>
                      <a:pt x="8892" y="5471"/>
                      <a:pt x="8802" y="5670"/>
                    </a:cubicBezTo>
                    <a:cubicBezTo>
                      <a:pt x="8525" y="6304"/>
                      <a:pt x="8287" y="6959"/>
                      <a:pt x="8049" y="7612"/>
                    </a:cubicBezTo>
                    <a:cubicBezTo>
                      <a:pt x="8027" y="7699"/>
                      <a:pt x="7999" y="7792"/>
                      <a:pt x="7969" y="7884"/>
                    </a:cubicBezTo>
                    <a:lnTo>
                      <a:pt x="7969" y="7884"/>
                    </a:lnTo>
                    <a:cubicBezTo>
                      <a:pt x="5848" y="6399"/>
                      <a:pt x="3734" y="4887"/>
                      <a:pt x="1883" y="3093"/>
                    </a:cubicBezTo>
                    <a:cubicBezTo>
                      <a:pt x="1372" y="2618"/>
                      <a:pt x="894" y="2109"/>
                      <a:pt x="435" y="1583"/>
                    </a:cubicBezTo>
                    <a:lnTo>
                      <a:pt x="435" y="1583"/>
                    </a:lnTo>
                    <a:cubicBezTo>
                      <a:pt x="799" y="1199"/>
                      <a:pt x="1163" y="802"/>
                      <a:pt x="1513" y="404"/>
                    </a:cubicBezTo>
                    <a:close/>
                    <a:moveTo>
                      <a:pt x="1498" y="0"/>
                    </a:moveTo>
                    <a:cubicBezTo>
                      <a:pt x="1444" y="0"/>
                      <a:pt x="1393" y="22"/>
                      <a:pt x="1368" y="61"/>
                    </a:cubicBezTo>
                    <a:cubicBezTo>
                      <a:pt x="932" y="516"/>
                      <a:pt x="496" y="992"/>
                      <a:pt x="59" y="1448"/>
                    </a:cubicBezTo>
                    <a:cubicBezTo>
                      <a:pt x="1" y="1528"/>
                      <a:pt x="1" y="1626"/>
                      <a:pt x="59" y="1705"/>
                    </a:cubicBezTo>
                    <a:cubicBezTo>
                      <a:pt x="1804" y="3727"/>
                      <a:pt x="3905" y="5413"/>
                      <a:pt x="6067" y="6959"/>
                    </a:cubicBezTo>
                    <a:cubicBezTo>
                      <a:pt x="6689" y="7405"/>
                      <a:pt x="7311" y="7853"/>
                      <a:pt x="7933" y="8281"/>
                    </a:cubicBezTo>
                    <a:lnTo>
                      <a:pt x="7933" y="8281"/>
                    </a:lnTo>
                    <a:cubicBezTo>
                      <a:pt x="7938" y="8285"/>
                      <a:pt x="7943" y="8289"/>
                      <a:pt x="7949" y="8293"/>
                    </a:cubicBezTo>
                    <a:lnTo>
                      <a:pt x="7949" y="8293"/>
                    </a:lnTo>
                    <a:cubicBezTo>
                      <a:pt x="7956" y="8297"/>
                      <a:pt x="7963" y="8302"/>
                      <a:pt x="7970" y="8307"/>
                    </a:cubicBezTo>
                    <a:cubicBezTo>
                      <a:pt x="8000" y="8331"/>
                      <a:pt x="8031" y="8341"/>
                      <a:pt x="8060" y="8341"/>
                    </a:cubicBezTo>
                    <a:cubicBezTo>
                      <a:pt x="8106" y="8341"/>
                      <a:pt x="8148" y="8315"/>
                      <a:pt x="8177" y="8277"/>
                    </a:cubicBezTo>
                    <a:lnTo>
                      <a:pt x="8177" y="8277"/>
                    </a:lnTo>
                    <a:cubicBezTo>
                      <a:pt x="8198" y="8259"/>
                      <a:pt x="8215" y="8236"/>
                      <a:pt x="8226" y="8207"/>
                    </a:cubicBezTo>
                    <a:cubicBezTo>
                      <a:pt x="8406" y="7692"/>
                      <a:pt x="8583" y="7176"/>
                      <a:pt x="8781" y="6681"/>
                    </a:cubicBezTo>
                    <a:cubicBezTo>
                      <a:pt x="8900" y="6325"/>
                      <a:pt x="9040" y="5968"/>
                      <a:pt x="9199" y="5630"/>
                    </a:cubicBezTo>
                    <a:lnTo>
                      <a:pt x="9376" y="5273"/>
                    </a:lnTo>
                    <a:cubicBezTo>
                      <a:pt x="9390" y="5247"/>
                      <a:pt x="9412" y="5212"/>
                      <a:pt x="9426" y="5197"/>
                    </a:cubicBezTo>
                    <a:lnTo>
                      <a:pt x="9426" y="5197"/>
                    </a:lnTo>
                    <a:cubicBezTo>
                      <a:pt x="9429" y="5196"/>
                      <a:pt x="9433" y="5195"/>
                      <a:pt x="9436" y="5194"/>
                    </a:cubicBezTo>
                    <a:cubicBezTo>
                      <a:pt x="9535" y="5175"/>
                      <a:pt x="9595" y="5035"/>
                      <a:pt x="9535" y="4937"/>
                    </a:cubicBezTo>
                    <a:cubicBezTo>
                      <a:pt x="9496" y="4873"/>
                      <a:pt x="9449" y="4844"/>
                      <a:pt x="9400" y="4839"/>
                    </a:cubicBezTo>
                    <a:lnTo>
                      <a:pt x="9400" y="4839"/>
                    </a:lnTo>
                    <a:cubicBezTo>
                      <a:pt x="9399" y="4838"/>
                      <a:pt x="9398" y="4838"/>
                      <a:pt x="9397" y="4837"/>
                    </a:cubicBezTo>
                    <a:cubicBezTo>
                      <a:pt x="9336" y="4797"/>
                      <a:pt x="9297" y="4778"/>
                      <a:pt x="9238" y="4739"/>
                    </a:cubicBezTo>
                    <a:lnTo>
                      <a:pt x="8643" y="4382"/>
                    </a:lnTo>
                    <a:cubicBezTo>
                      <a:pt x="8009" y="3986"/>
                      <a:pt x="7375" y="3608"/>
                      <a:pt x="6740" y="3212"/>
                    </a:cubicBezTo>
                    <a:cubicBezTo>
                      <a:pt x="5353" y="2360"/>
                      <a:pt x="3945" y="1488"/>
                      <a:pt x="2557" y="635"/>
                    </a:cubicBezTo>
                    <a:cubicBezTo>
                      <a:pt x="2221" y="436"/>
                      <a:pt x="1904" y="219"/>
                      <a:pt x="1587" y="21"/>
                    </a:cubicBezTo>
                    <a:cubicBezTo>
                      <a:pt x="1558" y="7"/>
                      <a:pt x="1527" y="0"/>
                      <a:pt x="1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379;p55"/>
              <p:cNvSpPr/>
              <p:nvPr/>
            </p:nvSpPr>
            <p:spPr>
              <a:xfrm>
                <a:off x="1327650" y="3644725"/>
                <a:ext cx="441075" cy="421725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6869" extrusionOk="0">
                    <a:moveTo>
                      <a:pt x="2815" y="416"/>
                    </a:moveTo>
                    <a:cubicBezTo>
                      <a:pt x="3310" y="675"/>
                      <a:pt x="5749" y="2121"/>
                      <a:pt x="8604" y="5987"/>
                    </a:cubicBezTo>
                    <a:lnTo>
                      <a:pt x="8742" y="6185"/>
                    </a:lnTo>
                    <a:lnTo>
                      <a:pt x="12172" y="1605"/>
                    </a:lnTo>
                    <a:lnTo>
                      <a:pt x="17226" y="4956"/>
                    </a:lnTo>
                    <a:cubicBezTo>
                      <a:pt x="16850" y="6165"/>
                      <a:pt x="13697" y="15462"/>
                      <a:pt x="9515" y="16433"/>
                    </a:cubicBezTo>
                    <a:cubicBezTo>
                      <a:pt x="9285" y="16488"/>
                      <a:pt x="9056" y="16513"/>
                      <a:pt x="8831" y="16513"/>
                    </a:cubicBezTo>
                    <a:cubicBezTo>
                      <a:pt x="7503" y="16513"/>
                      <a:pt x="6282" y="15644"/>
                      <a:pt x="5451" y="14847"/>
                    </a:cubicBezTo>
                    <a:cubicBezTo>
                      <a:pt x="2538" y="12053"/>
                      <a:pt x="437" y="6780"/>
                      <a:pt x="852" y="4560"/>
                    </a:cubicBezTo>
                    <a:cubicBezTo>
                      <a:pt x="1367" y="1764"/>
                      <a:pt x="2498" y="654"/>
                      <a:pt x="2815" y="416"/>
                    </a:cubicBezTo>
                    <a:close/>
                    <a:moveTo>
                      <a:pt x="2776" y="1"/>
                    </a:moveTo>
                    <a:lnTo>
                      <a:pt x="2696" y="59"/>
                    </a:lnTo>
                    <a:cubicBezTo>
                      <a:pt x="2636" y="99"/>
                      <a:pt x="1130" y="1090"/>
                      <a:pt x="495" y="4500"/>
                    </a:cubicBezTo>
                    <a:cubicBezTo>
                      <a:pt x="1" y="7256"/>
                      <a:pt x="2715" y="12706"/>
                      <a:pt x="5213" y="15105"/>
                    </a:cubicBezTo>
                    <a:cubicBezTo>
                      <a:pt x="6442" y="16274"/>
                      <a:pt x="7671" y="16869"/>
                      <a:pt x="8841" y="16869"/>
                    </a:cubicBezTo>
                    <a:cubicBezTo>
                      <a:pt x="9098" y="16869"/>
                      <a:pt x="9336" y="16850"/>
                      <a:pt x="9595" y="16790"/>
                    </a:cubicBezTo>
                    <a:cubicBezTo>
                      <a:pt x="14233" y="15680"/>
                      <a:pt x="17464" y="5372"/>
                      <a:pt x="17603" y="4936"/>
                    </a:cubicBezTo>
                    <a:lnTo>
                      <a:pt x="17643" y="4817"/>
                    </a:lnTo>
                    <a:lnTo>
                      <a:pt x="12072" y="1130"/>
                    </a:lnTo>
                    <a:lnTo>
                      <a:pt x="8742" y="5591"/>
                    </a:lnTo>
                    <a:cubicBezTo>
                      <a:pt x="5570" y="1328"/>
                      <a:pt x="2974" y="99"/>
                      <a:pt x="2874" y="40"/>
                    </a:cubicBezTo>
                    <a:lnTo>
                      <a:pt x="27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380;p55"/>
              <p:cNvSpPr/>
              <p:nvPr/>
            </p:nvSpPr>
            <p:spPr>
              <a:xfrm>
                <a:off x="595675" y="4046125"/>
                <a:ext cx="23095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492" extrusionOk="0">
                    <a:moveTo>
                      <a:pt x="6146" y="1"/>
                    </a:moveTo>
                    <a:cubicBezTo>
                      <a:pt x="4718" y="834"/>
                      <a:pt x="3391" y="1883"/>
                      <a:pt x="2241" y="3073"/>
                    </a:cubicBezTo>
                    <a:cubicBezTo>
                      <a:pt x="1290" y="4084"/>
                      <a:pt x="556" y="5155"/>
                      <a:pt x="80" y="6463"/>
                    </a:cubicBezTo>
                    <a:cubicBezTo>
                      <a:pt x="40" y="6601"/>
                      <a:pt x="1" y="6741"/>
                      <a:pt x="21" y="6899"/>
                    </a:cubicBezTo>
                    <a:cubicBezTo>
                      <a:pt x="58" y="7129"/>
                      <a:pt x="183" y="7209"/>
                      <a:pt x="340" y="7209"/>
                    </a:cubicBezTo>
                    <a:cubicBezTo>
                      <a:pt x="602" y="7209"/>
                      <a:pt x="950" y="6984"/>
                      <a:pt x="1111" y="6860"/>
                    </a:cubicBezTo>
                    <a:cubicBezTo>
                      <a:pt x="1726" y="6403"/>
                      <a:pt x="2321" y="5888"/>
                      <a:pt x="2855" y="5353"/>
                    </a:cubicBezTo>
                    <a:lnTo>
                      <a:pt x="2855" y="5353"/>
                    </a:lnTo>
                    <a:cubicBezTo>
                      <a:pt x="2321" y="6225"/>
                      <a:pt x="1864" y="7137"/>
                      <a:pt x="1329" y="8028"/>
                    </a:cubicBezTo>
                    <a:cubicBezTo>
                      <a:pt x="1171" y="8306"/>
                      <a:pt x="418" y="9495"/>
                      <a:pt x="1012" y="9714"/>
                    </a:cubicBezTo>
                    <a:cubicBezTo>
                      <a:pt x="1031" y="9720"/>
                      <a:pt x="1051" y="9723"/>
                      <a:pt x="1072" y="9723"/>
                    </a:cubicBezTo>
                    <a:cubicBezTo>
                      <a:pt x="1244" y="9723"/>
                      <a:pt x="1461" y="9524"/>
                      <a:pt x="1567" y="9437"/>
                    </a:cubicBezTo>
                    <a:cubicBezTo>
                      <a:pt x="1964" y="9099"/>
                      <a:pt x="2300" y="8702"/>
                      <a:pt x="2598" y="8287"/>
                    </a:cubicBezTo>
                    <a:cubicBezTo>
                      <a:pt x="2995" y="7751"/>
                      <a:pt x="3450" y="7275"/>
                      <a:pt x="3906" y="6522"/>
                    </a:cubicBezTo>
                    <a:lnTo>
                      <a:pt x="3906" y="6522"/>
                    </a:lnTo>
                    <a:cubicBezTo>
                      <a:pt x="3470" y="7454"/>
                      <a:pt x="3133" y="7970"/>
                      <a:pt x="2876" y="8702"/>
                    </a:cubicBezTo>
                    <a:cubicBezTo>
                      <a:pt x="2617" y="9397"/>
                      <a:pt x="2241" y="10169"/>
                      <a:pt x="2202" y="10903"/>
                    </a:cubicBezTo>
                    <a:cubicBezTo>
                      <a:pt x="2187" y="11225"/>
                      <a:pt x="2398" y="11492"/>
                      <a:pt x="2676" y="11492"/>
                    </a:cubicBezTo>
                    <a:cubicBezTo>
                      <a:pt x="2776" y="11492"/>
                      <a:pt x="2885" y="11457"/>
                      <a:pt x="2995" y="11379"/>
                    </a:cubicBezTo>
                    <a:cubicBezTo>
                      <a:pt x="3291" y="11181"/>
                      <a:pt x="3470" y="10804"/>
                      <a:pt x="3629" y="10486"/>
                    </a:cubicBezTo>
                    <a:cubicBezTo>
                      <a:pt x="3827" y="10111"/>
                      <a:pt x="4025" y="9733"/>
                      <a:pt x="4203" y="9357"/>
                    </a:cubicBezTo>
                    <a:cubicBezTo>
                      <a:pt x="4560" y="8644"/>
                      <a:pt x="4898" y="7909"/>
                      <a:pt x="5234" y="7177"/>
                    </a:cubicBezTo>
                    <a:lnTo>
                      <a:pt x="5234" y="7177"/>
                    </a:lnTo>
                    <a:cubicBezTo>
                      <a:pt x="5096" y="7791"/>
                      <a:pt x="4977" y="8406"/>
                      <a:pt x="4858" y="9020"/>
                    </a:cubicBezTo>
                    <a:cubicBezTo>
                      <a:pt x="4779" y="9416"/>
                      <a:pt x="4699" y="9812"/>
                      <a:pt x="4699" y="10230"/>
                    </a:cubicBezTo>
                    <a:cubicBezTo>
                      <a:pt x="4699" y="10525"/>
                      <a:pt x="4854" y="10802"/>
                      <a:pt x="5058" y="10802"/>
                    </a:cubicBezTo>
                    <a:cubicBezTo>
                      <a:pt x="5156" y="10802"/>
                      <a:pt x="5264" y="10740"/>
                      <a:pt x="5373" y="10586"/>
                    </a:cubicBezTo>
                    <a:cubicBezTo>
                      <a:pt x="5809" y="10011"/>
                      <a:pt x="6127" y="9337"/>
                      <a:pt x="6404" y="8663"/>
                    </a:cubicBezTo>
                    <a:cubicBezTo>
                      <a:pt x="6542" y="8306"/>
                      <a:pt x="6682" y="7949"/>
                      <a:pt x="6801" y="7592"/>
                    </a:cubicBezTo>
                    <a:lnTo>
                      <a:pt x="6978" y="7058"/>
                    </a:lnTo>
                    <a:cubicBezTo>
                      <a:pt x="6998" y="6944"/>
                      <a:pt x="7126" y="6719"/>
                      <a:pt x="7119" y="6613"/>
                    </a:cubicBezTo>
                    <a:lnTo>
                      <a:pt x="7119" y="6613"/>
                    </a:lnTo>
                    <a:cubicBezTo>
                      <a:pt x="7179" y="7085"/>
                      <a:pt x="7317" y="7556"/>
                      <a:pt x="7494" y="7989"/>
                    </a:cubicBezTo>
                    <a:cubicBezTo>
                      <a:pt x="7554" y="8147"/>
                      <a:pt x="7633" y="8306"/>
                      <a:pt x="7752" y="8406"/>
                    </a:cubicBezTo>
                    <a:cubicBezTo>
                      <a:pt x="7833" y="8487"/>
                      <a:pt x="7952" y="8540"/>
                      <a:pt x="8063" y="8540"/>
                    </a:cubicBezTo>
                    <a:cubicBezTo>
                      <a:pt x="8114" y="8540"/>
                      <a:pt x="8164" y="8529"/>
                      <a:pt x="8207" y="8504"/>
                    </a:cubicBezTo>
                    <a:cubicBezTo>
                      <a:pt x="8386" y="8425"/>
                      <a:pt x="8445" y="8247"/>
                      <a:pt x="8485" y="8068"/>
                    </a:cubicBezTo>
                    <a:cubicBezTo>
                      <a:pt x="8941" y="6305"/>
                      <a:pt x="8743" y="4441"/>
                      <a:pt x="9238" y="2697"/>
                    </a:cubicBezTo>
                    <a:lnTo>
                      <a:pt x="61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381;p55"/>
              <p:cNvSpPr/>
              <p:nvPr/>
            </p:nvSpPr>
            <p:spPr>
              <a:xfrm>
                <a:off x="588275" y="4041950"/>
                <a:ext cx="243325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9733" h="11842" extrusionOk="0">
                    <a:moveTo>
                      <a:pt x="6425" y="393"/>
                    </a:moveTo>
                    <a:lnTo>
                      <a:pt x="6425" y="393"/>
                    </a:lnTo>
                    <a:cubicBezTo>
                      <a:pt x="7302" y="1139"/>
                      <a:pt x="8161" y="1902"/>
                      <a:pt x="9019" y="2645"/>
                    </a:cubicBezTo>
                    <a:cubicBezTo>
                      <a:pt x="9134" y="2743"/>
                      <a:pt x="9235" y="2841"/>
                      <a:pt x="9344" y="2940"/>
                    </a:cubicBezTo>
                    <a:lnTo>
                      <a:pt x="9344" y="2940"/>
                    </a:lnTo>
                    <a:cubicBezTo>
                      <a:pt x="9018" y="4192"/>
                      <a:pt x="9014" y="5499"/>
                      <a:pt x="8860" y="6768"/>
                    </a:cubicBezTo>
                    <a:cubicBezTo>
                      <a:pt x="8820" y="7106"/>
                      <a:pt x="8781" y="7442"/>
                      <a:pt x="8701" y="7780"/>
                    </a:cubicBezTo>
                    <a:cubicBezTo>
                      <a:pt x="8663" y="7972"/>
                      <a:pt x="8625" y="8535"/>
                      <a:pt x="8335" y="8535"/>
                    </a:cubicBezTo>
                    <a:cubicBezTo>
                      <a:pt x="8325" y="8535"/>
                      <a:pt x="8315" y="8534"/>
                      <a:pt x="8305" y="8533"/>
                    </a:cubicBezTo>
                    <a:cubicBezTo>
                      <a:pt x="8027" y="8473"/>
                      <a:pt x="7908" y="7958"/>
                      <a:pt x="7829" y="7740"/>
                    </a:cubicBezTo>
                    <a:cubicBezTo>
                      <a:pt x="7721" y="7434"/>
                      <a:pt x="7646" y="7128"/>
                      <a:pt x="7589" y="6822"/>
                    </a:cubicBezTo>
                    <a:lnTo>
                      <a:pt x="7589" y="6822"/>
                    </a:lnTo>
                    <a:cubicBezTo>
                      <a:pt x="7591" y="6804"/>
                      <a:pt x="7591" y="6786"/>
                      <a:pt x="7591" y="6768"/>
                    </a:cubicBezTo>
                    <a:lnTo>
                      <a:pt x="7591" y="6768"/>
                    </a:lnTo>
                    <a:lnTo>
                      <a:pt x="7580" y="6770"/>
                    </a:lnTo>
                    <a:lnTo>
                      <a:pt x="7580" y="6770"/>
                    </a:lnTo>
                    <a:cubicBezTo>
                      <a:pt x="7577" y="6756"/>
                      <a:pt x="7575" y="6742"/>
                      <a:pt x="7572" y="6729"/>
                    </a:cubicBezTo>
                    <a:cubicBezTo>
                      <a:pt x="7563" y="6639"/>
                      <a:pt x="7494" y="6598"/>
                      <a:pt x="7420" y="6598"/>
                    </a:cubicBezTo>
                    <a:cubicBezTo>
                      <a:pt x="7330" y="6598"/>
                      <a:pt x="7235" y="6659"/>
                      <a:pt x="7235" y="6768"/>
                    </a:cubicBezTo>
                    <a:cubicBezTo>
                      <a:pt x="7235" y="6887"/>
                      <a:pt x="7155" y="7006"/>
                      <a:pt x="7116" y="7085"/>
                    </a:cubicBezTo>
                    <a:cubicBezTo>
                      <a:pt x="7076" y="7225"/>
                      <a:pt x="7036" y="7344"/>
                      <a:pt x="6997" y="7482"/>
                    </a:cubicBezTo>
                    <a:cubicBezTo>
                      <a:pt x="6878" y="7820"/>
                      <a:pt x="6779" y="8156"/>
                      <a:pt x="6640" y="8473"/>
                    </a:cubicBezTo>
                    <a:cubicBezTo>
                      <a:pt x="6402" y="9107"/>
                      <a:pt x="6124" y="9742"/>
                      <a:pt x="5768" y="10317"/>
                    </a:cubicBezTo>
                    <a:cubicBezTo>
                      <a:pt x="5688" y="10436"/>
                      <a:pt x="5569" y="10674"/>
                      <a:pt x="5450" y="10753"/>
                    </a:cubicBezTo>
                    <a:cubicBezTo>
                      <a:pt x="5419" y="10771"/>
                      <a:pt x="5392" y="10779"/>
                      <a:pt x="5368" y="10779"/>
                    </a:cubicBezTo>
                    <a:cubicBezTo>
                      <a:pt x="5286" y="10779"/>
                      <a:pt x="5243" y="10687"/>
                      <a:pt x="5213" y="10595"/>
                    </a:cubicBezTo>
                    <a:cubicBezTo>
                      <a:pt x="5094" y="10278"/>
                      <a:pt x="5213" y="9860"/>
                      <a:pt x="5273" y="9543"/>
                    </a:cubicBezTo>
                    <a:cubicBezTo>
                      <a:pt x="5392" y="8830"/>
                      <a:pt x="5530" y="8097"/>
                      <a:pt x="5709" y="7383"/>
                    </a:cubicBezTo>
                    <a:cubicBezTo>
                      <a:pt x="5736" y="7263"/>
                      <a:pt x="5619" y="7161"/>
                      <a:pt x="5516" y="7161"/>
                    </a:cubicBezTo>
                    <a:cubicBezTo>
                      <a:pt x="5465" y="7161"/>
                      <a:pt x="5418" y="7186"/>
                      <a:pt x="5392" y="7244"/>
                    </a:cubicBezTo>
                    <a:cubicBezTo>
                      <a:pt x="5054" y="7938"/>
                      <a:pt x="4757" y="8612"/>
                      <a:pt x="4420" y="9286"/>
                    </a:cubicBezTo>
                    <a:cubicBezTo>
                      <a:pt x="4123" y="9881"/>
                      <a:pt x="3846" y="10515"/>
                      <a:pt x="3489" y="11070"/>
                    </a:cubicBezTo>
                    <a:cubicBezTo>
                      <a:pt x="3381" y="11224"/>
                      <a:pt x="3179" y="11483"/>
                      <a:pt x="2974" y="11483"/>
                    </a:cubicBezTo>
                    <a:cubicBezTo>
                      <a:pt x="2914" y="11483"/>
                      <a:pt x="2853" y="11461"/>
                      <a:pt x="2794" y="11407"/>
                    </a:cubicBezTo>
                    <a:cubicBezTo>
                      <a:pt x="2556" y="11208"/>
                      <a:pt x="2696" y="10772"/>
                      <a:pt x="2755" y="10515"/>
                    </a:cubicBezTo>
                    <a:cubicBezTo>
                      <a:pt x="2934" y="9881"/>
                      <a:pt x="3191" y="9247"/>
                      <a:pt x="3449" y="8652"/>
                    </a:cubicBezTo>
                    <a:cubicBezTo>
                      <a:pt x="3706" y="7997"/>
                      <a:pt x="4063" y="7402"/>
                      <a:pt x="4340" y="6789"/>
                    </a:cubicBezTo>
                    <a:lnTo>
                      <a:pt x="4340" y="6789"/>
                    </a:lnTo>
                    <a:cubicBezTo>
                      <a:pt x="4340" y="6789"/>
                      <a:pt x="4340" y="6789"/>
                      <a:pt x="4340" y="6789"/>
                    </a:cubicBezTo>
                    <a:cubicBezTo>
                      <a:pt x="4410" y="6651"/>
                      <a:pt x="4298" y="6523"/>
                      <a:pt x="4183" y="6523"/>
                    </a:cubicBezTo>
                    <a:cubicBezTo>
                      <a:pt x="4132" y="6523"/>
                      <a:pt x="4080" y="6549"/>
                      <a:pt x="4044" y="6610"/>
                    </a:cubicBezTo>
                    <a:cubicBezTo>
                      <a:pt x="4044" y="6610"/>
                      <a:pt x="4044" y="6610"/>
                      <a:pt x="4044" y="6610"/>
                    </a:cubicBezTo>
                    <a:lnTo>
                      <a:pt x="4044" y="6610"/>
                    </a:lnTo>
                    <a:cubicBezTo>
                      <a:pt x="3706" y="7146"/>
                      <a:pt x="3310" y="7640"/>
                      <a:pt x="2913" y="8156"/>
                    </a:cubicBezTo>
                    <a:cubicBezTo>
                      <a:pt x="2517" y="8652"/>
                      <a:pt x="2141" y="9167"/>
                      <a:pt x="1625" y="9564"/>
                    </a:cubicBezTo>
                    <a:cubicBezTo>
                      <a:pt x="1540" y="9628"/>
                      <a:pt x="1443" y="9686"/>
                      <a:pt x="1369" y="9686"/>
                    </a:cubicBezTo>
                    <a:cubicBezTo>
                      <a:pt x="1305" y="9686"/>
                      <a:pt x="1258" y="9643"/>
                      <a:pt x="1248" y="9524"/>
                    </a:cubicBezTo>
                    <a:cubicBezTo>
                      <a:pt x="1248" y="9326"/>
                      <a:pt x="1327" y="9128"/>
                      <a:pt x="1407" y="8969"/>
                    </a:cubicBezTo>
                    <a:cubicBezTo>
                      <a:pt x="1586" y="8552"/>
                      <a:pt x="1843" y="8176"/>
                      <a:pt x="2062" y="7799"/>
                    </a:cubicBezTo>
                    <a:cubicBezTo>
                      <a:pt x="2467" y="7084"/>
                      <a:pt x="2855" y="6367"/>
                      <a:pt x="3278" y="5670"/>
                    </a:cubicBezTo>
                    <a:lnTo>
                      <a:pt x="3278" y="5670"/>
                    </a:lnTo>
                    <a:cubicBezTo>
                      <a:pt x="3282" y="5666"/>
                      <a:pt x="3287" y="5662"/>
                      <a:pt x="3291" y="5658"/>
                    </a:cubicBezTo>
                    <a:cubicBezTo>
                      <a:pt x="3289" y="5657"/>
                      <a:pt x="3288" y="5656"/>
                      <a:pt x="3287" y="5655"/>
                    </a:cubicBezTo>
                    <a:lnTo>
                      <a:pt x="3287" y="5655"/>
                    </a:lnTo>
                    <a:cubicBezTo>
                      <a:pt x="3295" y="5643"/>
                      <a:pt x="3302" y="5631"/>
                      <a:pt x="3310" y="5618"/>
                    </a:cubicBezTo>
                    <a:cubicBezTo>
                      <a:pt x="3385" y="5485"/>
                      <a:pt x="3270" y="5351"/>
                      <a:pt x="3149" y="5351"/>
                    </a:cubicBezTo>
                    <a:cubicBezTo>
                      <a:pt x="3108" y="5351"/>
                      <a:pt x="3067" y="5366"/>
                      <a:pt x="3032" y="5401"/>
                    </a:cubicBezTo>
                    <a:cubicBezTo>
                      <a:pt x="2437" y="5975"/>
                      <a:pt x="1803" y="6591"/>
                      <a:pt x="1110" y="7006"/>
                    </a:cubicBezTo>
                    <a:cubicBezTo>
                      <a:pt x="1009" y="7063"/>
                      <a:pt x="815" y="7194"/>
                      <a:pt x="664" y="7194"/>
                    </a:cubicBezTo>
                    <a:cubicBezTo>
                      <a:pt x="606" y="7194"/>
                      <a:pt x="554" y="7175"/>
                      <a:pt x="515" y="7125"/>
                    </a:cubicBezTo>
                    <a:cubicBezTo>
                      <a:pt x="416" y="6987"/>
                      <a:pt x="555" y="6689"/>
                      <a:pt x="614" y="6530"/>
                    </a:cubicBezTo>
                    <a:cubicBezTo>
                      <a:pt x="674" y="6332"/>
                      <a:pt x="772" y="6134"/>
                      <a:pt x="872" y="5936"/>
                    </a:cubicBezTo>
                    <a:cubicBezTo>
                      <a:pt x="1586" y="4389"/>
                      <a:pt x="2794" y="3121"/>
                      <a:pt x="4084" y="2031"/>
                    </a:cubicBezTo>
                    <a:cubicBezTo>
                      <a:pt x="4821" y="1425"/>
                      <a:pt x="5597" y="873"/>
                      <a:pt x="6425" y="393"/>
                    </a:cubicBezTo>
                    <a:close/>
                    <a:moveTo>
                      <a:pt x="6455" y="1"/>
                    </a:moveTo>
                    <a:cubicBezTo>
                      <a:pt x="6426" y="1"/>
                      <a:pt x="6394" y="9"/>
                      <a:pt x="6362" y="28"/>
                    </a:cubicBezTo>
                    <a:cubicBezTo>
                      <a:pt x="4639" y="1020"/>
                      <a:pt x="3013" y="2288"/>
                      <a:pt x="1763" y="3834"/>
                    </a:cubicBezTo>
                    <a:cubicBezTo>
                      <a:pt x="1189" y="4569"/>
                      <a:pt x="714" y="5341"/>
                      <a:pt x="357" y="6194"/>
                    </a:cubicBezTo>
                    <a:cubicBezTo>
                      <a:pt x="217" y="6551"/>
                      <a:pt x="0" y="7006"/>
                      <a:pt x="257" y="7363"/>
                    </a:cubicBezTo>
                    <a:cubicBezTo>
                      <a:pt x="348" y="7500"/>
                      <a:pt x="486" y="7552"/>
                      <a:pt x="632" y="7552"/>
                    </a:cubicBezTo>
                    <a:cubicBezTo>
                      <a:pt x="740" y="7552"/>
                      <a:pt x="851" y="7524"/>
                      <a:pt x="952" y="7482"/>
                    </a:cubicBezTo>
                    <a:cubicBezTo>
                      <a:pt x="1327" y="7344"/>
                      <a:pt x="1625" y="7085"/>
                      <a:pt x="1922" y="6847"/>
                    </a:cubicBezTo>
                    <a:cubicBezTo>
                      <a:pt x="2093" y="6713"/>
                      <a:pt x="2261" y="6575"/>
                      <a:pt x="2426" y="6435"/>
                    </a:cubicBezTo>
                    <a:lnTo>
                      <a:pt x="2426" y="6435"/>
                    </a:lnTo>
                    <a:cubicBezTo>
                      <a:pt x="2184" y="6868"/>
                      <a:pt x="1951" y="7304"/>
                      <a:pt x="1705" y="7740"/>
                    </a:cubicBezTo>
                    <a:cubicBezTo>
                      <a:pt x="1446" y="8156"/>
                      <a:pt x="1169" y="8573"/>
                      <a:pt x="1010" y="9028"/>
                    </a:cubicBezTo>
                    <a:cubicBezTo>
                      <a:pt x="872" y="9385"/>
                      <a:pt x="812" y="10000"/>
                      <a:pt x="1327" y="10059"/>
                    </a:cubicBezTo>
                    <a:cubicBezTo>
                      <a:pt x="1347" y="10061"/>
                      <a:pt x="1366" y="10063"/>
                      <a:pt x="1385" y="10063"/>
                    </a:cubicBezTo>
                    <a:cubicBezTo>
                      <a:pt x="1641" y="10063"/>
                      <a:pt x="1876" y="9829"/>
                      <a:pt x="2041" y="9662"/>
                    </a:cubicBezTo>
                    <a:cubicBezTo>
                      <a:pt x="2339" y="9424"/>
                      <a:pt x="2596" y="9128"/>
                      <a:pt x="2834" y="8830"/>
                    </a:cubicBezTo>
                    <a:cubicBezTo>
                      <a:pt x="2936" y="8701"/>
                      <a:pt x="3039" y="8573"/>
                      <a:pt x="3141" y="8445"/>
                    </a:cubicBezTo>
                    <a:lnTo>
                      <a:pt x="3141" y="8445"/>
                    </a:lnTo>
                    <a:cubicBezTo>
                      <a:pt x="3131" y="8467"/>
                      <a:pt x="3121" y="8490"/>
                      <a:pt x="3111" y="8513"/>
                    </a:cubicBezTo>
                    <a:cubicBezTo>
                      <a:pt x="2834" y="9207"/>
                      <a:pt x="2498" y="9940"/>
                      <a:pt x="2358" y="10693"/>
                    </a:cubicBezTo>
                    <a:cubicBezTo>
                      <a:pt x="2318" y="10991"/>
                      <a:pt x="2279" y="11327"/>
                      <a:pt x="2477" y="11586"/>
                    </a:cubicBezTo>
                    <a:cubicBezTo>
                      <a:pt x="2609" y="11746"/>
                      <a:pt x="2794" y="11842"/>
                      <a:pt x="2985" y="11842"/>
                    </a:cubicBezTo>
                    <a:cubicBezTo>
                      <a:pt x="3053" y="11842"/>
                      <a:pt x="3123" y="11830"/>
                      <a:pt x="3191" y="11803"/>
                    </a:cubicBezTo>
                    <a:cubicBezTo>
                      <a:pt x="3489" y="11705"/>
                      <a:pt x="3706" y="11407"/>
                      <a:pt x="3865" y="11150"/>
                    </a:cubicBezTo>
                    <a:cubicBezTo>
                      <a:pt x="4063" y="10812"/>
                      <a:pt x="4221" y="10476"/>
                      <a:pt x="4401" y="10138"/>
                    </a:cubicBezTo>
                    <a:cubicBezTo>
                      <a:pt x="4623" y="9684"/>
                      <a:pt x="4840" y="9225"/>
                      <a:pt x="5057" y="8763"/>
                    </a:cubicBezTo>
                    <a:lnTo>
                      <a:pt x="5057" y="8763"/>
                    </a:lnTo>
                    <a:cubicBezTo>
                      <a:pt x="5016" y="8963"/>
                      <a:pt x="4976" y="9164"/>
                      <a:pt x="4935" y="9366"/>
                    </a:cubicBezTo>
                    <a:cubicBezTo>
                      <a:pt x="4856" y="9860"/>
                      <a:pt x="4639" y="10614"/>
                      <a:pt x="5035" y="11010"/>
                    </a:cubicBezTo>
                    <a:cubicBezTo>
                      <a:pt x="5139" y="11110"/>
                      <a:pt x="5240" y="11151"/>
                      <a:pt x="5338" y="11151"/>
                    </a:cubicBezTo>
                    <a:cubicBezTo>
                      <a:pt x="5689" y="11151"/>
                      <a:pt x="5990" y="10620"/>
                      <a:pt x="6145" y="10357"/>
                    </a:cubicBezTo>
                    <a:cubicBezTo>
                      <a:pt x="6481" y="9802"/>
                      <a:pt x="6740" y="9207"/>
                      <a:pt x="6978" y="8612"/>
                    </a:cubicBezTo>
                    <a:cubicBezTo>
                      <a:pt x="7116" y="8256"/>
                      <a:pt x="7235" y="7899"/>
                      <a:pt x="7353" y="7542"/>
                    </a:cubicBezTo>
                    <a:cubicBezTo>
                      <a:pt x="7360" y="7523"/>
                      <a:pt x="7367" y="7504"/>
                      <a:pt x="7374" y="7485"/>
                    </a:cubicBezTo>
                    <a:lnTo>
                      <a:pt x="7374" y="7485"/>
                    </a:lnTo>
                    <a:cubicBezTo>
                      <a:pt x="7419" y="7650"/>
                      <a:pt x="7472" y="7814"/>
                      <a:pt x="7533" y="7978"/>
                    </a:cubicBezTo>
                    <a:cubicBezTo>
                      <a:pt x="7652" y="8295"/>
                      <a:pt x="7771" y="8631"/>
                      <a:pt x="8067" y="8811"/>
                    </a:cubicBezTo>
                    <a:cubicBezTo>
                      <a:pt x="8156" y="8855"/>
                      <a:pt x="8251" y="8878"/>
                      <a:pt x="8344" y="8878"/>
                    </a:cubicBezTo>
                    <a:cubicBezTo>
                      <a:pt x="8499" y="8878"/>
                      <a:pt x="8650" y="8816"/>
                      <a:pt x="8762" y="8692"/>
                    </a:cubicBezTo>
                    <a:cubicBezTo>
                      <a:pt x="8979" y="8433"/>
                      <a:pt x="9019" y="8018"/>
                      <a:pt x="9079" y="7720"/>
                    </a:cubicBezTo>
                    <a:cubicBezTo>
                      <a:pt x="9375" y="6134"/>
                      <a:pt x="9277" y="4489"/>
                      <a:pt x="9713" y="2923"/>
                    </a:cubicBezTo>
                    <a:cubicBezTo>
                      <a:pt x="9732" y="2864"/>
                      <a:pt x="9713" y="2785"/>
                      <a:pt x="9674" y="2745"/>
                    </a:cubicBezTo>
                    <a:cubicBezTo>
                      <a:pt x="8762" y="1971"/>
                      <a:pt x="7869" y="1178"/>
                      <a:pt x="6978" y="385"/>
                    </a:cubicBezTo>
                    <a:cubicBezTo>
                      <a:pt x="6838" y="287"/>
                      <a:pt x="6700" y="168"/>
                      <a:pt x="6581" y="49"/>
                    </a:cubicBezTo>
                    <a:cubicBezTo>
                      <a:pt x="6563" y="35"/>
                      <a:pt x="6545" y="25"/>
                      <a:pt x="6527" y="18"/>
                    </a:cubicBezTo>
                    <a:lnTo>
                      <a:pt x="6527" y="18"/>
                    </a:lnTo>
                    <a:cubicBezTo>
                      <a:pt x="6505" y="7"/>
                      <a:pt x="6481" y="1"/>
                      <a:pt x="6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382;p55"/>
              <p:cNvSpPr/>
              <p:nvPr/>
            </p:nvSpPr>
            <p:spPr>
              <a:xfrm>
                <a:off x="659625" y="3659075"/>
                <a:ext cx="346925" cy="530800"/>
              </a:xfrm>
              <a:custGeom>
                <a:avLst/>
                <a:gdLst/>
                <a:ahLst/>
                <a:cxnLst/>
                <a:rect l="l" t="t" r="r" b="b"/>
                <a:pathLst>
                  <a:path w="13877" h="21232" extrusionOk="0">
                    <a:moveTo>
                      <a:pt x="11260" y="1"/>
                    </a:moveTo>
                    <a:cubicBezTo>
                      <a:pt x="11260" y="1"/>
                      <a:pt x="7969" y="1111"/>
                      <a:pt x="5273" y="5273"/>
                    </a:cubicBezTo>
                    <a:cubicBezTo>
                      <a:pt x="3172" y="8524"/>
                      <a:pt x="0" y="15978"/>
                      <a:pt x="0" y="15978"/>
                    </a:cubicBezTo>
                    <a:lnTo>
                      <a:pt x="6759" y="21232"/>
                    </a:lnTo>
                    <a:cubicBezTo>
                      <a:pt x="6759" y="21232"/>
                      <a:pt x="11339" y="12827"/>
                      <a:pt x="12608" y="9198"/>
                    </a:cubicBezTo>
                    <a:cubicBezTo>
                      <a:pt x="13876" y="5572"/>
                      <a:pt x="13737" y="1071"/>
                      <a:pt x="13737" y="1071"/>
                    </a:cubicBezTo>
                    <a:lnTo>
                      <a:pt x="11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383;p55"/>
              <p:cNvSpPr/>
              <p:nvPr/>
            </p:nvSpPr>
            <p:spPr>
              <a:xfrm>
                <a:off x="654150" y="3654125"/>
                <a:ext cx="356350" cy="542700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21708" extrusionOk="0">
                    <a:moveTo>
                      <a:pt x="11479" y="378"/>
                    </a:moveTo>
                    <a:lnTo>
                      <a:pt x="13778" y="1388"/>
                    </a:lnTo>
                    <a:cubicBezTo>
                      <a:pt x="13797" y="2102"/>
                      <a:pt x="13797" y="6106"/>
                      <a:pt x="12668" y="9338"/>
                    </a:cubicBezTo>
                    <a:cubicBezTo>
                      <a:pt x="11518" y="12608"/>
                      <a:pt x="7613" y="19923"/>
                      <a:pt x="6939" y="21171"/>
                    </a:cubicBezTo>
                    <a:lnTo>
                      <a:pt x="437" y="16117"/>
                    </a:lnTo>
                    <a:cubicBezTo>
                      <a:pt x="873" y="15126"/>
                      <a:pt x="3727" y="8545"/>
                      <a:pt x="5651" y="5571"/>
                    </a:cubicBezTo>
                    <a:cubicBezTo>
                      <a:pt x="8069" y="1824"/>
                      <a:pt x="11003" y="555"/>
                      <a:pt x="11479" y="378"/>
                    </a:cubicBezTo>
                    <a:close/>
                    <a:moveTo>
                      <a:pt x="11479" y="0"/>
                    </a:moveTo>
                    <a:lnTo>
                      <a:pt x="11419" y="21"/>
                    </a:lnTo>
                    <a:cubicBezTo>
                      <a:pt x="11281" y="61"/>
                      <a:pt x="8030" y="1210"/>
                      <a:pt x="5353" y="5373"/>
                    </a:cubicBezTo>
                    <a:cubicBezTo>
                      <a:pt x="3252" y="8603"/>
                      <a:pt x="101" y="16038"/>
                      <a:pt x="61" y="16117"/>
                    </a:cubicBezTo>
                    <a:lnTo>
                      <a:pt x="1" y="16236"/>
                    </a:lnTo>
                    <a:lnTo>
                      <a:pt x="7039" y="21707"/>
                    </a:lnTo>
                    <a:lnTo>
                      <a:pt x="7137" y="21509"/>
                    </a:lnTo>
                    <a:cubicBezTo>
                      <a:pt x="7197" y="21430"/>
                      <a:pt x="11736" y="13064"/>
                      <a:pt x="13004" y="9457"/>
                    </a:cubicBezTo>
                    <a:cubicBezTo>
                      <a:pt x="14254" y="5849"/>
                      <a:pt x="14135" y="1309"/>
                      <a:pt x="14135" y="1269"/>
                    </a:cubicBezTo>
                    <a:lnTo>
                      <a:pt x="14135" y="1150"/>
                    </a:lnTo>
                    <a:lnTo>
                      <a:pt x="1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384;p55"/>
              <p:cNvSpPr/>
              <p:nvPr/>
            </p:nvSpPr>
            <p:spPr>
              <a:xfrm>
                <a:off x="659923" y="3982772"/>
                <a:ext cx="230863" cy="208797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11360" extrusionOk="0">
                    <a:moveTo>
                      <a:pt x="2083" y="0"/>
                    </a:moveTo>
                    <a:lnTo>
                      <a:pt x="1" y="3906"/>
                    </a:lnTo>
                    <a:lnTo>
                      <a:pt x="9397" y="11360"/>
                    </a:lnTo>
                    <a:lnTo>
                      <a:pt x="12113" y="8802"/>
                    </a:lnTo>
                    <a:cubicBezTo>
                      <a:pt x="11101" y="7554"/>
                      <a:pt x="9872" y="6523"/>
                      <a:pt x="8643" y="5472"/>
                    </a:cubicBezTo>
                    <a:cubicBezTo>
                      <a:pt x="7039" y="4124"/>
                      <a:pt x="5453" y="2776"/>
                      <a:pt x="3846" y="1428"/>
                    </a:cubicBezTo>
                    <a:cubicBezTo>
                      <a:pt x="3272" y="933"/>
                      <a:pt x="2697" y="437"/>
                      <a:pt x="20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385;p55"/>
              <p:cNvSpPr/>
              <p:nvPr/>
            </p:nvSpPr>
            <p:spPr>
              <a:xfrm>
                <a:off x="656150" y="3979225"/>
                <a:ext cx="238409" cy="215708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1736" extrusionOk="0">
                    <a:moveTo>
                      <a:pt x="2350" y="445"/>
                    </a:moveTo>
                    <a:cubicBezTo>
                      <a:pt x="3720" y="1486"/>
                      <a:pt x="4984" y="2633"/>
                      <a:pt x="6285" y="3742"/>
                    </a:cubicBezTo>
                    <a:cubicBezTo>
                      <a:pt x="7612" y="4853"/>
                      <a:pt x="8941" y="5963"/>
                      <a:pt x="10229" y="7112"/>
                    </a:cubicBezTo>
                    <a:cubicBezTo>
                      <a:pt x="10880" y="7707"/>
                      <a:pt x="11513" y="8319"/>
                      <a:pt x="12080" y="8981"/>
                    </a:cubicBezTo>
                    <a:lnTo>
                      <a:pt x="12080" y="8981"/>
                    </a:lnTo>
                    <a:cubicBezTo>
                      <a:pt x="11246" y="9762"/>
                      <a:pt x="10427" y="10542"/>
                      <a:pt x="9593" y="11324"/>
                    </a:cubicBezTo>
                    <a:lnTo>
                      <a:pt x="9593" y="11324"/>
                    </a:lnTo>
                    <a:cubicBezTo>
                      <a:pt x="8571" y="10526"/>
                      <a:pt x="7566" y="9711"/>
                      <a:pt x="6563" y="8915"/>
                    </a:cubicBezTo>
                    <a:cubicBezTo>
                      <a:pt x="4858" y="7567"/>
                      <a:pt x="3172" y="6240"/>
                      <a:pt x="1488" y="4892"/>
                    </a:cubicBezTo>
                    <a:cubicBezTo>
                      <a:pt x="1124" y="4619"/>
                      <a:pt x="776" y="4329"/>
                      <a:pt x="415" y="4054"/>
                    </a:cubicBezTo>
                    <a:lnTo>
                      <a:pt x="415" y="4054"/>
                    </a:lnTo>
                    <a:cubicBezTo>
                      <a:pt x="1003" y="2954"/>
                      <a:pt x="1593" y="1871"/>
                      <a:pt x="2181" y="769"/>
                    </a:cubicBezTo>
                    <a:cubicBezTo>
                      <a:pt x="2233" y="666"/>
                      <a:pt x="2293" y="554"/>
                      <a:pt x="2350" y="445"/>
                    </a:cubicBezTo>
                    <a:close/>
                    <a:moveTo>
                      <a:pt x="2289" y="1"/>
                    </a:moveTo>
                    <a:cubicBezTo>
                      <a:pt x="2267" y="1"/>
                      <a:pt x="2247" y="6"/>
                      <a:pt x="2228" y="16"/>
                    </a:cubicBezTo>
                    <a:lnTo>
                      <a:pt x="2228" y="16"/>
                    </a:lnTo>
                    <a:cubicBezTo>
                      <a:pt x="2193" y="28"/>
                      <a:pt x="2163" y="53"/>
                      <a:pt x="2141" y="95"/>
                    </a:cubicBezTo>
                    <a:cubicBezTo>
                      <a:pt x="1528" y="1245"/>
                      <a:pt x="912" y="2374"/>
                      <a:pt x="299" y="3524"/>
                    </a:cubicBezTo>
                    <a:cubicBezTo>
                      <a:pt x="219" y="3682"/>
                      <a:pt x="119" y="3841"/>
                      <a:pt x="40" y="4020"/>
                    </a:cubicBezTo>
                    <a:cubicBezTo>
                      <a:pt x="1" y="4079"/>
                      <a:pt x="1" y="4179"/>
                      <a:pt x="61" y="4218"/>
                    </a:cubicBezTo>
                    <a:cubicBezTo>
                      <a:pt x="1131" y="5070"/>
                      <a:pt x="2181" y="5902"/>
                      <a:pt x="3232" y="6735"/>
                    </a:cubicBezTo>
                    <a:cubicBezTo>
                      <a:pt x="4937" y="8083"/>
                      <a:pt x="6621" y="9431"/>
                      <a:pt x="8326" y="10760"/>
                    </a:cubicBezTo>
                    <a:cubicBezTo>
                      <a:pt x="8704" y="11077"/>
                      <a:pt x="9100" y="11373"/>
                      <a:pt x="9476" y="11691"/>
                    </a:cubicBezTo>
                    <a:cubicBezTo>
                      <a:pt x="9515" y="11721"/>
                      <a:pt x="9560" y="11736"/>
                      <a:pt x="9605" y="11736"/>
                    </a:cubicBezTo>
                    <a:cubicBezTo>
                      <a:pt x="9650" y="11736"/>
                      <a:pt x="9695" y="11721"/>
                      <a:pt x="9734" y="11691"/>
                    </a:cubicBezTo>
                    <a:cubicBezTo>
                      <a:pt x="10626" y="10839"/>
                      <a:pt x="11537" y="9967"/>
                      <a:pt x="12430" y="9114"/>
                    </a:cubicBezTo>
                    <a:cubicBezTo>
                      <a:pt x="12509" y="9055"/>
                      <a:pt x="12489" y="8936"/>
                      <a:pt x="12430" y="8876"/>
                    </a:cubicBezTo>
                    <a:cubicBezTo>
                      <a:pt x="11379" y="7588"/>
                      <a:pt x="10091" y="6518"/>
                      <a:pt x="8822" y="5427"/>
                    </a:cubicBezTo>
                    <a:cubicBezTo>
                      <a:pt x="7435" y="4258"/>
                      <a:pt x="6047" y="3069"/>
                      <a:pt x="4660" y="1898"/>
                    </a:cubicBezTo>
                    <a:cubicBezTo>
                      <a:pt x="3906" y="1264"/>
                      <a:pt x="3172" y="611"/>
                      <a:pt x="2379" y="35"/>
                    </a:cubicBezTo>
                    <a:cubicBezTo>
                      <a:pt x="2349" y="11"/>
                      <a:pt x="2318" y="1"/>
                      <a:pt x="2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386;p55"/>
              <p:cNvSpPr/>
              <p:nvPr/>
            </p:nvSpPr>
            <p:spPr>
              <a:xfrm rot="402063">
                <a:off x="718081" y="3890089"/>
                <a:ext cx="223897" cy="228743"/>
              </a:xfrm>
              <a:custGeom>
                <a:avLst/>
                <a:gdLst/>
                <a:ahLst/>
                <a:cxnLst/>
                <a:rect l="l" t="t" r="r" b="b"/>
                <a:pathLst>
                  <a:path w="11201" h="11359" extrusionOk="0">
                    <a:moveTo>
                      <a:pt x="674" y="1"/>
                    </a:moveTo>
                    <a:lnTo>
                      <a:pt x="0" y="2557"/>
                    </a:lnTo>
                    <a:cubicBezTo>
                      <a:pt x="615" y="2993"/>
                      <a:pt x="1190" y="3490"/>
                      <a:pt x="1765" y="3984"/>
                    </a:cubicBezTo>
                    <a:cubicBezTo>
                      <a:pt x="3351" y="5332"/>
                      <a:pt x="4956" y="6680"/>
                      <a:pt x="6542" y="8028"/>
                    </a:cubicBezTo>
                    <a:cubicBezTo>
                      <a:pt x="7771" y="9080"/>
                      <a:pt x="9000" y="10110"/>
                      <a:pt x="10011" y="11358"/>
                    </a:cubicBezTo>
                    <a:lnTo>
                      <a:pt x="11201" y="8980"/>
                    </a:lnTo>
                    <a:cubicBezTo>
                      <a:pt x="7652" y="6046"/>
                      <a:pt x="4144" y="3054"/>
                      <a:pt x="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387;p55"/>
              <p:cNvSpPr/>
              <p:nvPr/>
            </p:nvSpPr>
            <p:spPr>
              <a:xfrm rot="402063">
                <a:off x="714097" y="3886802"/>
                <a:ext cx="231433" cy="235388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11689" extrusionOk="0">
                    <a:moveTo>
                      <a:pt x="980" y="499"/>
                    </a:moveTo>
                    <a:lnTo>
                      <a:pt x="980" y="499"/>
                    </a:lnTo>
                    <a:cubicBezTo>
                      <a:pt x="3603" y="2791"/>
                      <a:pt x="6262" y="5064"/>
                      <a:pt x="8921" y="7318"/>
                    </a:cubicBezTo>
                    <a:cubicBezTo>
                      <a:pt x="9683" y="7947"/>
                      <a:pt x="10428" y="8575"/>
                      <a:pt x="11170" y="9205"/>
                    </a:cubicBezTo>
                    <a:lnTo>
                      <a:pt x="11170" y="9205"/>
                    </a:lnTo>
                    <a:cubicBezTo>
                      <a:pt x="10836" y="9871"/>
                      <a:pt x="10503" y="10524"/>
                      <a:pt x="10183" y="11189"/>
                    </a:cubicBezTo>
                    <a:lnTo>
                      <a:pt x="10183" y="11189"/>
                    </a:lnTo>
                    <a:cubicBezTo>
                      <a:pt x="9148" y="10002"/>
                      <a:pt x="7944" y="8968"/>
                      <a:pt x="6741" y="7952"/>
                    </a:cubicBezTo>
                    <a:cubicBezTo>
                      <a:pt x="5353" y="6784"/>
                      <a:pt x="3946" y="5594"/>
                      <a:pt x="2559" y="4424"/>
                    </a:cubicBezTo>
                    <a:cubicBezTo>
                      <a:pt x="1846" y="3824"/>
                      <a:pt x="1150" y="3206"/>
                      <a:pt x="405" y="2654"/>
                    </a:cubicBezTo>
                    <a:lnTo>
                      <a:pt x="405" y="2654"/>
                    </a:lnTo>
                    <a:cubicBezTo>
                      <a:pt x="591" y="1931"/>
                      <a:pt x="791" y="1221"/>
                      <a:pt x="980" y="499"/>
                    </a:cubicBezTo>
                    <a:close/>
                    <a:moveTo>
                      <a:pt x="872" y="1"/>
                    </a:moveTo>
                    <a:cubicBezTo>
                      <a:pt x="817" y="1"/>
                      <a:pt x="764" y="25"/>
                      <a:pt x="733" y="79"/>
                    </a:cubicBezTo>
                    <a:lnTo>
                      <a:pt x="733" y="79"/>
                    </a:lnTo>
                    <a:cubicBezTo>
                      <a:pt x="706" y="112"/>
                      <a:pt x="691" y="152"/>
                      <a:pt x="695" y="194"/>
                    </a:cubicBezTo>
                    <a:lnTo>
                      <a:pt x="695" y="194"/>
                    </a:lnTo>
                    <a:cubicBezTo>
                      <a:pt x="465" y="1021"/>
                      <a:pt x="253" y="1831"/>
                      <a:pt x="22" y="2661"/>
                    </a:cubicBezTo>
                    <a:cubicBezTo>
                      <a:pt x="1" y="2740"/>
                      <a:pt x="41" y="2819"/>
                      <a:pt x="101" y="2859"/>
                    </a:cubicBezTo>
                    <a:cubicBezTo>
                      <a:pt x="1528" y="3929"/>
                      <a:pt x="2855" y="5119"/>
                      <a:pt x="4203" y="6268"/>
                    </a:cubicBezTo>
                    <a:cubicBezTo>
                      <a:pt x="5512" y="7378"/>
                      <a:pt x="6860" y="8468"/>
                      <a:pt x="8149" y="9638"/>
                    </a:cubicBezTo>
                    <a:cubicBezTo>
                      <a:pt x="8842" y="10252"/>
                      <a:pt x="9497" y="10926"/>
                      <a:pt x="10091" y="11639"/>
                    </a:cubicBezTo>
                    <a:cubicBezTo>
                      <a:pt x="10125" y="11673"/>
                      <a:pt x="10172" y="11689"/>
                      <a:pt x="10218" y="11689"/>
                    </a:cubicBezTo>
                    <a:cubicBezTo>
                      <a:pt x="10283" y="11689"/>
                      <a:pt x="10346" y="11658"/>
                      <a:pt x="10369" y="11600"/>
                    </a:cubicBezTo>
                    <a:cubicBezTo>
                      <a:pt x="10765" y="10807"/>
                      <a:pt x="11162" y="10035"/>
                      <a:pt x="11538" y="9242"/>
                    </a:cubicBezTo>
                    <a:cubicBezTo>
                      <a:pt x="11577" y="9162"/>
                      <a:pt x="11577" y="9083"/>
                      <a:pt x="11519" y="9023"/>
                    </a:cubicBezTo>
                    <a:cubicBezTo>
                      <a:pt x="8744" y="6723"/>
                      <a:pt x="6008" y="4405"/>
                      <a:pt x="3292" y="2045"/>
                    </a:cubicBezTo>
                    <a:cubicBezTo>
                      <a:pt x="2538" y="1392"/>
                      <a:pt x="1766" y="718"/>
                      <a:pt x="1013" y="44"/>
                    </a:cubicBezTo>
                    <a:cubicBezTo>
                      <a:pt x="975" y="14"/>
                      <a:pt x="933" y="2"/>
                      <a:pt x="893" y="2"/>
                    </a:cubicBezTo>
                    <a:cubicBezTo>
                      <a:pt x="893" y="2"/>
                      <a:pt x="892" y="2"/>
                      <a:pt x="892" y="2"/>
                    </a:cubicBezTo>
                    <a:lnTo>
                      <a:pt x="892" y="2"/>
                    </a:lnTo>
                    <a:cubicBezTo>
                      <a:pt x="885" y="1"/>
                      <a:pt x="879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388;p55"/>
              <p:cNvSpPr/>
              <p:nvPr/>
            </p:nvSpPr>
            <p:spPr>
              <a:xfrm>
                <a:off x="767402" y="3801131"/>
                <a:ext cx="222539" cy="199707"/>
              </a:xfrm>
              <a:custGeom>
                <a:avLst/>
                <a:gdLst/>
                <a:ahLst/>
                <a:cxnLst/>
                <a:rect l="l" t="t" r="r" b="b"/>
                <a:pathLst>
                  <a:path w="11477" h="11438" extrusionOk="0">
                    <a:moveTo>
                      <a:pt x="971" y="1"/>
                    </a:moveTo>
                    <a:lnTo>
                      <a:pt x="0" y="2459"/>
                    </a:lnTo>
                    <a:cubicBezTo>
                      <a:pt x="3468" y="5491"/>
                      <a:pt x="6957" y="8485"/>
                      <a:pt x="10506" y="11438"/>
                    </a:cubicBezTo>
                    <a:lnTo>
                      <a:pt x="11477" y="8961"/>
                    </a:lnTo>
                    <a:cubicBezTo>
                      <a:pt x="7929" y="6027"/>
                      <a:pt x="4420" y="3033"/>
                      <a:pt x="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389;p55"/>
              <p:cNvSpPr/>
              <p:nvPr/>
            </p:nvSpPr>
            <p:spPr>
              <a:xfrm>
                <a:off x="764275" y="3795425"/>
                <a:ext cx="231458" cy="205661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11779" extrusionOk="0">
                    <a:moveTo>
                      <a:pt x="1173" y="0"/>
                    </a:moveTo>
                    <a:cubicBezTo>
                      <a:pt x="1101" y="0"/>
                      <a:pt x="1029" y="44"/>
                      <a:pt x="991" y="121"/>
                    </a:cubicBezTo>
                    <a:cubicBezTo>
                      <a:pt x="674" y="953"/>
                      <a:pt x="357" y="1767"/>
                      <a:pt x="19" y="2599"/>
                    </a:cubicBezTo>
                    <a:cubicBezTo>
                      <a:pt x="0" y="2639"/>
                      <a:pt x="40" y="2718"/>
                      <a:pt x="79" y="2758"/>
                    </a:cubicBezTo>
                    <a:cubicBezTo>
                      <a:pt x="2775" y="5136"/>
                      <a:pt x="5490" y="7476"/>
                      <a:pt x="8246" y="9794"/>
                    </a:cubicBezTo>
                    <a:cubicBezTo>
                      <a:pt x="9019" y="10449"/>
                      <a:pt x="9811" y="11083"/>
                      <a:pt x="10585" y="11737"/>
                    </a:cubicBezTo>
                    <a:cubicBezTo>
                      <a:pt x="10623" y="11766"/>
                      <a:pt x="10663" y="11779"/>
                      <a:pt x="10702" y="11779"/>
                    </a:cubicBezTo>
                    <a:cubicBezTo>
                      <a:pt x="10846" y="11779"/>
                      <a:pt x="10967" y="11605"/>
                      <a:pt x="10842" y="11480"/>
                    </a:cubicBezTo>
                    <a:cubicBezTo>
                      <a:pt x="8067" y="9199"/>
                      <a:pt x="5332" y="6860"/>
                      <a:pt x="2617" y="4521"/>
                    </a:cubicBezTo>
                    <a:cubicBezTo>
                      <a:pt x="1873" y="3874"/>
                      <a:pt x="1148" y="3226"/>
                      <a:pt x="408" y="2597"/>
                    </a:cubicBezTo>
                    <a:lnTo>
                      <a:pt x="408" y="2597"/>
                    </a:lnTo>
                    <a:cubicBezTo>
                      <a:pt x="682" y="1893"/>
                      <a:pt x="955" y="1176"/>
                      <a:pt x="1229" y="472"/>
                    </a:cubicBezTo>
                    <a:lnTo>
                      <a:pt x="1229" y="472"/>
                    </a:lnTo>
                    <a:cubicBezTo>
                      <a:pt x="3878" y="2773"/>
                      <a:pt x="6529" y="5074"/>
                      <a:pt x="9217" y="7317"/>
                    </a:cubicBezTo>
                    <a:cubicBezTo>
                      <a:pt x="9991" y="7970"/>
                      <a:pt x="10763" y="8625"/>
                      <a:pt x="11556" y="9279"/>
                    </a:cubicBezTo>
                    <a:cubicBezTo>
                      <a:pt x="11588" y="9307"/>
                      <a:pt x="11624" y="9319"/>
                      <a:pt x="11660" y="9319"/>
                    </a:cubicBezTo>
                    <a:cubicBezTo>
                      <a:pt x="11801" y="9319"/>
                      <a:pt x="11937" y="9132"/>
                      <a:pt x="11794" y="9022"/>
                    </a:cubicBezTo>
                    <a:cubicBezTo>
                      <a:pt x="9039" y="6722"/>
                      <a:pt x="6304" y="4402"/>
                      <a:pt x="3587" y="2044"/>
                    </a:cubicBezTo>
                    <a:cubicBezTo>
                      <a:pt x="2815" y="1389"/>
                      <a:pt x="2041" y="715"/>
                      <a:pt x="1288" y="41"/>
                    </a:cubicBezTo>
                    <a:cubicBezTo>
                      <a:pt x="1253" y="13"/>
                      <a:pt x="1213" y="0"/>
                      <a:pt x="1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390;p55"/>
              <p:cNvSpPr/>
              <p:nvPr/>
            </p:nvSpPr>
            <p:spPr>
              <a:xfrm rot="659950">
                <a:off x="839881" y="3706032"/>
                <a:ext cx="184704" cy="166348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11439" extrusionOk="0">
                    <a:moveTo>
                      <a:pt x="972" y="0"/>
                    </a:moveTo>
                    <a:lnTo>
                      <a:pt x="0" y="2458"/>
                    </a:lnTo>
                    <a:cubicBezTo>
                      <a:pt x="3470" y="5492"/>
                      <a:pt x="6978" y="8484"/>
                      <a:pt x="10527" y="11439"/>
                    </a:cubicBezTo>
                    <a:lnTo>
                      <a:pt x="11478" y="8960"/>
                    </a:lnTo>
                    <a:cubicBezTo>
                      <a:pt x="7929" y="6026"/>
                      <a:pt x="4441" y="3034"/>
                      <a:pt x="9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391;p55"/>
              <p:cNvSpPr/>
              <p:nvPr/>
            </p:nvSpPr>
            <p:spPr>
              <a:xfrm rot="659950">
                <a:off x="837031" y="3703544"/>
                <a:ext cx="191768" cy="171307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11780" extrusionOk="0">
                    <a:moveTo>
                      <a:pt x="1154" y="1"/>
                    </a:moveTo>
                    <a:cubicBezTo>
                      <a:pt x="1081" y="1"/>
                      <a:pt x="1010" y="45"/>
                      <a:pt x="971" y="121"/>
                    </a:cubicBezTo>
                    <a:cubicBezTo>
                      <a:pt x="654" y="954"/>
                      <a:pt x="337" y="1766"/>
                      <a:pt x="20" y="2599"/>
                    </a:cubicBezTo>
                    <a:cubicBezTo>
                      <a:pt x="1" y="2638"/>
                      <a:pt x="20" y="2738"/>
                      <a:pt x="59" y="2757"/>
                    </a:cubicBezTo>
                    <a:cubicBezTo>
                      <a:pt x="2755" y="5136"/>
                      <a:pt x="5491" y="7475"/>
                      <a:pt x="8226" y="9795"/>
                    </a:cubicBezTo>
                    <a:cubicBezTo>
                      <a:pt x="9019" y="10448"/>
                      <a:pt x="9793" y="11083"/>
                      <a:pt x="10565" y="11738"/>
                    </a:cubicBezTo>
                    <a:cubicBezTo>
                      <a:pt x="10603" y="11767"/>
                      <a:pt x="10645" y="11779"/>
                      <a:pt x="10685" y="11779"/>
                    </a:cubicBezTo>
                    <a:cubicBezTo>
                      <a:pt x="10834" y="11779"/>
                      <a:pt x="10964" y="11608"/>
                      <a:pt x="10824" y="11500"/>
                    </a:cubicBezTo>
                    <a:cubicBezTo>
                      <a:pt x="8049" y="9200"/>
                      <a:pt x="5313" y="6861"/>
                      <a:pt x="2597" y="4522"/>
                    </a:cubicBezTo>
                    <a:cubicBezTo>
                      <a:pt x="1868" y="3871"/>
                      <a:pt x="1122" y="3237"/>
                      <a:pt x="393" y="2587"/>
                    </a:cubicBezTo>
                    <a:lnTo>
                      <a:pt x="393" y="2587"/>
                    </a:lnTo>
                    <a:cubicBezTo>
                      <a:pt x="666" y="1887"/>
                      <a:pt x="940" y="1185"/>
                      <a:pt x="1227" y="471"/>
                    </a:cubicBezTo>
                    <a:lnTo>
                      <a:pt x="1227" y="471"/>
                    </a:lnTo>
                    <a:cubicBezTo>
                      <a:pt x="3858" y="2791"/>
                      <a:pt x="6509" y="5072"/>
                      <a:pt x="9198" y="7316"/>
                    </a:cubicBezTo>
                    <a:cubicBezTo>
                      <a:pt x="9971" y="7971"/>
                      <a:pt x="10764" y="8625"/>
                      <a:pt x="11537" y="9280"/>
                    </a:cubicBezTo>
                    <a:cubicBezTo>
                      <a:pt x="11573" y="9307"/>
                      <a:pt x="11611" y="9319"/>
                      <a:pt x="11648" y="9319"/>
                    </a:cubicBezTo>
                    <a:cubicBezTo>
                      <a:pt x="11794" y="9319"/>
                      <a:pt x="11917" y="9133"/>
                      <a:pt x="11775" y="9021"/>
                    </a:cubicBezTo>
                    <a:cubicBezTo>
                      <a:pt x="9019" y="6722"/>
                      <a:pt x="6284" y="4403"/>
                      <a:pt x="3569" y="2043"/>
                    </a:cubicBezTo>
                    <a:cubicBezTo>
                      <a:pt x="2795" y="1390"/>
                      <a:pt x="2042" y="716"/>
                      <a:pt x="1269" y="42"/>
                    </a:cubicBezTo>
                    <a:cubicBezTo>
                      <a:pt x="1234" y="14"/>
                      <a:pt x="1194" y="1"/>
                      <a:pt x="1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392;p55"/>
              <p:cNvSpPr/>
              <p:nvPr/>
            </p:nvSpPr>
            <p:spPr>
              <a:xfrm>
                <a:off x="654150" y="3654125"/>
                <a:ext cx="356350" cy="542700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21708" extrusionOk="0">
                    <a:moveTo>
                      <a:pt x="11479" y="378"/>
                    </a:moveTo>
                    <a:lnTo>
                      <a:pt x="13778" y="1388"/>
                    </a:lnTo>
                    <a:cubicBezTo>
                      <a:pt x="13797" y="2102"/>
                      <a:pt x="13797" y="6106"/>
                      <a:pt x="12668" y="9338"/>
                    </a:cubicBezTo>
                    <a:cubicBezTo>
                      <a:pt x="11518" y="12608"/>
                      <a:pt x="7613" y="19923"/>
                      <a:pt x="6939" y="21171"/>
                    </a:cubicBezTo>
                    <a:lnTo>
                      <a:pt x="437" y="16117"/>
                    </a:lnTo>
                    <a:cubicBezTo>
                      <a:pt x="873" y="15126"/>
                      <a:pt x="3727" y="8545"/>
                      <a:pt x="5651" y="5571"/>
                    </a:cubicBezTo>
                    <a:cubicBezTo>
                      <a:pt x="8069" y="1824"/>
                      <a:pt x="11003" y="555"/>
                      <a:pt x="11479" y="378"/>
                    </a:cubicBezTo>
                    <a:close/>
                    <a:moveTo>
                      <a:pt x="11479" y="0"/>
                    </a:moveTo>
                    <a:lnTo>
                      <a:pt x="11419" y="21"/>
                    </a:lnTo>
                    <a:cubicBezTo>
                      <a:pt x="11281" y="61"/>
                      <a:pt x="8030" y="1210"/>
                      <a:pt x="5353" y="5373"/>
                    </a:cubicBezTo>
                    <a:cubicBezTo>
                      <a:pt x="3252" y="8603"/>
                      <a:pt x="101" y="16038"/>
                      <a:pt x="61" y="16117"/>
                    </a:cubicBezTo>
                    <a:lnTo>
                      <a:pt x="1" y="16236"/>
                    </a:lnTo>
                    <a:lnTo>
                      <a:pt x="7039" y="21707"/>
                    </a:lnTo>
                    <a:lnTo>
                      <a:pt x="7137" y="21509"/>
                    </a:lnTo>
                    <a:cubicBezTo>
                      <a:pt x="7197" y="21430"/>
                      <a:pt x="11736" y="13064"/>
                      <a:pt x="13004" y="9457"/>
                    </a:cubicBezTo>
                    <a:cubicBezTo>
                      <a:pt x="14254" y="5849"/>
                      <a:pt x="14135" y="1309"/>
                      <a:pt x="14135" y="1269"/>
                    </a:cubicBezTo>
                    <a:lnTo>
                      <a:pt x="14135" y="1150"/>
                    </a:lnTo>
                    <a:lnTo>
                      <a:pt x="1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393;p55"/>
              <p:cNvSpPr/>
              <p:nvPr/>
            </p:nvSpPr>
            <p:spPr>
              <a:xfrm>
                <a:off x="810275" y="3649675"/>
                <a:ext cx="728000" cy="628900"/>
              </a:xfrm>
              <a:custGeom>
                <a:avLst/>
                <a:gdLst/>
                <a:ahLst/>
                <a:cxnLst/>
                <a:rect l="l" t="t" r="r" b="b"/>
                <a:pathLst>
                  <a:path w="29120" h="25156" extrusionOk="0">
                    <a:moveTo>
                      <a:pt x="23490" y="1"/>
                    </a:moveTo>
                    <a:lnTo>
                      <a:pt x="5174" y="913"/>
                    </a:lnTo>
                    <a:cubicBezTo>
                      <a:pt x="4579" y="2517"/>
                      <a:pt x="3984" y="4143"/>
                      <a:pt x="3469" y="5808"/>
                    </a:cubicBezTo>
                    <a:cubicBezTo>
                      <a:pt x="1626" y="11795"/>
                      <a:pt x="1" y="17979"/>
                      <a:pt x="1" y="24303"/>
                    </a:cubicBezTo>
                    <a:cubicBezTo>
                      <a:pt x="1" y="24303"/>
                      <a:pt x="7930" y="25155"/>
                      <a:pt x="14688" y="25155"/>
                    </a:cubicBezTo>
                    <a:cubicBezTo>
                      <a:pt x="21449" y="25155"/>
                      <a:pt x="29119" y="24066"/>
                      <a:pt x="29119" y="24066"/>
                    </a:cubicBezTo>
                    <a:cubicBezTo>
                      <a:pt x="29119" y="24066"/>
                      <a:pt x="26920" y="8485"/>
                      <a:pt x="23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394;p55"/>
              <p:cNvSpPr/>
              <p:nvPr/>
            </p:nvSpPr>
            <p:spPr>
              <a:xfrm>
                <a:off x="805800" y="3645200"/>
                <a:ext cx="736950" cy="637650"/>
              </a:xfrm>
              <a:custGeom>
                <a:avLst/>
                <a:gdLst/>
                <a:ahLst/>
                <a:cxnLst/>
                <a:rect l="l" t="t" r="r" b="b"/>
                <a:pathLst>
                  <a:path w="29478" h="25506" extrusionOk="0">
                    <a:moveTo>
                      <a:pt x="23545" y="373"/>
                    </a:moveTo>
                    <a:cubicBezTo>
                      <a:pt x="24253" y="2155"/>
                      <a:pt x="24832" y="3993"/>
                      <a:pt x="25354" y="5849"/>
                    </a:cubicBezTo>
                    <a:cubicBezTo>
                      <a:pt x="25929" y="7911"/>
                      <a:pt x="26425" y="9972"/>
                      <a:pt x="26880" y="12053"/>
                    </a:cubicBezTo>
                    <a:cubicBezTo>
                      <a:pt x="27316" y="13995"/>
                      <a:pt x="27713" y="15938"/>
                      <a:pt x="28069" y="17881"/>
                    </a:cubicBezTo>
                    <a:cubicBezTo>
                      <a:pt x="28328" y="19348"/>
                      <a:pt x="28585" y="20814"/>
                      <a:pt x="28823" y="22281"/>
                    </a:cubicBezTo>
                    <a:cubicBezTo>
                      <a:pt x="28883" y="22738"/>
                      <a:pt x="28962" y="23193"/>
                      <a:pt x="29041" y="23650"/>
                    </a:cubicBezTo>
                    <a:cubicBezTo>
                      <a:pt x="29055" y="23795"/>
                      <a:pt x="29059" y="23962"/>
                      <a:pt x="29084" y="24110"/>
                    </a:cubicBezTo>
                    <a:lnTo>
                      <a:pt x="29084" y="24110"/>
                    </a:lnTo>
                    <a:cubicBezTo>
                      <a:pt x="28158" y="24238"/>
                      <a:pt x="27137" y="24350"/>
                      <a:pt x="26187" y="24462"/>
                    </a:cubicBezTo>
                    <a:cubicBezTo>
                      <a:pt x="23827" y="24720"/>
                      <a:pt x="21449" y="24919"/>
                      <a:pt x="19090" y="25037"/>
                    </a:cubicBezTo>
                    <a:cubicBezTo>
                      <a:pt x="17639" y="25112"/>
                      <a:pt x="16188" y="25147"/>
                      <a:pt x="14737" y="25147"/>
                    </a:cubicBezTo>
                    <a:cubicBezTo>
                      <a:pt x="13512" y="25147"/>
                      <a:pt x="12287" y="25122"/>
                      <a:pt x="11061" y="25077"/>
                    </a:cubicBezTo>
                    <a:cubicBezTo>
                      <a:pt x="8664" y="24998"/>
                      <a:pt x="6285" y="24839"/>
                      <a:pt x="3886" y="24641"/>
                    </a:cubicBezTo>
                    <a:cubicBezTo>
                      <a:pt x="3074" y="24581"/>
                      <a:pt x="2241" y="24501"/>
                      <a:pt x="1428" y="24422"/>
                    </a:cubicBezTo>
                    <a:cubicBezTo>
                      <a:pt x="1071" y="24387"/>
                      <a:pt x="714" y="24319"/>
                      <a:pt x="358" y="24306"/>
                    </a:cubicBezTo>
                    <a:lnTo>
                      <a:pt x="358" y="24306"/>
                    </a:lnTo>
                    <a:cubicBezTo>
                      <a:pt x="372" y="21234"/>
                      <a:pt x="766" y="18201"/>
                      <a:pt x="1388" y="15205"/>
                    </a:cubicBezTo>
                    <a:cubicBezTo>
                      <a:pt x="2003" y="12172"/>
                      <a:pt x="2855" y="9179"/>
                      <a:pt x="3748" y="6225"/>
                    </a:cubicBezTo>
                    <a:cubicBezTo>
                      <a:pt x="4268" y="4545"/>
                      <a:pt x="4866" y="2902"/>
                      <a:pt x="5483" y="1261"/>
                    </a:cubicBezTo>
                    <a:lnTo>
                      <a:pt x="5483" y="1261"/>
                    </a:lnTo>
                    <a:cubicBezTo>
                      <a:pt x="6054" y="1227"/>
                      <a:pt x="6624" y="1208"/>
                      <a:pt x="7176" y="1171"/>
                    </a:cubicBezTo>
                    <a:cubicBezTo>
                      <a:pt x="8643" y="1092"/>
                      <a:pt x="10091" y="1031"/>
                      <a:pt x="11558" y="952"/>
                    </a:cubicBezTo>
                    <a:cubicBezTo>
                      <a:pt x="13321" y="873"/>
                      <a:pt x="15066" y="774"/>
                      <a:pt x="16831" y="695"/>
                    </a:cubicBezTo>
                    <a:cubicBezTo>
                      <a:pt x="18356" y="616"/>
                      <a:pt x="19883" y="556"/>
                      <a:pt x="21409" y="476"/>
                    </a:cubicBezTo>
                    <a:cubicBezTo>
                      <a:pt x="21905" y="457"/>
                      <a:pt x="22400" y="418"/>
                      <a:pt x="22915" y="397"/>
                    </a:cubicBezTo>
                    <a:cubicBezTo>
                      <a:pt x="23074" y="397"/>
                      <a:pt x="23233" y="378"/>
                      <a:pt x="23391" y="378"/>
                    </a:cubicBezTo>
                    <a:cubicBezTo>
                      <a:pt x="23429" y="378"/>
                      <a:pt x="23490" y="378"/>
                      <a:pt x="23545" y="373"/>
                    </a:cubicBezTo>
                    <a:close/>
                    <a:moveTo>
                      <a:pt x="23669" y="1"/>
                    </a:moveTo>
                    <a:cubicBezTo>
                      <a:pt x="23055" y="40"/>
                      <a:pt x="22440" y="61"/>
                      <a:pt x="21845" y="101"/>
                    </a:cubicBezTo>
                    <a:cubicBezTo>
                      <a:pt x="20378" y="159"/>
                      <a:pt x="18932" y="238"/>
                      <a:pt x="17465" y="318"/>
                    </a:cubicBezTo>
                    <a:cubicBezTo>
                      <a:pt x="15700" y="397"/>
                      <a:pt x="13956" y="476"/>
                      <a:pt x="12192" y="576"/>
                    </a:cubicBezTo>
                    <a:cubicBezTo>
                      <a:pt x="10665" y="656"/>
                      <a:pt x="9139" y="714"/>
                      <a:pt x="7612" y="794"/>
                    </a:cubicBezTo>
                    <a:cubicBezTo>
                      <a:pt x="6880" y="833"/>
                      <a:pt x="6126" y="833"/>
                      <a:pt x="5392" y="912"/>
                    </a:cubicBezTo>
                    <a:lnTo>
                      <a:pt x="5353" y="912"/>
                    </a:lnTo>
                    <a:cubicBezTo>
                      <a:pt x="5283" y="912"/>
                      <a:pt x="5235" y="950"/>
                      <a:pt x="5210" y="1000"/>
                    </a:cubicBezTo>
                    <a:lnTo>
                      <a:pt x="5210" y="1000"/>
                    </a:lnTo>
                    <a:cubicBezTo>
                      <a:pt x="5204" y="1009"/>
                      <a:pt x="5199" y="1020"/>
                      <a:pt x="5194" y="1031"/>
                    </a:cubicBezTo>
                    <a:cubicBezTo>
                      <a:pt x="4639" y="2538"/>
                      <a:pt x="4084" y="4044"/>
                      <a:pt x="3589" y="5551"/>
                    </a:cubicBezTo>
                    <a:cubicBezTo>
                      <a:pt x="3113" y="7057"/>
                      <a:pt x="2677" y="8545"/>
                      <a:pt x="2260" y="10052"/>
                    </a:cubicBezTo>
                    <a:cubicBezTo>
                      <a:pt x="1428" y="13065"/>
                      <a:pt x="754" y="16117"/>
                      <a:pt x="357" y="19229"/>
                    </a:cubicBezTo>
                    <a:cubicBezTo>
                      <a:pt x="140" y="20973"/>
                      <a:pt x="0" y="22717"/>
                      <a:pt x="0" y="24482"/>
                    </a:cubicBezTo>
                    <a:cubicBezTo>
                      <a:pt x="0" y="24581"/>
                      <a:pt x="80" y="24641"/>
                      <a:pt x="180" y="24660"/>
                    </a:cubicBezTo>
                    <a:cubicBezTo>
                      <a:pt x="1190" y="24760"/>
                      <a:pt x="2202" y="24858"/>
                      <a:pt x="3193" y="24938"/>
                    </a:cubicBezTo>
                    <a:cubicBezTo>
                      <a:pt x="5511" y="25136"/>
                      <a:pt x="7831" y="25294"/>
                      <a:pt x="10170" y="25394"/>
                    </a:cubicBezTo>
                    <a:cubicBezTo>
                      <a:pt x="11714" y="25463"/>
                      <a:pt x="13258" y="25506"/>
                      <a:pt x="14805" y="25506"/>
                    </a:cubicBezTo>
                    <a:cubicBezTo>
                      <a:pt x="15920" y="25506"/>
                      <a:pt x="17037" y="25484"/>
                      <a:pt x="18158" y="25434"/>
                    </a:cubicBezTo>
                    <a:cubicBezTo>
                      <a:pt x="20616" y="25334"/>
                      <a:pt x="23074" y="25136"/>
                      <a:pt x="25532" y="24879"/>
                    </a:cubicBezTo>
                    <a:cubicBezTo>
                      <a:pt x="26385" y="24800"/>
                      <a:pt x="27218" y="24700"/>
                      <a:pt x="28069" y="24581"/>
                    </a:cubicBezTo>
                    <a:cubicBezTo>
                      <a:pt x="28466" y="24541"/>
                      <a:pt x="28883" y="24501"/>
                      <a:pt x="29298" y="24422"/>
                    </a:cubicBezTo>
                    <a:lnTo>
                      <a:pt x="29338" y="24422"/>
                    </a:lnTo>
                    <a:cubicBezTo>
                      <a:pt x="29457" y="24403"/>
                      <a:pt x="29478" y="24284"/>
                      <a:pt x="29478" y="24205"/>
                    </a:cubicBezTo>
                    <a:cubicBezTo>
                      <a:pt x="29398" y="23669"/>
                      <a:pt x="29298" y="23135"/>
                      <a:pt x="29219" y="22579"/>
                    </a:cubicBezTo>
                    <a:cubicBezTo>
                      <a:pt x="29002" y="21192"/>
                      <a:pt x="28764" y="19823"/>
                      <a:pt x="28526" y="18436"/>
                    </a:cubicBezTo>
                    <a:cubicBezTo>
                      <a:pt x="28169" y="16514"/>
                      <a:pt x="27812" y="14611"/>
                      <a:pt x="27395" y="12727"/>
                    </a:cubicBezTo>
                    <a:cubicBezTo>
                      <a:pt x="26940" y="10646"/>
                      <a:pt x="26465" y="8564"/>
                      <a:pt x="25909" y="6502"/>
                    </a:cubicBezTo>
                    <a:cubicBezTo>
                      <a:pt x="25373" y="4560"/>
                      <a:pt x="24799" y="2638"/>
                      <a:pt x="24086" y="754"/>
                    </a:cubicBezTo>
                    <a:cubicBezTo>
                      <a:pt x="24007" y="556"/>
                      <a:pt x="23927" y="338"/>
                      <a:pt x="23827" y="140"/>
                    </a:cubicBezTo>
                    <a:cubicBezTo>
                      <a:pt x="23808" y="61"/>
                      <a:pt x="23748" y="1"/>
                      <a:pt x="2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395;p55"/>
              <p:cNvSpPr/>
              <p:nvPr/>
            </p:nvSpPr>
            <p:spPr>
              <a:xfrm>
                <a:off x="815525" y="4168950"/>
                <a:ext cx="7170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28681" h="1340" extrusionOk="0">
                    <a:moveTo>
                      <a:pt x="273" y="1"/>
                    </a:moveTo>
                    <a:cubicBezTo>
                      <a:pt x="78" y="1"/>
                      <a:pt x="0" y="322"/>
                      <a:pt x="206" y="340"/>
                    </a:cubicBezTo>
                    <a:cubicBezTo>
                      <a:pt x="2804" y="757"/>
                      <a:pt x="5420" y="975"/>
                      <a:pt x="8056" y="1133"/>
                    </a:cubicBezTo>
                    <a:cubicBezTo>
                      <a:pt x="10250" y="1270"/>
                      <a:pt x="12450" y="1340"/>
                      <a:pt x="14652" y="1340"/>
                    </a:cubicBezTo>
                    <a:cubicBezTo>
                      <a:pt x="16608" y="1340"/>
                      <a:pt x="18567" y="1285"/>
                      <a:pt x="20525" y="1173"/>
                    </a:cubicBezTo>
                    <a:cubicBezTo>
                      <a:pt x="23181" y="1014"/>
                      <a:pt x="25838" y="737"/>
                      <a:pt x="28473" y="340"/>
                    </a:cubicBezTo>
                    <a:cubicBezTo>
                      <a:pt x="28681" y="322"/>
                      <a:pt x="28602" y="1"/>
                      <a:pt x="28408" y="1"/>
                    </a:cubicBezTo>
                    <a:cubicBezTo>
                      <a:pt x="28397" y="1"/>
                      <a:pt x="28386" y="2"/>
                      <a:pt x="28375" y="4"/>
                    </a:cubicBezTo>
                    <a:cubicBezTo>
                      <a:pt x="23816" y="697"/>
                      <a:pt x="19196" y="975"/>
                      <a:pt x="14597" y="975"/>
                    </a:cubicBezTo>
                    <a:cubicBezTo>
                      <a:pt x="11050" y="975"/>
                      <a:pt x="7482" y="816"/>
                      <a:pt x="3953" y="459"/>
                    </a:cubicBezTo>
                    <a:cubicBezTo>
                      <a:pt x="2724" y="340"/>
                      <a:pt x="1514" y="202"/>
                      <a:pt x="306" y="4"/>
                    </a:cubicBezTo>
                    <a:cubicBezTo>
                      <a:pt x="294" y="2"/>
                      <a:pt x="283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396;p55"/>
              <p:cNvSpPr/>
              <p:nvPr/>
            </p:nvSpPr>
            <p:spPr>
              <a:xfrm>
                <a:off x="843975" y="4196700"/>
                <a:ext cx="163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892" extrusionOk="0">
                    <a:moveTo>
                      <a:pt x="463" y="0"/>
                    </a:moveTo>
                    <a:cubicBezTo>
                      <a:pt x="391" y="0"/>
                      <a:pt x="315" y="57"/>
                      <a:pt x="297" y="142"/>
                    </a:cubicBezTo>
                    <a:cubicBezTo>
                      <a:pt x="178" y="638"/>
                      <a:pt x="99" y="1154"/>
                      <a:pt x="20" y="1669"/>
                    </a:cubicBezTo>
                    <a:cubicBezTo>
                      <a:pt x="1" y="1768"/>
                      <a:pt x="40" y="1867"/>
                      <a:pt x="139" y="1886"/>
                    </a:cubicBezTo>
                    <a:cubicBezTo>
                      <a:pt x="152" y="1890"/>
                      <a:pt x="167" y="1892"/>
                      <a:pt x="182" y="1892"/>
                    </a:cubicBezTo>
                    <a:cubicBezTo>
                      <a:pt x="256" y="1892"/>
                      <a:pt x="340" y="1850"/>
                      <a:pt x="357" y="1768"/>
                    </a:cubicBezTo>
                    <a:cubicBezTo>
                      <a:pt x="437" y="1252"/>
                      <a:pt x="516" y="737"/>
                      <a:pt x="635" y="221"/>
                    </a:cubicBezTo>
                    <a:cubicBezTo>
                      <a:pt x="654" y="142"/>
                      <a:pt x="595" y="44"/>
                      <a:pt x="495" y="4"/>
                    </a:cubicBezTo>
                    <a:cubicBezTo>
                      <a:pt x="485" y="1"/>
                      <a:pt x="474" y="0"/>
                      <a:pt x="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5397;p55"/>
              <p:cNvSpPr/>
              <p:nvPr/>
            </p:nvSpPr>
            <p:spPr>
              <a:xfrm>
                <a:off x="897500" y="4200175"/>
                <a:ext cx="155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2045" extrusionOk="0">
                    <a:moveTo>
                      <a:pt x="396" y="0"/>
                    </a:moveTo>
                    <a:cubicBezTo>
                      <a:pt x="327" y="0"/>
                      <a:pt x="261" y="37"/>
                      <a:pt x="238" y="122"/>
                    </a:cubicBezTo>
                    <a:cubicBezTo>
                      <a:pt x="119" y="698"/>
                      <a:pt x="40" y="1292"/>
                      <a:pt x="0" y="1866"/>
                    </a:cubicBezTo>
                    <a:cubicBezTo>
                      <a:pt x="0" y="1985"/>
                      <a:pt x="84" y="2045"/>
                      <a:pt x="171" y="2045"/>
                    </a:cubicBezTo>
                    <a:cubicBezTo>
                      <a:pt x="258" y="2045"/>
                      <a:pt x="347" y="1985"/>
                      <a:pt x="357" y="1866"/>
                    </a:cubicBezTo>
                    <a:cubicBezTo>
                      <a:pt x="397" y="1311"/>
                      <a:pt x="456" y="756"/>
                      <a:pt x="595" y="222"/>
                    </a:cubicBezTo>
                    <a:cubicBezTo>
                      <a:pt x="619" y="89"/>
                      <a:pt x="504" y="0"/>
                      <a:pt x="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398;p55"/>
              <p:cNvSpPr/>
              <p:nvPr/>
            </p:nvSpPr>
            <p:spPr>
              <a:xfrm>
                <a:off x="949025" y="4206475"/>
                <a:ext cx="147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694" extrusionOk="0">
                    <a:moveTo>
                      <a:pt x="383" y="0"/>
                    </a:moveTo>
                    <a:cubicBezTo>
                      <a:pt x="312" y="0"/>
                      <a:pt x="243" y="40"/>
                      <a:pt x="218" y="128"/>
                    </a:cubicBezTo>
                    <a:cubicBezTo>
                      <a:pt x="99" y="584"/>
                      <a:pt x="20" y="1059"/>
                      <a:pt x="1" y="1516"/>
                    </a:cubicBezTo>
                    <a:cubicBezTo>
                      <a:pt x="1" y="1614"/>
                      <a:pt x="99" y="1694"/>
                      <a:pt x="179" y="1694"/>
                    </a:cubicBezTo>
                    <a:cubicBezTo>
                      <a:pt x="278" y="1694"/>
                      <a:pt x="358" y="1614"/>
                      <a:pt x="358" y="1516"/>
                    </a:cubicBezTo>
                    <a:cubicBezTo>
                      <a:pt x="377" y="1080"/>
                      <a:pt x="437" y="644"/>
                      <a:pt x="556" y="227"/>
                    </a:cubicBezTo>
                    <a:cubicBezTo>
                      <a:pt x="591" y="85"/>
                      <a:pt x="486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5399;p55"/>
              <p:cNvSpPr/>
              <p:nvPr/>
            </p:nvSpPr>
            <p:spPr>
              <a:xfrm>
                <a:off x="1006000" y="4212125"/>
                <a:ext cx="109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568" extrusionOk="0">
                    <a:moveTo>
                      <a:pt x="259" y="1"/>
                    </a:moveTo>
                    <a:cubicBezTo>
                      <a:pt x="159" y="1"/>
                      <a:pt x="80" y="80"/>
                      <a:pt x="80" y="180"/>
                    </a:cubicBezTo>
                    <a:cubicBezTo>
                      <a:pt x="61" y="576"/>
                      <a:pt x="40" y="992"/>
                      <a:pt x="21" y="1388"/>
                    </a:cubicBezTo>
                    <a:cubicBezTo>
                      <a:pt x="1" y="1488"/>
                      <a:pt x="101" y="1568"/>
                      <a:pt x="199" y="1568"/>
                    </a:cubicBezTo>
                    <a:cubicBezTo>
                      <a:pt x="299" y="1568"/>
                      <a:pt x="358" y="1488"/>
                      <a:pt x="378" y="1388"/>
                    </a:cubicBezTo>
                    <a:cubicBezTo>
                      <a:pt x="397" y="992"/>
                      <a:pt x="418" y="576"/>
                      <a:pt x="437" y="180"/>
                    </a:cubicBezTo>
                    <a:cubicBezTo>
                      <a:pt x="437" y="80"/>
                      <a:pt x="358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5400;p55"/>
              <p:cNvSpPr/>
              <p:nvPr/>
            </p:nvSpPr>
            <p:spPr>
              <a:xfrm>
                <a:off x="1059050" y="4210350"/>
                <a:ext cx="1140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699" extrusionOk="0">
                    <a:moveTo>
                      <a:pt x="260" y="1"/>
                    </a:moveTo>
                    <a:cubicBezTo>
                      <a:pt x="185" y="1"/>
                      <a:pt x="99" y="54"/>
                      <a:pt x="99" y="132"/>
                    </a:cubicBezTo>
                    <a:cubicBezTo>
                      <a:pt x="20" y="587"/>
                      <a:pt x="1" y="1063"/>
                      <a:pt x="1" y="1520"/>
                    </a:cubicBezTo>
                    <a:cubicBezTo>
                      <a:pt x="1" y="1639"/>
                      <a:pt x="90" y="1698"/>
                      <a:pt x="179" y="1698"/>
                    </a:cubicBezTo>
                    <a:cubicBezTo>
                      <a:pt x="268" y="1698"/>
                      <a:pt x="357" y="1639"/>
                      <a:pt x="357" y="1520"/>
                    </a:cubicBezTo>
                    <a:cubicBezTo>
                      <a:pt x="357" y="1084"/>
                      <a:pt x="376" y="647"/>
                      <a:pt x="437" y="230"/>
                    </a:cubicBezTo>
                    <a:cubicBezTo>
                      <a:pt x="456" y="132"/>
                      <a:pt x="416" y="32"/>
                      <a:pt x="318" y="13"/>
                    </a:cubicBezTo>
                    <a:cubicBezTo>
                      <a:pt x="301" y="5"/>
                      <a:pt x="281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5401;p55"/>
              <p:cNvSpPr/>
              <p:nvPr/>
            </p:nvSpPr>
            <p:spPr>
              <a:xfrm>
                <a:off x="1110075" y="4213025"/>
                <a:ext cx="945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690" extrusionOk="0">
                    <a:moveTo>
                      <a:pt x="179" y="0"/>
                    </a:moveTo>
                    <a:cubicBezTo>
                      <a:pt x="90" y="0"/>
                      <a:pt x="1" y="54"/>
                      <a:pt x="1" y="163"/>
                    </a:cubicBezTo>
                    <a:cubicBezTo>
                      <a:pt x="21" y="620"/>
                      <a:pt x="21" y="1075"/>
                      <a:pt x="21" y="1511"/>
                    </a:cubicBezTo>
                    <a:cubicBezTo>
                      <a:pt x="21" y="1630"/>
                      <a:pt x="110" y="1689"/>
                      <a:pt x="200" y="1689"/>
                    </a:cubicBezTo>
                    <a:cubicBezTo>
                      <a:pt x="289" y="1689"/>
                      <a:pt x="378" y="1630"/>
                      <a:pt x="378" y="1511"/>
                    </a:cubicBezTo>
                    <a:cubicBezTo>
                      <a:pt x="378" y="1075"/>
                      <a:pt x="357" y="620"/>
                      <a:pt x="357" y="163"/>
                    </a:cubicBezTo>
                    <a:cubicBezTo>
                      <a:pt x="357" y="54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5402;p55"/>
              <p:cNvSpPr/>
              <p:nvPr/>
            </p:nvSpPr>
            <p:spPr>
              <a:xfrm>
                <a:off x="1165575" y="4214625"/>
                <a:ext cx="1092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725" extrusionOk="0">
                    <a:moveTo>
                      <a:pt x="259" y="1"/>
                    </a:moveTo>
                    <a:cubicBezTo>
                      <a:pt x="159" y="1"/>
                      <a:pt x="80" y="80"/>
                      <a:pt x="80" y="178"/>
                    </a:cubicBezTo>
                    <a:cubicBezTo>
                      <a:pt x="61" y="635"/>
                      <a:pt x="40" y="1090"/>
                      <a:pt x="1" y="1547"/>
                    </a:cubicBezTo>
                    <a:cubicBezTo>
                      <a:pt x="1" y="1645"/>
                      <a:pt x="80" y="1724"/>
                      <a:pt x="180" y="1724"/>
                    </a:cubicBezTo>
                    <a:cubicBezTo>
                      <a:pt x="278" y="1724"/>
                      <a:pt x="358" y="1645"/>
                      <a:pt x="358" y="1547"/>
                    </a:cubicBezTo>
                    <a:cubicBezTo>
                      <a:pt x="378" y="1090"/>
                      <a:pt x="418" y="635"/>
                      <a:pt x="437" y="178"/>
                    </a:cubicBezTo>
                    <a:cubicBezTo>
                      <a:pt x="437" y="80"/>
                      <a:pt x="358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5403;p55"/>
              <p:cNvSpPr/>
              <p:nvPr/>
            </p:nvSpPr>
            <p:spPr>
              <a:xfrm>
                <a:off x="1219625" y="4214625"/>
                <a:ext cx="940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784" extrusionOk="0">
                    <a:moveTo>
                      <a:pt x="178" y="1"/>
                    </a:moveTo>
                    <a:cubicBezTo>
                      <a:pt x="79" y="1"/>
                      <a:pt x="0" y="80"/>
                      <a:pt x="0" y="178"/>
                    </a:cubicBezTo>
                    <a:cubicBezTo>
                      <a:pt x="19" y="654"/>
                      <a:pt x="19" y="1130"/>
                      <a:pt x="19" y="1606"/>
                    </a:cubicBezTo>
                    <a:cubicBezTo>
                      <a:pt x="19" y="1724"/>
                      <a:pt x="108" y="1784"/>
                      <a:pt x="198" y="1784"/>
                    </a:cubicBezTo>
                    <a:cubicBezTo>
                      <a:pt x="287" y="1784"/>
                      <a:pt x="376" y="1724"/>
                      <a:pt x="376" y="1606"/>
                    </a:cubicBezTo>
                    <a:cubicBezTo>
                      <a:pt x="376" y="1130"/>
                      <a:pt x="376" y="654"/>
                      <a:pt x="357" y="178"/>
                    </a:cubicBezTo>
                    <a:cubicBezTo>
                      <a:pt x="357" y="80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5404;p55"/>
              <p:cNvSpPr/>
              <p:nvPr/>
            </p:nvSpPr>
            <p:spPr>
              <a:xfrm>
                <a:off x="1275600" y="4212650"/>
                <a:ext cx="1045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666" extrusionOk="0">
                    <a:moveTo>
                      <a:pt x="180" y="0"/>
                    </a:moveTo>
                    <a:cubicBezTo>
                      <a:pt x="80" y="0"/>
                      <a:pt x="0" y="80"/>
                      <a:pt x="0" y="178"/>
                    </a:cubicBezTo>
                    <a:cubicBezTo>
                      <a:pt x="21" y="614"/>
                      <a:pt x="40" y="1050"/>
                      <a:pt x="61" y="1507"/>
                    </a:cubicBezTo>
                    <a:cubicBezTo>
                      <a:pt x="61" y="1586"/>
                      <a:pt x="140" y="1666"/>
                      <a:pt x="238" y="1666"/>
                    </a:cubicBezTo>
                    <a:cubicBezTo>
                      <a:pt x="338" y="1666"/>
                      <a:pt x="417" y="1586"/>
                      <a:pt x="417" y="1507"/>
                    </a:cubicBezTo>
                    <a:cubicBezTo>
                      <a:pt x="397" y="1050"/>
                      <a:pt x="378" y="614"/>
                      <a:pt x="357" y="178"/>
                    </a:cubicBezTo>
                    <a:cubicBezTo>
                      <a:pt x="338" y="80"/>
                      <a:pt x="278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5405;p55"/>
              <p:cNvSpPr/>
              <p:nvPr/>
            </p:nvSpPr>
            <p:spPr>
              <a:xfrm>
                <a:off x="1331625" y="4210150"/>
                <a:ext cx="12375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626" extrusionOk="0">
                    <a:moveTo>
                      <a:pt x="178" y="1"/>
                    </a:moveTo>
                    <a:cubicBezTo>
                      <a:pt x="98" y="1"/>
                      <a:pt x="0" y="100"/>
                      <a:pt x="0" y="180"/>
                    </a:cubicBezTo>
                    <a:cubicBezTo>
                      <a:pt x="40" y="595"/>
                      <a:pt x="98" y="1031"/>
                      <a:pt x="138" y="1448"/>
                    </a:cubicBezTo>
                    <a:cubicBezTo>
                      <a:pt x="138" y="1528"/>
                      <a:pt x="198" y="1626"/>
                      <a:pt x="317" y="1626"/>
                    </a:cubicBezTo>
                    <a:cubicBezTo>
                      <a:pt x="397" y="1626"/>
                      <a:pt x="495" y="1528"/>
                      <a:pt x="495" y="1448"/>
                    </a:cubicBezTo>
                    <a:cubicBezTo>
                      <a:pt x="436" y="1031"/>
                      <a:pt x="397" y="595"/>
                      <a:pt x="357" y="180"/>
                    </a:cubicBezTo>
                    <a:cubicBezTo>
                      <a:pt x="336" y="100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5406;p55"/>
              <p:cNvSpPr/>
              <p:nvPr/>
            </p:nvSpPr>
            <p:spPr>
              <a:xfrm>
                <a:off x="1382650" y="4208850"/>
                <a:ext cx="1342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484" extrusionOk="0">
                    <a:moveTo>
                      <a:pt x="194" y="1"/>
                    </a:moveTo>
                    <a:cubicBezTo>
                      <a:pt x="175" y="1"/>
                      <a:pt x="156" y="4"/>
                      <a:pt x="140" y="13"/>
                    </a:cubicBezTo>
                    <a:cubicBezTo>
                      <a:pt x="40" y="33"/>
                      <a:pt x="0" y="132"/>
                      <a:pt x="21" y="232"/>
                    </a:cubicBezTo>
                    <a:cubicBezTo>
                      <a:pt x="60" y="589"/>
                      <a:pt x="119" y="964"/>
                      <a:pt x="179" y="1342"/>
                    </a:cubicBezTo>
                    <a:cubicBezTo>
                      <a:pt x="196" y="1427"/>
                      <a:pt x="288" y="1484"/>
                      <a:pt x="363" y="1484"/>
                    </a:cubicBezTo>
                    <a:cubicBezTo>
                      <a:pt x="375" y="1484"/>
                      <a:pt x="386" y="1482"/>
                      <a:pt x="396" y="1480"/>
                    </a:cubicBezTo>
                    <a:cubicBezTo>
                      <a:pt x="496" y="1440"/>
                      <a:pt x="536" y="1361"/>
                      <a:pt x="515" y="1262"/>
                    </a:cubicBezTo>
                    <a:cubicBezTo>
                      <a:pt x="457" y="885"/>
                      <a:pt x="417" y="509"/>
                      <a:pt x="357" y="132"/>
                    </a:cubicBezTo>
                    <a:cubicBezTo>
                      <a:pt x="342" y="54"/>
                      <a:pt x="265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5407;p55"/>
              <p:cNvSpPr/>
              <p:nvPr/>
            </p:nvSpPr>
            <p:spPr>
              <a:xfrm>
                <a:off x="1435675" y="4200750"/>
                <a:ext cx="129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710" extrusionOk="0">
                    <a:moveTo>
                      <a:pt x="178" y="1"/>
                    </a:moveTo>
                    <a:cubicBezTo>
                      <a:pt x="99" y="1"/>
                      <a:pt x="1" y="80"/>
                      <a:pt x="1" y="178"/>
                    </a:cubicBezTo>
                    <a:cubicBezTo>
                      <a:pt x="41" y="654"/>
                      <a:pt x="80" y="1111"/>
                      <a:pt x="159" y="1586"/>
                    </a:cubicBezTo>
                    <a:cubicBezTo>
                      <a:pt x="176" y="1656"/>
                      <a:pt x="268" y="1709"/>
                      <a:pt x="344" y="1709"/>
                    </a:cubicBezTo>
                    <a:cubicBezTo>
                      <a:pt x="356" y="1709"/>
                      <a:pt x="367" y="1708"/>
                      <a:pt x="377" y="1705"/>
                    </a:cubicBezTo>
                    <a:cubicBezTo>
                      <a:pt x="477" y="1666"/>
                      <a:pt x="516" y="1586"/>
                      <a:pt x="496" y="1487"/>
                    </a:cubicBezTo>
                    <a:cubicBezTo>
                      <a:pt x="437" y="1050"/>
                      <a:pt x="377" y="614"/>
                      <a:pt x="358" y="178"/>
                    </a:cubicBezTo>
                    <a:cubicBezTo>
                      <a:pt x="358" y="80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5408;p55"/>
              <p:cNvSpPr/>
              <p:nvPr/>
            </p:nvSpPr>
            <p:spPr>
              <a:xfrm>
                <a:off x="1488225" y="4194300"/>
                <a:ext cx="1092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790" extrusionOk="0">
                    <a:moveTo>
                      <a:pt x="178" y="0"/>
                    </a:moveTo>
                    <a:cubicBezTo>
                      <a:pt x="98" y="0"/>
                      <a:pt x="0" y="79"/>
                      <a:pt x="19" y="179"/>
                    </a:cubicBezTo>
                    <a:cubicBezTo>
                      <a:pt x="59" y="655"/>
                      <a:pt x="79" y="1150"/>
                      <a:pt x="59" y="1626"/>
                    </a:cubicBezTo>
                    <a:cubicBezTo>
                      <a:pt x="59" y="1735"/>
                      <a:pt x="148" y="1790"/>
                      <a:pt x="237" y="1790"/>
                    </a:cubicBezTo>
                    <a:cubicBezTo>
                      <a:pt x="326" y="1790"/>
                      <a:pt x="416" y="1735"/>
                      <a:pt x="416" y="1626"/>
                    </a:cubicBezTo>
                    <a:cubicBezTo>
                      <a:pt x="436" y="1150"/>
                      <a:pt x="416" y="655"/>
                      <a:pt x="357" y="179"/>
                    </a:cubicBezTo>
                    <a:cubicBezTo>
                      <a:pt x="357" y="79"/>
                      <a:pt x="297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5409;p55"/>
              <p:cNvSpPr/>
              <p:nvPr/>
            </p:nvSpPr>
            <p:spPr>
              <a:xfrm>
                <a:off x="1053100" y="3754750"/>
                <a:ext cx="229450" cy="338975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13559" extrusionOk="0">
                    <a:moveTo>
                      <a:pt x="4500" y="0"/>
                    </a:moveTo>
                    <a:cubicBezTo>
                      <a:pt x="3707" y="1150"/>
                      <a:pt x="2697" y="2141"/>
                      <a:pt x="1824" y="3231"/>
                    </a:cubicBezTo>
                    <a:cubicBezTo>
                      <a:pt x="971" y="4301"/>
                      <a:pt x="239" y="5570"/>
                      <a:pt x="120" y="6938"/>
                    </a:cubicBezTo>
                    <a:cubicBezTo>
                      <a:pt x="1" y="8365"/>
                      <a:pt x="575" y="9753"/>
                      <a:pt x="1428" y="10903"/>
                    </a:cubicBezTo>
                    <a:cubicBezTo>
                      <a:pt x="2261" y="12052"/>
                      <a:pt x="3608" y="13044"/>
                      <a:pt x="4658" y="13559"/>
                    </a:cubicBezTo>
                    <a:cubicBezTo>
                      <a:pt x="5689" y="13023"/>
                      <a:pt x="6997" y="12013"/>
                      <a:pt x="7830" y="10842"/>
                    </a:cubicBezTo>
                    <a:cubicBezTo>
                      <a:pt x="8643" y="9674"/>
                      <a:pt x="9178" y="8246"/>
                      <a:pt x="9040" y="6838"/>
                    </a:cubicBezTo>
                    <a:cubicBezTo>
                      <a:pt x="8881" y="5471"/>
                      <a:pt x="8128" y="4222"/>
                      <a:pt x="7235" y="3172"/>
                    </a:cubicBezTo>
                    <a:cubicBezTo>
                      <a:pt x="6344" y="2101"/>
                      <a:pt x="5313" y="1150"/>
                      <a:pt x="4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5410;p55"/>
              <p:cNvSpPr/>
              <p:nvPr/>
            </p:nvSpPr>
            <p:spPr>
              <a:xfrm>
                <a:off x="1039700" y="3750900"/>
                <a:ext cx="253275" cy="347275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13891" extrusionOk="0">
                    <a:moveTo>
                      <a:pt x="5039" y="470"/>
                    </a:moveTo>
                    <a:lnTo>
                      <a:pt x="5039" y="470"/>
                    </a:lnTo>
                    <a:cubicBezTo>
                      <a:pt x="6318" y="2152"/>
                      <a:pt x="8068" y="3508"/>
                      <a:pt x="8961" y="5467"/>
                    </a:cubicBezTo>
                    <a:cubicBezTo>
                      <a:pt x="9417" y="6477"/>
                      <a:pt x="9536" y="7587"/>
                      <a:pt x="9259" y="8678"/>
                    </a:cubicBezTo>
                    <a:cubicBezTo>
                      <a:pt x="9000" y="9709"/>
                      <a:pt x="8445" y="10679"/>
                      <a:pt x="7732" y="11493"/>
                    </a:cubicBezTo>
                    <a:cubicBezTo>
                      <a:pt x="7020" y="12301"/>
                      <a:pt x="6140" y="12997"/>
                      <a:pt x="5182" y="13526"/>
                    </a:cubicBezTo>
                    <a:lnTo>
                      <a:pt x="5182" y="13526"/>
                    </a:lnTo>
                    <a:cubicBezTo>
                      <a:pt x="3396" y="12591"/>
                      <a:pt x="1813" y="11083"/>
                      <a:pt x="1131" y="9173"/>
                    </a:cubicBezTo>
                    <a:cubicBezTo>
                      <a:pt x="775" y="8123"/>
                      <a:pt x="714" y="7053"/>
                      <a:pt x="1071" y="6001"/>
                    </a:cubicBezTo>
                    <a:cubicBezTo>
                      <a:pt x="1409" y="4951"/>
                      <a:pt x="2043" y="4039"/>
                      <a:pt x="2736" y="3186"/>
                    </a:cubicBezTo>
                    <a:cubicBezTo>
                      <a:pt x="3493" y="2283"/>
                      <a:pt x="4335" y="1431"/>
                      <a:pt x="5039" y="470"/>
                    </a:cubicBezTo>
                    <a:close/>
                    <a:moveTo>
                      <a:pt x="5026" y="1"/>
                    </a:moveTo>
                    <a:cubicBezTo>
                      <a:pt x="4973" y="1"/>
                      <a:pt x="4918" y="22"/>
                      <a:pt x="4877" y="75"/>
                    </a:cubicBezTo>
                    <a:lnTo>
                      <a:pt x="4877" y="75"/>
                    </a:lnTo>
                    <a:cubicBezTo>
                      <a:pt x="4871" y="83"/>
                      <a:pt x="4865" y="91"/>
                      <a:pt x="4860" y="100"/>
                    </a:cubicBezTo>
                    <a:lnTo>
                      <a:pt x="4860" y="100"/>
                    </a:lnTo>
                    <a:cubicBezTo>
                      <a:pt x="3533" y="2010"/>
                      <a:pt x="1564" y="3513"/>
                      <a:pt x="775" y="5763"/>
                    </a:cubicBezTo>
                    <a:cubicBezTo>
                      <a:pt x="1" y="7944"/>
                      <a:pt x="894" y="10283"/>
                      <a:pt x="2440" y="11889"/>
                    </a:cubicBezTo>
                    <a:cubicBezTo>
                      <a:pt x="3133" y="12643"/>
                      <a:pt x="3986" y="13277"/>
                      <a:pt x="4898" y="13772"/>
                    </a:cubicBezTo>
                    <a:cubicBezTo>
                      <a:pt x="4977" y="13811"/>
                      <a:pt x="5075" y="13891"/>
                      <a:pt x="5155" y="13891"/>
                    </a:cubicBezTo>
                    <a:cubicBezTo>
                      <a:pt x="5255" y="13891"/>
                      <a:pt x="5353" y="13832"/>
                      <a:pt x="5432" y="13792"/>
                    </a:cubicBezTo>
                    <a:cubicBezTo>
                      <a:pt x="5651" y="13653"/>
                      <a:pt x="5868" y="13534"/>
                      <a:pt x="6087" y="13375"/>
                    </a:cubicBezTo>
                    <a:cubicBezTo>
                      <a:pt x="6523" y="13098"/>
                      <a:pt x="6920" y="12780"/>
                      <a:pt x="7316" y="12424"/>
                    </a:cubicBezTo>
                    <a:cubicBezTo>
                      <a:pt x="8942" y="10938"/>
                      <a:pt x="10131" y="8678"/>
                      <a:pt x="9655" y="6437"/>
                    </a:cubicBezTo>
                    <a:cubicBezTo>
                      <a:pt x="9080" y="3781"/>
                      <a:pt x="6701" y="2156"/>
                      <a:pt x="5194" y="75"/>
                    </a:cubicBezTo>
                    <a:cubicBezTo>
                      <a:pt x="5154" y="22"/>
                      <a:pt x="5098" y="1"/>
                      <a:pt x="5043" y="1"/>
                    </a:cubicBezTo>
                    <a:cubicBezTo>
                      <a:pt x="5040" y="1"/>
                      <a:pt x="5037" y="1"/>
                      <a:pt x="5034" y="1"/>
                    </a:cubicBezTo>
                    <a:lnTo>
                      <a:pt x="5034" y="1"/>
                    </a:lnTo>
                    <a:cubicBezTo>
                      <a:pt x="5031" y="1"/>
                      <a:pt x="5029" y="1"/>
                      <a:pt x="50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5411;p55"/>
              <p:cNvSpPr/>
              <p:nvPr/>
            </p:nvSpPr>
            <p:spPr>
              <a:xfrm>
                <a:off x="1160625" y="3756100"/>
                <a:ext cx="12425" cy="3351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3406" extrusionOk="0">
                    <a:moveTo>
                      <a:pt x="179" y="1"/>
                    </a:moveTo>
                    <a:cubicBezTo>
                      <a:pt x="90" y="1"/>
                      <a:pt x="0" y="55"/>
                      <a:pt x="0" y="163"/>
                    </a:cubicBezTo>
                    <a:cubicBezTo>
                      <a:pt x="40" y="3554"/>
                      <a:pt x="80" y="6943"/>
                      <a:pt x="119" y="10313"/>
                    </a:cubicBezTo>
                    <a:cubicBezTo>
                      <a:pt x="119" y="11285"/>
                      <a:pt x="140" y="12255"/>
                      <a:pt x="140" y="13227"/>
                    </a:cubicBezTo>
                    <a:cubicBezTo>
                      <a:pt x="150" y="13346"/>
                      <a:pt x="239" y="13406"/>
                      <a:pt x="326" y="13406"/>
                    </a:cubicBezTo>
                    <a:cubicBezTo>
                      <a:pt x="412" y="13406"/>
                      <a:pt x="497" y="13346"/>
                      <a:pt x="497" y="13227"/>
                    </a:cubicBezTo>
                    <a:cubicBezTo>
                      <a:pt x="457" y="9858"/>
                      <a:pt x="418" y="6467"/>
                      <a:pt x="378" y="3078"/>
                    </a:cubicBezTo>
                    <a:cubicBezTo>
                      <a:pt x="378" y="2106"/>
                      <a:pt x="357" y="1136"/>
                      <a:pt x="357" y="163"/>
                    </a:cubicBezTo>
                    <a:cubicBezTo>
                      <a:pt x="357" y="55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5412;p55"/>
              <p:cNvSpPr/>
              <p:nvPr/>
            </p:nvSpPr>
            <p:spPr>
              <a:xfrm>
                <a:off x="1074375" y="4000450"/>
                <a:ext cx="190169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12132" h="3700" extrusionOk="0">
                    <a:moveTo>
                      <a:pt x="11873" y="1"/>
                    </a:moveTo>
                    <a:cubicBezTo>
                      <a:pt x="11845" y="1"/>
                      <a:pt x="11815" y="9"/>
                      <a:pt x="11784" y="27"/>
                    </a:cubicBezTo>
                    <a:cubicBezTo>
                      <a:pt x="10159" y="978"/>
                      <a:pt x="8554" y="1911"/>
                      <a:pt x="6929" y="2862"/>
                    </a:cubicBezTo>
                    <a:cubicBezTo>
                      <a:pt x="6659" y="3023"/>
                      <a:pt x="6374" y="3185"/>
                      <a:pt x="6103" y="3345"/>
                    </a:cubicBezTo>
                    <a:lnTo>
                      <a:pt x="6103" y="3345"/>
                    </a:lnTo>
                    <a:cubicBezTo>
                      <a:pt x="4409" y="2393"/>
                      <a:pt x="2696" y="1458"/>
                      <a:pt x="1001" y="523"/>
                    </a:cubicBezTo>
                    <a:lnTo>
                      <a:pt x="347" y="167"/>
                    </a:lnTo>
                    <a:cubicBezTo>
                      <a:pt x="317" y="148"/>
                      <a:pt x="287" y="140"/>
                      <a:pt x="258" y="140"/>
                    </a:cubicBezTo>
                    <a:cubicBezTo>
                      <a:pt x="103" y="140"/>
                      <a:pt x="1" y="380"/>
                      <a:pt x="168" y="463"/>
                    </a:cubicBezTo>
                    <a:cubicBezTo>
                      <a:pt x="1814" y="1375"/>
                      <a:pt x="3479" y="2287"/>
                      <a:pt x="5124" y="3199"/>
                    </a:cubicBezTo>
                    <a:cubicBezTo>
                      <a:pt x="5401" y="3357"/>
                      <a:pt x="5700" y="3555"/>
                      <a:pt x="5996" y="3674"/>
                    </a:cubicBezTo>
                    <a:cubicBezTo>
                      <a:pt x="6028" y="3692"/>
                      <a:pt x="6064" y="3699"/>
                      <a:pt x="6102" y="3699"/>
                    </a:cubicBezTo>
                    <a:cubicBezTo>
                      <a:pt x="6322" y="3699"/>
                      <a:pt x="6620" y="3442"/>
                      <a:pt x="6789" y="3357"/>
                    </a:cubicBezTo>
                    <a:cubicBezTo>
                      <a:pt x="7780" y="2783"/>
                      <a:pt x="8771" y="2188"/>
                      <a:pt x="9762" y="1613"/>
                    </a:cubicBezTo>
                    <a:cubicBezTo>
                      <a:pt x="10497" y="1197"/>
                      <a:pt x="11229" y="761"/>
                      <a:pt x="11963" y="344"/>
                    </a:cubicBezTo>
                    <a:cubicBezTo>
                      <a:pt x="12131" y="243"/>
                      <a:pt x="12029" y="1"/>
                      <a:pt x="1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5413;p55"/>
              <p:cNvSpPr/>
              <p:nvPr/>
            </p:nvSpPr>
            <p:spPr>
              <a:xfrm>
                <a:off x="1062800" y="3969825"/>
                <a:ext cx="215095" cy="64972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3700" extrusionOk="0">
                    <a:moveTo>
                      <a:pt x="11873" y="0"/>
                    </a:moveTo>
                    <a:cubicBezTo>
                      <a:pt x="11845" y="0"/>
                      <a:pt x="11815" y="8"/>
                      <a:pt x="11784" y="27"/>
                    </a:cubicBezTo>
                    <a:cubicBezTo>
                      <a:pt x="10159" y="978"/>
                      <a:pt x="8552" y="1911"/>
                      <a:pt x="6927" y="2862"/>
                    </a:cubicBezTo>
                    <a:cubicBezTo>
                      <a:pt x="6659" y="3023"/>
                      <a:pt x="6374" y="3184"/>
                      <a:pt x="6101" y="3345"/>
                    </a:cubicBezTo>
                    <a:lnTo>
                      <a:pt x="6101" y="3345"/>
                    </a:lnTo>
                    <a:cubicBezTo>
                      <a:pt x="4406" y="2410"/>
                      <a:pt x="2694" y="1457"/>
                      <a:pt x="1001" y="523"/>
                    </a:cubicBezTo>
                    <a:lnTo>
                      <a:pt x="346" y="166"/>
                    </a:lnTo>
                    <a:cubicBezTo>
                      <a:pt x="315" y="148"/>
                      <a:pt x="285" y="140"/>
                      <a:pt x="257" y="140"/>
                    </a:cubicBezTo>
                    <a:cubicBezTo>
                      <a:pt x="102" y="140"/>
                      <a:pt x="0" y="379"/>
                      <a:pt x="168" y="463"/>
                    </a:cubicBezTo>
                    <a:cubicBezTo>
                      <a:pt x="1813" y="1374"/>
                      <a:pt x="3478" y="2286"/>
                      <a:pt x="5124" y="3198"/>
                    </a:cubicBezTo>
                    <a:cubicBezTo>
                      <a:pt x="5401" y="3357"/>
                      <a:pt x="5698" y="3555"/>
                      <a:pt x="5996" y="3674"/>
                    </a:cubicBezTo>
                    <a:cubicBezTo>
                      <a:pt x="6028" y="3691"/>
                      <a:pt x="6063" y="3699"/>
                      <a:pt x="6101" y="3699"/>
                    </a:cubicBezTo>
                    <a:cubicBezTo>
                      <a:pt x="6320" y="3699"/>
                      <a:pt x="6620" y="3442"/>
                      <a:pt x="6789" y="3357"/>
                    </a:cubicBezTo>
                    <a:cubicBezTo>
                      <a:pt x="7780" y="2783"/>
                      <a:pt x="8771" y="2207"/>
                      <a:pt x="9762" y="1612"/>
                    </a:cubicBezTo>
                    <a:cubicBezTo>
                      <a:pt x="10495" y="1197"/>
                      <a:pt x="11229" y="761"/>
                      <a:pt x="11962" y="344"/>
                    </a:cubicBezTo>
                    <a:cubicBezTo>
                      <a:pt x="12130" y="243"/>
                      <a:pt x="12028" y="0"/>
                      <a:pt x="1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5414;p55"/>
              <p:cNvSpPr/>
              <p:nvPr/>
            </p:nvSpPr>
            <p:spPr>
              <a:xfrm>
                <a:off x="1056600" y="3939175"/>
                <a:ext cx="223047" cy="64999"/>
              </a:xfrm>
              <a:custGeom>
                <a:avLst/>
                <a:gdLst/>
                <a:ahLst/>
                <a:cxnLst/>
                <a:rect l="l" t="t" r="r" b="b"/>
                <a:pathLst>
                  <a:path w="12132" h="3701" extrusionOk="0">
                    <a:moveTo>
                      <a:pt x="11873" y="1"/>
                    </a:moveTo>
                    <a:cubicBezTo>
                      <a:pt x="11845" y="1"/>
                      <a:pt x="11815" y="9"/>
                      <a:pt x="11785" y="27"/>
                    </a:cubicBezTo>
                    <a:cubicBezTo>
                      <a:pt x="10159" y="979"/>
                      <a:pt x="8554" y="1911"/>
                      <a:pt x="6929" y="2863"/>
                    </a:cubicBezTo>
                    <a:cubicBezTo>
                      <a:pt x="6659" y="3023"/>
                      <a:pt x="6374" y="3185"/>
                      <a:pt x="6102" y="3346"/>
                    </a:cubicBezTo>
                    <a:lnTo>
                      <a:pt x="6102" y="3346"/>
                    </a:lnTo>
                    <a:cubicBezTo>
                      <a:pt x="4409" y="2411"/>
                      <a:pt x="2696" y="1458"/>
                      <a:pt x="1001" y="524"/>
                    </a:cubicBezTo>
                    <a:lnTo>
                      <a:pt x="348" y="167"/>
                    </a:lnTo>
                    <a:cubicBezTo>
                      <a:pt x="317" y="148"/>
                      <a:pt x="287" y="140"/>
                      <a:pt x="259" y="140"/>
                    </a:cubicBezTo>
                    <a:cubicBezTo>
                      <a:pt x="103" y="140"/>
                      <a:pt x="1" y="380"/>
                      <a:pt x="169" y="463"/>
                    </a:cubicBezTo>
                    <a:cubicBezTo>
                      <a:pt x="1815" y="1375"/>
                      <a:pt x="3480" y="2287"/>
                      <a:pt x="5124" y="3199"/>
                    </a:cubicBezTo>
                    <a:cubicBezTo>
                      <a:pt x="5402" y="3357"/>
                      <a:pt x="5700" y="3556"/>
                      <a:pt x="5996" y="3675"/>
                    </a:cubicBezTo>
                    <a:cubicBezTo>
                      <a:pt x="6030" y="3693"/>
                      <a:pt x="6067" y="3701"/>
                      <a:pt x="6107" y="3701"/>
                    </a:cubicBezTo>
                    <a:cubicBezTo>
                      <a:pt x="6326" y="3701"/>
                      <a:pt x="6622" y="3458"/>
                      <a:pt x="6789" y="3357"/>
                    </a:cubicBezTo>
                    <a:cubicBezTo>
                      <a:pt x="7780" y="2783"/>
                      <a:pt x="8772" y="2208"/>
                      <a:pt x="9763" y="1613"/>
                    </a:cubicBezTo>
                    <a:cubicBezTo>
                      <a:pt x="10497" y="1197"/>
                      <a:pt x="11230" y="761"/>
                      <a:pt x="11964" y="344"/>
                    </a:cubicBezTo>
                    <a:cubicBezTo>
                      <a:pt x="12132" y="244"/>
                      <a:pt x="12029" y="1"/>
                      <a:pt x="1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5415;p55"/>
              <p:cNvSpPr/>
              <p:nvPr/>
            </p:nvSpPr>
            <p:spPr>
              <a:xfrm>
                <a:off x="1058350" y="3908550"/>
                <a:ext cx="218965" cy="64999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3701" extrusionOk="0">
                    <a:moveTo>
                      <a:pt x="11873" y="1"/>
                    </a:moveTo>
                    <a:cubicBezTo>
                      <a:pt x="11845" y="1"/>
                      <a:pt x="11815" y="8"/>
                      <a:pt x="11785" y="27"/>
                    </a:cubicBezTo>
                    <a:cubicBezTo>
                      <a:pt x="10159" y="978"/>
                      <a:pt x="8553" y="1911"/>
                      <a:pt x="6927" y="2862"/>
                    </a:cubicBezTo>
                    <a:cubicBezTo>
                      <a:pt x="6659" y="3023"/>
                      <a:pt x="6374" y="3185"/>
                      <a:pt x="6102" y="3345"/>
                    </a:cubicBezTo>
                    <a:lnTo>
                      <a:pt x="6102" y="3345"/>
                    </a:lnTo>
                    <a:cubicBezTo>
                      <a:pt x="4407" y="2410"/>
                      <a:pt x="2694" y="1458"/>
                      <a:pt x="1001" y="523"/>
                    </a:cubicBezTo>
                    <a:lnTo>
                      <a:pt x="346" y="166"/>
                    </a:lnTo>
                    <a:cubicBezTo>
                      <a:pt x="316" y="148"/>
                      <a:pt x="285" y="140"/>
                      <a:pt x="257" y="140"/>
                    </a:cubicBezTo>
                    <a:cubicBezTo>
                      <a:pt x="102" y="140"/>
                      <a:pt x="1" y="380"/>
                      <a:pt x="168" y="463"/>
                    </a:cubicBezTo>
                    <a:cubicBezTo>
                      <a:pt x="1813" y="1375"/>
                      <a:pt x="3478" y="2287"/>
                      <a:pt x="5124" y="3198"/>
                    </a:cubicBezTo>
                    <a:cubicBezTo>
                      <a:pt x="5402" y="3357"/>
                      <a:pt x="5698" y="3555"/>
                      <a:pt x="5996" y="3674"/>
                    </a:cubicBezTo>
                    <a:cubicBezTo>
                      <a:pt x="6030" y="3692"/>
                      <a:pt x="6067" y="3700"/>
                      <a:pt x="6107" y="3700"/>
                    </a:cubicBezTo>
                    <a:cubicBezTo>
                      <a:pt x="6325" y="3700"/>
                      <a:pt x="6621" y="3458"/>
                      <a:pt x="6789" y="3357"/>
                    </a:cubicBezTo>
                    <a:cubicBezTo>
                      <a:pt x="7780" y="2783"/>
                      <a:pt x="8772" y="2207"/>
                      <a:pt x="9763" y="1613"/>
                    </a:cubicBezTo>
                    <a:cubicBezTo>
                      <a:pt x="10495" y="1197"/>
                      <a:pt x="11230" y="761"/>
                      <a:pt x="11962" y="344"/>
                    </a:cubicBezTo>
                    <a:cubicBezTo>
                      <a:pt x="12130" y="243"/>
                      <a:pt x="12029" y="1"/>
                      <a:pt x="1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5416;p55"/>
              <p:cNvSpPr/>
              <p:nvPr/>
            </p:nvSpPr>
            <p:spPr>
              <a:xfrm>
                <a:off x="1066437" y="3877933"/>
                <a:ext cx="204589" cy="64981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3700" extrusionOk="0">
                    <a:moveTo>
                      <a:pt x="11873" y="0"/>
                    </a:moveTo>
                    <a:cubicBezTo>
                      <a:pt x="11844" y="0"/>
                      <a:pt x="11814" y="8"/>
                      <a:pt x="11784" y="26"/>
                    </a:cubicBezTo>
                    <a:cubicBezTo>
                      <a:pt x="10159" y="978"/>
                      <a:pt x="8554" y="1910"/>
                      <a:pt x="6928" y="2862"/>
                    </a:cubicBezTo>
                    <a:cubicBezTo>
                      <a:pt x="6659" y="3022"/>
                      <a:pt x="6373" y="3184"/>
                      <a:pt x="6102" y="3345"/>
                    </a:cubicBezTo>
                    <a:lnTo>
                      <a:pt x="6102" y="3345"/>
                    </a:lnTo>
                    <a:cubicBezTo>
                      <a:pt x="4408" y="2410"/>
                      <a:pt x="2695" y="1457"/>
                      <a:pt x="1000" y="523"/>
                    </a:cubicBezTo>
                    <a:lnTo>
                      <a:pt x="347" y="166"/>
                    </a:lnTo>
                    <a:cubicBezTo>
                      <a:pt x="317" y="148"/>
                      <a:pt x="286" y="140"/>
                      <a:pt x="258" y="140"/>
                    </a:cubicBezTo>
                    <a:cubicBezTo>
                      <a:pt x="103" y="140"/>
                      <a:pt x="0" y="379"/>
                      <a:pt x="168" y="462"/>
                    </a:cubicBezTo>
                    <a:cubicBezTo>
                      <a:pt x="1814" y="1374"/>
                      <a:pt x="3479" y="2286"/>
                      <a:pt x="5124" y="3198"/>
                    </a:cubicBezTo>
                    <a:cubicBezTo>
                      <a:pt x="5401" y="3357"/>
                      <a:pt x="5699" y="3555"/>
                      <a:pt x="5996" y="3674"/>
                    </a:cubicBezTo>
                    <a:cubicBezTo>
                      <a:pt x="6029" y="3692"/>
                      <a:pt x="6067" y="3700"/>
                      <a:pt x="6106" y="3700"/>
                    </a:cubicBezTo>
                    <a:cubicBezTo>
                      <a:pt x="6326" y="3700"/>
                      <a:pt x="6621" y="3457"/>
                      <a:pt x="6789" y="3357"/>
                    </a:cubicBezTo>
                    <a:cubicBezTo>
                      <a:pt x="7780" y="2783"/>
                      <a:pt x="8771" y="2207"/>
                      <a:pt x="9762" y="1612"/>
                    </a:cubicBezTo>
                    <a:cubicBezTo>
                      <a:pt x="10496" y="1197"/>
                      <a:pt x="11229" y="761"/>
                      <a:pt x="11963" y="344"/>
                    </a:cubicBezTo>
                    <a:cubicBezTo>
                      <a:pt x="12131" y="243"/>
                      <a:pt x="12028" y="0"/>
                      <a:pt x="1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5417;p55"/>
              <p:cNvSpPr/>
              <p:nvPr/>
            </p:nvSpPr>
            <p:spPr>
              <a:xfrm>
                <a:off x="1078700" y="3847300"/>
                <a:ext cx="173156" cy="64999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3701" extrusionOk="0">
                    <a:moveTo>
                      <a:pt x="11873" y="1"/>
                    </a:moveTo>
                    <a:cubicBezTo>
                      <a:pt x="11844" y="1"/>
                      <a:pt x="11814" y="9"/>
                      <a:pt x="11784" y="27"/>
                    </a:cubicBezTo>
                    <a:cubicBezTo>
                      <a:pt x="10158" y="978"/>
                      <a:pt x="8552" y="1911"/>
                      <a:pt x="6927" y="2862"/>
                    </a:cubicBezTo>
                    <a:cubicBezTo>
                      <a:pt x="6659" y="3023"/>
                      <a:pt x="6374" y="3185"/>
                      <a:pt x="6101" y="3346"/>
                    </a:cubicBezTo>
                    <a:lnTo>
                      <a:pt x="6101" y="3346"/>
                    </a:lnTo>
                    <a:cubicBezTo>
                      <a:pt x="4406" y="2411"/>
                      <a:pt x="2693" y="1458"/>
                      <a:pt x="1000" y="523"/>
                    </a:cubicBezTo>
                    <a:lnTo>
                      <a:pt x="345" y="167"/>
                    </a:lnTo>
                    <a:cubicBezTo>
                      <a:pt x="315" y="148"/>
                      <a:pt x="285" y="140"/>
                      <a:pt x="257" y="140"/>
                    </a:cubicBezTo>
                    <a:cubicBezTo>
                      <a:pt x="101" y="140"/>
                      <a:pt x="0" y="380"/>
                      <a:pt x="168" y="463"/>
                    </a:cubicBezTo>
                    <a:cubicBezTo>
                      <a:pt x="1812" y="1375"/>
                      <a:pt x="3477" y="2287"/>
                      <a:pt x="5124" y="3199"/>
                    </a:cubicBezTo>
                    <a:cubicBezTo>
                      <a:pt x="5401" y="3357"/>
                      <a:pt x="5698" y="3555"/>
                      <a:pt x="5996" y="3674"/>
                    </a:cubicBezTo>
                    <a:cubicBezTo>
                      <a:pt x="6029" y="3693"/>
                      <a:pt x="6066" y="3701"/>
                      <a:pt x="6106" y="3701"/>
                    </a:cubicBezTo>
                    <a:cubicBezTo>
                      <a:pt x="6325" y="3701"/>
                      <a:pt x="6621" y="3458"/>
                      <a:pt x="6789" y="3357"/>
                    </a:cubicBezTo>
                    <a:cubicBezTo>
                      <a:pt x="7780" y="2783"/>
                      <a:pt x="8771" y="2207"/>
                      <a:pt x="9762" y="1613"/>
                    </a:cubicBezTo>
                    <a:cubicBezTo>
                      <a:pt x="10495" y="1197"/>
                      <a:pt x="11229" y="761"/>
                      <a:pt x="11962" y="344"/>
                    </a:cubicBezTo>
                    <a:cubicBezTo>
                      <a:pt x="12129" y="243"/>
                      <a:pt x="12028" y="1"/>
                      <a:pt x="1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5418;p55"/>
              <p:cNvSpPr/>
              <p:nvPr/>
            </p:nvSpPr>
            <p:spPr>
              <a:xfrm>
                <a:off x="1111600" y="3808875"/>
                <a:ext cx="107490" cy="65227"/>
              </a:xfrm>
              <a:custGeom>
                <a:avLst/>
                <a:gdLst/>
                <a:ahLst/>
                <a:cxnLst/>
                <a:rect l="l" t="t" r="r" b="b"/>
                <a:pathLst>
                  <a:path w="12132" h="3714" extrusionOk="0">
                    <a:moveTo>
                      <a:pt x="11873" y="0"/>
                    </a:moveTo>
                    <a:cubicBezTo>
                      <a:pt x="11845" y="0"/>
                      <a:pt x="11815" y="8"/>
                      <a:pt x="11784" y="27"/>
                    </a:cubicBezTo>
                    <a:cubicBezTo>
                      <a:pt x="10159" y="978"/>
                      <a:pt x="8554" y="1911"/>
                      <a:pt x="6929" y="2862"/>
                    </a:cubicBezTo>
                    <a:cubicBezTo>
                      <a:pt x="6659" y="3023"/>
                      <a:pt x="6374" y="3185"/>
                      <a:pt x="6102" y="3346"/>
                    </a:cubicBezTo>
                    <a:lnTo>
                      <a:pt x="6102" y="3346"/>
                    </a:lnTo>
                    <a:cubicBezTo>
                      <a:pt x="4408" y="2410"/>
                      <a:pt x="2695" y="1457"/>
                      <a:pt x="1001" y="523"/>
                    </a:cubicBezTo>
                    <a:lnTo>
                      <a:pt x="347" y="166"/>
                    </a:lnTo>
                    <a:cubicBezTo>
                      <a:pt x="317" y="148"/>
                      <a:pt x="287" y="140"/>
                      <a:pt x="258" y="140"/>
                    </a:cubicBezTo>
                    <a:cubicBezTo>
                      <a:pt x="103" y="140"/>
                      <a:pt x="1" y="379"/>
                      <a:pt x="168" y="463"/>
                    </a:cubicBezTo>
                    <a:cubicBezTo>
                      <a:pt x="1814" y="1374"/>
                      <a:pt x="3479" y="2286"/>
                      <a:pt x="5124" y="3198"/>
                    </a:cubicBezTo>
                    <a:cubicBezTo>
                      <a:pt x="5401" y="3357"/>
                      <a:pt x="5700" y="3555"/>
                      <a:pt x="5996" y="3695"/>
                    </a:cubicBezTo>
                    <a:cubicBezTo>
                      <a:pt x="6025" y="3707"/>
                      <a:pt x="6056" y="3713"/>
                      <a:pt x="6089" y="3713"/>
                    </a:cubicBezTo>
                    <a:cubicBezTo>
                      <a:pt x="6310" y="3713"/>
                      <a:pt x="6617" y="3460"/>
                      <a:pt x="6789" y="3357"/>
                    </a:cubicBezTo>
                    <a:cubicBezTo>
                      <a:pt x="7780" y="2783"/>
                      <a:pt x="8771" y="2207"/>
                      <a:pt x="9762" y="1612"/>
                    </a:cubicBezTo>
                    <a:cubicBezTo>
                      <a:pt x="10497" y="1197"/>
                      <a:pt x="11229" y="761"/>
                      <a:pt x="11964" y="344"/>
                    </a:cubicBezTo>
                    <a:cubicBezTo>
                      <a:pt x="12131" y="243"/>
                      <a:pt x="12029" y="0"/>
                      <a:pt x="1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5419;p55"/>
              <p:cNvSpPr/>
              <p:nvPr/>
            </p:nvSpPr>
            <p:spPr>
              <a:xfrm>
                <a:off x="688850" y="3154700"/>
                <a:ext cx="205700" cy="1996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7984" extrusionOk="0">
                    <a:moveTo>
                      <a:pt x="3862" y="0"/>
                    </a:moveTo>
                    <a:cubicBezTo>
                      <a:pt x="2767" y="0"/>
                      <a:pt x="1679" y="514"/>
                      <a:pt x="1012" y="1365"/>
                    </a:cubicBezTo>
                    <a:cubicBezTo>
                      <a:pt x="198" y="2395"/>
                      <a:pt x="0" y="3862"/>
                      <a:pt x="516" y="5052"/>
                    </a:cubicBezTo>
                    <a:cubicBezTo>
                      <a:pt x="872" y="5884"/>
                      <a:pt x="1527" y="6538"/>
                      <a:pt x="2281" y="7034"/>
                    </a:cubicBezTo>
                    <a:cubicBezTo>
                      <a:pt x="2955" y="7470"/>
                      <a:pt x="3727" y="7767"/>
                      <a:pt x="4520" y="7886"/>
                    </a:cubicBezTo>
                    <a:cubicBezTo>
                      <a:pt x="4940" y="7956"/>
                      <a:pt x="5364" y="7983"/>
                      <a:pt x="5789" y="7983"/>
                    </a:cubicBezTo>
                    <a:cubicBezTo>
                      <a:pt x="6445" y="7983"/>
                      <a:pt x="7102" y="7918"/>
                      <a:pt x="7752" y="7846"/>
                    </a:cubicBezTo>
                    <a:lnTo>
                      <a:pt x="8227" y="2970"/>
                    </a:lnTo>
                    <a:cubicBezTo>
                      <a:pt x="7295" y="1642"/>
                      <a:pt x="6087" y="334"/>
                      <a:pt x="4480" y="56"/>
                    </a:cubicBezTo>
                    <a:cubicBezTo>
                      <a:pt x="4276" y="19"/>
                      <a:pt x="4069" y="0"/>
                      <a:pt x="3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5420;p55"/>
              <p:cNvSpPr/>
              <p:nvPr/>
            </p:nvSpPr>
            <p:spPr>
              <a:xfrm>
                <a:off x="675950" y="3150425"/>
                <a:ext cx="22305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8317" extrusionOk="0">
                    <a:moveTo>
                      <a:pt x="4398" y="350"/>
                    </a:moveTo>
                    <a:cubicBezTo>
                      <a:pt x="4739" y="350"/>
                      <a:pt x="5081" y="401"/>
                      <a:pt x="5413" y="505"/>
                    </a:cubicBezTo>
                    <a:cubicBezTo>
                      <a:pt x="6365" y="801"/>
                      <a:pt x="7158" y="1475"/>
                      <a:pt x="7811" y="2229"/>
                    </a:cubicBezTo>
                    <a:cubicBezTo>
                      <a:pt x="7970" y="2408"/>
                      <a:pt x="8109" y="2585"/>
                      <a:pt x="8268" y="2784"/>
                    </a:cubicBezTo>
                    <a:cubicBezTo>
                      <a:pt x="8347" y="2884"/>
                      <a:pt x="8426" y="3042"/>
                      <a:pt x="8506" y="3121"/>
                    </a:cubicBezTo>
                    <a:cubicBezTo>
                      <a:pt x="8506" y="3121"/>
                      <a:pt x="8549" y="3165"/>
                      <a:pt x="8566" y="3171"/>
                    </a:cubicBezTo>
                    <a:lnTo>
                      <a:pt x="8566" y="3171"/>
                    </a:lnTo>
                    <a:cubicBezTo>
                      <a:pt x="8582" y="3251"/>
                      <a:pt x="8545" y="3381"/>
                      <a:pt x="8545" y="3458"/>
                    </a:cubicBezTo>
                    <a:cubicBezTo>
                      <a:pt x="8485" y="3954"/>
                      <a:pt x="8445" y="4469"/>
                      <a:pt x="8387" y="4964"/>
                    </a:cubicBezTo>
                    <a:cubicBezTo>
                      <a:pt x="8292" y="5922"/>
                      <a:pt x="8199" y="6897"/>
                      <a:pt x="8104" y="7855"/>
                    </a:cubicBezTo>
                    <a:lnTo>
                      <a:pt x="8104" y="7855"/>
                    </a:lnTo>
                    <a:cubicBezTo>
                      <a:pt x="7490" y="7915"/>
                      <a:pt x="6867" y="7974"/>
                      <a:pt x="6248" y="7974"/>
                    </a:cubicBezTo>
                    <a:cubicBezTo>
                      <a:pt x="5679" y="7974"/>
                      <a:pt x="5114" y="7924"/>
                      <a:pt x="4560" y="7779"/>
                    </a:cubicBezTo>
                    <a:cubicBezTo>
                      <a:pt x="3510" y="7502"/>
                      <a:pt x="2519" y="6927"/>
                      <a:pt x="1806" y="6114"/>
                    </a:cubicBezTo>
                    <a:cubicBezTo>
                      <a:pt x="1132" y="5321"/>
                      <a:pt x="814" y="4290"/>
                      <a:pt x="973" y="3259"/>
                    </a:cubicBezTo>
                    <a:cubicBezTo>
                      <a:pt x="1132" y="2268"/>
                      <a:pt x="1706" y="1377"/>
                      <a:pt x="2578" y="862"/>
                    </a:cubicBezTo>
                    <a:cubicBezTo>
                      <a:pt x="3133" y="526"/>
                      <a:pt x="3764" y="350"/>
                      <a:pt x="4398" y="350"/>
                    </a:cubicBezTo>
                    <a:close/>
                    <a:moveTo>
                      <a:pt x="4395" y="0"/>
                    </a:moveTo>
                    <a:cubicBezTo>
                      <a:pt x="3800" y="0"/>
                      <a:pt x="3205" y="138"/>
                      <a:pt x="2657" y="405"/>
                    </a:cubicBezTo>
                    <a:cubicBezTo>
                      <a:pt x="735" y="1356"/>
                      <a:pt x="1" y="3835"/>
                      <a:pt x="1071" y="5698"/>
                    </a:cubicBezTo>
                    <a:cubicBezTo>
                      <a:pt x="1687" y="6769"/>
                      <a:pt x="2776" y="7541"/>
                      <a:pt x="3946" y="7958"/>
                    </a:cubicBezTo>
                    <a:cubicBezTo>
                      <a:pt x="4709" y="8230"/>
                      <a:pt x="5500" y="8317"/>
                      <a:pt x="6299" y="8317"/>
                    </a:cubicBezTo>
                    <a:cubicBezTo>
                      <a:pt x="6955" y="8317"/>
                      <a:pt x="7615" y="8258"/>
                      <a:pt x="8268" y="8196"/>
                    </a:cubicBezTo>
                    <a:cubicBezTo>
                      <a:pt x="8319" y="8191"/>
                      <a:pt x="8358" y="8168"/>
                      <a:pt x="8385" y="8135"/>
                    </a:cubicBezTo>
                    <a:lnTo>
                      <a:pt x="8385" y="8135"/>
                    </a:lnTo>
                    <a:cubicBezTo>
                      <a:pt x="8417" y="8108"/>
                      <a:pt x="8441" y="8069"/>
                      <a:pt x="8445" y="8017"/>
                    </a:cubicBezTo>
                    <a:cubicBezTo>
                      <a:pt x="8545" y="7046"/>
                      <a:pt x="8625" y="6074"/>
                      <a:pt x="8723" y="5123"/>
                    </a:cubicBezTo>
                    <a:cubicBezTo>
                      <a:pt x="8783" y="4568"/>
                      <a:pt x="8842" y="4013"/>
                      <a:pt x="8881" y="3458"/>
                    </a:cubicBezTo>
                    <a:cubicBezTo>
                      <a:pt x="8902" y="3359"/>
                      <a:pt x="8921" y="3240"/>
                      <a:pt x="8921" y="3141"/>
                    </a:cubicBezTo>
                    <a:cubicBezTo>
                      <a:pt x="8902" y="2982"/>
                      <a:pt x="8743" y="2844"/>
                      <a:pt x="8664" y="2704"/>
                    </a:cubicBezTo>
                    <a:cubicBezTo>
                      <a:pt x="8485" y="2506"/>
                      <a:pt x="8326" y="2289"/>
                      <a:pt x="8149" y="2070"/>
                    </a:cubicBezTo>
                    <a:cubicBezTo>
                      <a:pt x="7475" y="1277"/>
                      <a:pt x="6642" y="564"/>
                      <a:pt x="5631" y="207"/>
                    </a:cubicBezTo>
                    <a:cubicBezTo>
                      <a:pt x="5230" y="68"/>
                      <a:pt x="4812" y="0"/>
                      <a:pt x="4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5421;p55"/>
              <p:cNvSpPr/>
              <p:nvPr/>
            </p:nvSpPr>
            <p:spPr>
              <a:xfrm>
                <a:off x="741900" y="3203450"/>
                <a:ext cx="13330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397" extrusionOk="0">
                    <a:moveTo>
                      <a:pt x="1941" y="1"/>
                    </a:moveTo>
                    <a:cubicBezTo>
                      <a:pt x="1397" y="1"/>
                      <a:pt x="850" y="264"/>
                      <a:pt x="515" y="683"/>
                    </a:cubicBezTo>
                    <a:cubicBezTo>
                      <a:pt x="98" y="1199"/>
                      <a:pt x="0" y="1931"/>
                      <a:pt x="257" y="2526"/>
                    </a:cubicBezTo>
                    <a:cubicBezTo>
                      <a:pt x="436" y="2943"/>
                      <a:pt x="772" y="3279"/>
                      <a:pt x="1150" y="3517"/>
                    </a:cubicBezTo>
                    <a:cubicBezTo>
                      <a:pt x="1486" y="3736"/>
                      <a:pt x="1863" y="3874"/>
                      <a:pt x="2260" y="3953"/>
                    </a:cubicBezTo>
                    <a:cubicBezTo>
                      <a:pt x="3148" y="4117"/>
                      <a:pt x="4303" y="4397"/>
                      <a:pt x="4903" y="4397"/>
                    </a:cubicBezTo>
                    <a:cubicBezTo>
                      <a:pt x="4958" y="4397"/>
                      <a:pt x="5009" y="4394"/>
                      <a:pt x="5054" y="4389"/>
                    </a:cubicBezTo>
                    <a:lnTo>
                      <a:pt x="5332" y="2626"/>
                    </a:lnTo>
                    <a:cubicBezTo>
                      <a:pt x="4856" y="1952"/>
                      <a:pt x="3053" y="168"/>
                      <a:pt x="2239" y="28"/>
                    </a:cubicBezTo>
                    <a:cubicBezTo>
                      <a:pt x="2141" y="10"/>
                      <a:pt x="2041" y="1"/>
                      <a:pt x="19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422;p55"/>
              <p:cNvSpPr/>
              <p:nvPr/>
            </p:nvSpPr>
            <p:spPr>
              <a:xfrm>
                <a:off x="740375" y="3199000"/>
                <a:ext cx="13930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4758" extrusionOk="0">
                    <a:moveTo>
                      <a:pt x="1978" y="364"/>
                    </a:moveTo>
                    <a:cubicBezTo>
                      <a:pt x="2000" y="364"/>
                      <a:pt x="2022" y="364"/>
                      <a:pt x="2043" y="365"/>
                    </a:cubicBezTo>
                    <a:cubicBezTo>
                      <a:pt x="2678" y="386"/>
                      <a:pt x="3252" y="920"/>
                      <a:pt x="3688" y="1297"/>
                    </a:cubicBezTo>
                    <a:cubicBezTo>
                      <a:pt x="4230" y="1762"/>
                      <a:pt x="4791" y="2282"/>
                      <a:pt x="5204" y="2842"/>
                    </a:cubicBezTo>
                    <a:lnTo>
                      <a:pt x="5204" y="2842"/>
                    </a:lnTo>
                    <a:cubicBezTo>
                      <a:pt x="5132" y="3351"/>
                      <a:pt x="5046" y="3875"/>
                      <a:pt x="4959" y="4400"/>
                    </a:cubicBezTo>
                    <a:lnTo>
                      <a:pt x="4959" y="4400"/>
                    </a:lnTo>
                    <a:cubicBezTo>
                      <a:pt x="4941" y="4400"/>
                      <a:pt x="4924" y="4400"/>
                      <a:pt x="4906" y="4400"/>
                    </a:cubicBezTo>
                    <a:cubicBezTo>
                      <a:pt x="4594" y="4400"/>
                      <a:pt x="4274" y="4336"/>
                      <a:pt x="3965" y="4271"/>
                    </a:cubicBezTo>
                    <a:cubicBezTo>
                      <a:pt x="3490" y="4192"/>
                      <a:pt x="3034" y="4092"/>
                      <a:pt x="2578" y="3993"/>
                    </a:cubicBezTo>
                    <a:cubicBezTo>
                      <a:pt x="2043" y="3893"/>
                      <a:pt x="1528" y="3755"/>
                      <a:pt x="1092" y="3399"/>
                    </a:cubicBezTo>
                    <a:cubicBezTo>
                      <a:pt x="714" y="3100"/>
                      <a:pt x="418" y="2685"/>
                      <a:pt x="358" y="2189"/>
                    </a:cubicBezTo>
                    <a:cubicBezTo>
                      <a:pt x="261" y="1219"/>
                      <a:pt x="1018" y="364"/>
                      <a:pt x="1978" y="364"/>
                    </a:cubicBezTo>
                    <a:close/>
                    <a:moveTo>
                      <a:pt x="1988" y="0"/>
                    </a:moveTo>
                    <a:cubicBezTo>
                      <a:pt x="1585" y="0"/>
                      <a:pt x="1171" y="144"/>
                      <a:pt x="854" y="365"/>
                    </a:cubicBezTo>
                    <a:cubicBezTo>
                      <a:pt x="318" y="722"/>
                      <a:pt x="1" y="1337"/>
                      <a:pt x="1" y="1990"/>
                    </a:cubicBezTo>
                    <a:cubicBezTo>
                      <a:pt x="1" y="2664"/>
                      <a:pt x="358" y="3259"/>
                      <a:pt x="873" y="3676"/>
                    </a:cubicBezTo>
                    <a:cubicBezTo>
                      <a:pt x="1528" y="4192"/>
                      <a:pt x="2321" y="4310"/>
                      <a:pt x="3093" y="4469"/>
                    </a:cubicBezTo>
                    <a:cubicBezTo>
                      <a:pt x="3667" y="4590"/>
                      <a:pt x="4286" y="4757"/>
                      <a:pt x="4870" y="4757"/>
                    </a:cubicBezTo>
                    <a:cubicBezTo>
                      <a:pt x="4953" y="4757"/>
                      <a:pt x="5034" y="4754"/>
                      <a:pt x="5115" y="4747"/>
                    </a:cubicBezTo>
                    <a:cubicBezTo>
                      <a:pt x="5120" y="4746"/>
                      <a:pt x="5125" y="4745"/>
                      <a:pt x="5130" y="4745"/>
                    </a:cubicBezTo>
                    <a:lnTo>
                      <a:pt x="5130" y="4745"/>
                    </a:lnTo>
                    <a:cubicBezTo>
                      <a:pt x="5134" y="4745"/>
                      <a:pt x="5138" y="4745"/>
                      <a:pt x="5142" y="4745"/>
                    </a:cubicBezTo>
                    <a:cubicBezTo>
                      <a:pt x="5213" y="4745"/>
                      <a:pt x="5278" y="4704"/>
                      <a:pt x="5294" y="4607"/>
                    </a:cubicBezTo>
                    <a:cubicBezTo>
                      <a:pt x="5374" y="4033"/>
                      <a:pt x="5512" y="3438"/>
                      <a:pt x="5551" y="2844"/>
                    </a:cubicBezTo>
                    <a:cubicBezTo>
                      <a:pt x="5572" y="2685"/>
                      <a:pt x="5413" y="2545"/>
                      <a:pt x="5313" y="2427"/>
                    </a:cubicBezTo>
                    <a:cubicBezTo>
                      <a:pt x="5175" y="2249"/>
                      <a:pt x="5017" y="2070"/>
                      <a:pt x="4858" y="1911"/>
                    </a:cubicBezTo>
                    <a:cubicBezTo>
                      <a:pt x="4462" y="1515"/>
                      <a:pt x="4065" y="1139"/>
                      <a:pt x="3629" y="782"/>
                    </a:cubicBezTo>
                    <a:cubicBezTo>
                      <a:pt x="3291" y="505"/>
                      <a:pt x="2916" y="227"/>
                      <a:pt x="2498" y="87"/>
                    </a:cubicBezTo>
                    <a:cubicBezTo>
                      <a:pt x="2336" y="27"/>
                      <a:pt x="2163" y="0"/>
                      <a:pt x="19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5423;p55"/>
              <p:cNvSpPr/>
              <p:nvPr/>
            </p:nvSpPr>
            <p:spPr>
              <a:xfrm>
                <a:off x="1417850" y="3154700"/>
                <a:ext cx="205650" cy="199600"/>
              </a:xfrm>
              <a:custGeom>
                <a:avLst/>
                <a:gdLst/>
                <a:ahLst/>
                <a:cxnLst/>
                <a:rect l="l" t="t" r="r" b="b"/>
                <a:pathLst>
                  <a:path w="8226" h="7984" extrusionOk="0">
                    <a:moveTo>
                      <a:pt x="4365" y="0"/>
                    </a:moveTo>
                    <a:cubicBezTo>
                      <a:pt x="4158" y="0"/>
                      <a:pt x="3951" y="19"/>
                      <a:pt x="3746" y="56"/>
                    </a:cubicBezTo>
                    <a:cubicBezTo>
                      <a:pt x="2160" y="334"/>
                      <a:pt x="952" y="1642"/>
                      <a:pt x="0" y="2970"/>
                    </a:cubicBezTo>
                    <a:lnTo>
                      <a:pt x="495" y="7846"/>
                    </a:lnTo>
                    <a:cubicBezTo>
                      <a:pt x="1145" y="7918"/>
                      <a:pt x="1802" y="7983"/>
                      <a:pt x="2453" y="7983"/>
                    </a:cubicBezTo>
                    <a:cubicBezTo>
                      <a:pt x="2875" y="7983"/>
                      <a:pt x="3294" y="7956"/>
                      <a:pt x="3706" y="7886"/>
                    </a:cubicBezTo>
                    <a:cubicBezTo>
                      <a:pt x="4499" y="7767"/>
                      <a:pt x="5273" y="7470"/>
                      <a:pt x="5947" y="7034"/>
                    </a:cubicBezTo>
                    <a:cubicBezTo>
                      <a:pt x="6700" y="6538"/>
                      <a:pt x="7354" y="5884"/>
                      <a:pt x="7710" y="5052"/>
                    </a:cubicBezTo>
                    <a:cubicBezTo>
                      <a:pt x="8226" y="3862"/>
                      <a:pt x="8048" y="2395"/>
                      <a:pt x="7235" y="1365"/>
                    </a:cubicBezTo>
                    <a:cubicBezTo>
                      <a:pt x="6552" y="514"/>
                      <a:pt x="5461" y="0"/>
                      <a:pt x="43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424;p55"/>
              <p:cNvSpPr/>
              <p:nvPr/>
            </p:nvSpPr>
            <p:spPr>
              <a:xfrm>
                <a:off x="1413375" y="3150250"/>
                <a:ext cx="2116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8339" extrusionOk="0">
                    <a:moveTo>
                      <a:pt x="4557" y="361"/>
                    </a:moveTo>
                    <a:cubicBezTo>
                      <a:pt x="4941" y="361"/>
                      <a:pt x="5328" y="425"/>
                      <a:pt x="5709" y="552"/>
                    </a:cubicBezTo>
                    <a:cubicBezTo>
                      <a:pt x="6641" y="888"/>
                      <a:pt x="7414" y="1601"/>
                      <a:pt x="7771" y="2553"/>
                    </a:cubicBezTo>
                    <a:cubicBezTo>
                      <a:pt x="8127" y="3504"/>
                      <a:pt x="8069" y="4595"/>
                      <a:pt x="7572" y="5487"/>
                    </a:cubicBezTo>
                    <a:cubicBezTo>
                      <a:pt x="6978" y="6557"/>
                      <a:pt x="5888" y="7291"/>
                      <a:pt x="4758" y="7667"/>
                    </a:cubicBezTo>
                    <a:cubicBezTo>
                      <a:pt x="4071" y="7903"/>
                      <a:pt x="3369" y="7980"/>
                      <a:pt x="2662" y="7980"/>
                    </a:cubicBezTo>
                    <a:cubicBezTo>
                      <a:pt x="2048" y="7980"/>
                      <a:pt x="1431" y="7922"/>
                      <a:pt x="818" y="7861"/>
                    </a:cubicBezTo>
                    <a:lnTo>
                      <a:pt x="818" y="7861"/>
                    </a:lnTo>
                    <a:cubicBezTo>
                      <a:pt x="743" y="7045"/>
                      <a:pt x="669" y="6246"/>
                      <a:pt x="595" y="5428"/>
                    </a:cubicBezTo>
                    <a:lnTo>
                      <a:pt x="417" y="3763"/>
                    </a:lnTo>
                    <a:cubicBezTo>
                      <a:pt x="417" y="3584"/>
                      <a:pt x="397" y="3425"/>
                      <a:pt x="377" y="3247"/>
                    </a:cubicBezTo>
                    <a:cubicBezTo>
                      <a:pt x="377" y="3227"/>
                      <a:pt x="357" y="3187"/>
                      <a:pt x="357" y="3168"/>
                    </a:cubicBezTo>
                    <a:cubicBezTo>
                      <a:pt x="362" y="3158"/>
                      <a:pt x="366" y="3154"/>
                      <a:pt x="369" y="3154"/>
                    </a:cubicBezTo>
                    <a:cubicBezTo>
                      <a:pt x="377" y="3154"/>
                      <a:pt x="377" y="3187"/>
                      <a:pt x="377" y="3187"/>
                    </a:cubicBezTo>
                    <a:cubicBezTo>
                      <a:pt x="436" y="3049"/>
                      <a:pt x="555" y="2930"/>
                      <a:pt x="655" y="2811"/>
                    </a:cubicBezTo>
                    <a:cubicBezTo>
                      <a:pt x="1250" y="2018"/>
                      <a:pt x="1982" y="1245"/>
                      <a:pt x="2875" y="789"/>
                    </a:cubicBezTo>
                    <a:cubicBezTo>
                      <a:pt x="3410" y="504"/>
                      <a:pt x="3981" y="361"/>
                      <a:pt x="4557" y="361"/>
                    </a:cubicBezTo>
                    <a:close/>
                    <a:moveTo>
                      <a:pt x="4542" y="1"/>
                    </a:moveTo>
                    <a:cubicBezTo>
                      <a:pt x="4370" y="1"/>
                      <a:pt x="4197" y="12"/>
                      <a:pt x="4025" y="36"/>
                    </a:cubicBezTo>
                    <a:cubicBezTo>
                      <a:pt x="2973" y="195"/>
                      <a:pt x="2043" y="789"/>
                      <a:pt x="1308" y="1522"/>
                    </a:cubicBezTo>
                    <a:cubicBezTo>
                      <a:pt x="933" y="1899"/>
                      <a:pt x="595" y="2296"/>
                      <a:pt x="278" y="2711"/>
                    </a:cubicBezTo>
                    <a:cubicBezTo>
                      <a:pt x="140" y="2891"/>
                      <a:pt x="0" y="3029"/>
                      <a:pt x="21" y="3247"/>
                    </a:cubicBezTo>
                    <a:cubicBezTo>
                      <a:pt x="60" y="3723"/>
                      <a:pt x="119" y="4199"/>
                      <a:pt x="159" y="4654"/>
                    </a:cubicBezTo>
                    <a:cubicBezTo>
                      <a:pt x="277" y="5783"/>
                      <a:pt x="377" y="6891"/>
                      <a:pt x="496" y="8018"/>
                    </a:cubicBezTo>
                    <a:lnTo>
                      <a:pt x="496" y="8018"/>
                    </a:lnTo>
                    <a:cubicBezTo>
                      <a:pt x="500" y="8105"/>
                      <a:pt x="559" y="8193"/>
                      <a:pt x="674" y="8203"/>
                    </a:cubicBezTo>
                    <a:cubicBezTo>
                      <a:pt x="1331" y="8273"/>
                      <a:pt x="1993" y="8339"/>
                      <a:pt x="2652" y="8339"/>
                    </a:cubicBezTo>
                    <a:cubicBezTo>
                      <a:pt x="3286" y="8339"/>
                      <a:pt x="3918" y="8278"/>
                      <a:pt x="4540" y="8103"/>
                    </a:cubicBezTo>
                    <a:cubicBezTo>
                      <a:pt x="5650" y="7807"/>
                      <a:pt x="6700" y="7191"/>
                      <a:pt x="7434" y="6319"/>
                    </a:cubicBezTo>
                    <a:cubicBezTo>
                      <a:pt x="8108" y="5487"/>
                      <a:pt x="8465" y="4456"/>
                      <a:pt x="8326" y="3385"/>
                    </a:cubicBezTo>
                    <a:cubicBezTo>
                      <a:pt x="8227" y="2375"/>
                      <a:pt x="7712" y="1424"/>
                      <a:pt x="6898" y="789"/>
                    </a:cubicBezTo>
                    <a:cubicBezTo>
                      <a:pt x="6224" y="279"/>
                      <a:pt x="5386" y="1"/>
                      <a:pt x="4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5425;p55"/>
              <p:cNvSpPr/>
              <p:nvPr/>
            </p:nvSpPr>
            <p:spPr>
              <a:xfrm>
                <a:off x="1437675" y="3203450"/>
                <a:ext cx="132825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4397" extrusionOk="0">
                    <a:moveTo>
                      <a:pt x="3379" y="1"/>
                    </a:moveTo>
                    <a:cubicBezTo>
                      <a:pt x="3276" y="1"/>
                      <a:pt x="3174" y="10"/>
                      <a:pt x="3072" y="28"/>
                    </a:cubicBezTo>
                    <a:cubicBezTo>
                      <a:pt x="2279" y="168"/>
                      <a:pt x="455" y="1952"/>
                      <a:pt x="0" y="2626"/>
                    </a:cubicBezTo>
                    <a:lnTo>
                      <a:pt x="278" y="4389"/>
                    </a:lnTo>
                    <a:cubicBezTo>
                      <a:pt x="323" y="4394"/>
                      <a:pt x="374" y="4397"/>
                      <a:pt x="429" y="4397"/>
                    </a:cubicBezTo>
                    <a:cubicBezTo>
                      <a:pt x="1028" y="4397"/>
                      <a:pt x="2182" y="4117"/>
                      <a:pt x="3053" y="3953"/>
                    </a:cubicBezTo>
                    <a:cubicBezTo>
                      <a:pt x="3449" y="3874"/>
                      <a:pt x="3846" y="3736"/>
                      <a:pt x="4182" y="3517"/>
                    </a:cubicBezTo>
                    <a:cubicBezTo>
                      <a:pt x="4559" y="3279"/>
                      <a:pt x="4877" y="2943"/>
                      <a:pt x="5054" y="2526"/>
                    </a:cubicBezTo>
                    <a:cubicBezTo>
                      <a:pt x="5313" y="1931"/>
                      <a:pt x="5213" y="1199"/>
                      <a:pt x="4816" y="683"/>
                    </a:cubicBezTo>
                    <a:cubicBezTo>
                      <a:pt x="4481" y="264"/>
                      <a:pt x="3935" y="1"/>
                      <a:pt x="33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5426;p55"/>
              <p:cNvSpPr/>
              <p:nvPr/>
            </p:nvSpPr>
            <p:spPr>
              <a:xfrm>
                <a:off x="1432700" y="3198975"/>
                <a:ext cx="14177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4760" extrusionOk="0">
                    <a:moveTo>
                      <a:pt x="3601" y="348"/>
                    </a:moveTo>
                    <a:cubicBezTo>
                      <a:pt x="4416" y="348"/>
                      <a:pt x="5162" y="1031"/>
                      <a:pt x="5214" y="1853"/>
                    </a:cubicBezTo>
                    <a:cubicBezTo>
                      <a:pt x="5313" y="2964"/>
                      <a:pt x="4322" y="3696"/>
                      <a:pt x="3350" y="3934"/>
                    </a:cubicBezTo>
                    <a:cubicBezTo>
                      <a:pt x="2835" y="4053"/>
                      <a:pt x="2300" y="4153"/>
                      <a:pt x="1764" y="4251"/>
                    </a:cubicBezTo>
                    <a:cubicBezTo>
                      <a:pt x="1414" y="4318"/>
                      <a:pt x="1034" y="4400"/>
                      <a:pt x="674" y="4400"/>
                    </a:cubicBezTo>
                    <a:cubicBezTo>
                      <a:pt x="655" y="4400"/>
                      <a:pt x="636" y="4400"/>
                      <a:pt x="618" y="4399"/>
                    </a:cubicBezTo>
                    <a:lnTo>
                      <a:pt x="618" y="4399"/>
                    </a:lnTo>
                    <a:cubicBezTo>
                      <a:pt x="545" y="3873"/>
                      <a:pt x="457" y="3349"/>
                      <a:pt x="370" y="2839"/>
                    </a:cubicBezTo>
                    <a:lnTo>
                      <a:pt x="370" y="2839"/>
                    </a:lnTo>
                    <a:cubicBezTo>
                      <a:pt x="743" y="2342"/>
                      <a:pt x="1223" y="1900"/>
                      <a:pt x="1666" y="1497"/>
                    </a:cubicBezTo>
                    <a:cubicBezTo>
                      <a:pt x="1963" y="1238"/>
                      <a:pt x="2240" y="981"/>
                      <a:pt x="2557" y="762"/>
                    </a:cubicBezTo>
                    <a:cubicBezTo>
                      <a:pt x="2776" y="624"/>
                      <a:pt x="3014" y="466"/>
                      <a:pt x="3271" y="387"/>
                    </a:cubicBezTo>
                    <a:cubicBezTo>
                      <a:pt x="3381" y="361"/>
                      <a:pt x="3492" y="348"/>
                      <a:pt x="3601" y="348"/>
                    </a:cubicBezTo>
                    <a:close/>
                    <a:moveTo>
                      <a:pt x="3585" y="1"/>
                    </a:moveTo>
                    <a:cubicBezTo>
                      <a:pt x="3527" y="1"/>
                      <a:pt x="3468" y="4"/>
                      <a:pt x="3410" y="9"/>
                    </a:cubicBezTo>
                    <a:cubicBezTo>
                      <a:pt x="2974" y="49"/>
                      <a:pt x="2597" y="307"/>
                      <a:pt x="2261" y="545"/>
                    </a:cubicBezTo>
                    <a:cubicBezTo>
                      <a:pt x="1468" y="1140"/>
                      <a:pt x="694" y="1833"/>
                      <a:pt x="99" y="2626"/>
                    </a:cubicBezTo>
                    <a:cubicBezTo>
                      <a:pt x="1" y="2745"/>
                      <a:pt x="20" y="2845"/>
                      <a:pt x="41" y="2983"/>
                    </a:cubicBezTo>
                    <a:cubicBezTo>
                      <a:pt x="80" y="3181"/>
                      <a:pt x="99" y="3379"/>
                      <a:pt x="139" y="3577"/>
                    </a:cubicBezTo>
                    <a:cubicBezTo>
                      <a:pt x="199" y="3934"/>
                      <a:pt x="239" y="4272"/>
                      <a:pt x="297" y="4608"/>
                    </a:cubicBezTo>
                    <a:cubicBezTo>
                      <a:pt x="314" y="4705"/>
                      <a:pt x="379" y="4746"/>
                      <a:pt x="448" y="4746"/>
                    </a:cubicBezTo>
                    <a:cubicBezTo>
                      <a:pt x="452" y="4746"/>
                      <a:pt x="456" y="4746"/>
                      <a:pt x="460" y="4746"/>
                    </a:cubicBezTo>
                    <a:lnTo>
                      <a:pt x="460" y="4746"/>
                    </a:lnTo>
                    <a:cubicBezTo>
                      <a:pt x="466" y="4746"/>
                      <a:pt x="471" y="4747"/>
                      <a:pt x="477" y="4748"/>
                    </a:cubicBezTo>
                    <a:cubicBezTo>
                      <a:pt x="552" y="4756"/>
                      <a:pt x="629" y="4759"/>
                      <a:pt x="707" y="4759"/>
                    </a:cubicBezTo>
                    <a:cubicBezTo>
                      <a:pt x="1198" y="4759"/>
                      <a:pt x="1721" y="4615"/>
                      <a:pt x="2200" y="4529"/>
                    </a:cubicBezTo>
                    <a:cubicBezTo>
                      <a:pt x="2895" y="4391"/>
                      <a:pt x="3628" y="4291"/>
                      <a:pt x="4262" y="3955"/>
                    </a:cubicBezTo>
                    <a:cubicBezTo>
                      <a:pt x="4857" y="3657"/>
                      <a:pt x="5372" y="3122"/>
                      <a:pt x="5531" y="2467"/>
                    </a:cubicBezTo>
                    <a:cubicBezTo>
                      <a:pt x="5670" y="1833"/>
                      <a:pt x="5512" y="1159"/>
                      <a:pt x="5076" y="664"/>
                    </a:cubicBezTo>
                    <a:cubicBezTo>
                      <a:pt x="4698" y="251"/>
                      <a:pt x="4142" y="1"/>
                      <a:pt x="3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5427;p55"/>
              <p:cNvSpPr/>
              <p:nvPr/>
            </p:nvSpPr>
            <p:spPr>
              <a:xfrm>
                <a:off x="800375" y="3094275"/>
                <a:ext cx="711650" cy="618875"/>
              </a:xfrm>
              <a:custGeom>
                <a:avLst/>
                <a:gdLst/>
                <a:ahLst/>
                <a:cxnLst/>
                <a:rect l="l" t="t" r="r" b="b"/>
                <a:pathLst>
                  <a:path w="28466" h="24755" extrusionOk="0">
                    <a:moveTo>
                      <a:pt x="12557" y="1"/>
                    </a:moveTo>
                    <a:cubicBezTo>
                      <a:pt x="8917" y="1"/>
                      <a:pt x="5295" y="1845"/>
                      <a:pt x="3251" y="4852"/>
                    </a:cubicBezTo>
                    <a:cubicBezTo>
                      <a:pt x="2041" y="6596"/>
                      <a:pt x="1388" y="8677"/>
                      <a:pt x="891" y="10739"/>
                    </a:cubicBezTo>
                    <a:cubicBezTo>
                      <a:pt x="297" y="13257"/>
                      <a:pt x="0" y="16072"/>
                      <a:pt x="714" y="18588"/>
                    </a:cubicBezTo>
                    <a:cubicBezTo>
                      <a:pt x="2398" y="24615"/>
                      <a:pt x="9079" y="24535"/>
                      <a:pt x="14233" y="24754"/>
                    </a:cubicBezTo>
                    <a:cubicBezTo>
                      <a:pt x="19387" y="24535"/>
                      <a:pt x="26066" y="24615"/>
                      <a:pt x="27752" y="18588"/>
                    </a:cubicBezTo>
                    <a:cubicBezTo>
                      <a:pt x="28466" y="16072"/>
                      <a:pt x="28167" y="13257"/>
                      <a:pt x="27573" y="10739"/>
                    </a:cubicBezTo>
                    <a:cubicBezTo>
                      <a:pt x="27078" y="8677"/>
                      <a:pt x="26423" y="6596"/>
                      <a:pt x="25215" y="4852"/>
                    </a:cubicBezTo>
                    <a:cubicBezTo>
                      <a:pt x="23170" y="1845"/>
                      <a:pt x="19548" y="1"/>
                      <a:pt x="15909" y="1"/>
                    </a:cubicBezTo>
                    <a:cubicBezTo>
                      <a:pt x="15349" y="1"/>
                      <a:pt x="14788" y="44"/>
                      <a:pt x="14233" y="134"/>
                    </a:cubicBezTo>
                    <a:cubicBezTo>
                      <a:pt x="13678" y="44"/>
                      <a:pt x="13117" y="1"/>
                      <a:pt x="125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5428;p55"/>
              <p:cNvSpPr/>
              <p:nvPr/>
            </p:nvSpPr>
            <p:spPr>
              <a:xfrm>
                <a:off x="800850" y="3089675"/>
                <a:ext cx="719100" cy="627925"/>
              </a:xfrm>
              <a:custGeom>
                <a:avLst/>
                <a:gdLst/>
                <a:ahLst/>
                <a:cxnLst/>
                <a:rect l="l" t="t" r="r" b="b"/>
                <a:pathLst>
                  <a:path w="28764" h="25117" extrusionOk="0">
                    <a:moveTo>
                      <a:pt x="12515" y="357"/>
                    </a:moveTo>
                    <a:cubicBezTo>
                      <a:pt x="12731" y="357"/>
                      <a:pt x="12947" y="364"/>
                      <a:pt x="13162" y="377"/>
                    </a:cubicBezTo>
                    <a:cubicBezTo>
                      <a:pt x="13342" y="398"/>
                      <a:pt x="13519" y="398"/>
                      <a:pt x="13698" y="417"/>
                    </a:cubicBezTo>
                    <a:cubicBezTo>
                      <a:pt x="13857" y="437"/>
                      <a:pt x="14055" y="496"/>
                      <a:pt x="14233" y="496"/>
                    </a:cubicBezTo>
                    <a:cubicBezTo>
                      <a:pt x="14590" y="477"/>
                      <a:pt x="14967" y="398"/>
                      <a:pt x="15324" y="377"/>
                    </a:cubicBezTo>
                    <a:cubicBezTo>
                      <a:pt x="15538" y="365"/>
                      <a:pt x="15751" y="359"/>
                      <a:pt x="15963" y="359"/>
                    </a:cubicBezTo>
                    <a:cubicBezTo>
                      <a:pt x="16456" y="359"/>
                      <a:pt x="16945" y="394"/>
                      <a:pt x="17444" y="477"/>
                    </a:cubicBezTo>
                    <a:cubicBezTo>
                      <a:pt x="18852" y="675"/>
                      <a:pt x="20219" y="1151"/>
                      <a:pt x="21469" y="1864"/>
                    </a:cubicBezTo>
                    <a:cubicBezTo>
                      <a:pt x="22698" y="2557"/>
                      <a:pt x="23808" y="3509"/>
                      <a:pt x="24680" y="4619"/>
                    </a:cubicBezTo>
                    <a:cubicBezTo>
                      <a:pt x="25711" y="5948"/>
                      <a:pt x="26385" y="7494"/>
                      <a:pt x="26880" y="9080"/>
                    </a:cubicBezTo>
                    <a:cubicBezTo>
                      <a:pt x="27376" y="10724"/>
                      <a:pt x="27773" y="12450"/>
                      <a:pt x="27911" y="14155"/>
                    </a:cubicBezTo>
                    <a:cubicBezTo>
                      <a:pt x="28050" y="15839"/>
                      <a:pt x="27971" y="17583"/>
                      <a:pt x="27416" y="19190"/>
                    </a:cubicBezTo>
                    <a:cubicBezTo>
                      <a:pt x="27038" y="20300"/>
                      <a:pt x="26425" y="21291"/>
                      <a:pt x="25552" y="22084"/>
                    </a:cubicBezTo>
                    <a:cubicBezTo>
                      <a:pt x="24739" y="22816"/>
                      <a:pt x="23768" y="23332"/>
                      <a:pt x="22738" y="23688"/>
                    </a:cubicBezTo>
                    <a:cubicBezTo>
                      <a:pt x="20557" y="24462"/>
                      <a:pt x="18178" y="24600"/>
                      <a:pt x="15879" y="24700"/>
                    </a:cubicBezTo>
                    <a:lnTo>
                      <a:pt x="14214" y="24759"/>
                    </a:lnTo>
                    <a:cubicBezTo>
                      <a:pt x="11894" y="24661"/>
                      <a:pt x="9555" y="24640"/>
                      <a:pt x="7295" y="24145"/>
                    </a:cubicBezTo>
                    <a:cubicBezTo>
                      <a:pt x="5135" y="23669"/>
                      <a:pt x="3013" y="22718"/>
                      <a:pt x="1784" y="20794"/>
                    </a:cubicBezTo>
                    <a:cubicBezTo>
                      <a:pt x="21" y="18098"/>
                      <a:pt x="278" y="14511"/>
                      <a:pt x="933" y="11498"/>
                    </a:cubicBezTo>
                    <a:cubicBezTo>
                      <a:pt x="1289" y="9852"/>
                      <a:pt x="1745" y="8187"/>
                      <a:pt x="2479" y="6662"/>
                    </a:cubicBezTo>
                    <a:cubicBezTo>
                      <a:pt x="3153" y="5293"/>
                      <a:pt x="4065" y="4064"/>
                      <a:pt x="5233" y="3073"/>
                    </a:cubicBezTo>
                    <a:cubicBezTo>
                      <a:pt x="7231" y="1350"/>
                      <a:pt x="9872" y="357"/>
                      <a:pt x="12515" y="357"/>
                    </a:cubicBezTo>
                    <a:close/>
                    <a:moveTo>
                      <a:pt x="15914" y="0"/>
                    </a:moveTo>
                    <a:cubicBezTo>
                      <a:pt x="15697" y="0"/>
                      <a:pt x="15480" y="7"/>
                      <a:pt x="15264" y="20"/>
                    </a:cubicBezTo>
                    <a:lnTo>
                      <a:pt x="14729" y="80"/>
                    </a:lnTo>
                    <a:cubicBezTo>
                      <a:pt x="14550" y="99"/>
                      <a:pt x="14372" y="139"/>
                      <a:pt x="14193" y="139"/>
                    </a:cubicBezTo>
                    <a:cubicBezTo>
                      <a:pt x="13836" y="120"/>
                      <a:pt x="13461" y="41"/>
                      <a:pt x="13104" y="20"/>
                    </a:cubicBezTo>
                    <a:cubicBezTo>
                      <a:pt x="12914" y="10"/>
                      <a:pt x="12725" y="5"/>
                      <a:pt x="12536" y="5"/>
                    </a:cubicBezTo>
                    <a:cubicBezTo>
                      <a:pt x="11993" y="5"/>
                      <a:pt x="11453" y="46"/>
                      <a:pt x="10923" y="120"/>
                    </a:cubicBezTo>
                    <a:cubicBezTo>
                      <a:pt x="9475" y="337"/>
                      <a:pt x="8048" y="813"/>
                      <a:pt x="6780" y="1547"/>
                    </a:cubicBezTo>
                    <a:cubicBezTo>
                      <a:pt x="5511" y="2280"/>
                      <a:pt x="4361" y="3252"/>
                      <a:pt x="3470" y="4402"/>
                    </a:cubicBezTo>
                    <a:cubicBezTo>
                      <a:pt x="2419" y="5750"/>
                      <a:pt x="1745" y="7315"/>
                      <a:pt x="1229" y="8921"/>
                    </a:cubicBezTo>
                    <a:cubicBezTo>
                      <a:pt x="714" y="10586"/>
                      <a:pt x="317" y="12331"/>
                      <a:pt x="159" y="14075"/>
                    </a:cubicBezTo>
                    <a:cubicBezTo>
                      <a:pt x="0" y="15799"/>
                      <a:pt x="79" y="17604"/>
                      <a:pt x="655" y="19248"/>
                    </a:cubicBezTo>
                    <a:cubicBezTo>
                      <a:pt x="1031" y="20398"/>
                      <a:pt x="1665" y="21429"/>
                      <a:pt x="2537" y="22261"/>
                    </a:cubicBezTo>
                    <a:cubicBezTo>
                      <a:pt x="3370" y="23035"/>
                      <a:pt x="4361" y="23590"/>
                      <a:pt x="5413" y="23966"/>
                    </a:cubicBezTo>
                    <a:cubicBezTo>
                      <a:pt x="7672" y="24799"/>
                      <a:pt x="10110" y="24938"/>
                      <a:pt x="12488" y="25057"/>
                    </a:cubicBezTo>
                    <a:lnTo>
                      <a:pt x="14162" y="25114"/>
                    </a:lnTo>
                    <a:lnTo>
                      <a:pt x="14162" y="25114"/>
                    </a:lnTo>
                    <a:cubicBezTo>
                      <a:pt x="14172" y="25116"/>
                      <a:pt x="14183" y="25117"/>
                      <a:pt x="14194" y="25117"/>
                    </a:cubicBezTo>
                    <a:cubicBezTo>
                      <a:pt x="14201" y="25117"/>
                      <a:pt x="14207" y="25116"/>
                      <a:pt x="14214" y="25116"/>
                    </a:cubicBezTo>
                    <a:cubicBezTo>
                      <a:pt x="14220" y="25116"/>
                      <a:pt x="14226" y="25117"/>
                      <a:pt x="14232" y="25117"/>
                    </a:cubicBezTo>
                    <a:cubicBezTo>
                      <a:pt x="14242" y="25117"/>
                      <a:pt x="14252" y="25116"/>
                      <a:pt x="14262" y="25114"/>
                    </a:cubicBezTo>
                    <a:lnTo>
                      <a:pt x="14262" y="25114"/>
                    </a:lnTo>
                    <a:cubicBezTo>
                      <a:pt x="16644" y="25017"/>
                      <a:pt x="19046" y="24974"/>
                      <a:pt x="21390" y="24442"/>
                    </a:cubicBezTo>
                    <a:cubicBezTo>
                      <a:pt x="23610" y="23947"/>
                      <a:pt x="25751" y="22877"/>
                      <a:pt x="27019" y="20894"/>
                    </a:cubicBezTo>
                    <a:cubicBezTo>
                      <a:pt x="28764" y="18098"/>
                      <a:pt x="28505" y="14451"/>
                      <a:pt x="27831" y="11379"/>
                    </a:cubicBezTo>
                    <a:cubicBezTo>
                      <a:pt x="27455" y="9675"/>
                      <a:pt x="26980" y="7970"/>
                      <a:pt x="26206" y="6424"/>
                    </a:cubicBezTo>
                    <a:cubicBezTo>
                      <a:pt x="25513" y="5015"/>
                      <a:pt x="24561" y="3767"/>
                      <a:pt x="23372" y="2756"/>
                    </a:cubicBezTo>
                    <a:cubicBezTo>
                      <a:pt x="21298" y="1013"/>
                      <a:pt x="18613" y="0"/>
                      <a:pt x="15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429;p55"/>
              <p:cNvSpPr/>
              <p:nvPr/>
            </p:nvSpPr>
            <p:spPr>
              <a:xfrm>
                <a:off x="874175" y="3379625"/>
                <a:ext cx="193300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5371" extrusionOk="0">
                    <a:moveTo>
                      <a:pt x="3664" y="1"/>
                    </a:moveTo>
                    <a:cubicBezTo>
                      <a:pt x="2325" y="1"/>
                      <a:pt x="1075" y="841"/>
                      <a:pt x="180" y="1902"/>
                    </a:cubicBezTo>
                    <a:cubicBezTo>
                      <a:pt x="41" y="2060"/>
                      <a:pt x="1" y="2298"/>
                      <a:pt x="61" y="2496"/>
                    </a:cubicBezTo>
                    <a:cubicBezTo>
                      <a:pt x="299" y="3231"/>
                      <a:pt x="1111" y="4975"/>
                      <a:pt x="3550" y="5311"/>
                    </a:cubicBezTo>
                    <a:cubicBezTo>
                      <a:pt x="3884" y="5353"/>
                      <a:pt x="4195" y="5371"/>
                      <a:pt x="4483" y="5371"/>
                    </a:cubicBezTo>
                    <a:cubicBezTo>
                      <a:pt x="6129" y="5371"/>
                      <a:pt x="7053" y="4770"/>
                      <a:pt x="7475" y="4399"/>
                    </a:cubicBezTo>
                    <a:cubicBezTo>
                      <a:pt x="7673" y="4222"/>
                      <a:pt x="7732" y="3963"/>
                      <a:pt x="7673" y="3706"/>
                    </a:cubicBezTo>
                    <a:cubicBezTo>
                      <a:pt x="7415" y="2893"/>
                      <a:pt x="7058" y="2100"/>
                      <a:pt x="6503" y="1446"/>
                    </a:cubicBezTo>
                    <a:cubicBezTo>
                      <a:pt x="5868" y="693"/>
                      <a:pt x="4977" y="118"/>
                      <a:pt x="4005" y="19"/>
                    </a:cubicBezTo>
                    <a:cubicBezTo>
                      <a:pt x="3891" y="7"/>
                      <a:pt x="3777" y="1"/>
                      <a:pt x="3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430;p55"/>
              <p:cNvSpPr/>
              <p:nvPr/>
            </p:nvSpPr>
            <p:spPr>
              <a:xfrm>
                <a:off x="868750" y="3375025"/>
                <a:ext cx="2032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5732" extrusionOk="0">
                    <a:moveTo>
                      <a:pt x="3909" y="356"/>
                    </a:moveTo>
                    <a:cubicBezTo>
                      <a:pt x="4209" y="356"/>
                      <a:pt x="4513" y="401"/>
                      <a:pt x="4817" y="500"/>
                    </a:cubicBezTo>
                    <a:cubicBezTo>
                      <a:pt x="5649" y="777"/>
                      <a:pt x="6323" y="1353"/>
                      <a:pt x="6820" y="2046"/>
                    </a:cubicBezTo>
                    <a:cubicBezTo>
                      <a:pt x="7077" y="2403"/>
                      <a:pt x="7295" y="2820"/>
                      <a:pt x="7454" y="3235"/>
                    </a:cubicBezTo>
                    <a:cubicBezTo>
                      <a:pt x="7613" y="3592"/>
                      <a:pt x="7909" y="4128"/>
                      <a:pt x="7573" y="4445"/>
                    </a:cubicBezTo>
                    <a:cubicBezTo>
                      <a:pt x="6859" y="5099"/>
                      <a:pt x="5887" y="5337"/>
                      <a:pt x="4956" y="5376"/>
                    </a:cubicBezTo>
                    <a:cubicBezTo>
                      <a:pt x="4881" y="5378"/>
                      <a:pt x="4806" y="5380"/>
                      <a:pt x="4731" y="5380"/>
                    </a:cubicBezTo>
                    <a:cubicBezTo>
                      <a:pt x="3493" y="5380"/>
                      <a:pt x="2226" y="5064"/>
                      <a:pt x="1349" y="4147"/>
                    </a:cubicBezTo>
                    <a:cubicBezTo>
                      <a:pt x="1071" y="3851"/>
                      <a:pt x="833" y="3494"/>
                      <a:pt x="654" y="3116"/>
                    </a:cubicBezTo>
                    <a:cubicBezTo>
                      <a:pt x="575" y="2997"/>
                      <a:pt x="535" y="2859"/>
                      <a:pt x="476" y="2720"/>
                    </a:cubicBezTo>
                    <a:cubicBezTo>
                      <a:pt x="357" y="2323"/>
                      <a:pt x="614" y="2106"/>
                      <a:pt x="852" y="1848"/>
                    </a:cubicBezTo>
                    <a:cubicBezTo>
                      <a:pt x="1670" y="1015"/>
                      <a:pt x="2761" y="356"/>
                      <a:pt x="3909" y="356"/>
                    </a:cubicBezTo>
                    <a:close/>
                    <a:moveTo>
                      <a:pt x="3866" y="1"/>
                    </a:moveTo>
                    <a:cubicBezTo>
                      <a:pt x="3734" y="1"/>
                      <a:pt x="3602" y="8"/>
                      <a:pt x="3469" y="24"/>
                    </a:cubicBezTo>
                    <a:cubicBezTo>
                      <a:pt x="2676" y="124"/>
                      <a:pt x="1923" y="500"/>
                      <a:pt x="1288" y="976"/>
                    </a:cubicBezTo>
                    <a:cubicBezTo>
                      <a:pt x="971" y="1234"/>
                      <a:pt x="675" y="1512"/>
                      <a:pt x="397" y="1829"/>
                    </a:cubicBezTo>
                    <a:cubicBezTo>
                      <a:pt x="139" y="2106"/>
                      <a:pt x="1" y="2403"/>
                      <a:pt x="139" y="2780"/>
                    </a:cubicBezTo>
                    <a:cubicBezTo>
                      <a:pt x="258" y="3177"/>
                      <a:pt x="437" y="3533"/>
                      <a:pt x="675" y="3870"/>
                    </a:cubicBezTo>
                    <a:cubicBezTo>
                      <a:pt x="1447" y="5000"/>
                      <a:pt x="2676" y="5555"/>
                      <a:pt x="4024" y="5693"/>
                    </a:cubicBezTo>
                    <a:cubicBezTo>
                      <a:pt x="4259" y="5718"/>
                      <a:pt x="4499" y="5732"/>
                      <a:pt x="4741" y="5732"/>
                    </a:cubicBezTo>
                    <a:cubicBezTo>
                      <a:pt x="5836" y="5732"/>
                      <a:pt x="6966" y="5455"/>
                      <a:pt x="7810" y="4720"/>
                    </a:cubicBezTo>
                    <a:lnTo>
                      <a:pt x="7810" y="4720"/>
                    </a:lnTo>
                    <a:cubicBezTo>
                      <a:pt x="7817" y="4715"/>
                      <a:pt x="7823" y="4709"/>
                      <a:pt x="7830" y="4702"/>
                    </a:cubicBezTo>
                    <a:lnTo>
                      <a:pt x="7830" y="4702"/>
                    </a:lnTo>
                    <a:cubicBezTo>
                      <a:pt x="7830" y="4702"/>
                      <a:pt x="7830" y="4702"/>
                      <a:pt x="7830" y="4702"/>
                    </a:cubicBezTo>
                    <a:cubicBezTo>
                      <a:pt x="8107" y="4425"/>
                      <a:pt x="8128" y="4068"/>
                      <a:pt x="8009" y="3711"/>
                    </a:cubicBezTo>
                    <a:cubicBezTo>
                      <a:pt x="7870" y="3275"/>
                      <a:pt x="7711" y="2859"/>
                      <a:pt x="7494" y="2482"/>
                    </a:cubicBezTo>
                    <a:cubicBezTo>
                      <a:pt x="7097" y="1729"/>
                      <a:pt x="6542" y="1055"/>
                      <a:pt x="5808" y="579"/>
                    </a:cubicBezTo>
                    <a:cubicBezTo>
                      <a:pt x="5226" y="213"/>
                      <a:pt x="4558" y="1"/>
                      <a:pt x="3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431;p55"/>
              <p:cNvSpPr/>
              <p:nvPr/>
            </p:nvSpPr>
            <p:spPr>
              <a:xfrm>
                <a:off x="930200" y="3409825"/>
                <a:ext cx="8327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331" extrusionOk="0">
                    <a:moveTo>
                      <a:pt x="1666" y="1"/>
                    </a:moveTo>
                    <a:cubicBezTo>
                      <a:pt x="733" y="1"/>
                      <a:pt x="1" y="733"/>
                      <a:pt x="1" y="1666"/>
                    </a:cubicBezTo>
                    <a:cubicBezTo>
                      <a:pt x="1" y="2578"/>
                      <a:pt x="733" y="3331"/>
                      <a:pt x="1666" y="3331"/>
                    </a:cubicBezTo>
                    <a:cubicBezTo>
                      <a:pt x="2578" y="3331"/>
                      <a:pt x="3331" y="2578"/>
                      <a:pt x="3331" y="1666"/>
                    </a:cubicBezTo>
                    <a:cubicBezTo>
                      <a:pt x="3331" y="733"/>
                      <a:pt x="2578" y="1"/>
                      <a:pt x="1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432;p55"/>
              <p:cNvSpPr/>
              <p:nvPr/>
            </p:nvSpPr>
            <p:spPr>
              <a:xfrm>
                <a:off x="952000" y="3398400"/>
                <a:ext cx="456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46" extrusionOk="0">
                    <a:moveTo>
                      <a:pt x="913" y="1"/>
                    </a:moveTo>
                    <a:cubicBezTo>
                      <a:pt x="397" y="1"/>
                      <a:pt x="1" y="418"/>
                      <a:pt x="1" y="913"/>
                    </a:cubicBezTo>
                    <a:cubicBezTo>
                      <a:pt x="1" y="1428"/>
                      <a:pt x="397" y="1845"/>
                      <a:pt x="913" y="1845"/>
                    </a:cubicBezTo>
                    <a:cubicBezTo>
                      <a:pt x="1428" y="1845"/>
                      <a:pt x="1825" y="1428"/>
                      <a:pt x="1825" y="913"/>
                    </a:cubicBezTo>
                    <a:cubicBezTo>
                      <a:pt x="1825" y="418"/>
                      <a:pt x="1428" y="1"/>
                      <a:pt x="9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433;p55"/>
              <p:cNvSpPr/>
              <p:nvPr/>
            </p:nvSpPr>
            <p:spPr>
              <a:xfrm>
                <a:off x="963400" y="3450475"/>
                <a:ext cx="168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75" extrusionOk="0">
                    <a:moveTo>
                      <a:pt x="338" y="0"/>
                    </a:moveTo>
                    <a:cubicBezTo>
                      <a:pt x="159" y="0"/>
                      <a:pt x="0" y="159"/>
                      <a:pt x="0" y="336"/>
                    </a:cubicBezTo>
                    <a:cubicBezTo>
                      <a:pt x="0" y="515"/>
                      <a:pt x="159" y="674"/>
                      <a:pt x="338" y="674"/>
                    </a:cubicBezTo>
                    <a:cubicBezTo>
                      <a:pt x="515" y="674"/>
                      <a:pt x="674" y="515"/>
                      <a:pt x="674" y="336"/>
                    </a:cubicBezTo>
                    <a:cubicBezTo>
                      <a:pt x="674" y="159"/>
                      <a:pt x="515" y="0"/>
                      <a:pt x="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434;p55"/>
              <p:cNvSpPr/>
              <p:nvPr/>
            </p:nvSpPr>
            <p:spPr>
              <a:xfrm>
                <a:off x="1263700" y="3379625"/>
                <a:ext cx="19382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7753" h="5371" extrusionOk="0">
                    <a:moveTo>
                      <a:pt x="4089" y="1"/>
                    </a:moveTo>
                    <a:cubicBezTo>
                      <a:pt x="3976" y="1"/>
                      <a:pt x="3862" y="7"/>
                      <a:pt x="3748" y="19"/>
                    </a:cubicBezTo>
                    <a:cubicBezTo>
                      <a:pt x="2757" y="118"/>
                      <a:pt x="1864" y="693"/>
                      <a:pt x="1250" y="1446"/>
                    </a:cubicBezTo>
                    <a:cubicBezTo>
                      <a:pt x="695" y="2100"/>
                      <a:pt x="338" y="2893"/>
                      <a:pt x="80" y="3706"/>
                    </a:cubicBezTo>
                    <a:cubicBezTo>
                      <a:pt x="1" y="3963"/>
                      <a:pt x="80" y="4222"/>
                      <a:pt x="259" y="4399"/>
                    </a:cubicBezTo>
                    <a:cubicBezTo>
                      <a:pt x="680" y="4770"/>
                      <a:pt x="1604" y="5371"/>
                      <a:pt x="3250" y="5371"/>
                    </a:cubicBezTo>
                    <a:cubicBezTo>
                      <a:pt x="3539" y="5371"/>
                      <a:pt x="3850" y="5353"/>
                      <a:pt x="4184" y="5311"/>
                    </a:cubicBezTo>
                    <a:cubicBezTo>
                      <a:pt x="6642" y="4975"/>
                      <a:pt x="7454" y="3231"/>
                      <a:pt x="7692" y="2496"/>
                    </a:cubicBezTo>
                    <a:cubicBezTo>
                      <a:pt x="7752" y="2298"/>
                      <a:pt x="7692" y="2060"/>
                      <a:pt x="7554" y="1902"/>
                    </a:cubicBezTo>
                    <a:cubicBezTo>
                      <a:pt x="6676" y="841"/>
                      <a:pt x="5428" y="1"/>
                      <a:pt x="4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5435;p55"/>
              <p:cNvSpPr/>
              <p:nvPr/>
            </p:nvSpPr>
            <p:spPr>
              <a:xfrm>
                <a:off x="1258375" y="3375425"/>
                <a:ext cx="203575" cy="142925"/>
              </a:xfrm>
              <a:custGeom>
                <a:avLst/>
                <a:gdLst/>
                <a:ahLst/>
                <a:cxnLst/>
                <a:rect l="l" t="t" r="r" b="b"/>
                <a:pathLst>
                  <a:path w="8143" h="5717" extrusionOk="0">
                    <a:moveTo>
                      <a:pt x="4258" y="356"/>
                    </a:moveTo>
                    <a:cubicBezTo>
                      <a:pt x="5214" y="356"/>
                      <a:pt x="6151" y="791"/>
                      <a:pt x="6914" y="1435"/>
                    </a:cubicBezTo>
                    <a:cubicBezTo>
                      <a:pt x="7172" y="1673"/>
                      <a:pt x="7508" y="1951"/>
                      <a:pt x="7688" y="2249"/>
                    </a:cubicBezTo>
                    <a:cubicBezTo>
                      <a:pt x="7806" y="2466"/>
                      <a:pt x="7707" y="2685"/>
                      <a:pt x="7627" y="2883"/>
                    </a:cubicBezTo>
                    <a:cubicBezTo>
                      <a:pt x="7489" y="3240"/>
                      <a:pt x="7291" y="3576"/>
                      <a:pt x="7053" y="3854"/>
                    </a:cubicBezTo>
                    <a:cubicBezTo>
                      <a:pt x="6260" y="4865"/>
                      <a:pt x="5050" y="5281"/>
                      <a:pt x="3802" y="5341"/>
                    </a:cubicBezTo>
                    <a:cubicBezTo>
                      <a:pt x="3683" y="5347"/>
                      <a:pt x="3563" y="5351"/>
                      <a:pt x="3442" y="5351"/>
                    </a:cubicBezTo>
                    <a:cubicBezTo>
                      <a:pt x="2433" y="5351"/>
                      <a:pt x="1372" y="5119"/>
                      <a:pt x="610" y="4429"/>
                    </a:cubicBezTo>
                    <a:cubicBezTo>
                      <a:pt x="293" y="4131"/>
                      <a:pt x="531" y="3695"/>
                      <a:pt x="670" y="3359"/>
                    </a:cubicBezTo>
                    <a:cubicBezTo>
                      <a:pt x="808" y="2981"/>
                      <a:pt x="987" y="2625"/>
                      <a:pt x="1186" y="2288"/>
                    </a:cubicBezTo>
                    <a:cubicBezTo>
                      <a:pt x="1601" y="1633"/>
                      <a:pt x="2137" y="1078"/>
                      <a:pt x="2811" y="722"/>
                    </a:cubicBezTo>
                    <a:cubicBezTo>
                      <a:pt x="3285" y="468"/>
                      <a:pt x="3774" y="356"/>
                      <a:pt x="4258" y="356"/>
                    </a:cubicBezTo>
                    <a:close/>
                    <a:moveTo>
                      <a:pt x="4271" y="1"/>
                    </a:moveTo>
                    <a:cubicBezTo>
                      <a:pt x="3826" y="1"/>
                      <a:pt x="3375" y="89"/>
                      <a:pt x="2930" y="286"/>
                    </a:cubicBezTo>
                    <a:cubicBezTo>
                      <a:pt x="2058" y="642"/>
                      <a:pt x="1363" y="1337"/>
                      <a:pt x="869" y="2130"/>
                    </a:cubicBezTo>
                    <a:cubicBezTo>
                      <a:pt x="610" y="2566"/>
                      <a:pt x="393" y="3021"/>
                      <a:pt x="234" y="3497"/>
                    </a:cubicBezTo>
                    <a:cubicBezTo>
                      <a:pt x="79" y="3923"/>
                      <a:pt x="0" y="4311"/>
                      <a:pt x="329" y="4661"/>
                    </a:cubicBezTo>
                    <a:lnTo>
                      <a:pt x="329" y="4661"/>
                    </a:lnTo>
                    <a:cubicBezTo>
                      <a:pt x="336" y="4670"/>
                      <a:pt x="344" y="4678"/>
                      <a:pt x="353" y="4686"/>
                    </a:cubicBezTo>
                    <a:cubicBezTo>
                      <a:pt x="353" y="4686"/>
                      <a:pt x="353" y="4686"/>
                      <a:pt x="353" y="4686"/>
                    </a:cubicBezTo>
                    <a:lnTo>
                      <a:pt x="353" y="4686"/>
                    </a:lnTo>
                    <a:cubicBezTo>
                      <a:pt x="360" y="4693"/>
                      <a:pt x="366" y="4699"/>
                      <a:pt x="373" y="4704"/>
                    </a:cubicBezTo>
                    <a:lnTo>
                      <a:pt x="373" y="4704"/>
                    </a:lnTo>
                    <a:cubicBezTo>
                      <a:pt x="1223" y="5444"/>
                      <a:pt x="2384" y="5717"/>
                      <a:pt x="3485" y="5717"/>
                    </a:cubicBezTo>
                    <a:cubicBezTo>
                      <a:pt x="4912" y="5698"/>
                      <a:pt x="6359" y="5281"/>
                      <a:pt x="7291" y="4152"/>
                    </a:cubicBezTo>
                    <a:cubicBezTo>
                      <a:pt x="7569" y="3795"/>
                      <a:pt x="7806" y="3418"/>
                      <a:pt x="7965" y="3002"/>
                    </a:cubicBezTo>
                    <a:cubicBezTo>
                      <a:pt x="8044" y="2783"/>
                      <a:pt x="8143" y="2545"/>
                      <a:pt x="8084" y="2307"/>
                    </a:cubicBezTo>
                    <a:cubicBezTo>
                      <a:pt x="8005" y="1932"/>
                      <a:pt x="7608" y="1614"/>
                      <a:pt x="7350" y="1356"/>
                    </a:cubicBezTo>
                    <a:cubicBezTo>
                      <a:pt x="6485" y="561"/>
                      <a:pt x="5395" y="1"/>
                      <a:pt x="4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436;p55"/>
              <p:cNvSpPr/>
              <p:nvPr/>
            </p:nvSpPr>
            <p:spPr>
              <a:xfrm>
                <a:off x="1318225" y="3409825"/>
                <a:ext cx="8327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331" extrusionOk="0">
                    <a:moveTo>
                      <a:pt x="1665" y="1"/>
                    </a:moveTo>
                    <a:cubicBezTo>
                      <a:pt x="753" y="1"/>
                      <a:pt x="0" y="733"/>
                      <a:pt x="0" y="1666"/>
                    </a:cubicBezTo>
                    <a:cubicBezTo>
                      <a:pt x="0" y="2578"/>
                      <a:pt x="753" y="3331"/>
                      <a:pt x="1665" y="3331"/>
                    </a:cubicBezTo>
                    <a:cubicBezTo>
                      <a:pt x="2577" y="3331"/>
                      <a:pt x="3330" y="2578"/>
                      <a:pt x="3330" y="1666"/>
                    </a:cubicBezTo>
                    <a:cubicBezTo>
                      <a:pt x="3330" y="733"/>
                      <a:pt x="2577" y="1"/>
                      <a:pt x="1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437;p55"/>
              <p:cNvSpPr/>
              <p:nvPr/>
            </p:nvSpPr>
            <p:spPr>
              <a:xfrm>
                <a:off x="1333600" y="3398400"/>
                <a:ext cx="46100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6" extrusionOk="0">
                    <a:moveTo>
                      <a:pt x="931" y="1"/>
                    </a:moveTo>
                    <a:cubicBezTo>
                      <a:pt x="416" y="1"/>
                      <a:pt x="0" y="418"/>
                      <a:pt x="0" y="913"/>
                    </a:cubicBezTo>
                    <a:cubicBezTo>
                      <a:pt x="0" y="1428"/>
                      <a:pt x="416" y="1845"/>
                      <a:pt x="931" y="1845"/>
                    </a:cubicBezTo>
                    <a:cubicBezTo>
                      <a:pt x="1428" y="1845"/>
                      <a:pt x="1843" y="1428"/>
                      <a:pt x="1843" y="913"/>
                    </a:cubicBezTo>
                    <a:cubicBezTo>
                      <a:pt x="1843" y="418"/>
                      <a:pt x="1428" y="1"/>
                      <a:pt x="9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5438;p55"/>
              <p:cNvSpPr/>
              <p:nvPr/>
            </p:nvSpPr>
            <p:spPr>
              <a:xfrm>
                <a:off x="1351450" y="3450475"/>
                <a:ext cx="168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75" extrusionOk="0">
                    <a:moveTo>
                      <a:pt x="336" y="0"/>
                    </a:moveTo>
                    <a:cubicBezTo>
                      <a:pt x="159" y="0"/>
                      <a:pt x="0" y="159"/>
                      <a:pt x="0" y="336"/>
                    </a:cubicBezTo>
                    <a:cubicBezTo>
                      <a:pt x="0" y="515"/>
                      <a:pt x="159" y="674"/>
                      <a:pt x="336" y="674"/>
                    </a:cubicBezTo>
                    <a:cubicBezTo>
                      <a:pt x="515" y="674"/>
                      <a:pt x="674" y="515"/>
                      <a:pt x="674" y="336"/>
                    </a:cubicBezTo>
                    <a:cubicBezTo>
                      <a:pt x="674" y="159"/>
                      <a:pt x="515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5439;p55"/>
              <p:cNvSpPr/>
              <p:nvPr/>
            </p:nvSpPr>
            <p:spPr>
              <a:xfrm>
                <a:off x="1113575" y="3430650"/>
                <a:ext cx="9662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548" extrusionOk="0">
                    <a:moveTo>
                      <a:pt x="1943" y="0"/>
                    </a:moveTo>
                    <a:cubicBezTo>
                      <a:pt x="872" y="0"/>
                      <a:pt x="0" y="793"/>
                      <a:pt x="0" y="1784"/>
                    </a:cubicBezTo>
                    <a:cubicBezTo>
                      <a:pt x="0" y="2755"/>
                      <a:pt x="872" y="3548"/>
                      <a:pt x="1943" y="3548"/>
                    </a:cubicBezTo>
                    <a:cubicBezTo>
                      <a:pt x="3013" y="3548"/>
                      <a:pt x="3865" y="2755"/>
                      <a:pt x="3865" y="1784"/>
                    </a:cubicBezTo>
                    <a:cubicBezTo>
                      <a:pt x="3865" y="793"/>
                      <a:pt x="3013" y="0"/>
                      <a:pt x="1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5440;p55"/>
              <p:cNvSpPr/>
              <p:nvPr/>
            </p:nvSpPr>
            <p:spPr>
              <a:xfrm>
                <a:off x="1063500" y="3549975"/>
                <a:ext cx="1967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4363" extrusionOk="0">
                    <a:moveTo>
                      <a:pt x="1356" y="0"/>
                    </a:moveTo>
                    <a:cubicBezTo>
                      <a:pt x="1258" y="0"/>
                      <a:pt x="1162" y="13"/>
                      <a:pt x="1071" y="43"/>
                    </a:cubicBezTo>
                    <a:cubicBezTo>
                      <a:pt x="952" y="83"/>
                      <a:pt x="853" y="123"/>
                      <a:pt x="774" y="202"/>
                    </a:cubicBezTo>
                    <a:cubicBezTo>
                      <a:pt x="635" y="281"/>
                      <a:pt x="536" y="381"/>
                      <a:pt x="436" y="500"/>
                    </a:cubicBezTo>
                    <a:cubicBezTo>
                      <a:pt x="100" y="955"/>
                      <a:pt x="0" y="1570"/>
                      <a:pt x="159" y="2125"/>
                    </a:cubicBezTo>
                    <a:cubicBezTo>
                      <a:pt x="238" y="2422"/>
                      <a:pt x="397" y="2700"/>
                      <a:pt x="595" y="2958"/>
                    </a:cubicBezTo>
                    <a:cubicBezTo>
                      <a:pt x="1368" y="3939"/>
                      <a:pt x="2666" y="4363"/>
                      <a:pt x="3918" y="4363"/>
                    </a:cubicBezTo>
                    <a:cubicBezTo>
                      <a:pt x="4336" y="4363"/>
                      <a:pt x="4749" y="4316"/>
                      <a:pt x="5135" y="4227"/>
                    </a:cubicBezTo>
                    <a:cubicBezTo>
                      <a:pt x="6206" y="3968"/>
                      <a:pt x="7435" y="3275"/>
                      <a:pt x="7731" y="2125"/>
                    </a:cubicBezTo>
                    <a:cubicBezTo>
                      <a:pt x="7871" y="1570"/>
                      <a:pt x="7791" y="955"/>
                      <a:pt x="7435" y="500"/>
                    </a:cubicBezTo>
                    <a:cubicBezTo>
                      <a:pt x="7335" y="381"/>
                      <a:pt x="7236" y="281"/>
                      <a:pt x="7117" y="202"/>
                    </a:cubicBezTo>
                    <a:cubicBezTo>
                      <a:pt x="7017" y="123"/>
                      <a:pt x="6919" y="83"/>
                      <a:pt x="6819" y="43"/>
                    </a:cubicBezTo>
                    <a:cubicBezTo>
                      <a:pt x="6721" y="13"/>
                      <a:pt x="6623" y="0"/>
                      <a:pt x="6524" y="0"/>
                    </a:cubicBezTo>
                    <a:cubicBezTo>
                      <a:pt x="6365" y="0"/>
                      <a:pt x="6206" y="34"/>
                      <a:pt x="6047" y="83"/>
                    </a:cubicBezTo>
                    <a:cubicBezTo>
                      <a:pt x="5809" y="162"/>
                      <a:pt x="5590" y="302"/>
                      <a:pt x="5373" y="440"/>
                    </a:cubicBezTo>
                    <a:cubicBezTo>
                      <a:pt x="4977" y="698"/>
                      <a:pt x="4620" y="896"/>
                      <a:pt x="4144" y="955"/>
                    </a:cubicBezTo>
                    <a:lnTo>
                      <a:pt x="3946" y="955"/>
                    </a:lnTo>
                    <a:cubicBezTo>
                      <a:pt x="3430" y="955"/>
                      <a:pt x="2955" y="717"/>
                      <a:pt x="2498" y="440"/>
                    </a:cubicBezTo>
                    <a:cubicBezTo>
                      <a:pt x="2281" y="302"/>
                      <a:pt x="2062" y="162"/>
                      <a:pt x="1824" y="83"/>
                    </a:cubicBezTo>
                    <a:cubicBezTo>
                      <a:pt x="1677" y="34"/>
                      <a:pt x="1515" y="0"/>
                      <a:pt x="1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5441;p55"/>
              <p:cNvSpPr/>
              <p:nvPr/>
            </p:nvSpPr>
            <p:spPr>
              <a:xfrm>
                <a:off x="1051600" y="3545475"/>
                <a:ext cx="2151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4718" extrusionOk="0">
                    <a:moveTo>
                      <a:pt x="6967" y="362"/>
                    </a:moveTo>
                    <a:cubicBezTo>
                      <a:pt x="7056" y="362"/>
                      <a:pt x="7146" y="374"/>
                      <a:pt x="7237" y="402"/>
                    </a:cubicBezTo>
                    <a:cubicBezTo>
                      <a:pt x="7573" y="501"/>
                      <a:pt x="7850" y="818"/>
                      <a:pt x="7969" y="1135"/>
                    </a:cubicBezTo>
                    <a:cubicBezTo>
                      <a:pt x="8466" y="2385"/>
                      <a:pt x="7454" y="3474"/>
                      <a:pt x="6404" y="3950"/>
                    </a:cubicBezTo>
                    <a:cubicBezTo>
                      <a:pt x="5792" y="4226"/>
                      <a:pt x="5093" y="4364"/>
                      <a:pt x="4400" y="4364"/>
                    </a:cubicBezTo>
                    <a:cubicBezTo>
                      <a:pt x="3947" y="4364"/>
                      <a:pt x="3497" y="4306"/>
                      <a:pt x="3074" y="4188"/>
                    </a:cubicBezTo>
                    <a:cubicBezTo>
                      <a:pt x="1964" y="3891"/>
                      <a:pt x="735" y="3019"/>
                      <a:pt x="735" y="1769"/>
                    </a:cubicBezTo>
                    <a:cubicBezTo>
                      <a:pt x="751" y="1079"/>
                      <a:pt x="1199" y="373"/>
                      <a:pt x="1881" y="373"/>
                    </a:cubicBezTo>
                    <a:cubicBezTo>
                      <a:pt x="2000" y="373"/>
                      <a:pt x="2127" y="395"/>
                      <a:pt x="2260" y="442"/>
                    </a:cubicBezTo>
                    <a:cubicBezTo>
                      <a:pt x="2638" y="561"/>
                      <a:pt x="2955" y="818"/>
                      <a:pt x="3291" y="1016"/>
                    </a:cubicBezTo>
                    <a:cubicBezTo>
                      <a:pt x="3648" y="1195"/>
                      <a:pt x="4025" y="1314"/>
                      <a:pt x="4422" y="1314"/>
                    </a:cubicBezTo>
                    <a:cubicBezTo>
                      <a:pt x="4427" y="1315"/>
                      <a:pt x="4433" y="1315"/>
                      <a:pt x="4438" y="1315"/>
                    </a:cubicBezTo>
                    <a:cubicBezTo>
                      <a:pt x="4445" y="1315"/>
                      <a:pt x="4451" y="1315"/>
                      <a:pt x="4457" y="1314"/>
                    </a:cubicBezTo>
                    <a:lnTo>
                      <a:pt x="4457" y="1314"/>
                    </a:lnTo>
                    <a:cubicBezTo>
                      <a:pt x="5114" y="1302"/>
                      <a:pt x="5621" y="952"/>
                      <a:pt x="6166" y="640"/>
                    </a:cubicBezTo>
                    <a:cubicBezTo>
                      <a:pt x="6408" y="489"/>
                      <a:pt x="6683" y="362"/>
                      <a:pt x="6967" y="362"/>
                    </a:cubicBezTo>
                    <a:close/>
                    <a:moveTo>
                      <a:pt x="6995" y="1"/>
                    </a:moveTo>
                    <a:cubicBezTo>
                      <a:pt x="6957" y="1"/>
                      <a:pt x="6919" y="2"/>
                      <a:pt x="6880" y="6"/>
                    </a:cubicBezTo>
                    <a:cubicBezTo>
                      <a:pt x="5968" y="104"/>
                      <a:pt x="5353" y="958"/>
                      <a:pt x="4422" y="958"/>
                    </a:cubicBezTo>
                    <a:cubicBezTo>
                      <a:pt x="3986" y="958"/>
                      <a:pt x="3589" y="778"/>
                      <a:pt x="3212" y="540"/>
                    </a:cubicBezTo>
                    <a:cubicBezTo>
                      <a:pt x="2855" y="342"/>
                      <a:pt x="2519" y="104"/>
                      <a:pt x="2122" y="25"/>
                    </a:cubicBezTo>
                    <a:cubicBezTo>
                      <a:pt x="2042" y="10"/>
                      <a:pt x="1963" y="3"/>
                      <a:pt x="1885" y="3"/>
                    </a:cubicBezTo>
                    <a:cubicBezTo>
                      <a:pt x="1238" y="3"/>
                      <a:pt x="709" y="496"/>
                      <a:pt x="497" y="1116"/>
                    </a:cubicBezTo>
                    <a:cubicBezTo>
                      <a:pt x="0" y="2523"/>
                      <a:pt x="1171" y="3812"/>
                      <a:pt x="2400" y="4327"/>
                    </a:cubicBezTo>
                    <a:cubicBezTo>
                      <a:pt x="3016" y="4588"/>
                      <a:pt x="3703" y="4717"/>
                      <a:pt x="4393" y="4717"/>
                    </a:cubicBezTo>
                    <a:cubicBezTo>
                      <a:pt x="5012" y="4717"/>
                      <a:pt x="5633" y="4613"/>
                      <a:pt x="6206" y="4407"/>
                    </a:cubicBezTo>
                    <a:cubicBezTo>
                      <a:pt x="7414" y="3971"/>
                      <a:pt x="8604" y="2940"/>
                      <a:pt x="8426" y="1513"/>
                    </a:cubicBezTo>
                    <a:cubicBezTo>
                      <a:pt x="8331" y="774"/>
                      <a:pt x="7784" y="1"/>
                      <a:pt x="6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5442;p55"/>
              <p:cNvSpPr/>
              <p:nvPr/>
            </p:nvSpPr>
            <p:spPr>
              <a:xfrm>
                <a:off x="1093725" y="3585163"/>
                <a:ext cx="133350" cy="76150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3046" extrusionOk="0">
                    <a:moveTo>
                      <a:pt x="1748" y="0"/>
                    </a:moveTo>
                    <a:cubicBezTo>
                      <a:pt x="1632" y="0"/>
                      <a:pt x="1515" y="21"/>
                      <a:pt x="1409" y="53"/>
                    </a:cubicBezTo>
                    <a:cubicBezTo>
                      <a:pt x="1111" y="172"/>
                      <a:pt x="873" y="389"/>
                      <a:pt x="675" y="627"/>
                    </a:cubicBezTo>
                    <a:cubicBezTo>
                      <a:pt x="476" y="885"/>
                      <a:pt x="338" y="1163"/>
                      <a:pt x="219" y="1459"/>
                    </a:cubicBezTo>
                    <a:cubicBezTo>
                      <a:pt x="120" y="1678"/>
                      <a:pt x="21" y="1896"/>
                      <a:pt x="1" y="2133"/>
                    </a:cubicBezTo>
                    <a:cubicBezTo>
                      <a:pt x="1" y="2133"/>
                      <a:pt x="1388" y="3045"/>
                      <a:pt x="2974" y="3045"/>
                    </a:cubicBezTo>
                    <a:cubicBezTo>
                      <a:pt x="4580" y="3045"/>
                      <a:pt x="5334" y="2094"/>
                      <a:pt x="5334" y="2094"/>
                    </a:cubicBezTo>
                    <a:cubicBezTo>
                      <a:pt x="5273" y="1758"/>
                      <a:pt x="5154" y="1440"/>
                      <a:pt x="5017" y="1123"/>
                    </a:cubicBezTo>
                    <a:cubicBezTo>
                      <a:pt x="4858" y="825"/>
                      <a:pt x="4679" y="529"/>
                      <a:pt x="4401" y="330"/>
                    </a:cubicBezTo>
                    <a:cubicBezTo>
                      <a:pt x="4282" y="251"/>
                      <a:pt x="4163" y="172"/>
                      <a:pt x="4025" y="151"/>
                    </a:cubicBezTo>
                    <a:cubicBezTo>
                      <a:pt x="3998" y="148"/>
                      <a:pt x="3972" y="147"/>
                      <a:pt x="3945" y="147"/>
                    </a:cubicBezTo>
                    <a:cubicBezTo>
                      <a:pt x="3641" y="147"/>
                      <a:pt x="3372" y="348"/>
                      <a:pt x="3153" y="548"/>
                    </a:cubicBezTo>
                    <a:cubicBezTo>
                      <a:pt x="2995" y="687"/>
                      <a:pt x="2815" y="865"/>
                      <a:pt x="2776" y="1084"/>
                    </a:cubicBezTo>
                    <a:cubicBezTo>
                      <a:pt x="2717" y="865"/>
                      <a:pt x="2638" y="667"/>
                      <a:pt x="2519" y="468"/>
                    </a:cubicBezTo>
                    <a:cubicBezTo>
                      <a:pt x="2400" y="291"/>
                      <a:pt x="2241" y="112"/>
                      <a:pt x="2043" y="53"/>
                    </a:cubicBezTo>
                    <a:cubicBezTo>
                      <a:pt x="1951" y="16"/>
                      <a:pt x="185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5443;p55"/>
              <p:cNvSpPr/>
              <p:nvPr/>
            </p:nvSpPr>
            <p:spPr>
              <a:xfrm>
                <a:off x="1051600" y="3545475"/>
                <a:ext cx="2151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4718" extrusionOk="0">
                    <a:moveTo>
                      <a:pt x="6967" y="362"/>
                    </a:moveTo>
                    <a:cubicBezTo>
                      <a:pt x="7056" y="362"/>
                      <a:pt x="7146" y="374"/>
                      <a:pt x="7237" y="402"/>
                    </a:cubicBezTo>
                    <a:cubicBezTo>
                      <a:pt x="7573" y="501"/>
                      <a:pt x="7850" y="818"/>
                      <a:pt x="7969" y="1135"/>
                    </a:cubicBezTo>
                    <a:cubicBezTo>
                      <a:pt x="8466" y="2385"/>
                      <a:pt x="7454" y="3474"/>
                      <a:pt x="6404" y="3950"/>
                    </a:cubicBezTo>
                    <a:cubicBezTo>
                      <a:pt x="5792" y="4226"/>
                      <a:pt x="5093" y="4364"/>
                      <a:pt x="4400" y="4364"/>
                    </a:cubicBezTo>
                    <a:cubicBezTo>
                      <a:pt x="3947" y="4364"/>
                      <a:pt x="3497" y="4306"/>
                      <a:pt x="3074" y="4188"/>
                    </a:cubicBezTo>
                    <a:cubicBezTo>
                      <a:pt x="1964" y="3891"/>
                      <a:pt x="735" y="3019"/>
                      <a:pt x="735" y="1769"/>
                    </a:cubicBezTo>
                    <a:cubicBezTo>
                      <a:pt x="751" y="1079"/>
                      <a:pt x="1199" y="373"/>
                      <a:pt x="1881" y="373"/>
                    </a:cubicBezTo>
                    <a:cubicBezTo>
                      <a:pt x="2000" y="373"/>
                      <a:pt x="2127" y="395"/>
                      <a:pt x="2260" y="442"/>
                    </a:cubicBezTo>
                    <a:cubicBezTo>
                      <a:pt x="2638" y="561"/>
                      <a:pt x="2955" y="818"/>
                      <a:pt x="3291" y="1016"/>
                    </a:cubicBezTo>
                    <a:cubicBezTo>
                      <a:pt x="3648" y="1195"/>
                      <a:pt x="4025" y="1314"/>
                      <a:pt x="4422" y="1314"/>
                    </a:cubicBezTo>
                    <a:cubicBezTo>
                      <a:pt x="4427" y="1315"/>
                      <a:pt x="4433" y="1315"/>
                      <a:pt x="4438" y="1315"/>
                    </a:cubicBezTo>
                    <a:cubicBezTo>
                      <a:pt x="4445" y="1315"/>
                      <a:pt x="4451" y="1315"/>
                      <a:pt x="4457" y="1314"/>
                    </a:cubicBezTo>
                    <a:lnTo>
                      <a:pt x="4457" y="1314"/>
                    </a:lnTo>
                    <a:cubicBezTo>
                      <a:pt x="5114" y="1302"/>
                      <a:pt x="5621" y="952"/>
                      <a:pt x="6166" y="640"/>
                    </a:cubicBezTo>
                    <a:cubicBezTo>
                      <a:pt x="6408" y="489"/>
                      <a:pt x="6683" y="362"/>
                      <a:pt x="6967" y="362"/>
                    </a:cubicBezTo>
                    <a:close/>
                    <a:moveTo>
                      <a:pt x="6995" y="1"/>
                    </a:moveTo>
                    <a:cubicBezTo>
                      <a:pt x="6957" y="1"/>
                      <a:pt x="6919" y="2"/>
                      <a:pt x="6880" y="6"/>
                    </a:cubicBezTo>
                    <a:cubicBezTo>
                      <a:pt x="5968" y="104"/>
                      <a:pt x="5353" y="958"/>
                      <a:pt x="4422" y="958"/>
                    </a:cubicBezTo>
                    <a:cubicBezTo>
                      <a:pt x="3986" y="958"/>
                      <a:pt x="3589" y="778"/>
                      <a:pt x="3212" y="540"/>
                    </a:cubicBezTo>
                    <a:cubicBezTo>
                      <a:pt x="2855" y="342"/>
                      <a:pt x="2519" y="104"/>
                      <a:pt x="2122" y="25"/>
                    </a:cubicBezTo>
                    <a:cubicBezTo>
                      <a:pt x="2042" y="10"/>
                      <a:pt x="1963" y="3"/>
                      <a:pt x="1885" y="3"/>
                    </a:cubicBezTo>
                    <a:cubicBezTo>
                      <a:pt x="1238" y="3"/>
                      <a:pt x="709" y="496"/>
                      <a:pt x="497" y="1116"/>
                    </a:cubicBezTo>
                    <a:cubicBezTo>
                      <a:pt x="0" y="2523"/>
                      <a:pt x="1171" y="3812"/>
                      <a:pt x="2400" y="4327"/>
                    </a:cubicBezTo>
                    <a:cubicBezTo>
                      <a:pt x="3016" y="4588"/>
                      <a:pt x="3703" y="4717"/>
                      <a:pt x="4393" y="4717"/>
                    </a:cubicBezTo>
                    <a:cubicBezTo>
                      <a:pt x="5012" y="4717"/>
                      <a:pt x="5633" y="4613"/>
                      <a:pt x="6206" y="4407"/>
                    </a:cubicBezTo>
                    <a:cubicBezTo>
                      <a:pt x="7414" y="3971"/>
                      <a:pt x="8604" y="2940"/>
                      <a:pt x="8426" y="1513"/>
                    </a:cubicBezTo>
                    <a:cubicBezTo>
                      <a:pt x="8331" y="774"/>
                      <a:pt x="7784" y="1"/>
                      <a:pt x="6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5444;p55"/>
              <p:cNvSpPr/>
              <p:nvPr/>
            </p:nvSpPr>
            <p:spPr>
              <a:xfrm>
                <a:off x="868750" y="3480200"/>
                <a:ext cx="130350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5234" extrusionOk="0">
                    <a:moveTo>
                      <a:pt x="2597" y="0"/>
                    </a:moveTo>
                    <a:cubicBezTo>
                      <a:pt x="1169" y="0"/>
                      <a:pt x="1" y="1169"/>
                      <a:pt x="1" y="2617"/>
                    </a:cubicBezTo>
                    <a:cubicBezTo>
                      <a:pt x="1" y="4063"/>
                      <a:pt x="1169" y="5234"/>
                      <a:pt x="2597" y="5234"/>
                    </a:cubicBezTo>
                    <a:cubicBezTo>
                      <a:pt x="4045" y="5234"/>
                      <a:pt x="5213" y="4063"/>
                      <a:pt x="5213" y="2617"/>
                    </a:cubicBezTo>
                    <a:cubicBezTo>
                      <a:pt x="5213" y="1169"/>
                      <a:pt x="4045" y="0"/>
                      <a:pt x="2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5445;p55"/>
              <p:cNvSpPr/>
              <p:nvPr/>
            </p:nvSpPr>
            <p:spPr>
              <a:xfrm>
                <a:off x="1314250" y="3480200"/>
                <a:ext cx="130850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5234" extrusionOk="0">
                    <a:moveTo>
                      <a:pt x="2617" y="0"/>
                    </a:moveTo>
                    <a:cubicBezTo>
                      <a:pt x="1171" y="0"/>
                      <a:pt x="1" y="1169"/>
                      <a:pt x="1" y="2617"/>
                    </a:cubicBezTo>
                    <a:cubicBezTo>
                      <a:pt x="1" y="4063"/>
                      <a:pt x="1171" y="5234"/>
                      <a:pt x="2617" y="5234"/>
                    </a:cubicBezTo>
                    <a:cubicBezTo>
                      <a:pt x="4065" y="5234"/>
                      <a:pt x="5234" y="4063"/>
                      <a:pt x="5234" y="2617"/>
                    </a:cubicBezTo>
                    <a:cubicBezTo>
                      <a:pt x="5234" y="1169"/>
                      <a:pt x="4065" y="0"/>
                      <a:pt x="2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5446;p55"/>
              <p:cNvSpPr/>
              <p:nvPr/>
            </p:nvSpPr>
            <p:spPr>
              <a:xfrm>
                <a:off x="944075" y="3065900"/>
                <a:ext cx="435625" cy="205675"/>
              </a:xfrm>
              <a:custGeom>
                <a:avLst/>
                <a:gdLst/>
                <a:ahLst/>
                <a:cxnLst/>
                <a:rect l="l" t="t" r="r" b="b"/>
                <a:pathLst>
                  <a:path w="17425" h="8227" extrusionOk="0">
                    <a:moveTo>
                      <a:pt x="17325" y="6955"/>
                    </a:moveTo>
                    <a:lnTo>
                      <a:pt x="17325" y="6955"/>
                    </a:lnTo>
                    <a:cubicBezTo>
                      <a:pt x="17355" y="7006"/>
                      <a:pt x="17388" y="7054"/>
                      <a:pt x="17424" y="7097"/>
                    </a:cubicBezTo>
                    <a:cubicBezTo>
                      <a:pt x="17393" y="7050"/>
                      <a:pt x="17360" y="7003"/>
                      <a:pt x="17325" y="6955"/>
                    </a:cubicBezTo>
                    <a:close/>
                    <a:moveTo>
                      <a:pt x="15402" y="1"/>
                    </a:moveTo>
                    <a:lnTo>
                      <a:pt x="1071" y="556"/>
                    </a:lnTo>
                    <a:cubicBezTo>
                      <a:pt x="199" y="1368"/>
                      <a:pt x="20" y="2676"/>
                      <a:pt x="80" y="3865"/>
                    </a:cubicBezTo>
                    <a:cubicBezTo>
                      <a:pt x="120" y="5036"/>
                      <a:pt x="318" y="6265"/>
                      <a:pt x="1" y="7394"/>
                    </a:cubicBezTo>
                    <a:cubicBezTo>
                      <a:pt x="318" y="6899"/>
                      <a:pt x="635" y="6384"/>
                      <a:pt x="1130" y="6046"/>
                    </a:cubicBezTo>
                    <a:cubicBezTo>
                      <a:pt x="1685" y="5670"/>
                      <a:pt x="2240" y="5273"/>
                      <a:pt x="2855" y="4996"/>
                    </a:cubicBezTo>
                    <a:cubicBezTo>
                      <a:pt x="3331" y="4777"/>
                      <a:pt x="3945" y="4560"/>
                      <a:pt x="4243" y="4103"/>
                    </a:cubicBezTo>
                    <a:cubicBezTo>
                      <a:pt x="4341" y="5273"/>
                      <a:pt x="5293" y="6740"/>
                      <a:pt x="5670" y="7850"/>
                    </a:cubicBezTo>
                    <a:cubicBezTo>
                      <a:pt x="6582" y="6820"/>
                      <a:pt x="7375" y="5710"/>
                      <a:pt x="8049" y="4539"/>
                    </a:cubicBezTo>
                    <a:cubicBezTo>
                      <a:pt x="9040" y="5472"/>
                      <a:pt x="9733" y="6740"/>
                      <a:pt x="9971" y="8068"/>
                    </a:cubicBezTo>
                    <a:cubicBezTo>
                      <a:pt x="10288" y="7256"/>
                      <a:pt x="10586" y="6423"/>
                      <a:pt x="10903" y="5591"/>
                    </a:cubicBezTo>
                    <a:cubicBezTo>
                      <a:pt x="11022" y="5234"/>
                      <a:pt x="11160" y="4837"/>
                      <a:pt x="11002" y="4500"/>
                    </a:cubicBezTo>
                    <a:lnTo>
                      <a:pt x="11002" y="4500"/>
                    </a:lnTo>
                    <a:cubicBezTo>
                      <a:pt x="12291" y="5472"/>
                      <a:pt x="13322" y="6759"/>
                      <a:pt x="14015" y="8226"/>
                    </a:cubicBezTo>
                    <a:cubicBezTo>
                      <a:pt x="13758" y="6839"/>
                      <a:pt x="14947" y="5353"/>
                      <a:pt x="14313" y="4103"/>
                    </a:cubicBezTo>
                    <a:lnTo>
                      <a:pt x="14313" y="4103"/>
                    </a:lnTo>
                    <a:cubicBezTo>
                      <a:pt x="15181" y="4840"/>
                      <a:pt x="16625" y="5990"/>
                      <a:pt x="17325" y="6955"/>
                    </a:cubicBezTo>
                    <a:lnTo>
                      <a:pt x="17325" y="6955"/>
                    </a:lnTo>
                    <a:cubicBezTo>
                      <a:pt x="16819" y="6096"/>
                      <a:pt x="17049" y="4211"/>
                      <a:pt x="16750" y="3014"/>
                    </a:cubicBezTo>
                    <a:cubicBezTo>
                      <a:pt x="16433" y="1685"/>
                      <a:pt x="16076" y="1169"/>
                      <a:pt x="15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5447;p55"/>
              <p:cNvSpPr/>
              <p:nvPr/>
            </p:nvSpPr>
            <p:spPr>
              <a:xfrm>
                <a:off x="920300" y="3061250"/>
                <a:ext cx="465250" cy="214600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8584" extrusionOk="0">
                    <a:moveTo>
                      <a:pt x="16358" y="0"/>
                    </a:moveTo>
                    <a:cubicBezTo>
                      <a:pt x="16239" y="0"/>
                      <a:pt x="16112" y="129"/>
                      <a:pt x="16195" y="266"/>
                    </a:cubicBezTo>
                    <a:cubicBezTo>
                      <a:pt x="16512" y="840"/>
                      <a:pt x="16869" y="1416"/>
                      <a:pt x="17146" y="2010"/>
                    </a:cubicBezTo>
                    <a:cubicBezTo>
                      <a:pt x="17405" y="2624"/>
                      <a:pt x="17582" y="3298"/>
                      <a:pt x="17661" y="3972"/>
                    </a:cubicBezTo>
                    <a:cubicBezTo>
                      <a:pt x="17722" y="4627"/>
                      <a:pt x="17722" y="5280"/>
                      <a:pt x="17780" y="5915"/>
                    </a:cubicBezTo>
                    <a:cubicBezTo>
                      <a:pt x="17797" y="6060"/>
                      <a:pt x="17815" y="6206"/>
                      <a:pt x="17838" y="6349"/>
                    </a:cubicBezTo>
                    <a:lnTo>
                      <a:pt x="17838" y="6349"/>
                    </a:lnTo>
                    <a:cubicBezTo>
                      <a:pt x="17592" y="6089"/>
                      <a:pt x="17330" y="5841"/>
                      <a:pt x="17067" y="5597"/>
                    </a:cubicBezTo>
                    <a:cubicBezTo>
                      <a:pt x="16532" y="5103"/>
                      <a:pt x="15957" y="4646"/>
                      <a:pt x="15383" y="4170"/>
                    </a:cubicBezTo>
                    <a:cubicBezTo>
                      <a:pt x="15344" y="4142"/>
                      <a:pt x="15304" y="4129"/>
                      <a:pt x="15265" y="4129"/>
                    </a:cubicBezTo>
                    <a:cubicBezTo>
                      <a:pt x="15145" y="4129"/>
                      <a:pt x="15045" y="4253"/>
                      <a:pt x="15105" y="4389"/>
                    </a:cubicBezTo>
                    <a:cubicBezTo>
                      <a:pt x="15422" y="5042"/>
                      <a:pt x="15224" y="5756"/>
                      <a:pt x="15045" y="6411"/>
                    </a:cubicBezTo>
                    <a:cubicBezTo>
                      <a:pt x="14925" y="6819"/>
                      <a:pt x="14813" y="7226"/>
                      <a:pt x="14769" y="7638"/>
                    </a:cubicBezTo>
                    <a:lnTo>
                      <a:pt x="14769" y="7638"/>
                    </a:lnTo>
                    <a:cubicBezTo>
                      <a:pt x="14079" y="6434"/>
                      <a:pt x="13158" y="5382"/>
                      <a:pt x="12052" y="4527"/>
                    </a:cubicBezTo>
                    <a:cubicBezTo>
                      <a:pt x="12027" y="4506"/>
                      <a:pt x="11997" y="4496"/>
                      <a:pt x="11967" y="4496"/>
                    </a:cubicBezTo>
                    <a:cubicBezTo>
                      <a:pt x="11860" y="4496"/>
                      <a:pt x="11748" y="4617"/>
                      <a:pt x="11794" y="4725"/>
                    </a:cubicBezTo>
                    <a:cubicBezTo>
                      <a:pt x="11894" y="5023"/>
                      <a:pt x="11815" y="5301"/>
                      <a:pt x="11735" y="5597"/>
                    </a:cubicBezTo>
                    <a:cubicBezTo>
                      <a:pt x="11635" y="5875"/>
                      <a:pt x="11516" y="6152"/>
                      <a:pt x="11418" y="6430"/>
                    </a:cubicBezTo>
                    <a:lnTo>
                      <a:pt x="10970" y="7650"/>
                    </a:lnTo>
                    <a:lnTo>
                      <a:pt x="10970" y="7650"/>
                    </a:lnTo>
                    <a:cubicBezTo>
                      <a:pt x="10646" y="6484"/>
                      <a:pt x="10008" y="5425"/>
                      <a:pt x="9119" y="4587"/>
                    </a:cubicBezTo>
                    <a:cubicBezTo>
                      <a:pt x="9084" y="4561"/>
                      <a:pt x="9038" y="4546"/>
                      <a:pt x="8992" y="4546"/>
                    </a:cubicBezTo>
                    <a:cubicBezTo>
                      <a:pt x="8933" y="4546"/>
                      <a:pt x="8874" y="4571"/>
                      <a:pt x="8841" y="4627"/>
                    </a:cubicBezTo>
                    <a:cubicBezTo>
                      <a:pt x="8232" y="5713"/>
                      <a:pt x="7504" y="6749"/>
                      <a:pt x="6689" y="7686"/>
                    </a:cubicBezTo>
                    <a:lnTo>
                      <a:pt x="6689" y="7686"/>
                    </a:lnTo>
                    <a:cubicBezTo>
                      <a:pt x="6487" y="7179"/>
                      <a:pt x="6239" y="6692"/>
                      <a:pt x="6006" y="6192"/>
                    </a:cubicBezTo>
                    <a:cubicBezTo>
                      <a:pt x="5728" y="5597"/>
                      <a:pt x="5432" y="4963"/>
                      <a:pt x="5371" y="4289"/>
                    </a:cubicBezTo>
                    <a:cubicBezTo>
                      <a:pt x="5360" y="4182"/>
                      <a:pt x="5284" y="4118"/>
                      <a:pt x="5199" y="4118"/>
                    </a:cubicBezTo>
                    <a:cubicBezTo>
                      <a:pt x="5143" y="4118"/>
                      <a:pt x="5083" y="4147"/>
                      <a:pt x="5035" y="4210"/>
                    </a:cubicBezTo>
                    <a:cubicBezTo>
                      <a:pt x="4816" y="4548"/>
                      <a:pt x="4420" y="4706"/>
                      <a:pt x="4044" y="4884"/>
                    </a:cubicBezTo>
                    <a:cubicBezTo>
                      <a:pt x="3608" y="5063"/>
                      <a:pt x="3172" y="5301"/>
                      <a:pt x="2755" y="5558"/>
                    </a:cubicBezTo>
                    <a:cubicBezTo>
                      <a:pt x="2358" y="5816"/>
                      <a:pt x="1922" y="6073"/>
                      <a:pt x="1605" y="6411"/>
                    </a:cubicBezTo>
                    <a:cubicBezTo>
                      <a:pt x="1485" y="6531"/>
                      <a:pt x="1377" y="6659"/>
                      <a:pt x="1275" y="6794"/>
                    </a:cubicBezTo>
                    <a:lnTo>
                      <a:pt x="1275" y="6794"/>
                    </a:lnTo>
                    <a:cubicBezTo>
                      <a:pt x="1364" y="5801"/>
                      <a:pt x="1204" y="4801"/>
                      <a:pt x="1190" y="3813"/>
                    </a:cubicBezTo>
                    <a:cubicBezTo>
                      <a:pt x="1190" y="2764"/>
                      <a:pt x="1348" y="1614"/>
                      <a:pt x="2141" y="861"/>
                    </a:cubicBezTo>
                    <a:cubicBezTo>
                      <a:pt x="2281" y="735"/>
                      <a:pt x="2151" y="561"/>
                      <a:pt x="2011" y="561"/>
                    </a:cubicBezTo>
                    <a:cubicBezTo>
                      <a:pt x="1974" y="561"/>
                      <a:pt x="1937" y="573"/>
                      <a:pt x="1903" y="602"/>
                    </a:cubicBezTo>
                    <a:cubicBezTo>
                      <a:pt x="0" y="2426"/>
                      <a:pt x="1367" y="5320"/>
                      <a:pt x="793" y="7540"/>
                    </a:cubicBezTo>
                    <a:cubicBezTo>
                      <a:pt x="754" y="7670"/>
                      <a:pt x="860" y="7766"/>
                      <a:pt x="966" y="7766"/>
                    </a:cubicBezTo>
                    <a:cubicBezTo>
                      <a:pt x="1021" y="7766"/>
                      <a:pt x="1076" y="7740"/>
                      <a:pt x="1110" y="7680"/>
                    </a:cubicBezTo>
                    <a:cubicBezTo>
                      <a:pt x="1348" y="7283"/>
                      <a:pt x="1586" y="6887"/>
                      <a:pt x="1922" y="6570"/>
                    </a:cubicBezTo>
                    <a:cubicBezTo>
                      <a:pt x="2300" y="6232"/>
                      <a:pt x="2775" y="5954"/>
                      <a:pt x="3212" y="5697"/>
                    </a:cubicBezTo>
                    <a:cubicBezTo>
                      <a:pt x="3608" y="5459"/>
                      <a:pt x="4023" y="5280"/>
                      <a:pt x="4420" y="5082"/>
                    </a:cubicBezTo>
                    <a:cubicBezTo>
                      <a:pt x="4666" y="4979"/>
                      <a:pt x="4886" y="4851"/>
                      <a:pt x="5075" y="4686"/>
                    </a:cubicBezTo>
                    <a:lnTo>
                      <a:pt x="5075" y="4686"/>
                    </a:lnTo>
                    <a:cubicBezTo>
                      <a:pt x="5318" y="5885"/>
                      <a:pt x="6051" y="6932"/>
                      <a:pt x="6462" y="8076"/>
                    </a:cubicBezTo>
                    <a:cubicBezTo>
                      <a:pt x="6488" y="8153"/>
                      <a:pt x="6564" y="8205"/>
                      <a:pt x="6641" y="8205"/>
                    </a:cubicBezTo>
                    <a:cubicBezTo>
                      <a:pt x="6683" y="8205"/>
                      <a:pt x="6724" y="8190"/>
                      <a:pt x="6759" y="8155"/>
                    </a:cubicBezTo>
                    <a:cubicBezTo>
                      <a:pt x="7620" y="7182"/>
                      <a:pt x="8393" y="6138"/>
                      <a:pt x="9044" y="5007"/>
                    </a:cubicBezTo>
                    <a:lnTo>
                      <a:pt x="9044" y="5007"/>
                    </a:lnTo>
                    <a:cubicBezTo>
                      <a:pt x="9925" y="5915"/>
                      <a:pt x="10521" y="7061"/>
                      <a:pt x="10763" y="8314"/>
                    </a:cubicBezTo>
                    <a:cubicBezTo>
                      <a:pt x="10782" y="8397"/>
                      <a:pt x="10844" y="8433"/>
                      <a:pt x="10911" y="8433"/>
                    </a:cubicBezTo>
                    <a:cubicBezTo>
                      <a:pt x="10987" y="8433"/>
                      <a:pt x="11069" y="8387"/>
                      <a:pt x="11101" y="8314"/>
                    </a:cubicBezTo>
                    <a:cubicBezTo>
                      <a:pt x="11339" y="7659"/>
                      <a:pt x="11577" y="7006"/>
                      <a:pt x="11815" y="6371"/>
                    </a:cubicBezTo>
                    <a:cubicBezTo>
                      <a:pt x="11961" y="5977"/>
                      <a:pt x="12181" y="5529"/>
                      <a:pt x="12201" y="5091"/>
                    </a:cubicBezTo>
                    <a:lnTo>
                      <a:pt x="12201" y="5091"/>
                    </a:lnTo>
                    <a:cubicBezTo>
                      <a:pt x="13288" y="6013"/>
                      <a:pt x="14174" y="7167"/>
                      <a:pt x="14788" y="8451"/>
                    </a:cubicBezTo>
                    <a:lnTo>
                      <a:pt x="14788" y="8451"/>
                    </a:lnTo>
                    <a:cubicBezTo>
                      <a:pt x="14788" y="8451"/>
                      <a:pt x="14788" y="8452"/>
                      <a:pt x="14788" y="8452"/>
                    </a:cubicBezTo>
                    <a:cubicBezTo>
                      <a:pt x="14788" y="8452"/>
                      <a:pt x="14788" y="8452"/>
                      <a:pt x="14788" y="8452"/>
                    </a:cubicBezTo>
                    <a:lnTo>
                      <a:pt x="14788" y="8452"/>
                    </a:lnTo>
                    <a:cubicBezTo>
                      <a:pt x="14794" y="8465"/>
                      <a:pt x="14801" y="8478"/>
                      <a:pt x="14807" y="8492"/>
                    </a:cubicBezTo>
                    <a:cubicBezTo>
                      <a:pt x="14840" y="8557"/>
                      <a:pt x="14890" y="8583"/>
                      <a:pt x="14940" y="8583"/>
                    </a:cubicBezTo>
                    <a:cubicBezTo>
                      <a:pt x="15044" y="8583"/>
                      <a:pt x="15151" y="8473"/>
                      <a:pt x="15124" y="8354"/>
                    </a:cubicBezTo>
                    <a:cubicBezTo>
                      <a:pt x="15122" y="8341"/>
                      <a:pt x="15120" y="8329"/>
                      <a:pt x="15118" y="8316"/>
                    </a:cubicBezTo>
                    <a:lnTo>
                      <a:pt x="15118" y="8316"/>
                    </a:lnTo>
                    <a:cubicBezTo>
                      <a:pt x="15120" y="8315"/>
                      <a:pt x="15122" y="8315"/>
                      <a:pt x="15124" y="8314"/>
                    </a:cubicBezTo>
                    <a:cubicBezTo>
                      <a:pt x="15121" y="8308"/>
                      <a:pt x="15118" y="8301"/>
                      <a:pt x="15115" y="8295"/>
                    </a:cubicBezTo>
                    <a:lnTo>
                      <a:pt x="15115" y="8295"/>
                    </a:lnTo>
                    <a:cubicBezTo>
                      <a:pt x="14948" y="7114"/>
                      <a:pt x="15771" y="5974"/>
                      <a:pt x="15608" y="4816"/>
                    </a:cubicBezTo>
                    <a:lnTo>
                      <a:pt x="15608" y="4816"/>
                    </a:lnTo>
                    <a:cubicBezTo>
                      <a:pt x="15995" y="5138"/>
                      <a:pt x="16388" y="5462"/>
                      <a:pt x="16770" y="5816"/>
                    </a:cubicBezTo>
                    <a:cubicBezTo>
                      <a:pt x="17305" y="6292"/>
                      <a:pt x="17820" y="6787"/>
                      <a:pt x="18217" y="7381"/>
                    </a:cubicBezTo>
                    <a:cubicBezTo>
                      <a:pt x="18219" y="7380"/>
                      <a:pt x="18221" y="7378"/>
                      <a:pt x="18223" y="7376"/>
                    </a:cubicBezTo>
                    <a:lnTo>
                      <a:pt x="18223" y="7376"/>
                    </a:lnTo>
                    <a:cubicBezTo>
                      <a:pt x="18234" y="7391"/>
                      <a:pt x="18245" y="7406"/>
                      <a:pt x="18256" y="7421"/>
                    </a:cubicBezTo>
                    <a:cubicBezTo>
                      <a:pt x="18285" y="7460"/>
                      <a:pt x="18323" y="7476"/>
                      <a:pt x="18362" y="7476"/>
                    </a:cubicBezTo>
                    <a:cubicBezTo>
                      <a:pt x="18481" y="7476"/>
                      <a:pt x="18609" y="7323"/>
                      <a:pt x="18534" y="7204"/>
                    </a:cubicBezTo>
                    <a:cubicBezTo>
                      <a:pt x="18486" y="7133"/>
                      <a:pt x="18437" y="7062"/>
                      <a:pt x="18385" y="6993"/>
                    </a:cubicBezTo>
                    <a:lnTo>
                      <a:pt x="18385" y="6993"/>
                    </a:lnTo>
                    <a:cubicBezTo>
                      <a:pt x="18167" y="6582"/>
                      <a:pt x="18135" y="6028"/>
                      <a:pt x="18118" y="5578"/>
                    </a:cubicBezTo>
                    <a:cubicBezTo>
                      <a:pt x="18058" y="4944"/>
                      <a:pt x="18058" y="4310"/>
                      <a:pt x="17979" y="3675"/>
                    </a:cubicBezTo>
                    <a:cubicBezTo>
                      <a:pt x="17880" y="3041"/>
                      <a:pt x="17701" y="2426"/>
                      <a:pt x="17444" y="1831"/>
                    </a:cubicBezTo>
                    <a:cubicBezTo>
                      <a:pt x="17186" y="1236"/>
                      <a:pt x="16829" y="662"/>
                      <a:pt x="16493" y="87"/>
                    </a:cubicBezTo>
                    <a:cubicBezTo>
                      <a:pt x="16462" y="26"/>
                      <a:pt x="16411" y="0"/>
                      <a:pt x="16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5448;p55"/>
              <p:cNvSpPr/>
              <p:nvPr/>
            </p:nvSpPr>
            <p:spPr>
              <a:xfrm>
                <a:off x="1009500" y="3079950"/>
                <a:ext cx="4085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2306" extrusionOk="0">
                    <a:moveTo>
                      <a:pt x="1386" y="0"/>
                    </a:moveTo>
                    <a:cubicBezTo>
                      <a:pt x="1346" y="0"/>
                      <a:pt x="1306" y="16"/>
                      <a:pt x="1269" y="52"/>
                    </a:cubicBezTo>
                    <a:cubicBezTo>
                      <a:pt x="733" y="647"/>
                      <a:pt x="317" y="1342"/>
                      <a:pt x="19" y="2074"/>
                    </a:cubicBezTo>
                    <a:cubicBezTo>
                      <a:pt x="0" y="2174"/>
                      <a:pt x="59" y="2272"/>
                      <a:pt x="159" y="2293"/>
                    </a:cubicBezTo>
                    <a:cubicBezTo>
                      <a:pt x="180" y="2302"/>
                      <a:pt x="200" y="2305"/>
                      <a:pt x="219" y="2305"/>
                    </a:cubicBezTo>
                    <a:cubicBezTo>
                      <a:pt x="289" y="2305"/>
                      <a:pt x="345" y="2252"/>
                      <a:pt x="376" y="2174"/>
                    </a:cubicBezTo>
                    <a:cubicBezTo>
                      <a:pt x="635" y="1500"/>
                      <a:pt x="1031" y="866"/>
                      <a:pt x="1526" y="311"/>
                    </a:cubicBezTo>
                    <a:cubicBezTo>
                      <a:pt x="1633" y="173"/>
                      <a:pt x="1517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5449;p55"/>
              <p:cNvSpPr/>
              <p:nvPr/>
            </p:nvSpPr>
            <p:spPr>
              <a:xfrm>
                <a:off x="1094975" y="3071275"/>
                <a:ext cx="23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908" extrusionOk="0">
                    <a:moveTo>
                      <a:pt x="742" y="0"/>
                    </a:moveTo>
                    <a:cubicBezTo>
                      <a:pt x="674" y="0"/>
                      <a:pt x="609" y="37"/>
                      <a:pt x="586" y="122"/>
                    </a:cubicBezTo>
                    <a:cubicBezTo>
                      <a:pt x="287" y="1311"/>
                      <a:pt x="89" y="2521"/>
                      <a:pt x="10" y="3730"/>
                    </a:cubicBezTo>
                    <a:cubicBezTo>
                      <a:pt x="0" y="3848"/>
                      <a:pt x="85" y="3908"/>
                      <a:pt x="174" y="3908"/>
                    </a:cubicBezTo>
                    <a:cubicBezTo>
                      <a:pt x="263" y="3908"/>
                      <a:pt x="357" y="3848"/>
                      <a:pt x="367" y="3730"/>
                    </a:cubicBezTo>
                    <a:cubicBezTo>
                      <a:pt x="446" y="2540"/>
                      <a:pt x="625" y="1371"/>
                      <a:pt x="922" y="222"/>
                    </a:cubicBezTo>
                    <a:cubicBezTo>
                      <a:pt x="958" y="89"/>
                      <a:pt x="848" y="0"/>
                      <a:pt x="7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5450;p55"/>
              <p:cNvSpPr/>
              <p:nvPr/>
            </p:nvSpPr>
            <p:spPr>
              <a:xfrm>
                <a:off x="1167075" y="3073325"/>
                <a:ext cx="119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484" extrusionOk="0">
                    <a:moveTo>
                      <a:pt x="172" y="1"/>
                    </a:moveTo>
                    <a:cubicBezTo>
                      <a:pt x="85" y="1"/>
                      <a:pt x="1" y="60"/>
                      <a:pt x="1" y="179"/>
                    </a:cubicBezTo>
                    <a:lnTo>
                      <a:pt x="120" y="2320"/>
                    </a:lnTo>
                    <a:cubicBezTo>
                      <a:pt x="120" y="2429"/>
                      <a:pt x="209" y="2483"/>
                      <a:pt x="298" y="2483"/>
                    </a:cubicBezTo>
                    <a:cubicBezTo>
                      <a:pt x="387" y="2483"/>
                      <a:pt x="477" y="2429"/>
                      <a:pt x="477" y="2320"/>
                    </a:cubicBezTo>
                    <a:lnTo>
                      <a:pt x="358" y="179"/>
                    </a:lnTo>
                    <a:cubicBezTo>
                      <a:pt x="347" y="60"/>
                      <a:pt x="258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5451;p55"/>
              <p:cNvSpPr/>
              <p:nvPr/>
            </p:nvSpPr>
            <p:spPr>
              <a:xfrm>
                <a:off x="1236200" y="3064425"/>
                <a:ext cx="185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667" extrusionOk="0">
                    <a:moveTo>
                      <a:pt x="172" y="0"/>
                    </a:moveTo>
                    <a:cubicBezTo>
                      <a:pt x="85" y="0"/>
                      <a:pt x="1" y="60"/>
                      <a:pt x="11" y="179"/>
                    </a:cubicBezTo>
                    <a:cubicBezTo>
                      <a:pt x="30" y="971"/>
                      <a:pt x="149" y="1764"/>
                      <a:pt x="368" y="2537"/>
                    </a:cubicBezTo>
                    <a:cubicBezTo>
                      <a:pt x="392" y="2627"/>
                      <a:pt x="464" y="2666"/>
                      <a:pt x="535" y="2666"/>
                    </a:cubicBezTo>
                    <a:cubicBezTo>
                      <a:pt x="637" y="2666"/>
                      <a:pt x="740" y="2586"/>
                      <a:pt x="704" y="2457"/>
                    </a:cubicBezTo>
                    <a:cubicBezTo>
                      <a:pt x="506" y="1704"/>
                      <a:pt x="387" y="951"/>
                      <a:pt x="347" y="179"/>
                    </a:cubicBezTo>
                    <a:cubicBezTo>
                      <a:pt x="347" y="60"/>
                      <a:pt x="25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5452;p55"/>
              <p:cNvSpPr/>
              <p:nvPr/>
            </p:nvSpPr>
            <p:spPr>
              <a:xfrm>
                <a:off x="1302875" y="3097775"/>
                <a:ext cx="20325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351" extrusionOk="0">
                    <a:moveTo>
                      <a:pt x="221" y="1"/>
                    </a:moveTo>
                    <a:cubicBezTo>
                      <a:pt x="201" y="1"/>
                      <a:pt x="180" y="5"/>
                      <a:pt x="159" y="13"/>
                    </a:cubicBezTo>
                    <a:cubicBezTo>
                      <a:pt x="59" y="34"/>
                      <a:pt x="0" y="132"/>
                      <a:pt x="40" y="232"/>
                    </a:cubicBezTo>
                    <a:cubicBezTo>
                      <a:pt x="138" y="589"/>
                      <a:pt x="278" y="925"/>
                      <a:pt x="456" y="1263"/>
                    </a:cubicBezTo>
                    <a:cubicBezTo>
                      <a:pt x="482" y="1316"/>
                      <a:pt x="543" y="1351"/>
                      <a:pt x="605" y="1351"/>
                    </a:cubicBezTo>
                    <a:cubicBezTo>
                      <a:pt x="636" y="1351"/>
                      <a:pt x="667" y="1342"/>
                      <a:pt x="693" y="1322"/>
                    </a:cubicBezTo>
                    <a:cubicBezTo>
                      <a:pt x="793" y="1282"/>
                      <a:pt x="812" y="1184"/>
                      <a:pt x="773" y="1084"/>
                    </a:cubicBezTo>
                    <a:cubicBezTo>
                      <a:pt x="595" y="767"/>
                      <a:pt x="476" y="470"/>
                      <a:pt x="376" y="132"/>
                    </a:cubicBezTo>
                    <a:cubicBezTo>
                      <a:pt x="361" y="55"/>
                      <a:pt x="29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5453;p55"/>
              <p:cNvSpPr/>
              <p:nvPr/>
            </p:nvSpPr>
            <p:spPr>
              <a:xfrm>
                <a:off x="1230000" y="4403300"/>
                <a:ext cx="294349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8917" h="1934" extrusionOk="0">
                    <a:moveTo>
                      <a:pt x="10053" y="0"/>
                    </a:moveTo>
                    <a:cubicBezTo>
                      <a:pt x="10009" y="0"/>
                      <a:pt x="9964" y="15"/>
                      <a:pt x="9935" y="45"/>
                    </a:cubicBezTo>
                    <a:lnTo>
                      <a:pt x="8616" y="1362"/>
                    </a:lnTo>
                    <a:lnTo>
                      <a:pt x="8616" y="1362"/>
                    </a:lnTo>
                    <a:lnTo>
                      <a:pt x="7318" y="64"/>
                    </a:lnTo>
                    <a:cubicBezTo>
                      <a:pt x="7279" y="35"/>
                      <a:pt x="7234" y="20"/>
                      <a:pt x="7189" y="20"/>
                    </a:cubicBezTo>
                    <a:cubicBezTo>
                      <a:pt x="7144" y="20"/>
                      <a:pt x="7100" y="35"/>
                      <a:pt x="7060" y="64"/>
                    </a:cubicBezTo>
                    <a:cubicBezTo>
                      <a:pt x="6624" y="500"/>
                      <a:pt x="6205" y="936"/>
                      <a:pt x="5772" y="1373"/>
                    </a:cubicBezTo>
                    <a:lnTo>
                      <a:pt x="5772" y="1373"/>
                    </a:lnTo>
                    <a:lnTo>
                      <a:pt x="4464" y="64"/>
                    </a:lnTo>
                    <a:cubicBezTo>
                      <a:pt x="4434" y="25"/>
                      <a:pt x="4389" y="5"/>
                      <a:pt x="4344" y="5"/>
                    </a:cubicBezTo>
                    <a:cubicBezTo>
                      <a:pt x="4300" y="5"/>
                      <a:pt x="4255" y="25"/>
                      <a:pt x="4226" y="64"/>
                    </a:cubicBezTo>
                    <a:cubicBezTo>
                      <a:pt x="3813" y="478"/>
                      <a:pt x="3400" y="874"/>
                      <a:pt x="2987" y="1284"/>
                    </a:cubicBezTo>
                    <a:lnTo>
                      <a:pt x="2987" y="1284"/>
                    </a:lnTo>
                    <a:lnTo>
                      <a:pt x="1768" y="64"/>
                    </a:lnTo>
                    <a:cubicBezTo>
                      <a:pt x="1728" y="25"/>
                      <a:pt x="1684" y="5"/>
                      <a:pt x="1639" y="5"/>
                    </a:cubicBezTo>
                    <a:cubicBezTo>
                      <a:pt x="1594" y="5"/>
                      <a:pt x="1549" y="25"/>
                      <a:pt x="1510" y="64"/>
                    </a:cubicBezTo>
                    <a:lnTo>
                      <a:pt x="122" y="1452"/>
                    </a:lnTo>
                    <a:cubicBezTo>
                      <a:pt x="0" y="1574"/>
                      <a:pt x="124" y="1742"/>
                      <a:pt x="260" y="1742"/>
                    </a:cubicBezTo>
                    <a:cubicBezTo>
                      <a:pt x="301" y="1742"/>
                      <a:pt x="344" y="1727"/>
                      <a:pt x="380" y="1690"/>
                    </a:cubicBezTo>
                    <a:cubicBezTo>
                      <a:pt x="793" y="1277"/>
                      <a:pt x="1224" y="862"/>
                      <a:pt x="1641" y="434"/>
                    </a:cubicBezTo>
                    <a:lnTo>
                      <a:pt x="1641" y="434"/>
                    </a:lnTo>
                    <a:cubicBezTo>
                      <a:pt x="2053" y="846"/>
                      <a:pt x="2463" y="1258"/>
                      <a:pt x="2857" y="1671"/>
                    </a:cubicBezTo>
                    <a:cubicBezTo>
                      <a:pt x="2897" y="1700"/>
                      <a:pt x="2947" y="1715"/>
                      <a:pt x="2994" y="1715"/>
                    </a:cubicBezTo>
                    <a:cubicBezTo>
                      <a:pt x="3041" y="1715"/>
                      <a:pt x="3086" y="1700"/>
                      <a:pt x="3116" y="1671"/>
                    </a:cubicBezTo>
                    <a:cubicBezTo>
                      <a:pt x="3531" y="1255"/>
                      <a:pt x="3947" y="840"/>
                      <a:pt x="4347" y="424"/>
                    </a:cubicBezTo>
                    <a:lnTo>
                      <a:pt x="4347" y="424"/>
                    </a:lnTo>
                    <a:cubicBezTo>
                      <a:pt x="4783" y="862"/>
                      <a:pt x="5218" y="1315"/>
                      <a:pt x="5653" y="1750"/>
                    </a:cubicBezTo>
                    <a:cubicBezTo>
                      <a:pt x="5683" y="1779"/>
                      <a:pt x="5727" y="1794"/>
                      <a:pt x="5772" y="1794"/>
                    </a:cubicBezTo>
                    <a:cubicBezTo>
                      <a:pt x="5816" y="1794"/>
                      <a:pt x="5861" y="1779"/>
                      <a:pt x="5891" y="1750"/>
                    </a:cubicBezTo>
                    <a:lnTo>
                      <a:pt x="7189" y="452"/>
                    </a:lnTo>
                    <a:lnTo>
                      <a:pt x="8487" y="1750"/>
                    </a:lnTo>
                    <a:cubicBezTo>
                      <a:pt x="8517" y="1779"/>
                      <a:pt x="8562" y="1794"/>
                      <a:pt x="8609" y="1794"/>
                    </a:cubicBezTo>
                    <a:cubicBezTo>
                      <a:pt x="8656" y="1794"/>
                      <a:pt x="8706" y="1779"/>
                      <a:pt x="8746" y="1750"/>
                    </a:cubicBezTo>
                    <a:cubicBezTo>
                      <a:pt x="9181" y="1315"/>
                      <a:pt x="9617" y="862"/>
                      <a:pt x="10052" y="424"/>
                    </a:cubicBezTo>
                    <a:lnTo>
                      <a:pt x="10052" y="424"/>
                    </a:lnTo>
                    <a:cubicBezTo>
                      <a:pt x="10492" y="877"/>
                      <a:pt x="10946" y="1315"/>
                      <a:pt x="11402" y="1769"/>
                    </a:cubicBezTo>
                    <a:cubicBezTo>
                      <a:pt x="11431" y="1809"/>
                      <a:pt x="11476" y="1829"/>
                      <a:pt x="11520" y="1829"/>
                    </a:cubicBezTo>
                    <a:cubicBezTo>
                      <a:pt x="11565" y="1829"/>
                      <a:pt x="11610" y="1809"/>
                      <a:pt x="11640" y="1769"/>
                    </a:cubicBezTo>
                    <a:cubicBezTo>
                      <a:pt x="12091" y="1336"/>
                      <a:pt x="12526" y="886"/>
                      <a:pt x="12975" y="450"/>
                    </a:cubicBezTo>
                    <a:lnTo>
                      <a:pt x="12975" y="450"/>
                    </a:lnTo>
                    <a:cubicBezTo>
                      <a:pt x="13448" y="923"/>
                      <a:pt x="13920" y="1396"/>
                      <a:pt x="14375" y="1869"/>
                    </a:cubicBezTo>
                    <a:cubicBezTo>
                      <a:pt x="14415" y="1898"/>
                      <a:pt x="14464" y="1913"/>
                      <a:pt x="14511" y="1913"/>
                    </a:cubicBezTo>
                    <a:cubicBezTo>
                      <a:pt x="14558" y="1913"/>
                      <a:pt x="14603" y="1898"/>
                      <a:pt x="14632" y="1869"/>
                    </a:cubicBezTo>
                    <a:cubicBezTo>
                      <a:pt x="15050" y="1434"/>
                      <a:pt x="15484" y="1015"/>
                      <a:pt x="15903" y="582"/>
                    </a:cubicBezTo>
                    <a:lnTo>
                      <a:pt x="15903" y="582"/>
                    </a:lnTo>
                    <a:cubicBezTo>
                      <a:pt x="16338" y="1017"/>
                      <a:pt x="16772" y="1453"/>
                      <a:pt x="17190" y="1888"/>
                    </a:cubicBezTo>
                    <a:cubicBezTo>
                      <a:pt x="17230" y="1918"/>
                      <a:pt x="17279" y="1933"/>
                      <a:pt x="17326" y="1933"/>
                    </a:cubicBezTo>
                    <a:cubicBezTo>
                      <a:pt x="17373" y="1933"/>
                      <a:pt x="17418" y="1918"/>
                      <a:pt x="17447" y="1888"/>
                    </a:cubicBezTo>
                    <a:lnTo>
                      <a:pt x="18795" y="540"/>
                    </a:lnTo>
                    <a:cubicBezTo>
                      <a:pt x="18917" y="404"/>
                      <a:pt x="18804" y="231"/>
                      <a:pt x="18674" y="231"/>
                    </a:cubicBezTo>
                    <a:cubicBezTo>
                      <a:pt x="18634" y="231"/>
                      <a:pt x="18594" y="247"/>
                      <a:pt x="18557" y="283"/>
                    </a:cubicBezTo>
                    <a:cubicBezTo>
                      <a:pt x="18145" y="696"/>
                      <a:pt x="17731" y="1092"/>
                      <a:pt x="17319" y="1503"/>
                    </a:cubicBezTo>
                    <a:lnTo>
                      <a:pt x="17319" y="1503"/>
                    </a:lnTo>
                    <a:lnTo>
                      <a:pt x="16020" y="204"/>
                    </a:lnTo>
                    <a:cubicBezTo>
                      <a:pt x="15990" y="174"/>
                      <a:pt x="15946" y="159"/>
                      <a:pt x="15901" y="159"/>
                    </a:cubicBezTo>
                    <a:cubicBezTo>
                      <a:pt x="15857" y="159"/>
                      <a:pt x="15812" y="174"/>
                      <a:pt x="15782" y="204"/>
                    </a:cubicBezTo>
                    <a:lnTo>
                      <a:pt x="14504" y="1482"/>
                    </a:lnTo>
                    <a:lnTo>
                      <a:pt x="14504" y="1482"/>
                    </a:lnTo>
                    <a:cubicBezTo>
                      <a:pt x="14031" y="1010"/>
                      <a:pt x="13560" y="537"/>
                      <a:pt x="13107" y="64"/>
                    </a:cubicBezTo>
                    <a:cubicBezTo>
                      <a:pt x="13067" y="35"/>
                      <a:pt x="13017" y="20"/>
                      <a:pt x="12970" y="20"/>
                    </a:cubicBezTo>
                    <a:cubicBezTo>
                      <a:pt x="12923" y="20"/>
                      <a:pt x="12878" y="35"/>
                      <a:pt x="12848" y="64"/>
                    </a:cubicBezTo>
                    <a:cubicBezTo>
                      <a:pt x="12412" y="519"/>
                      <a:pt x="11960" y="957"/>
                      <a:pt x="11521" y="1394"/>
                    </a:cubicBezTo>
                    <a:lnTo>
                      <a:pt x="11521" y="1394"/>
                    </a:lnTo>
                    <a:lnTo>
                      <a:pt x="10173" y="45"/>
                    </a:lnTo>
                    <a:cubicBezTo>
                      <a:pt x="10143" y="15"/>
                      <a:pt x="10098" y="0"/>
                      <a:pt x="10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5454;p55"/>
              <p:cNvSpPr/>
              <p:nvPr/>
            </p:nvSpPr>
            <p:spPr>
              <a:xfrm>
                <a:off x="1234500" y="4483500"/>
                <a:ext cx="286937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937" extrusionOk="0">
                    <a:moveTo>
                      <a:pt x="10045" y="1"/>
                    </a:moveTo>
                    <a:cubicBezTo>
                      <a:pt x="10004" y="1"/>
                      <a:pt x="9964" y="16"/>
                      <a:pt x="9937" y="53"/>
                    </a:cubicBezTo>
                    <a:cubicBezTo>
                      <a:pt x="9485" y="486"/>
                      <a:pt x="9050" y="920"/>
                      <a:pt x="8616" y="1369"/>
                    </a:cubicBezTo>
                    <a:lnTo>
                      <a:pt x="8616" y="1369"/>
                    </a:lnTo>
                    <a:lnTo>
                      <a:pt x="7320" y="74"/>
                    </a:lnTo>
                    <a:cubicBezTo>
                      <a:pt x="7281" y="43"/>
                      <a:pt x="7236" y="28"/>
                      <a:pt x="7191" y="28"/>
                    </a:cubicBezTo>
                    <a:cubicBezTo>
                      <a:pt x="7146" y="28"/>
                      <a:pt x="7102" y="43"/>
                      <a:pt x="7062" y="74"/>
                    </a:cubicBezTo>
                    <a:cubicBezTo>
                      <a:pt x="6627" y="509"/>
                      <a:pt x="6209" y="944"/>
                      <a:pt x="5776" y="1363"/>
                    </a:cubicBezTo>
                    <a:lnTo>
                      <a:pt x="5776" y="1363"/>
                    </a:lnTo>
                    <a:lnTo>
                      <a:pt x="4466" y="53"/>
                    </a:lnTo>
                    <a:cubicBezTo>
                      <a:pt x="4436" y="24"/>
                      <a:pt x="4391" y="9"/>
                      <a:pt x="4346" y="9"/>
                    </a:cubicBezTo>
                    <a:cubicBezTo>
                      <a:pt x="4302" y="9"/>
                      <a:pt x="4257" y="24"/>
                      <a:pt x="4228" y="53"/>
                    </a:cubicBezTo>
                    <a:lnTo>
                      <a:pt x="2989" y="1292"/>
                    </a:lnTo>
                    <a:lnTo>
                      <a:pt x="2989" y="1292"/>
                    </a:lnTo>
                    <a:cubicBezTo>
                      <a:pt x="2579" y="879"/>
                      <a:pt x="2182" y="466"/>
                      <a:pt x="1770" y="53"/>
                    </a:cubicBezTo>
                    <a:cubicBezTo>
                      <a:pt x="1730" y="24"/>
                      <a:pt x="1686" y="9"/>
                      <a:pt x="1641" y="9"/>
                    </a:cubicBezTo>
                    <a:cubicBezTo>
                      <a:pt x="1596" y="9"/>
                      <a:pt x="1551" y="24"/>
                      <a:pt x="1512" y="53"/>
                    </a:cubicBezTo>
                    <a:cubicBezTo>
                      <a:pt x="1056" y="529"/>
                      <a:pt x="600" y="985"/>
                      <a:pt x="124" y="1441"/>
                    </a:cubicBezTo>
                    <a:cubicBezTo>
                      <a:pt x="0" y="1564"/>
                      <a:pt x="130" y="1749"/>
                      <a:pt x="269" y="1749"/>
                    </a:cubicBezTo>
                    <a:cubicBezTo>
                      <a:pt x="308" y="1749"/>
                      <a:pt x="348" y="1734"/>
                      <a:pt x="382" y="1699"/>
                    </a:cubicBezTo>
                    <a:cubicBezTo>
                      <a:pt x="795" y="1268"/>
                      <a:pt x="1224" y="853"/>
                      <a:pt x="1641" y="440"/>
                    </a:cubicBezTo>
                    <a:lnTo>
                      <a:pt x="1641" y="440"/>
                    </a:lnTo>
                    <a:cubicBezTo>
                      <a:pt x="2054" y="849"/>
                      <a:pt x="2465" y="1246"/>
                      <a:pt x="2859" y="1659"/>
                    </a:cubicBezTo>
                    <a:cubicBezTo>
                      <a:pt x="2899" y="1699"/>
                      <a:pt x="2949" y="1719"/>
                      <a:pt x="2996" y="1719"/>
                    </a:cubicBezTo>
                    <a:cubicBezTo>
                      <a:pt x="3043" y="1719"/>
                      <a:pt x="3088" y="1699"/>
                      <a:pt x="3118" y="1659"/>
                    </a:cubicBezTo>
                    <a:cubicBezTo>
                      <a:pt x="3533" y="1243"/>
                      <a:pt x="3949" y="844"/>
                      <a:pt x="4349" y="432"/>
                    </a:cubicBezTo>
                    <a:lnTo>
                      <a:pt x="4349" y="432"/>
                    </a:lnTo>
                    <a:lnTo>
                      <a:pt x="5655" y="1739"/>
                    </a:lnTo>
                    <a:cubicBezTo>
                      <a:pt x="5685" y="1768"/>
                      <a:pt x="5729" y="1783"/>
                      <a:pt x="5774" y="1783"/>
                    </a:cubicBezTo>
                    <a:cubicBezTo>
                      <a:pt x="5818" y="1783"/>
                      <a:pt x="5863" y="1768"/>
                      <a:pt x="5893" y="1739"/>
                    </a:cubicBezTo>
                    <a:cubicBezTo>
                      <a:pt x="6326" y="1306"/>
                      <a:pt x="6758" y="873"/>
                      <a:pt x="7191" y="455"/>
                    </a:cubicBezTo>
                    <a:lnTo>
                      <a:pt x="7191" y="455"/>
                    </a:lnTo>
                    <a:cubicBezTo>
                      <a:pt x="7624" y="873"/>
                      <a:pt x="8056" y="1306"/>
                      <a:pt x="8489" y="1739"/>
                    </a:cubicBezTo>
                    <a:cubicBezTo>
                      <a:pt x="8519" y="1778"/>
                      <a:pt x="8564" y="1798"/>
                      <a:pt x="8611" y="1798"/>
                    </a:cubicBezTo>
                    <a:cubicBezTo>
                      <a:pt x="8658" y="1798"/>
                      <a:pt x="8708" y="1778"/>
                      <a:pt x="8748" y="1739"/>
                    </a:cubicBezTo>
                    <a:lnTo>
                      <a:pt x="10056" y="430"/>
                    </a:lnTo>
                    <a:lnTo>
                      <a:pt x="11404" y="1778"/>
                    </a:lnTo>
                    <a:cubicBezTo>
                      <a:pt x="11433" y="1808"/>
                      <a:pt x="11478" y="1822"/>
                      <a:pt x="11522" y="1822"/>
                    </a:cubicBezTo>
                    <a:cubicBezTo>
                      <a:pt x="11567" y="1822"/>
                      <a:pt x="11612" y="1808"/>
                      <a:pt x="11642" y="1778"/>
                    </a:cubicBezTo>
                    <a:cubicBezTo>
                      <a:pt x="12093" y="1325"/>
                      <a:pt x="12529" y="889"/>
                      <a:pt x="12979" y="455"/>
                    </a:cubicBezTo>
                    <a:lnTo>
                      <a:pt x="12979" y="455"/>
                    </a:lnTo>
                    <a:cubicBezTo>
                      <a:pt x="13451" y="913"/>
                      <a:pt x="13922" y="1385"/>
                      <a:pt x="14377" y="1858"/>
                    </a:cubicBezTo>
                    <a:cubicBezTo>
                      <a:pt x="14417" y="1887"/>
                      <a:pt x="14466" y="1902"/>
                      <a:pt x="14513" y="1902"/>
                    </a:cubicBezTo>
                    <a:cubicBezTo>
                      <a:pt x="14560" y="1902"/>
                      <a:pt x="14605" y="1887"/>
                      <a:pt x="14634" y="1858"/>
                    </a:cubicBezTo>
                    <a:lnTo>
                      <a:pt x="15905" y="587"/>
                    </a:lnTo>
                    <a:lnTo>
                      <a:pt x="15905" y="587"/>
                    </a:lnTo>
                    <a:cubicBezTo>
                      <a:pt x="16340" y="1006"/>
                      <a:pt x="16774" y="1441"/>
                      <a:pt x="17192" y="1877"/>
                    </a:cubicBezTo>
                    <a:cubicBezTo>
                      <a:pt x="17232" y="1916"/>
                      <a:pt x="17281" y="1936"/>
                      <a:pt x="17328" y="1936"/>
                    </a:cubicBezTo>
                    <a:cubicBezTo>
                      <a:pt x="17375" y="1936"/>
                      <a:pt x="17420" y="1916"/>
                      <a:pt x="17449" y="1877"/>
                    </a:cubicBezTo>
                    <a:cubicBezTo>
                      <a:pt x="17906" y="1421"/>
                      <a:pt x="18361" y="985"/>
                      <a:pt x="18797" y="529"/>
                    </a:cubicBezTo>
                    <a:cubicBezTo>
                      <a:pt x="18920" y="405"/>
                      <a:pt x="18803" y="222"/>
                      <a:pt x="18671" y="222"/>
                    </a:cubicBezTo>
                    <a:cubicBezTo>
                      <a:pt x="18633" y="222"/>
                      <a:pt x="18594" y="237"/>
                      <a:pt x="18559" y="272"/>
                    </a:cubicBezTo>
                    <a:lnTo>
                      <a:pt x="17321" y="1510"/>
                    </a:lnTo>
                    <a:lnTo>
                      <a:pt x="17321" y="1510"/>
                    </a:lnTo>
                    <a:lnTo>
                      <a:pt x="16022" y="211"/>
                    </a:lnTo>
                    <a:cubicBezTo>
                      <a:pt x="15992" y="182"/>
                      <a:pt x="15948" y="167"/>
                      <a:pt x="15903" y="167"/>
                    </a:cubicBezTo>
                    <a:cubicBezTo>
                      <a:pt x="15859" y="167"/>
                      <a:pt x="15814" y="182"/>
                      <a:pt x="15784" y="211"/>
                    </a:cubicBezTo>
                    <a:cubicBezTo>
                      <a:pt x="15351" y="627"/>
                      <a:pt x="14935" y="1058"/>
                      <a:pt x="14506" y="1475"/>
                    </a:cubicBezTo>
                    <a:lnTo>
                      <a:pt x="14506" y="1475"/>
                    </a:lnTo>
                    <a:cubicBezTo>
                      <a:pt x="14033" y="1019"/>
                      <a:pt x="13562" y="546"/>
                      <a:pt x="13109" y="74"/>
                    </a:cubicBezTo>
                    <a:cubicBezTo>
                      <a:pt x="13069" y="34"/>
                      <a:pt x="13019" y="14"/>
                      <a:pt x="12972" y="14"/>
                    </a:cubicBezTo>
                    <a:cubicBezTo>
                      <a:pt x="12925" y="14"/>
                      <a:pt x="12880" y="34"/>
                      <a:pt x="12850" y="74"/>
                    </a:cubicBezTo>
                    <a:lnTo>
                      <a:pt x="11525" y="1399"/>
                    </a:lnTo>
                    <a:lnTo>
                      <a:pt x="11525" y="1399"/>
                    </a:lnTo>
                    <a:cubicBezTo>
                      <a:pt x="11085" y="947"/>
                      <a:pt x="10629" y="509"/>
                      <a:pt x="10175" y="53"/>
                    </a:cubicBezTo>
                    <a:cubicBezTo>
                      <a:pt x="10142" y="21"/>
                      <a:pt x="10093" y="1"/>
                      <a:pt x="100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52381" y="1118056"/>
            <a:ext cx="7457704" cy="2002248"/>
            <a:chOff x="1243639" y="1170662"/>
            <a:chExt cx="7457704" cy="2002248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243639" y="1170662"/>
              <a:ext cx="7457704" cy="2002248"/>
            </a:xfrm>
            <a:prstGeom prst="wedgeRoundRectCallou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0099" y="1341146"/>
              <a:ext cx="6938512" cy="155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200">
                  <a:solidFill>
                    <a:schemeClr val="tx2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trong biểu thức có các phép tính </a:t>
              </a:r>
              <a:r>
                <a:rPr lang="en-US" sz="2200">
                  <a:solidFill>
                    <a:srgbClr val="FFFF0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cộng, trừ, nhân, chia</a:t>
              </a:r>
              <a:r>
                <a:rPr lang="en-US" sz="2200">
                  <a:solidFill>
                    <a:schemeClr val="tx2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thì ta thực hiện các phép tính </a:t>
              </a:r>
              <a:r>
                <a:rPr lang="en-US" sz="2200" b="1">
                  <a:solidFill>
                    <a:srgbClr val="FFFF0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nhân, chia trước</a:t>
              </a:r>
              <a:r>
                <a:rPr lang="en-US" sz="2200">
                  <a:solidFill>
                    <a:schemeClr val="tx2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; rồi thực hiện các phép tính </a:t>
              </a:r>
              <a:r>
                <a:rPr lang="en-US" sz="2200" b="1">
                  <a:solidFill>
                    <a:srgbClr val="FFFF0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cộng, trừ sau</a:t>
              </a:r>
              <a:r>
                <a:rPr lang="en-US" sz="2200">
                  <a:solidFill>
                    <a:schemeClr val="tx2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200">
                <a:solidFill>
                  <a:schemeClr val="tx2"/>
                </a:solidFill>
                <a:effectLst/>
                <a:latin typeface="+mj-lt"/>
                <a:ea typeface="等线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443997" y="1498386"/>
            <a:ext cx="4554007" cy="3476065"/>
            <a:chOff x="4183744" y="1533347"/>
            <a:chExt cx="4928588" cy="36101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274" y="1690324"/>
              <a:ext cx="4885058" cy="345317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146151" y="1533347"/>
              <a:ext cx="683879" cy="449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83744" y="1533348"/>
              <a:ext cx="759664" cy="1648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42664" y="203286"/>
            <a:ext cx="2120794" cy="430306"/>
          </a:xfrm>
          <a:prstGeom prst="rect">
            <a:avLst/>
          </a:prstGeom>
          <a:solidFill>
            <a:srgbClr val="FFAF50"/>
          </a:solidFill>
          <a:ln w="25400" cap="flat" cmpd="sng" algn="ctr">
            <a:solidFill>
              <a:srgbClr val="FFAF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 huống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9131" y="730577"/>
            <a:ext cx="86088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Theo nhận xét trên, trước hết ta thực hiện phép tính nhân 2 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 3 = 6, rồi mới cộng với 4. </a:t>
            </a: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0913" y="1779349"/>
                <a:ext cx="5532936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2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Điều </a:t>
                </a:r>
                <a:r>
                  <a:rPr lang="en-US" sz="22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 phù hợp với ý nghĩa thực tế</a:t>
                </a:r>
                <a:r>
                  <a:rPr lang="en-US" sz="22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13" y="1779349"/>
                <a:ext cx="5532936" cy="600164"/>
              </a:xfrm>
              <a:prstGeom prst="rect">
                <a:avLst/>
              </a:prstGeom>
              <a:blipFill rotWithShape="0"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73131" y="2334329"/>
            <a:ext cx="3874722" cy="104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Cân nặng của 3 quả đu đủ là 2 kg × 3 = 6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913" y="3416912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Sau đó 6 kg + 4 kg = 10 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229" y="4001725"/>
            <a:ext cx="40182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vậy, 3 quả đu đủ và 1 quả dưa hấu cân nặng 10 kg.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12" name="Google Shape;5477;p55"/>
          <p:cNvGrpSpPr/>
          <p:nvPr/>
        </p:nvGrpSpPr>
        <p:grpSpPr>
          <a:xfrm rot="-5400000">
            <a:off x="8485137" y="-62963"/>
            <a:ext cx="599550" cy="1040913"/>
            <a:chOff x="4027650" y="2008513"/>
            <a:chExt cx="792200" cy="1046275"/>
          </a:xfrm>
        </p:grpSpPr>
        <p:sp>
          <p:nvSpPr>
            <p:cNvPr id="13" name="Google Shape;5478;p55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5479;p55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5" name="Google Shape;5480;p55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481;p55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482;p55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483;p55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484;p55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485;p55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486;p55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487;p55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488;p55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489;p55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490;p55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491;p55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492;p55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493;p55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494;p55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495;p55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496;p55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497;p55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498;p55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499;p55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500;p55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501;p55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502;p55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503;p55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504;p55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505;p55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506;p55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507;p55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508;p55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509;p55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510;p55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511;p55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12;p55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513;p55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514;p55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515;p55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516;p55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517;p55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518;p55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519;p55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520;p55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521;p55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522;p55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523;p55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524;p55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525;p55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526;p55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527;p55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528;p55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529;p55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530;p55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31;p55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32;p55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33;p55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534;p55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535;p55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36;p55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537;p55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538;p55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539;p55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540;p55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541;p55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542;p55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543;p55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544;p55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545;p55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546;p55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547;p55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548;p55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549;p55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550;p55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551;p55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552;p55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553;p55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554;p55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555;p55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556;p55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" name="Google Shape;3564;p38"/>
          <p:cNvGrpSpPr/>
          <p:nvPr/>
        </p:nvGrpSpPr>
        <p:grpSpPr>
          <a:xfrm>
            <a:off x="5863849" y="4564316"/>
            <a:ext cx="408985" cy="329782"/>
            <a:chOff x="3736388" y="802750"/>
            <a:chExt cx="583325" cy="403425"/>
          </a:xfrm>
        </p:grpSpPr>
        <p:sp>
          <p:nvSpPr>
            <p:cNvPr id="101" name="Google Shape;3565;p38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3566;p38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103" name="Google Shape;3567;p38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568;p38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569;p38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570;p38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571;p38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572;p38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573;p38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574;p38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575;p38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576;p38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577;p38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578;p38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579;p38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580;p38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581;p38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582;p38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583;p38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584;p38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585;p38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586;p38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587;p38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588;p38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589;p38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590;p38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4372;p43"/>
          <p:cNvGrpSpPr/>
          <p:nvPr/>
        </p:nvGrpSpPr>
        <p:grpSpPr>
          <a:xfrm rot="6699328">
            <a:off x="63245" y="7320"/>
            <a:ext cx="681031" cy="757574"/>
            <a:chOff x="2401900" y="1895088"/>
            <a:chExt cx="1203300" cy="1087613"/>
          </a:xfrm>
        </p:grpSpPr>
        <p:sp>
          <p:nvSpPr>
            <p:cNvPr id="128" name="Google Shape;4373;p43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4374;p43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130" name="Google Shape;4375;p43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376;p43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377;p43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378;p43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379;p43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380;p43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381;p43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382;p43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383;p43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384;p43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385;p43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386;p43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387;p43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388;p43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389;p43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390;p43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391;p43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392;p43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393;p43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394;p43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395;p43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396;p43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397;p43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398;p43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399;p43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400;p43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401;p43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402;p43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403;p43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404;p43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69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Placeholder Texts">
  <a:themeElements>
    <a:clrScheme name="Simple Light">
      <a:dk1>
        <a:srgbClr val="191919"/>
      </a:dk1>
      <a:lt1>
        <a:srgbClr val="FDE9D4"/>
      </a:lt1>
      <a:dk2>
        <a:srgbClr val="7D433F"/>
      </a:dk2>
      <a:lt2>
        <a:srgbClr val="FFFFFF"/>
      </a:lt2>
      <a:accent1>
        <a:srgbClr val="FF815A"/>
      </a:accent1>
      <a:accent2>
        <a:srgbClr val="FF9FB8"/>
      </a:accent2>
      <a:accent3>
        <a:srgbClr val="FF4A75"/>
      </a:accent3>
      <a:accent4>
        <a:srgbClr val="FFAF50"/>
      </a:accent4>
      <a:accent5>
        <a:srgbClr val="6EC4FF"/>
      </a:accent5>
      <a:accent6>
        <a:srgbClr val="99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915</Words>
  <Application>Microsoft Office PowerPoint</Application>
  <PresentationFormat>On-screen Show (16:9)</PresentationFormat>
  <Paragraphs>122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Ranchers</vt:lpstr>
      <vt:lpstr>Calibri Light</vt:lpstr>
      <vt:lpstr>Calibri</vt:lpstr>
      <vt:lpstr>Oxygen</vt:lpstr>
      <vt:lpstr>Roboto Condensed Light</vt:lpstr>
      <vt:lpstr>Itim</vt:lpstr>
      <vt:lpstr>等线</vt:lpstr>
      <vt:lpstr>Cambria Math</vt:lpstr>
      <vt:lpstr>Arial</vt:lpstr>
      <vt:lpstr>Times New Roman</vt:lpstr>
      <vt:lpstr>Placeholder Texts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3A1_THGB</cp:lastModifiedBy>
  <cp:revision>35</cp:revision>
  <dcterms:modified xsi:type="dcterms:W3CDTF">2022-11-29T05:45:03Z</dcterms:modified>
</cp:coreProperties>
</file>