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5" r:id="rId8"/>
    <p:sldMasterId id="2147483899" r:id="rId9"/>
    <p:sldMasterId id="2147483914" r:id="rId10"/>
  </p:sldMasterIdLst>
  <p:notesMasterIdLst>
    <p:notesMasterId r:id="rId22"/>
  </p:notesMasterIdLst>
  <p:sldIdLst>
    <p:sldId id="3401" r:id="rId11"/>
    <p:sldId id="3399" r:id="rId12"/>
    <p:sldId id="265" r:id="rId13"/>
    <p:sldId id="307" r:id="rId14"/>
    <p:sldId id="309" r:id="rId15"/>
    <p:sldId id="314" r:id="rId16"/>
    <p:sldId id="300" r:id="rId17"/>
    <p:sldId id="3397" r:id="rId18"/>
    <p:sldId id="496" r:id="rId19"/>
    <p:sldId id="470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5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38439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77031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55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975925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12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49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8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039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296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68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9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14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2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61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3218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382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798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815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886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636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6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27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5722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66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4047D6BD-94DC-4FB8-923B-E382D1F59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8356" y="870526"/>
            <a:ext cx="609459" cy="609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5A0CF-123A-47DB-AEBF-B68D4781EEA7}"/>
              </a:ext>
            </a:extLst>
          </p:cNvPr>
          <p:cNvSpPr txBox="1"/>
          <p:nvPr/>
        </p:nvSpPr>
        <p:spPr>
          <a:xfrm>
            <a:off x="4374852" y="194750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E5E31-2F73-4565-A931-B161F593A3F5}"/>
              </a:ext>
            </a:extLst>
          </p:cNvPr>
          <p:cNvSpPr txBox="1"/>
          <p:nvPr/>
        </p:nvSpPr>
        <p:spPr>
          <a:xfrm>
            <a:off x="2795229" y="2778501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56351" y="2268926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BC470-11BD-496C-A21B-E8BF829B1211}"/>
              </a:ext>
            </a:extLst>
          </p:cNvPr>
          <p:cNvSpPr txBox="1"/>
          <p:nvPr/>
        </p:nvSpPr>
        <p:spPr>
          <a:xfrm>
            <a:off x="4763401" y="-16095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590330" y="1508430"/>
            <a:ext cx="4505670" cy="445643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6826147" y="2338964"/>
            <a:ext cx="3466169" cy="362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977C2-0577-4242-9FFF-C2FD7DD2BE4A}"/>
              </a:ext>
            </a:extLst>
          </p:cNvPr>
          <p:cNvSpPr txBox="1"/>
          <p:nvPr/>
        </p:nvSpPr>
        <p:spPr>
          <a:xfrm>
            <a:off x="7134282" y="127470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75635F0E-1E45-42C6-92A3-A77E462BD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6808546" y="2139858"/>
            <a:ext cx="3864457" cy="3822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42D78B-7102-4E4E-892A-75507590044E}"/>
              </a:ext>
            </a:extLst>
          </p:cNvPr>
          <p:cNvSpPr txBox="1"/>
          <p:nvPr/>
        </p:nvSpPr>
        <p:spPr>
          <a:xfrm>
            <a:off x="4381536" y="146868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52719" y="1412876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A7B9F5F-7D0F-446B-A811-A003853F6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34" t="20989" r="11585" b="22962"/>
          <a:stretch/>
        </p:blipFill>
        <p:spPr>
          <a:xfrm>
            <a:off x="7050089" y="2016868"/>
            <a:ext cx="3466169" cy="3625901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7103254" y="2773364"/>
            <a:ext cx="3284755" cy="2126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18687-C115-42D0-B77A-9FACA6EFCFC5}"/>
              </a:ext>
            </a:extLst>
          </p:cNvPr>
          <p:cNvSpPr txBox="1"/>
          <p:nvPr/>
        </p:nvSpPr>
        <p:spPr>
          <a:xfrm>
            <a:off x="4418486" y="144184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42976" y="148748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6" name="Picture 15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4FC67A8A-A653-4CBA-98CD-5C7F95883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077083" y="2062643"/>
            <a:ext cx="3729140" cy="3688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587742-435A-4E7D-9DB2-F2308B9C4B5D}"/>
              </a:ext>
            </a:extLst>
          </p:cNvPr>
          <p:cNvSpPr txBox="1"/>
          <p:nvPr/>
        </p:nvSpPr>
        <p:spPr>
          <a:xfrm>
            <a:off x="4356100" y="135183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60E12-8FC9-467D-BEA0-D1FE2DDCA424}"/>
              </a:ext>
            </a:extLst>
          </p:cNvPr>
          <p:cNvSpPr txBox="1"/>
          <p:nvPr/>
        </p:nvSpPr>
        <p:spPr>
          <a:xfrm>
            <a:off x="2130904" y="625948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V kiểu 2">
            <a:hlinkClick r:id="" action="ppaction://media"/>
            <a:extLst>
              <a:ext uri="{FF2B5EF4-FFF2-40B4-BE49-F238E27FC236}">
                <a16:creationId xmlns:a16="http://schemas.microsoft.com/office/drawing/2014/main" id="{1072C4DA-3D03-44D6-9A0C-1D3FB3FBA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4630" t="6850" r="21758"/>
          <a:stretch/>
        </p:blipFill>
        <p:spPr>
          <a:xfrm>
            <a:off x="2627811" y="1425101"/>
            <a:ext cx="5816703" cy="4806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6239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V kiểu 2">
            <a:hlinkClick r:id="" action="ppaction://media"/>
            <a:extLst>
              <a:ext uri="{FF2B5EF4-FFF2-40B4-BE49-F238E27FC236}">
                <a16:creationId xmlns:a16="http://schemas.microsoft.com/office/drawing/2014/main" id="{5B7ACEE4-944E-43C8-83BE-9682E0B56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497" y="1517292"/>
            <a:ext cx="6727029" cy="4902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F8773-80D2-4C94-B8F3-5F711CA4A462}"/>
              </a:ext>
            </a:extLst>
          </p:cNvPr>
          <p:cNvSpPr txBox="1"/>
          <p:nvPr/>
        </p:nvSpPr>
        <p:spPr>
          <a:xfrm>
            <a:off x="3934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lang="en-US" sz="4000" dirty="0"/>
              <a:t> (</a:t>
            </a:r>
            <a:r>
              <a:rPr lang="en-US" sz="4000" dirty="0" err="1"/>
              <a:t>cỡ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45A7DB-25AD-4DBD-A3FA-6B59001C2FAB}"/>
              </a:ext>
            </a:extLst>
          </p:cNvPr>
          <p:cNvSpPr txBox="1"/>
          <p:nvPr/>
        </p:nvSpPr>
        <p:spPr>
          <a:xfrm>
            <a:off x="3778845" y="11585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0B6E87-BD6E-4A4A-9417-EAF81F6FE582}"/>
              </a:ext>
            </a:extLst>
          </p:cNvPr>
          <p:cNvGrpSpPr/>
          <p:nvPr/>
        </p:nvGrpSpPr>
        <p:grpSpPr>
          <a:xfrm>
            <a:off x="1839450" y="1870211"/>
            <a:ext cx="8621322" cy="1101753"/>
            <a:chOff x="328872" y="2049957"/>
            <a:chExt cx="6465991" cy="826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AACC1E-7512-4939-90F6-DBC176F29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16630" b="84500"/>
            <a:stretch/>
          </p:blipFill>
          <p:spPr>
            <a:xfrm>
              <a:off x="328872" y="2049957"/>
              <a:ext cx="6372918" cy="826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43D0E1-5F4F-4052-89FC-7259CB27F0B1}"/>
                </a:ext>
              </a:extLst>
            </p:cNvPr>
            <p:cNvSpPr txBox="1"/>
            <p:nvPr/>
          </p:nvSpPr>
          <p:spPr>
            <a:xfrm>
              <a:off x="612948" y="2332958"/>
              <a:ext cx="618191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f</a:t>
              </a:r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iệt Nam có nhiều danh lam thắng cảnh.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E5D5D2-DCE9-4B9D-B706-FCB0C17440BD}"/>
              </a:ext>
            </a:extLst>
          </p:cNvPr>
          <p:cNvSpPr txBox="1"/>
          <p:nvPr/>
        </p:nvSpPr>
        <p:spPr>
          <a:xfrm>
            <a:off x="2580567" y="2971960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DB4D5-908C-44E6-96DB-3FE10CD0A7A8}"/>
              </a:ext>
            </a:extLst>
          </p:cNvPr>
          <p:cNvSpPr txBox="1"/>
          <p:nvPr/>
        </p:nvSpPr>
        <p:spPr>
          <a:xfrm>
            <a:off x="2580567" y="4367802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7B23C-05E6-4D46-9A1E-6EE956DC9833}"/>
              </a:ext>
            </a:extLst>
          </p:cNvPr>
          <p:cNvSpPr txBox="1"/>
          <p:nvPr/>
        </p:nvSpPr>
        <p:spPr>
          <a:xfrm>
            <a:off x="2580567" y="3510688"/>
            <a:ext cx="178118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V, N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C2BE8-9FA1-4113-AAA8-C0E76AA81C91}"/>
              </a:ext>
            </a:extLst>
          </p:cNvPr>
          <p:cNvSpPr txBox="1"/>
          <p:nvPr/>
        </p:nvSpPr>
        <p:spPr>
          <a:xfrm>
            <a:off x="2580567" y="5225963"/>
            <a:ext cx="815976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h, l,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217</Words>
  <Application>Microsoft Office PowerPoint</Application>
  <PresentationFormat>Widescreen</PresentationFormat>
  <Paragraphs>41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微软雅黑</vt:lpstr>
      <vt:lpstr>宋体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ITC Avant Garde Std Bk</vt:lpstr>
      <vt:lpstr>黑体</vt:lpstr>
      <vt:lpstr>Times New Roman</vt:lpstr>
      <vt:lpstr>UTM Avo</vt:lpstr>
      <vt:lpstr>UTM Cookies</vt:lpstr>
      <vt:lpstr>Wingdings</vt:lpstr>
      <vt:lpstr>仓耳羽辰体-谷力 W05</vt:lpstr>
      <vt:lpstr>字魂35号-经典雅黑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2022-05-03T12:41:33Z</dcterms:modified>
</cp:coreProperties>
</file>